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Alfa Slab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AlfaSlabOne-regular.fntdata"/><Relationship Id="rId12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164d0cc93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164d0cc93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64d0cc93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64d0cc93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64d0cc93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64d0cc93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163" y="0"/>
            <a:ext cx="2739675" cy="16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619" y="-6"/>
            <a:ext cx="2522550" cy="16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1825" y="0"/>
            <a:ext cx="2558075" cy="17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88912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GCSE Music</a:t>
            </a:r>
            <a:endParaRPr sz="73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165828"/>
            <a:ext cx="8520600" cy="19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Performance 30%</a:t>
            </a:r>
            <a:endParaRPr sz="3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Composing 30%</a:t>
            </a:r>
            <a:endParaRPr sz="3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00000"/>
                </a:solidFill>
              </a:rPr>
              <a:t>Listening and </a:t>
            </a:r>
            <a:r>
              <a:rPr b="1" lang="en" sz="3800">
                <a:solidFill>
                  <a:srgbClr val="000000"/>
                </a:solidFill>
              </a:rPr>
              <a:t>Appraising</a:t>
            </a:r>
            <a:r>
              <a:rPr b="1" lang="en" sz="3800">
                <a:solidFill>
                  <a:srgbClr val="000000"/>
                </a:solidFill>
              </a:rPr>
              <a:t> 40%</a:t>
            </a:r>
            <a:endParaRPr b="1" sz="3800">
              <a:solidFill>
                <a:srgbClr val="000000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66900" y="3379600"/>
            <a:ext cx="2060100" cy="109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Coursework</a:t>
            </a:r>
            <a:endParaRPr b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5156" l="11234" r="12493" t="6096"/>
          <a:stretch/>
        </p:blipFill>
        <p:spPr>
          <a:xfrm>
            <a:off x="7851075" y="29650"/>
            <a:ext cx="1215225" cy="16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0267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choose Music</a:t>
            </a:r>
            <a:r>
              <a:rPr lang="en"/>
              <a:t>?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19950" y="1152475"/>
            <a:ext cx="439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Creative</a:t>
            </a:r>
            <a:r>
              <a:rPr lang="en" sz="1800">
                <a:solidFill>
                  <a:srgbClr val="000000"/>
                </a:solidFill>
              </a:rPr>
              <a:t> subject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An opportunity to express yourself and have control of your learning.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Group and </a:t>
            </a:r>
            <a:r>
              <a:rPr lang="en" sz="1800">
                <a:solidFill>
                  <a:srgbClr val="000000"/>
                </a:solidFill>
              </a:rPr>
              <a:t>independent </a:t>
            </a:r>
            <a:r>
              <a:rPr lang="en" sz="1800">
                <a:solidFill>
                  <a:srgbClr val="000000"/>
                </a:solidFill>
              </a:rPr>
              <a:t>work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Small class size so a lovely classroom dynamic and lots of 1-2-1 support.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Explore and learn about a variety of different types of music in greater depth than Key Stage 3.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720175" y="1152475"/>
            <a:ext cx="434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If you enjoy Music lessons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If you enjoy making music in your free time.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If you would like to learn to play an instrument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If you can already play an instrument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If you take part in Choir or Orchestra or a music group </a:t>
            </a:r>
            <a:r>
              <a:rPr lang="en" sz="1800">
                <a:solidFill>
                  <a:srgbClr val="000000"/>
                </a:solidFill>
              </a:rPr>
              <a:t>outside</a:t>
            </a:r>
            <a:r>
              <a:rPr lang="en" sz="1800">
                <a:solidFill>
                  <a:srgbClr val="000000"/>
                </a:solidFill>
              </a:rPr>
              <a:t> of school.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4832400" y="27287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I choose Music?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3925" y="4247453"/>
            <a:ext cx="2049576" cy="90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6788" y="4247450"/>
            <a:ext cx="1887143" cy="90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3492" y="4247453"/>
            <a:ext cx="1913720" cy="92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631800"/>
            <a:ext cx="3021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Performing 30%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Record a </a:t>
            </a:r>
            <a:r>
              <a:rPr lang="en" sz="3700">
                <a:solidFill>
                  <a:srgbClr val="000000"/>
                </a:solidFill>
              </a:rPr>
              <a:t> solo and group piece on any instrument.</a:t>
            </a:r>
            <a:endParaRPr sz="3700">
              <a:solidFill>
                <a:srgbClr val="000000"/>
              </a:solidFill>
            </a:endParaR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6256700" y="6685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Listening 40%</a:t>
            </a:r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332875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Composing 30%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251050" y="1520500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Create your own music in any style for any </a:t>
            </a:r>
            <a:r>
              <a:rPr lang="en" sz="3700">
                <a:solidFill>
                  <a:srgbClr val="000000"/>
                </a:solidFill>
              </a:rPr>
              <a:t>instruments.</a:t>
            </a:r>
            <a:endParaRPr sz="3700">
              <a:solidFill>
                <a:srgbClr val="000000"/>
              </a:solidFill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96225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Answer questions about musical extracts.</a:t>
            </a:r>
            <a:endParaRPr sz="3700">
              <a:solidFill>
                <a:srgbClr val="000000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37774" r="11391" t="0"/>
          <a:stretch/>
        </p:blipFill>
        <p:spPr>
          <a:xfrm>
            <a:off x="1065400" y="0"/>
            <a:ext cx="1163000" cy="9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7125" y="45850"/>
            <a:ext cx="1375837" cy="9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b="0" l="0" r="17341" t="0"/>
          <a:stretch/>
        </p:blipFill>
        <p:spPr>
          <a:xfrm>
            <a:off x="6972788" y="-48112"/>
            <a:ext cx="1375825" cy="1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522100" y="4395600"/>
            <a:ext cx="1989600" cy="642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Completed by March of Y11</a:t>
            </a:r>
            <a:endParaRPr b="1" sz="1900"/>
          </a:p>
        </p:txBody>
      </p:sp>
      <p:sp>
        <p:nvSpPr>
          <p:cNvPr id="88" name="Google Shape;88;p15"/>
          <p:cNvSpPr/>
          <p:nvPr/>
        </p:nvSpPr>
        <p:spPr>
          <a:xfrm>
            <a:off x="3594000" y="4395600"/>
            <a:ext cx="1989600" cy="642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Completed by March of Y11</a:t>
            </a:r>
            <a:endParaRPr b="1" sz="1900"/>
          </a:p>
        </p:txBody>
      </p:sp>
      <p:sp>
        <p:nvSpPr>
          <p:cNvPr id="89" name="Google Shape;89;p15"/>
          <p:cNvSpPr/>
          <p:nvPr/>
        </p:nvSpPr>
        <p:spPr>
          <a:xfrm>
            <a:off x="6665900" y="4285800"/>
            <a:ext cx="1989600" cy="8616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One exam lasting 1h15 in June of Y11</a:t>
            </a:r>
            <a:endParaRPr b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