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2D5DB-B860-438D-8224-0E3108C5A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6A238-2BDD-459E-A859-B762F6ADE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649F8-9A80-447D-AA2D-38D180DC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1D9F3-2995-4E77-9408-F00EA974EB0F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CAC75-4738-49B5-8B1B-2910485C5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753CA-957D-4CA6-94E3-BE2F43B03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B417-A90E-47B7-8E46-9BDF79156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42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A8843-1679-43BC-8594-D245AC3EE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2CA69C-2B48-4471-8523-4AD6E9880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B76A4-D859-47D2-9A93-ECD9B55C0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1D9F3-2995-4E77-9408-F00EA974EB0F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CC0AF-C397-42FB-B791-4F5AA78F8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667F5-DAF9-4FE6-9089-6566DA30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B417-A90E-47B7-8E46-9BDF79156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688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358E23-5A28-410F-A8AB-AFE52D2050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34391F-63DF-4B6E-8462-61DE4F6D3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20741-AEE6-49EA-9A0C-17BCB20AC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1D9F3-2995-4E77-9408-F00EA974EB0F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06F34-CC84-4062-AC63-681AE7A80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FC660-97E9-42E7-A139-7AF8672B3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B417-A90E-47B7-8E46-9BDF79156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00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DB598-CACB-4D4B-A618-F3BF6A124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41E33-992B-46A3-91BE-15B6DD71A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504CF-DF43-4763-A368-C01D4DDE5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1D9F3-2995-4E77-9408-F00EA974EB0F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C4AC9-1AB2-49BA-9070-DEB36FFD8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038DB-A5BE-4906-B2E9-77081E8E1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B417-A90E-47B7-8E46-9BDF79156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68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AF26A-A3DD-4ECD-814E-384FAB5A8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E2C28-C471-4358-87A7-886CB70D3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80306-649E-4367-AD1E-22DFF6D67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1D9F3-2995-4E77-9408-F00EA974EB0F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189C3-CD26-4D03-A7ED-93A3DE6CB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7249A-8677-4EFF-85FE-8D23E7C5B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B417-A90E-47B7-8E46-9BDF79156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243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8308E-DD53-4BF5-B39A-CFB6D50F8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A1A15-D242-451A-A75E-B0983A52C2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4A7542-02E2-4430-9DB9-7C61FDFB6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A7CE6A-870C-4F9B-84FE-9EA251853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1D9F3-2995-4E77-9408-F00EA974EB0F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C87251-038A-4E4E-B0F9-4C324D4DE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E4E968-FBEE-413D-AA3E-2BFE81A9E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B417-A90E-47B7-8E46-9BDF79156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725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065B4-EFA9-45E3-AC41-0B64592CA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A5498-1FF3-4E78-86E9-EDEACC1D1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9A608D-4733-4C09-AEC9-3298F8817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EBB5EE-DEA4-444C-AE15-0BB13B199C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0D5473-028C-4E8C-92B0-932BC5EAC0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2FF881-41AC-484E-BC20-FA95A6BFB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1D9F3-2995-4E77-9408-F00EA974EB0F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97D656-FFE0-4692-A219-BC5E33C6B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D53E66-05ED-4F9C-BDDC-72D9717C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B417-A90E-47B7-8E46-9BDF79156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62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0842D-63D2-490A-949F-B53375AF4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7EE8B4-252F-4304-810D-99FE12F97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1D9F3-2995-4E77-9408-F00EA974EB0F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F0D5BF-F498-411E-AD3E-D3E06D147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DE47D4-A78C-40E0-8444-8781B0182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B417-A90E-47B7-8E46-9BDF79156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350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263C4-843B-43B1-985B-4292BA816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1D9F3-2995-4E77-9408-F00EA974EB0F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402B8A-9892-483D-963E-88FF172A1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0F5AEC-FF17-4498-8FA2-F26E0414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B417-A90E-47B7-8E46-9BDF79156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825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A5832-44A9-40EB-A62D-91D517D9F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94DD5-896A-4027-BDCE-11AEB7698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94D4F-06CB-462B-84EB-9597A9ABA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679CBA-71A9-48C9-B793-29A961817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1D9F3-2995-4E77-9408-F00EA974EB0F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225844-8C45-4270-BCF3-824C0113B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AA1329-CD97-47B0-88AA-CAD38929A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B417-A90E-47B7-8E46-9BDF79156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473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E60BB-5BA8-41C6-82C7-878E7BF94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9304E8-923E-4525-80E6-F345BCB69C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AD26F5-DDF5-4BBF-8755-5D98F10B1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78542-19C9-4ECD-8FE8-2A8D3BFEC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1D9F3-2995-4E77-9408-F00EA974EB0F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35E7CF-784A-4622-B1F2-E87A988B6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36A5DD-6A1E-487C-BACD-0C4345D94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B417-A90E-47B7-8E46-9BDF79156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949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09DB85-5E7C-4F30-866D-41D69B389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C3C04-F79E-4F42-8CD3-A63D76776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A7B5E-CB12-4FFC-BBCC-A93F6A6B1B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1D9F3-2995-4E77-9408-F00EA974EB0F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CA565-8D05-4506-BF46-4627E20B83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37A6F-5BFE-439E-A418-13292A87CD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8B417-A90E-47B7-8E46-9BDF79156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317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01997AA-3977-4EAF-8623-0B242A7A9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7651"/>
            <a:ext cx="9222489" cy="608269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84D129F-4861-4AC1-9682-4BA27DAE31E2}"/>
              </a:ext>
            </a:extLst>
          </p:cNvPr>
          <p:cNvSpPr txBox="1"/>
          <p:nvPr/>
        </p:nvSpPr>
        <p:spPr>
          <a:xfrm>
            <a:off x="9364717" y="788276"/>
            <a:ext cx="271574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We are embedding</a:t>
            </a:r>
          </a:p>
          <a:p>
            <a:r>
              <a:rPr lang="en-GB" dirty="0"/>
              <a:t>White Rose Maths</a:t>
            </a:r>
          </a:p>
          <a:p>
            <a:r>
              <a:rPr lang="en-GB" dirty="0"/>
              <a:t>into Nursery and </a:t>
            </a:r>
          </a:p>
          <a:p>
            <a:r>
              <a:rPr lang="en-GB" dirty="0"/>
              <a:t>Reception. Small steps will </a:t>
            </a:r>
          </a:p>
          <a:p>
            <a:r>
              <a:rPr lang="en-GB" dirty="0"/>
              <a:t>be published as the </a:t>
            </a:r>
          </a:p>
          <a:p>
            <a:r>
              <a:rPr lang="en-GB" dirty="0"/>
              <a:t>year develops.</a:t>
            </a:r>
          </a:p>
          <a:p>
            <a:endParaRPr lang="en-GB" dirty="0"/>
          </a:p>
          <a:p>
            <a:r>
              <a:rPr lang="en-GB" dirty="0"/>
              <a:t>This document outlines</a:t>
            </a:r>
          </a:p>
          <a:p>
            <a:r>
              <a:rPr lang="en-GB" dirty="0"/>
              <a:t>the teaching blocks that</a:t>
            </a:r>
          </a:p>
          <a:p>
            <a:r>
              <a:rPr lang="en-GB" dirty="0"/>
              <a:t>will be covered.  </a:t>
            </a:r>
          </a:p>
        </p:txBody>
      </p:sp>
    </p:spTree>
    <p:extLst>
      <p:ext uri="{BB962C8B-B14F-4D97-AF65-F5344CB8AC3E}">
        <p14:creationId xmlns:p14="http://schemas.microsoft.com/office/powerpoint/2010/main" val="2263500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321DFD5DE0A84CA0C3D1F143941CFD" ma:contentTypeVersion="17" ma:contentTypeDescription="Create a new document." ma:contentTypeScope="" ma:versionID="4c393eeab660267b51df9778b5fc8280">
  <xsd:schema xmlns:xsd="http://www.w3.org/2001/XMLSchema" xmlns:xs="http://www.w3.org/2001/XMLSchema" xmlns:p="http://schemas.microsoft.com/office/2006/metadata/properties" xmlns:ns2="14bf2d7e-4d7d-4fb6-af78-412f4c252cdc" xmlns:ns3="ec3b42d8-e6b1-44c9-966c-af728de1d83d" targetNamespace="http://schemas.microsoft.com/office/2006/metadata/properties" ma:root="true" ma:fieldsID="d9cb402fb9736045f555e4b0fbbe22d2" ns2:_="" ns3:_="">
    <xsd:import namespace="14bf2d7e-4d7d-4fb6-af78-412f4c252cdc"/>
    <xsd:import namespace="ec3b42d8-e6b1-44c9-966c-af728de1d8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f2d7e-4d7d-4fb6-af78-412f4c252c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1c919f5-f631-4f93-bec3-e00ef083d9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3b42d8-e6b1-44c9-966c-af728de1d83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1f6360a-bb39-4ac1-8aa9-af3947540427}" ma:internalName="TaxCatchAll" ma:showField="CatchAllData" ma:web="ec3b42d8-e6b1-44c9-966c-af728de1d8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c3b42d8-e6b1-44c9-966c-af728de1d83d" xsi:nil="true"/>
    <lcf76f155ced4ddcb4097134ff3c332f xmlns="14bf2d7e-4d7d-4fb6-af78-412f4c252cd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009F875-EA16-42CF-AEE0-B90317C0ED67}"/>
</file>

<file path=customXml/itemProps2.xml><?xml version="1.0" encoding="utf-8"?>
<ds:datastoreItem xmlns:ds="http://schemas.openxmlformats.org/officeDocument/2006/customXml" ds:itemID="{02FBE3C1-5D0E-452E-BAD0-D365B99D90CD}"/>
</file>

<file path=customXml/itemProps3.xml><?xml version="1.0" encoding="utf-8"?>
<ds:datastoreItem xmlns:ds="http://schemas.openxmlformats.org/officeDocument/2006/customXml" ds:itemID="{A71B58F5-53F3-4771-9BAC-9FD2B9C40322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Bostock</dc:creator>
  <cp:lastModifiedBy>Peter Bostock</cp:lastModifiedBy>
  <cp:revision>2</cp:revision>
  <cp:lastPrinted>2023-12-19T09:48:49Z</cp:lastPrinted>
  <dcterms:created xsi:type="dcterms:W3CDTF">2023-12-19T09:48:35Z</dcterms:created>
  <dcterms:modified xsi:type="dcterms:W3CDTF">2023-12-19T09:55:06Z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0x01010030321DFD5DE0A84CA0C3D1F143941CFD</vt:lpwstr>
  </property>
</Properties>
</file>