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Lst>
  <p:notesMasterIdLst>
    <p:notesMasterId r:id="rId3"/>
  </p:notesMasterIdLst>
  <p:sldIdLst>
    <p:sldId id="259" r:id="rId2"/>
  </p:sldIdLst>
  <p:sldSz cx="6858000" cy="9906000" type="A4"/>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122822-ECBD-F8DA-643E-81D2059BC57D}" v="51" dt="2022-10-03T11:08:34.6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0" d="100"/>
          <a:sy n="70" d="100"/>
        </p:scale>
        <p:origin x="1908" y="-8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son, Emma" userId="S::e.robson@stakesbyschool.net::e48eb0cf-50a3-45ea-adba-87f2211a2613" providerId="AD" clId="Web-{77122822-ECBD-F8DA-643E-81D2059BC57D}"/>
    <pc:docChg chg="modSld">
      <pc:chgData name="Robson, Emma" userId="S::e.robson@stakesbyschool.net::e48eb0cf-50a3-45ea-adba-87f2211a2613" providerId="AD" clId="Web-{77122822-ECBD-F8DA-643E-81D2059BC57D}" dt="2022-10-03T11:08:34.673" v="24" actId="20577"/>
      <pc:docMkLst>
        <pc:docMk/>
      </pc:docMkLst>
      <pc:sldChg chg="modSp">
        <pc:chgData name="Robson, Emma" userId="S::e.robson@stakesbyschool.net::e48eb0cf-50a3-45ea-adba-87f2211a2613" providerId="AD" clId="Web-{77122822-ECBD-F8DA-643E-81D2059BC57D}" dt="2022-10-03T11:08:34.673" v="24" actId="20577"/>
        <pc:sldMkLst>
          <pc:docMk/>
          <pc:sldMk cId="2913637814" sldId="259"/>
        </pc:sldMkLst>
        <pc:spChg chg="mod">
          <ac:chgData name="Robson, Emma" userId="S::e.robson@stakesbyschool.net::e48eb0cf-50a3-45ea-adba-87f2211a2613" providerId="AD" clId="Web-{77122822-ECBD-F8DA-643E-81D2059BC57D}" dt="2022-10-03T11:08:34.673" v="24" actId="20577"/>
          <ac:spMkLst>
            <pc:docMk/>
            <pc:sldMk cId="2913637814" sldId="259"/>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B1405696-DAFE-474A-B670-A5C40E6998E3}" type="datetimeFigureOut">
              <a:rPr lang="en-GB" smtClean="0"/>
              <a:t>03/10/2022</a:t>
            </a:fld>
            <a:endParaRPr lang="en-GB"/>
          </a:p>
        </p:txBody>
      </p:sp>
      <p:sp>
        <p:nvSpPr>
          <p:cNvPr id="4" name="Slide Image Placeholder 3"/>
          <p:cNvSpPr>
            <a:spLocks noGrp="1" noRot="1" noChangeAspect="1"/>
          </p:cNvSpPr>
          <p:nvPr>
            <p:ph type="sldImg" idx="2"/>
          </p:nvPr>
        </p:nvSpPr>
        <p:spPr>
          <a:xfrm>
            <a:off x="2239963" y="1241425"/>
            <a:ext cx="2319337"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6FE55F7D-345C-4C00-8E71-49A7DDAEF6EC}" type="slidenum">
              <a:rPr lang="en-GB" smtClean="0"/>
              <a:t>‹#›</a:t>
            </a:fld>
            <a:endParaRPr lang="en-GB"/>
          </a:p>
        </p:txBody>
      </p:sp>
    </p:spTree>
    <p:extLst>
      <p:ext uri="{BB962C8B-B14F-4D97-AF65-F5344CB8AC3E}">
        <p14:creationId xmlns:p14="http://schemas.microsoft.com/office/powerpoint/2010/main" val="4085863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17220" y="1096264"/>
            <a:ext cx="5657850" cy="5151120"/>
          </a:xfrm>
        </p:spPr>
        <p:txBody>
          <a:bodyPr anchor="b">
            <a:normAutofit/>
          </a:bodyPr>
          <a:lstStyle>
            <a:lvl1pPr algn="l">
              <a:lnSpc>
                <a:spcPct val="85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18779" y="6435897"/>
            <a:ext cx="5657850" cy="1651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40DEE27-40C4-4132-A6DA-8B451E95CE84}" type="datetime1">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cxnSp>
        <p:nvCxnSpPr>
          <p:cNvPr id="9" name="Straight Connector 8"/>
          <p:cNvCxnSpPr/>
          <p:nvPr/>
        </p:nvCxnSpPr>
        <p:spPr>
          <a:xfrm>
            <a:off x="679308" y="6273800"/>
            <a:ext cx="55549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4401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C0AF0A-BD33-496E-B7CF-75FF941DC5CF}" type="datetime1">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3554221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4907757" y="595547"/>
            <a:ext cx="1478756" cy="831985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95547"/>
            <a:ext cx="4350544" cy="8319853"/>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65FD3-2FD9-4391-9EED-39D579C3099C}" type="datetime1">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639402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71487" y="949914"/>
            <a:ext cx="5915025" cy="286787"/>
          </a:xfrm>
        </p:spPr>
        <p:txBody>
          <a:bodyPr/>
          <a:lstStyle/>
          <a:p>
            <a:r>
              <a:rPr lang="en-US" dirty="0"/>
              <a:t>Click to edit Master title style</a:t>
            </a:r>
          </a:p>
        </p:txBody>
      </p:sp>
      <p:sp>
        <p:nvSpPr>
          <p:cNvPr id="9" name="Slide Number Placeholder 5"/>
          <p:cNvSpPr>
            <a:spLocks noGrp="1"/>
          </p:cNvSpPr>
          <p:nvPr>
            <p:ph type="sldNum" sz="quarter" idx="12"/>
          </p:nvPr>
        </p:nvSpPr>
        <p:spPr>
          <a:xfrm>
            <a:off x="2657475" y="0"/>
            <a:ext cx="1543050" cy="527403"/>
          </a:xfrm>
        </p:spPr>
        <p:txBody>
          <a:bodyPr/>
          <a:lstStyle>
            <a:lvl1pPr algn="ctr">
              <a:defRPr>
                <a:latin typeface="Garamond" panose="02020404030301010803" pitchFamily="18" charset="0"/>
              </a:defRPr>
            </a:lvl1pPr>
          </a:lstStyle>
          <a:p>
            <a:fld id="{35FC308B-FFF1-4D71-A7E6-5E1C355E4788}" type="slidenum">
              <a:rPr lang="en-GB" smtClean="0"/>
              <a:pPr/>
              <a:t>‹#›</a:t>
            </a:fld>
            <a:endParaRPr lang="en-GB" dirty="0"/>
          </a:p>
        </p:txBody>
      </p:sp>
      <p:sp>
        <p:nvSpPr>
          <p:cNvPr id="10" name="Rectangle 9"/>
          <p:cNvSpPr/>
          <p:nvPr userDrawn="1"/>
        </p:nvSpPr>
        <p:spPr>
          <a:xfrm>
            <a:off x="471486" y="0"/>
            <a:ext cx="1228003" cy="18472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 name="Straight Connector 10"/>
          <p:cNvCxnSpPr/>
          <p:nvPr userDrawn="1"/>
        </p:nvCxnSpPr>
        <p:spPr>
          <a:xfrm>
            <a:off x="471488" y="567320"/>
            <a:ext cx="59150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3"/>
          </p:nvPr>
        </p:nvSpPr>
        <p:spPr>
          <a:xfrm>
            <a:off x="471486" y="567320"/>
            <a:ext cx="1462087" cy="241300"/>
          </a:xfrm>
        </p:spPr>
        <p:txBody>
          <a:bodyPr>
            <a:noAutofit/>
          </a:bodyPr>
          <a:lstStyle>
            <a:lvl1pPr marL="0" indent="0">
              <a:buNone/>
              <a:defRPr sz="1000">
                <a:latin typeface="Garamond" panose="02020404030301010803" pitchFamily="18" charset="0"/>
              </a:defRPr>
            </a:lvl1pPr>
            <a:lvl2pPr>
              <a:defRPr sz="1100"/>
            </a:lvl2pPr>
            <a:lvl3pPr>
              <a:defRPr sz="1050"/>
            </a:lvl3pPr>
            <a:lvl4pPr>
              <a:defRPr sz="1000"/>
            </a:lvl4pPr>
            <a:lvl5pPr>
              <a:defRPr sz="1000"/>
            </a:lvl5pPr>
          </a:lstStyle>
          <a:p>
            <a:pPr lvl="0"/>
            <a:r>
              <a:rPr lang="en-US" dirty="0"/>
              <a:t>Edit Master text style</a:t>
            </a:r>
          </a:p>
        </p:txBody>
      </p:sp>
      <p:sp>
        <p:nvSpPr>
          <p:cNvPr id="3" name="Text Placeholder 2"/>
          <p:cNvSpPr>
            <a:spLocks noGrp="1"/>
          </p:cNvSpPr>
          <p:nvPr>
            <p:ph type="body" sz="quarter" idx="14"/>
          </p:nvPr>
        </p:nvSpPr>
        <p:spPr>
          <a:xfrm>
            <a:off x="906012" y="1601788"/>
            <a:ext cx="2522986"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a:t>Edit Master text</a:t>
            </a:r>
            <a:endParaRPr lang="en-GB" dirty="0"/>
          </a:p>
        </p:txBody>
      </p:sp>
      <p:sp>
        <p:nvSpPr>
          <p:cNvPr id="12" name="Text Placeholder 2"/>
          <p:cNvSpPr>
            <a:spLocks noGrp="1"/>
          </p:cNvSpPr>
          <p:nvPr>
            <p:ph type="body" sz="quarter" idx="15"/>
          </p:nvPr>
        </p:nvSpPr>
        <p:spPr>
          <a:xfrm>
            <a:off x="471486" y="1601787"/>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a:t>Edi</a:t>
            </a:r>
            <a:endParaRPr lang="en-GB" dirty="0"/>
          </a:p>
        </p:txBody>
      </p:sp>
      <p:sp>
        <p:nvSpPr>
          <p:cNvPr id="13" name="Text Placeholder 2"/>
          <p:cNvSpPr>
            <a:spLocks noGrp="1"/>
          </p:cNvSpPr>
          <p:nvPr>
            <p:ph type="body" sz="quarter" idx="16"/>
          </p:nvPr>
        </p:nvSpPr>
        <p:spPr>
          <a:xfrm>
            <a:off x="3863523" y="1619295"/>
            <a:ext cx="2522989"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a:t>Edit Master text</a:t>
            </a:r>
            <a:endParaRPr lang="en-GB" dirty="0"/>
          </a:p>
        </p:txBody>
      </p:sp>
      <p:sp>
        <p:nvSpPr>
          <p:cNvPr id="14" name="Text Placeholder 2"/>
          <p:cNvSpPr>
            <a:spLocks noGrp="1"/>
          </p:cNvSpPr>
          <p:nvPr>
            <p:ph type="body" sz="quarter" idx="17"/>
          </p:nvPr>
        </p:nvSpPr>
        <p:spPr>
          <a:xfrm>
            <a:off x="3428998" y="1619294"/>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a:t>Edi</a:t>
            </a:r>
            <a:endParaRPr lang="en-GB" dirty="0"/>
          </a:p>
        </p:txBody>
      </p:sp>
    </p:spTree>
    <p:extLst>
      <p:ext uri="{BB962C8B-B14F-4D97-AF65-F5344CB8AC3E}">
        <p14:creationId xmlns:p14="http://schemas.microsoft.com/office/powerpoint/2010/main" val="1797394448"/>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Title 1"/>
          <p:cNvSpPr>
            <a:spLocks noGrp="1"/>
          </p:cNvSpPr>
          <p:nvPr>
            <p:ph type="title"/>
          </p:nvPr>
        </p:nvSpPr>
        <p:spPr>
          <a:xfrm>
            <a:off x="471487" y="949914"/>
            <a:ext cx="5915025" cy="286787"/>
          </a:xfrm>
        </p:spPr>
        <p:txBody>
          <a:bodyPr/>
          <a:lstStyle/>
          <a:p>
            <a:r>
              <a:rPr lang="en-US"/>
              <a:t>Click to edit Master title style</a:t>
            </a:r>
            <a:endParaRPr lang="en-US" dirty="0"/>
          </a:p>
        </p:txBody>
      </p:sp>
      <p:sp>
        <p:nvSpPr>
          <p:cNvPr id="8" name="Slide Number Placeholder 5"/>
          <p:cNvSpPr>
            <a:spLocks noGrp="1"/>
          </p:cNvSpPr>
          <p:nvPr>
            <p:ph type="sldNum" sz="quarter" idx="12"/>
          </p:nvPr>
        </p:nvSpPr>
        <p:spPr>
          <a:xfrm>
            <a:off x="2657475" y="0"/>
            <a:ext cx="1543050" cy="527403"/>
          </a:xfrm>
        </p:spPr>
        <p:txBody>
          <a:bodyPr/>
          <a:lstStyle>
            <a:lvl1pPr algn="ctr">
              <a:defRPr>
                <a:latin typeface="Garamond" panose="02020404030301010803" pitchFamily="18" charset="0"/>
              </a:defRPr>
            </a:lvl1pPr>
          </a:lstStyle>
          <a:p>
            <a:fld id="{35FC308B-FFF1-4D71-A7E6-5E1C355E4788}" type="slidenum">
              <a:rPr lang="en-GB" smtClean="0"/>
              <a:pPr/>
              <a:t>‹#›</a:t>
            </a:fld>
            <a:endParaRPr lang="en-GB" dirty="0"/>
          </a:p>
        </p:txBody>
      </p:sp>
      <p:sp>
        <p:nvSpPr>
          <p:cNvPr id="9" name="Rectangle 8"/>
          <p:cNvSpPr/>
          <p:nvPr userDrawn="1"/>
        </p:nvSpPr>
        <p:spPr>
          <a:xfrm>
            <a:off x="5158510" y="0"/>
            <a:ext cx="1228003" cy="18472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Connector 9"/>
          <p:cNvCxnSpPr/>
          <p:nvPr userDrawn="1"/>
        </p:nvCxnSpPr>
        <p:spPr>
          <a:xfrm>
            <a:off x="471488" y="567320"/>
            <a:ext cx="59150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14"/>
          <p:cNvSpPr>
            <a:spLocks noGrp="1"/>
          </p:cNvSpPr>
          <p:nvPr>
            <p:ph type="body" sz="quarter" idx="13"/>
          </p:nvPr>
        </p:nvSpPr>
        <p:spPr>
          <a:xfrm>
            <a:off x="4924425" y="565058"/>
            <a:ext cx="1462087" cy="241300"/>
          </a:xfrm>
        </p:spPr>
        <p:txBody>
          <a:bodyPr>
            <a:noAutofit/>
          </a:bodyPr>
          <a:lstStyle>
            <a:lvl1pPr marL="0" indent="0" algn="r">
              <a:buNone/>
              <a:defRPr sz="1000">
                <a:latin typeface="Garamond" panose="02020404030301010803" pitchFamily="18" charset="0"/>
              </a:defRPr>
            </a:lvl1pPr>
            <a:lvl2pPr>
              <a:defRPr sz="1100"/>
            </a:lvl2pPr>
            <a:lvl3pPr>
              <a:defRPr sz="1050"/>
            </a:lvl3pPr>
            <a:lvl4pPr>
              <a:defRPr sz="1000"/>
            </a:lvl4pPr>
            <a:lvl5pPr>
              <a:defRPr sz="1000"/>
            </a:lvl5pPr>
          </a:lstStyle>
          <a:p>
            <a:pPr lvl="0"/>
            <a:r>
              <a:rPr lang="en-US" dirty="0"/>
              <a:t>Edit Master text style</a:t>
            </a:r>
          </a:p>
        </p:txBody>
      </p:sp>
      <p:sp>
        <p:nvSpPr>
          <p:cNvPr id="11" name="Text Placeholder 2"/>
          <p:cNvSpPr>
            <a:spLocks noGrp="1"/>
          </p:cNvSpPr>
          <p:nvPr>
            <p:ph type="body" sz="quarter" idx="14"/>
          </p:nvPr>
        </p:nvSpPr>
        <p:spPr>
          <a:xfrm>
            <a:off x="906012" y="1601788"/>
            <a:ext cx="2522986"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a:t>Edit Master text</a:t>
            </a:r>
            <a:endParaRPr lang="en-GB" dirty="0"/>
          </a:p>
        </p:txBody>
      </p:sp>
      <p:sp>
        <p:nvSpPr>
          <p:cNvPr id="12" name="Text Placeholder 2"/>
          <p:cNvSpPr>
            <a:spLocks noGrp="1"/>
          </p:cNvSpPr>
          <p:nvPr>
            <p:ph type="body" sz="quarter" idx="15"/>
          </p:nvPr>
        </p:nvSpPr>
        <p:spPr>
          <a:xfrm>
            <a:off x="471486" y="1601787"/>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a:t>Edi</a:t>
            </a:r>
            <a:endParaRPr lang="en-GB" dirty="0"/>
          </a:p>
        </p:txBody>
      </p:sp>
      <p:sp>
        <p:nvSpPr>
          <p:cNvPr id="14" name="Text Placeholder 2"/>
          <p:cNvSpPr>
            <a:spLocks noGrp="1"/>
          </p:cNvSpPr>
          <p:nvPr>
            <p:ph type="body" sz="quarter" idx="16"/>
          </p:nvPr>
        </p:nvSpPr>
        <p:spPr>
          <a:xfrm>
            <a:off x="3863523" y="1619295"/>
            <a:ext cx="2522989"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a:t>Edit Master text</a:t>
            </a:r>
            <a:endParaRPr lang="en-GB" dirty="0"/>
          </a:p>
        </p:txBody>
      </p:sp>
      <p:sp>
        <p:nvSpPr>
          <p:cNvPr id="15" name="Text Placeholder 2"/>
          <p:cNvSpPr>
            <a:spLocks noGrp="1"/>
          </p:cNvSpPr>
          <p:nvPr>
            <p:ph type="body" sz="quarter" idx="17"/>
          </p:nvPr>
        </p:nvSpPr>
        <p:spPr>
          <a:xfrm>
            <a:off x="3428998" y="1619294"/>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a:t>Edi</a:t>
            </a:r>
            <a:endParaRPr lang="en-GB" dirty="0"/>
          </a:p>
        </p:txBody>
      </p:sp>
    </p:spTree>
    <p:extLst>
      <p:ext uri="{BB962C8B-B14F-4D97-AF65-F5344CB8AC3E}">
        <p14:creationId xmlns:p14="http://schemas.microsoft.com/office/powerpoint/2010/main" val="2812235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6AD25C-616E-47C5-B986-8C655E374F27}" type="datetime1">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158224082"/>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17220" y="1096264"/>
            <a:ext cx="5657850" cy="515112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617220" y="6432296"/>
            <a:ext cx="5657850" cy="1651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6AD25C-616E-47C5-B986-8C655E374F27}" type="datetime1">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cxnSp>
        <p:nvCxnSpPr>
          <p:cNvPr id="9" name="Straight Connector 8"/>
          <p:cNvCxnSpPr/>
          <p:nvPr/>
        </p:nvCxnSpPr>
        <p:spPr>
          <a:xfrm>
            <a:off x="679308" y="6273800"/>
            <a:ext cx="55549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2698144"/>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617220" y="413984"/>
            <a:ext cx="5657850" cy="20955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17220" y="2666062"/>
            <a:ext cx="2777490" cy="58115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97580" y="2666062"/>
            <a:ext cx="2777490" cy="581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D36DA02-31D2-46DC-87B8-230E1CAE9C59}" type="datetime1">
              <a:rPr lang="en-GB" smtClean="0"/>
              <a:t>03/10/2022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473384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17220" y="413984"/>
            <a:ext cx="5657850" cy="2095538"/>
          </a:xfrm>
        </p:spPr>
        <p:txBody>
          <a:bodyPr/>
          <a:lstStyle/>
          <a:p>
            <a:r>
              <a:rPr lang="en-US"/>
              <a:t>Click to edit Master title style</a:t>
            </a:r>
            <a:endParaRPr lang="en-US" dirty="0"/>
          </a:p>
        </p:txBody>
      </p:sp>
      <p:sp>
        <p:nvSpPr>
          <p:cNvPr id="3" name="Text Placeholder 2"/>
          <p:cNvSpPr>
            <a:spLocks noGrp="1"/>
          </p:cNvSpPr>
          <p:nvPr>
            <p:ph type="body" idx="1"/>
          </p:nvPr>
        </p:nvSpPr>
        <p:spPr>
          <a:xfrm>
            <a:off x="617220" y="2666520"/>
            <a:ext cx="2777490" cy="1063518"/>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17220" y="3730040"/>
            <a:ext cx="2777490" cy="47475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97580" y="2666520"/>
            <a:ext cx="2777490" cy="1063518"/>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97580" y="3730038"/>
            <a:ext cx="2777490" cy="47475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1509D8-003D-4661-9963-320E46DABEC2}" type="datetime1">
              <a:rPr lang="en-GB" smtClean="0"/>
              <a:t>03/10/2022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564473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A0709B-3878-48E0-926D-65C58B075C1D}" type="datetime1">
              <a:rPr lang="en-GB" smtClean="0"/>
              <a:t>03/10/2022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026088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EB0ECC3-C3CE-4FB0-8797-615FD6B6CC5E}" type="datetime1">
              <a:rPr lang="en-GB" smtClean="0"/>
              <a:t>03/10/2022</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4184912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0" y="0"/>
            <a:ext cx="2278570" cy="990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272540" y="0"/>
            <a:ext cx="36005" cy="990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57175" y="858519"/>
            <a:ext cx="1800225" cy="33020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2700338" y="1056640"/>
            <a:ext cx="3651885" cy="7594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7175" y="4226560"/>
            <a:ext cx="1800225" cy="4880957"/>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a:xfrm>
            <a:off x="261851" y="9330803"/>
            <a:ext cx="1472912" cy="527403"/>
          </a:xfrm>
        </p:spPr>
        <p:txBody>
          <a:bodyPr/>
          <a:lstStyle>
            <a:lvl1pPr algn="l">
              <a:defRPr/>
            </a:lvl1pPr>
          </a:lstStyle>
          <a:p>
            <a:fld id="{8F09CCB2-81F8-464C-BED9-F3F911751B53}" type="datetime1">
              <a:rPr lang="en-GB" smtClean="0"/>
              <a:t>03/10/2022</a:t>
            </a:fld>
            <a:endParaRPr lang="en-GB"/>
          </a:p>
        </p:txBody>
      </p:sp>
      <p:sp>
        <p:nvSpPr>
          <p:cNvPr id="6" name="Footer Placeholder 5"/>
          <p:cNvSpPr>
            <a:spLocks noGrp="1"/>
          </p:cNvSpPr>
          <p:nvPr>
            <p:ph type="ftr" sz="quarter" idx="11"/>
          </p:nvPr>
        </p:nvSpPr>
        <p:spPr>
          <a:xfrm>
            <a:off x="2700337" y="9330803"/>
            <a:ext cx="2614613" cy="527403"/>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5FC308B-FFF1-4D71-A7E6-5E1C355E4788}" type="slidenum">
              <a:rPr lang="en-GB" smtClean="0"/>
              <a:t>‹#›</a:t>
            </a:fld>
            <a:endParaRPr lang="en-GB"/>
          </a:p>
        </p:txBody>
      </p:sp>
    </p:spTree>
    <p:extLst>
      <p:ext uri="{BB962C8B-B14F-4D97-AF65-F5344CB8AC3E}">
        <p14:creationId xmlns:p14="http://schemas.microsoft.com/office/powerpoint/2010/main" val="1891732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7154333"/>
            <a:ext cx="6856214" cy="27516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7099554"/>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17220" y="7330440"/>
            <a:ext cx="5692140" cy="1188720"/>
          </a:xfrm>
        </p:spPr>
        <p:txBody>
          <a:bodyPr tIns="0" bIns="0" anchor="b">
            <a:noAutofit/>
          </a:bodyPr>
          <a:lstStyle>
            <a:lvl1pPr>
              <a:defRPr sz="27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9" y="0"/>
            <a:ext cx="6857992" cy="7099554"/>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17220" y="8532368"/>
            <a:ext cx="5692140" cy="85852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D457052E-8383-44E8-A88F-9496286EBAF7}" type="datetime1">
              <a:rPr lang="en-GB" smtClean="0"/>
              <a:t>03/10/2022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1280423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9245600"/>
            <a:ext cx="6858001"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9149568"/>
            <a:ext cx="6858001" cy="960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17220" y="413984"/>
            <a:ext cx="5657850" cy="2095538"/>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17219" y="2666060"/>
            <a:ext cx="5657851" cy="581152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1" y="9330803"/>
            <a:ext cx="1390652" cy="527403"/>
          </a:xfrm>
          <a:prstGeom prst="rect">
            <a:avLst/>
          </a:prstGeom>
        </p:spPr>
        <p:txBody>
          <a:bodyPr vert="horz" lIns="91440" tIns="45720" rIns="91440" bIns="45720" rtlCol="0" anchor="ctr"/>
          <a:lstStyle>
            <a:lvl1pPr algn="l">
              <a:defRPr sz="675">
                <a:solidFill>
                  <a:srgbClr val="FFFFFF"/>
                </a:solidFill>
              </a:defRPr>
            </a:lvl1pPr>
          </a:lstStyle>
          <a:p>
            <a:fld id="{5B6AD25C-616E-47C5-B986-8C655E374F27}" type="datetime1">
              <a:rPr lang="en-GB" smtClean="0"/>
              <a:t>03/10/2022</a:t>
            </a:fld>
            <a:endParaRPr lang="en-GB"/>
          </a:p>
        </p:txBody>
      </p:sp>
      <p:sp>
        <p:nvSpPr>
          <p:cNvPr id="5" name="Footer Placeholder 4"/>
          <p:cNvSpPr>
            <a:spLocks noGrp="1"/>
          </p:cNvSpPr>
          <p:nvPr>
            <p:ph type="ftr" sz="quarter" idx="3"/>
          </p:nvPr>
        </p:nvSpPr>
        <p:spPr>
          <a:xfrm>
            <a:off x="2073480" y="9330803"/>
            <a:ext cx="2712827" cy="527403"/>
          </a:xfrm>
          <a:prstGeom prst="rect">
            <a:avLst/>
          </a:prstGeom>
        </p:spPr>
        <p:txBody>
          <a:bodyPr vert="horz" lIns="91440" tIns="45720" rIns="91440" bIns="45720" rtlCol="0" anchor="ctr"/>
          <a:lstStyle>
            <a:lvl1pPr algn="ctr">
              <a:defRPr sz="675"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5569009" y="9330803"/>
            <a:ext cx="738014" cy="527403"/>
          </a:xfrm>
          <a:prstGeom prst="rect">
            <a:avLst/>
          </a:prstGeom>
        </p:spPr>
        <p:txBody>
          <a:bodyPr vert="horz" lIns="91440" tIns="45720" rIns="91440" bIns="45720" rtlCol="0" anchor="ctr"/>
          <a:lstStyle>
            <a:lvl1pPr algn="r">
              <a:defRPr sz="788">
                <a:solidFill>
                  <a:srgbClr val="FFFFFF"/>
                </a:solidFill>
              </a:defRPr>
            </a:lvl1pPr>
          </a:lstStyle>
          <a:p>
            <a:fld id="{35FC308B-FFF1-4D71-A7E6-5E1C355E4788}" type="slidenum">
              <a:rPr lang="en-GB" smtClean="0"/>
              <a:t>‹#›</a:t>
            </a:fld>
            <a:endParaRPr lang="en-GB"/>
          </a:p>
        </p:txBody>
      </p:sp>
      <p:cxnSp>
        <p:nvCxnSpPr>
          <p:cNvPr id="10" name="Straight Connector 9"/>
          <p:cNvCxnSpPr/>
          <p:nvPr/>
        </p:nvCxnSpPr>
        <p:spPr>
          <a:xfrm>
            <a:off x="671362" y="2510221"/>
            <a:ext cx="560641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30381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63" r:id="rId13"/>
  </p:sldLayoutIdLst>
  <p:hf hdr="0" dt="0"/>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724" y="1105412"/>
            <a:ext cx="5915025" cy="286787"/>
          </a:xfrm>
        </p:spPr>
        <p:txBody>
          <a:bodyPr>
            <a:noAutofit/>
          </a:bodyPr>
          <a:lstStyle/>
          <a:p>
            <a:r>
              <a:rPr lang="en-GB" sz="2400" dirty="0">
                <a:latin typeface="Agency FB" panose="020B0503020202020204" pitchFamily="34" charset="0"/>
              </a:rPr>
              <a:t>Mathematics at </a:t>
            </a:r>
            <a:r>
              <a:rPr lang="en-GB" sz="2400" dirty="0" err="1">
                <a:latin typeface="Agency FB" panose="020B0503020202020204" pitchFamily="34" charset="0"/>
              </a:rPr>
              <a:t>Stakesby</a:t>
            </a:r>
            <a:r>
              <a:rPr lang="en-GB" sz="2400" dirty="0">
                <a:latin typeface="Agency FB" panose="020B0503020202020204" pitchFamily="34" charset="0"/>
              </a:rPr>
              <a:t> </a:t>
            </a:r>
            <a:endParaRPr lang="en-GB" sz="1000" dirty="0">
              <a:latin typeface="Agency FB" panose="020B0503020202020204" pitchFamily="34" charset="0"/>
            </a:endParaRPr>
          </a:p>
        </p:txBody>
      </p:sp>
      <p:sp>
        <p:nvSpPr>
          <p:cNvPr id="3" name="Slide Number Placeholder 2"/>
          <p:cNvSpPr>
            <a:spLocks noGrp="1"/>
          </p:cNvSpPr>
          <p:nvPr>
            <p:ph type="sldNum" sz="quarter" idx="12"/>
          </p:nvPr>
        </p:nvSpPr>
        <p:spPr/>
        <p:txBody>
          <a:bodyPr/>
          <a:lstStyle/>
          <a:p>
            <a:fld id="{35FC308B-FFF1-4D71-A7E6-5E1C355E4788}" type="slidenum">
              <a:rPr lang="en-GB" smtClean="0"/>
              <a:pPr/>
              <a:t>1</a:t>
            </a:fld>
            <a:endParaRPr lang="en-GB" dirty="0"/>
          </a:p>
        </p:txBody>
      </p:sp>
      <p:sp>
        <p:nvSpPr>
          <p:cNvPr id="4" name="Text Placeholder 3"/>
          <p:cNvSpPr>
            <a:spLocks noGrp="1"/>
          </p:cNvSpPr>
          <p:nvPr>
            <p:ph type="body" sz="quarter" idx="13"/>
          </p:nvPr>
        </p:nvSpPr>
        <p:spPr>
          <a:xfrm>
            <a:off x="471486" y="801207"/>
            <a:ext cx="1597946" cy="226764"/>
          </a:xfrm>
        </p:spPr>
        <p:txBody>
          <a:bodyPr/>
          <a:lstStyle/>
          <a:p>
            <a:r>
              <a:rPr lang="en-GB" b="1" dirty="0" err="1">
                <a:latin typeface="Agency FB" panose="020B0503020202020204" pitchFamily="34" charset="0"/>
              </a:rPr>
              <a:t>Stakesby</a:t>
            </a:r>
            <a:r>
              <a:rPr lang="en-GB" b="1" dirty="0">
                <a:latin typeface="Agency FB" panose="020B0503020202020204" pitchFamily="34" charset="0"/>
              </a:rPr>
              <a:t> Primary Academy</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65101" y="582066"/>
            <a:ext cx="904297" cy="822659"/>
          </a:xfrm>
          <a:prstGeom prst="rect">
            <a:avLst/>
          </a:prstGeom>
        </p:spPr>
      </p:pic>
      <p:sp>
        <p:nvSpPr>
          <p:cNvPr id="12" name="Text Placeholder 3"/>
          <p:cNvSpPr txBox="1">
            <a:spLocks/>
          </p:cNvSpPr>
          <p:nvPr/>
        </p:nvSpPr>
        <p:spPr>
          <a:xfrm>
            <a:off x="4897677" y="372483"/>
            <a:ext cx="1488835" cy="151739"/>
          </a:xfrm>
          <a:prstGeom prst="rect">
            <a:avLst/>
          </a:prstGeom>
        </p:spPr>
        <p:txBody>
          <a:bodyPr vert="horz" lIns="0" tIns="45720" rIns="0" bIns="45720" rtlCol="0">
            <a:noAutofit/>
          </a:bodyPr>
          <a:lstStyle>
            <a:lvl1pPr marL="0" indent="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None/>
              <a:defRPr sz="10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10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gn="r"/>
            <a:r>
              <a:rPr lang="en-GB" i="1" dirty="0">
                <a:latin typeface="Agency FB" panose="020B0503020202020204" pitchFamily="34" charset="0"/>
              </a:rPr>
              <a:t>Commitment Kindness Excellence</a:t>
            </a:r>
          </a:p>
          <a:p>
            <a:pPr algn="r"/>
            <a:endParaRPr lang="en-GB" i="1" dirty="0">
              <a:latin typeface="Agency FB" panose="020B050302020202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1243" y="9267689"/>
            <a:ext cx="1409791" cy="613259"/>
          </a:xfrm>
          <a:prstGeom prst="rect">
            <a:avLst/>
          </a:prstGeom>
        </p:spPr>
      </p:pic>
      <p:sp>
        <p:nvSpPr>
          <p:cNvPr id="5" name="Rectangle 4"/>
          <p:cNvSpPr/>
          <p:nvPr/>
        </p:nvSpPr>
        <p:spPr>
          <a:xfrm>
            <a:off x="375724" y="2730300"/>
            <a:ext cx="6195993" cy="6524863"/>
          </a:xfrm>
          <a:prstGeom prst="rect">
            <a:avLst/>
          </a:prstGeom>
        </p:spPr>
        <p:txBody>
          <a:bodyPr wrap="square" lIns="91440" tIns="45720" rIns="91440" bIns="45720" numCol="2" anchor="t">
            <a:spAutoFit/>
          </a:bodyPr>
          <a:lstStyle/>
          <a:p>
            <a:r>
              <a:rPr lang="en-GB" sz="1200" dirty="0">
                <a:solidFill>
                  <a:schemeClr val="accent2"/>
                </a:solidFill>
                <a:latin typeface="Agency FB" panose="020B0503020202020204" pitchFamily="34" charset="0"/>
              </a:rPr>
              <a:t>Mission Statement:</a:t>
            </a:r>
          </a:p>
          <a:p>
            <a:r>
              <a:rPr lang="en-GB" sz="1200" dirty="0">
                <a:latin typeface="Agency FB" panose="020B0503020202020204" pitchFamily="34" charset="0"/>
              </a:rPr>
              <a:t>At </a:t>
            </a:r>
            <a:r>
              <a:rPr lang="en-GB" sz="1200" dirty="0" err="1">
                <a:latin typeface="Agency FB" panose="020B0503020202020204" pitchFamily="34" charset="0"/>
              </a:rPr>
              <a:t>Stakesby</a:t>
            </a:r>
            <a:r>
              <a:rPr lang="en-GB" sz="1200" dirty="0">
                <a:latin typeface="Agency FB" panose="020B0503020202020204" pitchFamily="34" charset="0"/>
              </a:rPr>
              <a:t> Academy, we approach maths with mastery at the forefront of our approach. We have built a curriculum which promotes a love of maths, computational efficiency and a deep understanding of mechanical maths to ensure our children are inquisitive problem solvers – able to articulate their understanding clearly through reasoning. </a:t>
            </a:r>
          </a:p>
          <a:p>
            <a:endParaRPr lang="en-GB" sz="1200" dirty="0">
              <a:latin typeface="Agency FB" panose="020B0503020202020204" pitchFamily="34" charset="0"/>
            </a:endParaRPr>
          </a:p>
          <a:p>
            <a:r>
              <a:rPr lang="en-GB" sz="1200" b="1" dirty="0">
                <a:solidFill>
                  <a:schemeClr val="accent2"/>
                </a:solidFill>
                <a:latin typeface="Agency FB" panose="020B0503020202020204" pitchFamily="34" charset="0"/>
              </a:rPr>
              <a:t>Big Ideas/ Skills:</a:t>
            </a:r>
          </a:p>
          <a:p>
            <a:pPr fontAlgn="base"/>
            <a:r>
              <a:rPr lang="en-GB" sz="1200" dirty="0">
                <a:latin typeface="Agency FB"/>
              </a:rPr>
              <a:t>We make use of targeted daily retrieval to consistently recall prior learning, ensuring our children embed this learning within their long-term memory. Within a lesson, we follow a Me, We, You approach, ensuring accurate and clear models of learning are presented to children, which then supports them during the we phase, in which we work through fluency variations together to check for understanding. The children then enter the you phase, in which they are deepening their understanding by exploring a range of additional fluency, problem solving and reasoning questions at ARE. Within this portion of the lesson, children able to work at GDS are provided with questions to challenge their thinking at the highest level, still operating within their year group. Teaching weaves together elements of White Rose, NCETM and statutory test examples to ensure our children are exposed to a broad range of representations in preparation for KS1 and KS2 statutory assessments and KS3 readiness. </a:t>
            </a:r>
            <a:endParaRPr lang="en-GB" sz="1200" dirty="0">
              <a:latin typeface="Agency FB" panose="020B0503020202020204" pitchFamily="34" charset="0"/>
            </a:endParaRPr>
          </a:p>
          <a:p>
            <a:pPr fontAlgn="base"/>
            <a:endParaRPr lang="en-GB" sz="1200" dirty="0">
              <a:latin typeface="Agency FB" panose="020B0503020202020204" pitchFamily="34" charset="0"/>
            </a:endParaRPr>
          </a:p>
          <a:p>
            <a:pPr fontAlgn="base"/>
            <a:r>
              <a:rPr lang="en-US" sz="1200" b="1" dirty="0">
                <a:solidFill>
                  <a:schemeClr val="accent2"/>
                </a:solidFill>
                <a:latin typeface="Agency FB" panose="020B0503020202020204" pitchFamily="34" charset="0"/>
              </a:rPr>
              <a:t>Retrieval of Knowledge/ Skills:</a:t>
            </a:r>
          </a:p>
          <a:p>
            <a:pPr fontAlgn="base"/>
            <a:r>
              <a:rPr lang="en-GB" sz="1200" dirty="0">
                <a:latin typeface="Agency FB"/>
              </a:rPr>
              <a:t>Our retrieval approach targets key learning from the previous session, the previous week, the previous topic and then the previous years objectives – these are accompanied with some time questions. It is expected that this retrieval task is completed at the beginning of a lesson each day. </a:t>
            </a:r>
          </a:p>
          <a:p>
            <a:pPr fontAlgn="base"/>
            <a:endParaRPr lang="en-US" sz="1200" dirty="0">
              <a:latin typeface="Agency FB" panose="020B0503020202020204" pitchFamily="34" charset="0"/>
            </a:endParaRPr>
          </a:p>
          <a:p>
            <a:pPr fontAlgn="base"/>
            <a:endParaRPr lang="en-US" sz="1200" dirty="0">
              <a:latin typeface="Agency FB" panose="020B0503020202020204" pitchFamily="34" charset="0"/>
            </a:endParaRPr>
          </a:p>
          <a:p>
            <a:pPr fontAlgn="base"/>
            <a:r>
              <a:rPr lang="en-US" sz="1200" b="1" dirty="0">
                <a:solidFill>
                  <a:schemeClr val="accent2"/>
                </a:solidFill>
                <a:latin typeface="Agency FB" panose="020B0503020202020204" pitchFamily="34" charset="0"/>
              </a:rPr>
              <a:t>Links across the curriculum:</a:t>
            </a:r>
          </a:p>
          <a:p>
            <a:r>
              <a:rPr lang="en-GB" sz="1200" dirty="0">
                <a:latin typeface="Agency FB"/>
              </a:rPr>
              <a:t>Key skills such as pencil craft (drawing accurate tables, graphing and shapes) are used within art, DT, science and the wider curriculum to represent children’s learning in a variety of ways. </a:t>
            </a:r>
            <a:endParaRPr lang="en-GB" sz="1200" dirty="0">
              <a:latin typeface="Agency FB" panose="020B0503020202020204" pitchFamily="34" charset="0"/>
            </a:endParaRPr>
          </a:p>
          <a:p>
            <a:endParaRPr lang="en-GB" sz="1200" dirty="0">
              <a:latin typeface="Agency FB" panose="020B0503020202020204" pitchFamily="34" charset="0"/>
            </a:endParaRPr>
          </a:p>
          <a:p>
            <a:r>
              <a:rPr lang="en-GB" sz="1200" dirty="0">
                <a:latin typeface="Agency FB" panose="020B0503020202020204" pitchFamily="34" charset="0"/>
              </a:rPr>
              <a:t>We also re-cap key learning around time, dates and numerals within history – building upon core learning alongside chronology skills. </a:t>
            </a:r>
          </a:p>
          <a:p>
            <a:endParaRPr lang="en-GB" sz="1200" dirty="0">
              <a:latin typeface="Agency FB" panose="020B0503020202020204" pitchFamily="34" charset="0"/>
            </a:endParaRPr>
          </a:p>
          <a:p>
            <a:r>
              <a:rPr lang="en-GB" sz="1200" b="1" dirty="0">
                <a:solidFill>
                  <a:schemeClr val="accent2"/>
                </a:solidFill>
                <a:latin typeface="Agency FB" panose="020B0503020202020204" pitchFamily="34" charset="0"/>
              </a:rPr>
              <a:t>SEND:</a:t>
            </a:r>
          </a:p>
          <a:p>
            <a:r>
              <a:rPr lang="en-GB" sz="1200" dirty="0">
                <a:latin typeface="Agency FB"/>
              </a:rPr>
              <a:t>Our quality first teaching approach, using the NCETM small steps, has mitigated the need for many interventions across school. The slow but fast, small step approach ensures all children within the classroom are kept engaged on task and that staff are able to provide in the moment intervention to address misconception and ensure progress within the lesson. </a:t>
            </a:r>
            <a:endParaRPr lang="en-GB" sz="1200" dirty="0">
              <a:latin typeface="Agency FB" panose="020B0503020202020204" pitchFamily="34" charset="0"/>
            </a:endParaRPr>
          </a:p>
          <a:p>
            <a:endParaRPr lang="en-GB" sz="1200" dirty="0">
              <a:latin typeface="Agency FB" panose="020B0503020202020204" pitchFamily="34" charset="0"/>
            </a:endParaRPr>
          </a:p>
          <a:p>
            <a:r>
              <a:rPr lang="en-GB" sz="1200" dirty="0">
                <a:latin typeface="Agency FB" panose="020B0503020202020204" pitchFamily="34" charset="0"/>
              </a:rPr>
              <a:t>Where additional fluency in required, yellow tasks are indicative of this. There are also additional interventions for key groups of children which target specific areas of need identified by teachers. </a:t>
            </a:r>
          </a:p>
          <a:p>
            <a:endParaRPr lang="en-GB" sz="1200" dirty="0">
              <a:latin typeface="Agency FB" panose="020B0503020202020204" pitchFamily="34" charset="0"/>
            </a:endParaRPr>
          </a:p>
          <a:p>
            <a:r>
              <a:rPr lang="en-GB" sz="1200" b="1" dirty="0">
                <a:solidFill>
                  <a:schemeClr val="accent2"/>
                </a:solidFill>
                <a:latin typeface="Agency FB" panose="020B0503020202020204" pitchFamily="34" charset="0"/>
              </a:rPr>
              <a:t>Outcomes:</a:t>
            </a:r>
          </a:p>
          <a:p>
            <a:r>
              <a:rPr lang="en-GB" sz="1200" dirty="0">
                <a:latin typeface="Agency FB" panose="020B0503020202020204" pitchFamily="34" charset="0"/>
              </a:rPr>
              <a:t>All children should leave </a:t>
            </a:r>
            <a:r>
              <a:rPr lang="en-GB" sz="1200" dirty="0" err="1">
                <a:latin typeface="Agency FB" panose="020B0503020202020204" pitchFamily="34" charset="0"/>
              </a:rPr>
              <a:t>Stakesby</a:t>
            </a:r>
            <a:r>
              <a:rPr lang="en-GB" sz="1200" dirty="0">
                <a:latin typeface="Agency FB" panose="020B0503020202020204" pitchFamily="34" charset="0"/>
              </a:rPr>
              <a:t> with a solid foundation in mechanical mathematics, speedy recall of key number and multiplication facts and confidence to accurately articulate their learning through reasoning. We want all </a:t>
            </a:r>
            <a:r>
              <a:rPr lang="en-GB" sz="1200" dirty="0" err="1">
                <a:latin typeface="Agency FB" panose="020B0503020202020204" pitchFamily="34" charset="0"/>
              </a:rPr>
              <a:t>Stakesby</a:t>
            </a:r>
            <a:r>
              <a:rPr lang="en-GB" sz="1200" dirty="0">
                <a:latin typeface="Agency FB" panose="020B0503020202020204" pitchFamily="34" charset="0"/>
              </a:rPr>
              <a:t> children to be problem solving, mathematicians. </a:t>
            </a:r>
          </a:p>
        </p:txBody>
      </p:sp>
    </p:spTree>
    <p:extLst>
      <p:ext uri="{BB962C8B-B14F-4D97-AF65-F5344CB8AC3E}">
        <p14:creationId xmlns:p14="http://schemas.microsoft.com/office/powerpoint/2010/main" val="291363781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354</TotalTime>
  <Words>509</Words>
  <Application>Microsoft Office PowerPoint</Application>
  <PresentationFormat>A4 Paper (210x297 mm)</PresentationFormat>
  <Paragraphs>26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Retrospect</vt:lpstr>
      <vt:lpstr>Mathematics at Stakesby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Nicholson</dc:creator>
  <cp:lastModifiedBy>Nicholson, Jordan</cp:lastModifiedBy>
  <cp:revision>69</cp:revision>
  <cp:lastPrinted>2021-04-12T16:25:10Z</cp:lastPrinted>
  <dcterms:created xsi:type="dcterms:W3CDTF">2020-05-15T07:53:12Z</dcterms:created>
  <dcterms:modified xsi:type="dcterms:W3CDTF">2022-10-03T11:08:35Z</dcterms:modified>
</cp:coreProperties>
</file>