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5" r:id="rId1"/>
  </p:sldMasterIdLst>
  <p:notesMasterIdLst>
    <p:notesMasterId r:id="rId3"/>
  </p:notesMasterIdLst>
  <p:sldIdLst>
    <p:sldId id="259" r:id="rId2"/>
  </p:sldIdLst>
  <p:sldSz cx="6858000" cy="9906000" type="A4"/>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C93C21-E3AE-E148-5482-0FEA467FFE0B}" v="12" dt="2022-10-03T11:24:20.4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7" d="100"/>
          <a:sy n="47" d="100"/>
        </p:scale>
        <p:origin x="240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B1405696-DAFE-474A-B670-A5C40E6998E3}" type="datetimeFigureOut">
              <a:rPr lang="en-GB" smtClean="0"/>
              <a:t>03/10/2022</a:t>
            </a:fld>
            <a:endParaRPr lang="en-GB"/>
          </a:p>
        </p:txBody>
      </p:sp>
      <p:sp>
        <p:nvSpPr>
          <p:cNvPr id="4" name="Slide Image Placeholder 3"/>
          <p:cNvSpPr>
            <a:spLocks noGrp="1" noRot="1" noChangeAspect="1"/>
          </p:cNvSpPr>
          <p:nvPr>
            <p:ph type="sldImg" idx="2"/>
          </p:nvPr>
        </p:nvSpPr>
        <p:spPr>
          <a:xfrm>
            <a:off x="2239963" y="1241425"/>
            <a:ext cx="2319337" cy="33512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6FE55F7D-345C-4C00-8E71-49A7DDAEF6EC}" type="slidenum">
              <a:rPr lang="en-GB" smtClean="0"/>
              <a:t>‹#›</a:t>
            </a:fld>
            <a:endParaRPr lang="en-GB"/>
          </a:p>
        </p:txBody>
      </p:sp>
    </p:spTree>
    <p:extLst>
      <p:ext uri="{BB962C8B-B14F-4D97-AF65-F5344CB8AC3E}">
        <p14:creationId xmlns:p14="http://schemas.microsoft.com/office/powerpoint/2010/main" val="4085863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787" y="9245600"/>
            <a:ext cx="6856214" cy="660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149568"/>
            <a:ext cx="6856214" cy="924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17220" y="1096264"/>
            <a:ext cx="5657850" cy="5151120"/>
          </a:xfrm>
        </p:spPr>
        <p:txBody>
          <a:bodyPr anchor="b">
            <a:normAutofit/>
          </a:bodyPr>
          <a:lstStyle>
            <a:lvl1pPr algn="l">
              <a:lnSpc>
                <a:spcPct val="85000"/>
              </a:lnSpc>
              <a:defRPr sz="6000" spc="-38"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618779" y="6435897"/>
            <a:ext cx="5657850" cy="165100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40DEE27-40C4-4132-A6DA-8B451E95CE84}" type="datetime1">
              <a:rPr lang="en-GB" smtClean="0"/>
              <a:t>03/10/2022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C308B-FFF1-4D71-A7E6-5E1C355E4788}" type="slidenum">
              <a:rPr lang="en-GB" smtClean="0"/>
              <a:t>‹#›</a:t>
            </a:fld>
            <a:endParaRPr lang="en-GB"/>
          </a:p>
        </p:txBody>
      </p:sp>
      <p:cxnSp>
        <p:nvCxnSpPr>
          <p:cNvPr id="9" name="Straight Connector 8"/>
          <p:cNvCxnSpPr/>
          <p:nvPr/>
        </p:nvCxnSpPr>
        <p:spPr>
          <a:xfrm>
            <a:off x="679308" y="6273800"/>
            <a:ext cx="55549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4401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C0AF0A-BD33-496E-B7CF-75FF941DC5CF}" type="datetime1">
              <a:rPr lang="en-GB" smtClean="0"/>
              <a:t>03/10/2022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3554221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787" y="9245600"/>
            <a:ext cx="6856214" cy="660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149568"/>
            <a:ext cx="6856214" cy="924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4907757" y="595547"/>
            <a:ext cx="1478756" cy="831985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95547"/>
            <a:ext cx="4350544" cy="8319853"/>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665FD3-2FD9-4391-9EED-39D579C3099C}" type="datetime1">
              <a:rPr lang="en-GB" smtClean="0"/>
              <a:t>03/10/2022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2639402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71487" y="949914"/>
            <a:ext cx="5915025" cy="286787"/>
          </a:xfrm>
        </p:spPr>
        <p:txBody>
          <a:bodyPr/>
          <a:lstStyle/>
          <a:p>
            <a:r>
              <a:rPr lang="en-US" dirty="0"/>
              <a:t>Click to edit Master title style</a:t>
            </a:r>
          </a:p>
        </p:txBody>
      </p:sp>
      <p:sp>
        <p:nvSpPr>
          <p:cNvPr id="9" name="Slide Number Placeholder 5"/>
          <p:cNvSpPr>
            <a:spLocks noGrp="1"/>
          </p:cNvSpPr>
          <p:nvPr>
            <p:ph type="sldNum" sz="quarter" idx="12"/>
          </p:nvPr>
        </p:nvSpPr>
        <p:spPr>
          <a:xfrm>
            <a:off x="2657475" y="0"/>
            <a:ext cx="1543050" cy="527403"/>
          </a:xfrm>
        </p:spPr>
        <p:txBody>
          <a:bodyPr/>
          <a:lstStyle>
            <a:lvl1pPr algn="ctr">
              <a:defRPr>
                <a:latin typeface="Garamond" panose="02020404030301010803" pitchFamily="18" charset="0"/>
              </a:defRPr>
            </a:lvl1pPr>
          </a:lstStyle>
          <a:p>
            <a:fld id="{35FC308B-FFF1-4D71-A7E6-5E1C355E4788}" type="slidenum">
              <a:rPr lang="en-GB" smtClean="0"/>
              <a:pPr/>
              <a:t>‹#›</a:t>
            </a:fld>
            <a:endParaRPr lang="en-GB" dirty="0"/>
          </a:p>
        </p:txBody>
      </p:sp>
      <p:sp>
        <p:nvSpPr>
          <p:cNvPr id="10" name="Rectangle 9"/>
          <p:cNvSpPr/>
          <p:nvPr userDrawn="1"/>
        </p:nvSpPr>
        <p:spPr>
          <a:xfrm>
            <a:off x="471486" y="0"/>
            <a:ext cx="1228003" cy="184727"/>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 name="Straight Connector 10"/>
          <p:cNvCxnSpPr/>
          <p:nvPr userDrawn="1"/>
        </p:nvCxnSpPr>
        <p:spPr>
          <a:xfrm>
            <a:off x="471488" y="567320"/>
            <a:ext cx="59150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 Placeholder 14"/>
          <p:cNvSpPr>
            <a:spLocks noGrp="1"/>
          </p:cNvSpPr>
          <p:nvPr>
            <p:ph type="body" sz="quarter" idx="13"/>
          </p:nvPr>
        </p:nvSpPr>
        <p:spPr>
          <a:xfrm>
            <a:off x="471486" y="567320"/>
            <a:ext cx="1462087" cy="241300"/>
          </a:xfrm>
        </p:spPr>
        <p:txBody>
          <a:bodyPr>
            <a:noAutofit/>
          </a:bodyPr>
          <a:lstStyle>
            <a:lvl1pPr marL="0" indent="0">
              <a:buNone/>
              <a:defRPr sz="1000">
                <a:latin typeface="Garamond" panose="02020404030301010803" pitchFamily="18" charset="0"/>
              </a:defRPr>
            </a:lvl1pPr>
            <a:lvl2pPr>
              <a:defRPr sz="1100"/>
            </a:lvl2pPr>
            <a:lvl3pPr>
              <a:defRPr sz="1050"/>
            </a:lvl3pPr>
            <a:lvl4pPr>
              <a:defRPr sz="1000"/>
            </a:lvl4pPr>
            <a:lvl5pPr>
              <a:defRPr sz="1000"/>
            </a:lvl5pPr>
          </a:lstStyle>
          <a:p>
            <a:pPr lvl="0"/>
            <a:r>
              <a:rPr lang="en-US" dirty="0"/>
              <a:t>Edit Master text style</a:t>
            </a:r>
          </a:p>
        </p:txBody>
      </p:sp>
      <p:sp>
        <p:nvSpPr>
          <p:cNvPr id="3" name="Text Placeholder 2"/>
          <p:cNvSpPr>
            <a:spLocks noGrp="1"/>
          </p:cNvSpPr>
          <p:nvPr>
            <p:ph type="body" sz="quarter" idx="14"/>
          </p:nvPr>
        </p:nvSpPr>
        <p:spPr>
          <a:xfrm>
            <a:off x="906012" y="1601788"/>
            <a:ext cx="2522986" cy="7614783"/>
          </a:xfrm>
        </p:spPr>
        <p:txBody>
          <a:bodyPr>
            <a:normAutofit/>
          </a:bodyPr>
          <a:lstStyle>
            <a:lvl1pPr marL="0" indent="0">
              <a:lnSpc>
                <a:spcPct val="100000"/>
              </a:lnSpc>
              <a:spcBef>
                <a:spcPts val="0"/>
              </a:spcBef>
              <a:buNone/>
              <a:defRPr sz="1200">
                <a:latin typeface="Garamond" panose="02020404030301010803" pitchFamily="18" charset="0"/>
              </a:defRPr>
            </a:lvl1pPr>
          </a:lstStyle>
          <a:p>
            <a:pPr lvl="0"/>
            <a:r>
              <a:rPr lang="en-US" dirty="0"/>
              <a:t>Edit Master text</a:t>
            </a:r>
            <a:endParaRPr lang="en-GB" dirty="0"/>
          </a:p>
        </p:txBody>
      </p:sp>
      <p:sp>
        <p:nvSpPr>
          <p:cNvPr id="12" name="Text Placeholder 2"/>
          <p:cNvSpPr>
            <a:spLocks noGrp="1"/>
          </p:cNvSpPr>
          <p:nvPr>
            <p:ph type="body" sz="quarter" idx="15"/>
          </p:nvPr>
        </p:nvSpPr>
        <p:spPr>
          <a:xfrm>
            <a:off x="471486" y="1601787"/>
            <a:ext cx="434525" cy="7614783"/>
          </a:xfrm>
        </p:spPr>
        <p:txBody>
          <a:bodyPr>
            <a:normAutofit/>
          </a:bodyPr>
          <a:lstStyle>
            <a:lvl1pPr marL="0" indent="0" algn="r">
              <a:lnSpc>
                <a:spcPct val="100000"/>
              </a:lnSpc>
              <a:spcBef>
                <a:spcPts val="0"/>
              </a:spcBef>
              <a:buNone/>
              <a:defRPr sz="1200">
                <a:solidFill>
                  <a:schemeClr val="bg1">
                    <a:lumMod val="75000"/>
                  </a:schemeClr>
                </a:solidFill>
                <a:latin typeface="Garamond" panose="02020404030301010803" pitchFamily="18" charset="0"/>
              </a:defRPr>
            </a:lvl1pPr>
          </a:lstStyle>
          <a:p>
            <a:pPr lvl="0"/>
            <a:r>
              <a:rPr lang="en-US" dirty="0"/>
              <a:t>Edi</a:t>
            </a:r>
            <a:endParaRPr lang="en-GB" dirty="0"/>
          </a:p>
        </p:txBody>
      </p:sp>
      <p:sp>
        <p:nvSpPr>
          <p:cNvPr id="13" name="Text Placeholder 2"/>
          <p:cNvSpPr>
            <a:spLocks noGrp="1"/>
          </p:cNvSpPr>
          <p:nvPr>
            <p:ph type="body" sz="quarter" idx="16"/>
          </p:nvPr>
        </p:nvSpPr>
        <p:spPr>
          <a:xfrm>
            <a:off x="3863523" y="1619295"/>
            <a:ext cx="2522989" cy="7614783"/>
          </a:xfrm>
        </p:spPr>
        <p:txBody>
          <a:bodyPr>
            <a:normAutofit/>
          </a:bodyPr>
          <a:lstStyle>
            <a:lvl1pPr marL="0" indent="0">
              <a:lnSpc>
                <a:spcPct val="100000"/>
              </a:lnSpc>
              <a:spcBef>
                <a:spcPts val="0"/>
              </a:spcBef>
              <a:buNone/>
              <a:defRPr sz="1200">
                <a:latin typeface="Garamond" panose="02020404030301010803" pitchFamily="18" charset="0"/>
              </a:defRPr>
            </a:lvl1pPr>
          </a:lstStyle>
          <a:p>
            <a:pPr lvl="0"/>
            <a:r>
              <a:rPr lang="en-US" dirty="0"/>
              <a:t>Edit Master text</a:t>
            </a:r>
            <a:endParaRPr lang="en-GB" dirty="0"/>
          </a:p>
        </p:txBody>
      </p:sp>
      <p:sp>
        <p:nvSpPr>
          <p:cNvPr id="14" name="Text Placeholder 2"/>
          <p:cNvSpPr>
            <a:spLocks noGrp="1"/>
          </p:cNvSpPr>
          <p:nvPr>
            <p:ph type="body" sz="quarter" idx="17"/>
          </p:nvPr>
        </p:nvSpPr>
        <p:spPr>
          <a:xfrm>
            <a:off x="3428998" y="1619294"/>
            <a:ext cx="434525" cy="7614783"/>
          </a:xfrm>
        </p:spPr>
        <p:txBody>
          <a:bodyPr>
            <a:normAutofit/>
          </a:bodyPr>
          <a:lstStyle>
            <a:lvl1pPr marL="0" indent="0" algn="r">
              <a:lnSpc>
                <a:spcPct val="100000"/>
              </a:lnSpc>
              <a:spcBef>
                <a:spcPts val="0"/>
              </a:spcBef>
              <a:buNone/>
              <a:defRPr sz="1200">
                <a:solidFill>
                  <a:schemeClr val="bg1">
                    <a:lumMod val="75000"/>
                  </a:schemeClr>
                </a:solidFill>
                <a:latin typeface="Garamond" panose="02020404030301010803" pitchFamily="18" charset="0"/>
              </a:defRPr>
            </a:lvl1pPr>
          </a:lstStyle>
          <a:p>
            <a:pPr lvl="0"/>
            <a:r>
              <a:rPr lang="en-US" dirty="0"/>
              <a:t>Edi</a:t>
            </a:r>
            <a:endParaRPr lang="en-GB" dirty="0"/>
          </a:p>
        </p:txBody>
      </p:sp>
    </p:spTree>
    <p:extLst>
      <p:ext uri="{BB962C8B-B14F-4D97-AF65-F5344CB8AC3E}">
        <p14:creationId xmlns:p14="http://schemas.microsoft.com/office/powerpoint/2010/main" val="1797394448"/>
      </p:ext>
    </p:extLst>
  </p:cSld>
  <p:clrMapOvr>
    <a:masterClrMapping/>
  </p:clrMapOvr>
  <p:extLst>
    <p:ext uri="{DCECCB84-F9BA-43D5-87BE-67443E8EF086}">
      <p15:sldGuideLst xmlns:p15="http://schemas.microsoft.com/office/powerpoint/2012/main">
        <p15:guide id="1" orient="horz" pos="3120">
          <p15:clr>
            <a:srgbClr val="FBAE40"/>
          </p15:clr>
        </p15:guide>
        <p15:guide id="2" pos="216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7" name="Title 1"/>
          <p:cNvSpPr>
            <a:spLocks noGrp="1"/>
          </p:cNvSpPr>
          <p:nvPr>
            <p:ph type="title"/>
          </p:nvPr>
        </p:nvSpPr>
        <p:spPr>
          <a:xfrm>
            <a:off x="471487" y="949914"/>
            <a:ext cx="5915025" cy="286787"/>
          </a:xfrm>
        </p:spPr>
        <p:txBody>
          <a:bodyPr/>
          <a:lstStyle/>
          <a:p>
            <a:r>
              <a:rPr lang="en-US"/>
              <a:t>Click to edit Master title style</a:t>
            </a:r>
            <a:endParaRPr lang="en-US" dirty="0"/>
          </a:p>
        </p:txBody>
      </p:sp>
      <p:sp>
        <p:nvSpPr>
          <p:cNvPr id="8" name="Slide Number Placeholder 5"/>
          <p:cNvSpPr>
            <a:spLocks noGrp="1"/>
          </p:cNvSpPr>
          <p:nvPr>
            <p:ph type="sldNum" sz="quarter" idx="12"/>
          </p:nvPr>
        </p:nvSpPr>
        <p:spPr>
          <a:xfrm>
            <a:off x="2657475" y="0"/>
            <a:ext cx="1543050" cy="527403"/>
          </a:xfrm>
        </p:spPr>
        <p:txBody>
          <a:bodyPr/>
          <a:lstStyle>
            <a:lvl1pPr algn="ctr">
              <a:defRPr>
                <a:latin typeface="Garamond" panose="02020404030301010803" pitchFamily="18" charset="0"/>
              </a:defRPr>
            </a:lvl1pPr>
          </a:lstStyle>
          <a:p>
            <a:fld id="{35FC308B-FFF1-4D71-A7E6-5E1C355E4788}" type="slidenum">
              <a:rPr lang="en-GB" smtClean="0"/>
              <a:pPr/>
              <a:t>‹#›</a:t>
            </a:fld>
            <a:endParaRPr lang="en-GB" dirty="0"/>
          </a:p>
        </p:txBody>
      </p:sp>
      <p:sp>
        <p:nvSpPr>
          <p:cNvPr id="9" name="Rectangle 8"/>
          <p:cNvSpPr/>
          <p:nvPr userDrawn="1"/>
        </p:nvSpPr>
        <p:spPr>
          <a:xfrm>
            <a:off x="5158510" y="0"/>
            <a:ext cx="1228003" cy="184727"/>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 name="Straight Connector 9"/>
          <p:cNvCxnSpPr/>
          <p:nvPr userDrawn="1"/>
        </p:nvCxnSpPr>
        <p:spPr>
          <a:xfrm>
            <a:off x="471488" y="567320"/>
            <a:ext cx="59150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 Placeholder 14"/>
          <p:cNvSpPr>
            <a:spLocks noGrp="1"/>
          </p:cNvSpPr>
          <p:nvPr>
            <p:ph type="body" sz="quarter" idx="13"/>
          </p:nvPr>
        </p:nvSpPr>
        <p:spPr>
          <a:xfrm>
            <a:off x="4924425" y="565058"/>
            <a:ext cx="1462087" cy="241300"/>
          </a:xfrm>
        </p:spPr>
        <p:txBody>
          <a:bodyPr>
            <a:noAutofit/>
          </a:bodyPr>
          <a:lstStyle>
            <a:lvl1pPr marL="0" indent="0" algn="r">
              <a:buNone/>
              <a:defRPr sz="1000">
                <a:latin typeface="Garamond" panose="02020404030301010803" pitchFamily="18" charset="0"/>
              </a:defRPr>
            </a:lvl1pPr>
            <a:lvl2pPr>
              <a:defRPr sz="1100"/>
            </a:lvl2pPr>
            <a:lvl3pPr>
              <a:defRPr sz="1050"/>
            </a:lvl3pPr>
            <a:lvl4pPr>
              <a:defRPr sz="1000"/>
            </a:lvl4pPr>
            <a:lvl5pPr>
              <a:defRPr sz="1000"/>
            </a:lvl5pPr>
          </a:lstStyle>
          <a:p>
            <a:pPr lvl="0"/>
            <a:r>
              <a:rPr lang="en-US" dirty="0"/>
              <a:t>Edit Master text style</a:t>
            </a:r>
          </a:p>
        </p:txBody>
      </p:sp>
      <p:sp>
        <p:nvSpPr>
          <p:cNvPr id="11" name="Text Placeholder 2"/>
          <p:cNvSpPr>
            <a:spLocks noGrp="1"/>
          </p:cNvSpPr>
          <p:nvPr>
            <p:ph type="body" sz="quarter" idx="14"/>
          </p:nvPr>
        </p:nvSpPr>
        <p:spPr>
          <a:xfrm>
            <a:off x="906012" y="1601788"/>
            <a:ext cx="2522986" cy="7614783"/>
          </a:xfrm>
        </p:spPr>
        <p:txBody>
          <a:bodyPr>
            <a:normAutofit/>
          </a:bodyPr>
          <a:lstStyle>
            <a:lvl1pPr marL="0" indent="0">
              <a:lnSpc>
                <a:spcPct val="100000"/>
              </a:lnSpc>
              <a:spcBef>
                <a:spcPts val="0"/>
              </a:spcBef>
              <a:buNone/>
              <a:defRPr sz="1200">
                <a:latin typeface="Garamond" panose="02020404030301010803" pitchFamily="18" charset="0"/>
              </a:defRPr>
            </a:lvl1pPr>
          </a:lstStyle>
          <a:p>
            <a:pPr lvl="0"/>
            <a:r>
              <a:rPr lang="en-US" dirty="0"/>
              <a:t>Edit Master text</a:t>
            </a:r>
            <a:endParaRPr lang="en-GB" dirty="0"/>
          </a:p>
        </p:txBody>
      </p:sp>
      <p:sp>
        <p:nvSpPr>
          <p:cNvPr id="12" name="Text Placeholder 2"/>
          <p:cNvSpPr>
            <a:spLocks noGrp="1"/>
          </p:cNvSpPr>
          <p:nvPr>
            <p:ph type="body" sz="quarter" idx="15"/>
          </p:nvPr>
        </p:nvSpPr>
        <p:spPr>
          <a:xfrm>
            <a:off x="471486" y="1601787"/>
            <a:ext cx="434525" cy="7614783"/>
          </a:xfrm>
        </p:spPr>
        <p:txBody>
          <a:bodyPr>
            <a:normAutofit/>
          </a:bodyPr>
          <a:lstStyle>
            <a:lvl1pPr marL="0" indent="0" algn="r">
              <a:lnSpc>
                <a:spcPct val="100000"/>
              </a:lnSpc>
              <a:spcBef>
                <a:spcPts val="0"/>
              </a:spcBef>
              <a:buNone/>
              <a:defRPr sz="1200">
                <a:solidFill>
                  <a:schemeClr val="bg1">
                    <a:lumMod val="75000"/>
                  </a:schemeClr>
                </a:solidFill>
                <a:latin typeface="Garamond" panose="02020404030301010803" pitchFamily="18" charset="0"/>
              </a:defRPr>
            </a:lvl1pPr>
          </a:lstStyle>
          <a:p>
            <a:pPr lvl="0"/>
            <a:r>
              <a:rPr lang="en-US" dirty="0"/>
              <a:t>Edi</a:t>
            </a:r>
            <a:endParaRPr lang="en-GB" dirty="0"/>
          </a:p>
        </p:txBody>
      </p:sp>
      <p:sp>
        <p:nvSpPr>
          <p:cNvPr id="14" name="Text Placeholder 2"/>
          <p:cNvSpPr>
            <a:spLocks noGrp="1"/>
          </p:cNvSpPr>
          <p:nvPr>
            <p:ph type="body" sz="quarter" idx="16"/>
          </p:nvPr>
        </p:nvSpPr>
        <p:spPr>
          <a:xfrm>
            <a:off x="3863523" y="1619295"/>
            <a:ext cx="2522989" cy="7614783"/>
          </a:xfrm>
        </p:spPr>
        <p:txBody>
          <a:bodyPr>
            <a:normAutofit/>
          </a:bodyPr>
          <a:lstStyle>
            <a:lvl1pPr marL="0" indent="0">
              <a:lnSpc>
                <a:spcPct val="100000"/>
              </a:lnSpc>
              <a:spcBef>
                <a:spcPts val="0"/>
              </a:spcBef>
              <a:buNone/>
              <a:defRPr sz="1200">
                <a:latin typeface="Garamond" panose="02020404030301010803" pitchFamily="18" charset="0"/>
              </a:defRPr>
            </a:lvl1pPr>
          </a:lstStyle>
          <a:p>
            <a:pPr lvl="0"/>
            <a:r>
              <a:rPr lang="en-US" dirty="0"/>
              <a:t>Edit Master text</a:t>
            </a:r>
            <a:endParaRPr lang="en-GB" dirty="0"/>
          </a:p>
        </p:txBody>
      </p:sp>
      <p:sp>
        <p:nvSpPr>
          <p:cNvPr id="15" name="Text Placeholder 2"/>
          <p:cNvSpPr>
            <a:spLocks noGrp="1"/>
          </p:cNvSpPr>
          <p:nvPr>
            <p:ph type="body" sz="quarter" idx="17"/>
          </p:nvPr>
        </p:nvSpPr>
        <p:spPr>
          <a:xfrm>
            <a:off x="3428998" y="1619294"/>
            <a:ext cx="434525" cy="7614783"/>
          </a:xfrm>
        </p:spPr>
        <p:txBody>
          <a:bodyPr>
            <a:normAutofit/>
          </a:bodyPr>
          <a:lstStyle>
            <a:lvl1pPr marL="0" indent="0" algn="r">
              <a:lnSpc>
                <a:spcPct val="100000"/>
              </a:lnSpc>
              <a:spcBef>
                <a:spcPts val="0"/>
              </a:spcBef>
              <a:buNone/>
              <a:defRPr sz="1200">
                <a:solidFill>
                  <a:schemeClr val="bg1">
                    <a:lumMod val="75000"/>
                  </a:schemeClr>
                </a:solidFill>
                <a:latin typeface="Garamond" panose="02020404030301010803" pitchFamily="18" charset="0"/>
              </a:defRPr>
            </a:lvl1pPr>
          </a:lstStyle>
          <a:p>
            <a:pPr lvl="0"/>
            <a:r>
              <a:rPr lang="en-US" dirty="0"/>
              <a:t>Edi</a:t>
            </a:r>
            <a:endParaRPr lang="en-GB" dirty="0"/>
          </a:p>
        </p:txBody>
      </p:sp>
    </p:spTree>
    <p:extLst>
      <p:ext uri="{BB962C8B-B14F-4D97-AF65-F5344CB8AC3E}">
        <p14:creationId xmlns:p14="http://schemas.microsoft.com/office/powerpoint/2010/main" val="2812235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6AD25C-616E-47C5-B986-8C655E374F27}" type="datetime1">
              <a:rPr lang="en-GB" smtClean="0"/>
              <a:t>03/10/2022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2158224082"/>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87" y="9245600"/>
            <a:ext cx="6856214" cy="660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149568"/>
            <a:ext cx="6856214" cy="924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17220" y="1096264"/>
            <a:ext cx="5657850" cy="5151120"/>
          </a:xfrm>
        </p:spPr>
        <p:txBody>
          <a:bodyPr anchor="b" anchorCtr="0">
            <a:normAutofit/>
          </a:bodyPr>
          <a:lstStyle>
            <a:lvl1pPr>
              <a:lnSpc>
                <a:spcPct val="85000"/>
              </a:lnSpc>
              <a:defRPr sz="6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617220" y="6432296"/>
            <a:ext cx="5657850" cy="165100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B6AD25C-616E-47C5-B986-8C655E374F27}" type="datetime1">
              <a:rPr lang="en-GB" smtClean="0"/>
              <a:t>03/10/2022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C308B-FFF1-4D71-A7E6-5E1C355E4788}" type="slidenum">
              <a:rPr lang="en-GB" smtClean="0"/>
              <a:t>‹#›</a:t>
            </a:fld>
            <a:endParaRPr lang="en-GB"/>
          </a:p>
        </p:txBody>
      </p:sp>
      <p:cxnSp>
        <p:nvCxnSpPr>
          <p:cNvPr id="9" name="Straight Connector 8"/>
          <p:cNvCxnSpPr/>
          <p:nvPr/>
        </p:nvCxnSpPr>
        <p:spPr>
          <a:xfrm>
            <a:off x="679308" y="6273800"/>
            <a:ext cx="55549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2698144"/>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617220" y="413984"/>
            <a:ext cx="5657850" cy="20955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17220" y="2666062"/>
            <a:ext cx="2777490" cy="58115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97580" y="2666062"/>
            <a:ext cx="2777490" cy="581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D36DA02-31D2-46DC-87B8-230E1CAE9C59}" type="datetime1">
              <a:rPr lang="en-GB" smtClean="0"/>
              <a:t>03/10/2022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473384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617220" y="413984"/>
            <a:ext cx="5657850" cy="2095538"/>
          </a:xfrm>
        </p:spPr>
        <p:txBody>
          <a:bodyPr/>
          <a:lstStyle/>
          <a:p>
            <a:r>
              <a:rPr lang="en-US"/>
              <a:t>Click to edit Master title style</a:t>
            </a:r>
            <a:endParaRPr lang="en-US" dirty="0"/>
          </a:p>
        </p:txBody>
      </p:sp>
      <p:sp>
        <p:nvSpPr>
          <p:cNvPr id="3" name="Text Placeholder 2"/>
          <p:cNvSpPr>
            <a:spLocks noGrp="1"/>
          </p:cNvSpPr>
          <p:nvPr>
            <p:ph type="body" idx="1"/>
          </p:nvPr>
        </p:nvSpPr>
        <p:spPr>
          <a:xfrm>
            <a:off x="617220" y="2666520"/>
            <a:ext cx="2777490" cy="1063518"/>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17220" y="3730040"/>
            <a:ext cx="2777490" cy="47475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97580" y="2666520"/>
            <a:ext cx="2777490" cy="1063518"/>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97580" y="3730038"/>
            <a:ext cx="2777490" cy="47475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C1509D8-003D-4661-9963-320E46DABEC2}" type="datetime1">
              <a:rPr lang="en-GB" smtClean="0"/>
              <a:t>03/10/2022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2564473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A0709B-3878-48E0-926D-65C58B075C1D}" type="datetime1">
              <a:rPr lang="en-GB" smtClean="0"/>
              <a:t>03/10/2022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2026088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787" y="9245600"/>
            <a:ext cx="6856214" cy="660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0" y="9149568"/>
            <a:ext cx="6856214" cy="924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EB0ECC3-C3CE-4FB0-8797-615FD6B6CC5E}" type="datetime1">
              <a:rPr lang="en-GB" smtClean="0"/>
              <a:t>03/10/2022</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4184912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0" y="0"/>
            <a:ext cx="2278570" cy="990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272540" y="0"/>
            <a:ext cx="36005" cy="990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57175" y="858519"/>
            <a:ext cx="1800225" cy="3302000"/>
          </a:xfrm>
        </p:spPr>
        <p:txBody>
          <a:bodyPr anchor="b">
            <a:normAutofit/>
          </a:bodyPr>
          <a:lstStyle>
            <a:lvl1pPr>
              <a:defRPr sz="27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2700338" y="1056640"/>
            <a:ext cx="3651885" cy="7594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7175" y="4226560"/>
            <a:ext cx="1800225" cy="4880957"/>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a:xfrm>
            <a:off x="261851" y="9330803"/>
            <a:ext cx="1472912" cy="527403"/>
          </a:xfrm>
        </p:spPr>
        <p:txBody>
          <a:bodyPr/>
          <a:lstStyle>
            <a:lvl1pPr algn="l">
              <a:defRPr/>
            </a:lvl1pPr>
          </a:lstStyle>
          <a:p>
            <a:fld id="{8F09CCB2-81F8-464C-BED9-F3F911751B53}" type="datetime1">
              <a:rPr lang="en-GB" smtClean="0"/>
              <a:t>03/10/2022</a:t>
            </a:fld>
            <a:endParaRPr lang="en-GB"/>
          </a:p>
        </p:txBody>
      </p:sp>
      <p:sp>
        <p:nvSpPr>
          <p:cNvPr id="6" name="Footer Placeholder 5"/>
          <p:cNvSpPr>
            <a:spLocks noGrp="1"/>
          </p:cNvSpPr>
          <p:nvPr>
            <p:ph type="ftr" sz="quarter" idx="11"/>
          </p:nvPr>
        </p:nvSpPr>
        <p:spPr>
          <a:xfrm>
            <a:off x="2700337" y="9330803"/>
            <a:ext cx="2614613" cy="527403"/>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5FC308B-FFF1-4D71-A7E6-5E1C355E4788}" type="slidenum">
              <a:rPr lang="en-GB" smtClean="0"/>
              <a:t>‹#›</a:t>
            </a:fld>
            <a:endParaRPr lang="en-GB"/>
          </a:p>
        </p:txBody>
      </p:sp>
    </p:spTree>
    <p:extLst>
      <p:ext uri="{BB962C8B-B14F-4D97-AF65-F5344CB8AC3E}">
        <p14:creationId xmlns:p14="http://schemas.microsoft.com/office/powerpoint/2010/main" val="1891732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7154333"/>
            <a:ext cx="6856214" cy="27516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 y="7099554"/>
            <a:ext cx="6856214" cy="924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17220" y="7330440"/>
            <a:ext cx="5692140" cy="1188720"/>
          </a:xfrm>
        </p:spPr>
        <p:txBody>
          <a:bodyPr tIns="0" bIns="0" anchor="b">
            <a:noAutofit/>
          </a:bodyPr>
          <a:lstStyle>
            <a:lvl1pPr>
              <a:defRPr sz="27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9" y="0"/>
            <a:ext cx="6857992" cy="7099554"/>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17220" y="8532368"/>
            <a:ext cx="5692140" cy="85852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D457052E-8383-44E8-A88F-9496286EBAF7}" type="datetime1">
              <a:rPr lang="en-GB" smtClean="0"/>
              <a:t>03/10/2022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1280423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9245600"/>
            <a:ext cx="6858001" cy="660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9149568"/>
            <a:ext cx="6858001" cy="960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17220" y="413984"/>
            <a:ext cx="5657850" cy="2095538"/>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17219" y="2666060"/>
            <a:ext cx="5657851" cy="581152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17221" y="9330803"/>
            <a:ext cx="1390652" cy="527403"/>
          </a:xfrm>
          <a:prstGeom prst="rect">
            <a:avLst/>
          </a:prstGeom>
        </p:spPr>
        <p:txBody>
          <a:bodyPr vert="horz" lIns="91440" tIns="45720" rIns="91440" bIns="45720" rtlCol="0" anchor="ctr"/>
          <a:lstStyle>
            <a:lvl1pPr algn="l">
              <a:defRPr sz="675">
                <a:solidFill>
                  <a:srgbClr val="FFFFFF"/>
                </a:solidFill>
              </a:defRPr>
            </a:lvl1pPr>
          </a:lstStyle>
          <a:p>
            <a:fld id="{5B6AD25C-616E-47C5-B986-8C655E374F27}" type="datetime1">
              <a:rPr lang="en-GB" smtClean="0"/>
              <a:t>03/10/2022</a:t>
            </a:fld>
            <a:endParaRPr lang="en-GB"/>
          </a:p>
        </p:txBody>
      </p:sp>
      <p:sp>
        <p:nvSpPr>
          <p:cNvPr id="5" name="Footer Placeholder 4"/>
          <p:cNvSpPr>
            <a:spLocks noGrp="1"/>
          </p:cNvSpPr>
          <p:nvPr>
            <p:ph type="ftr" sz="quarter" idx="3"/>
          </p:nvPr>
        </p:nvSpPr>
        <p:spPr>
          <a:xfrm>
            <a:off x="2073480" y="9330803"/>
            <a:ext cx="2712827" cy="527403"/>
          </a:xfrm>
          <a:prstGeom prst="rect">
            <a:avLst/>
          </a:prstGeom>
        </p:spPr>
        <p:txBody>
          <a:bodyPr vert="horz" lIns="91440" tIns="45720" rIns="91440" bIns="45720" rtlCol="0" anchor="ctr"/>
          <a:lstStyle>
            <a:lvl1pPr algn="ctr">
              <a:defRPr sz="675"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5569009" y="9330803"/>
            <a:ext cx="738014" cy="527403"/>
          </a:xfrm>
          <a:prstGeom prst="rect">
            <a:avLst/>
          </a:prstGeom>
        </p:spPr>
        <p:txBody>
          <a:bodyPr vert="horz" lIns="91440" tIns="45720" rIns="91440" bIns="45720" rtlCol="0" anchor="ctr"/>
          <a:lstStyle>
            <a:lvl1pPr algn="r">
              <a:defRPr sz="788">
                <a:solidFill>
                  <a:srgbClr val="FFFFFF"/>
                </a:solidFill>
              </a:defRPr>
            </a:lvl1pPr>
          </a:lstStyle>
          <a:p>
            <a:fld id="{35FC308B-FFF1-4D71-A7E6-5E1C355E4788}" type="slidenum">
              <a:rPr lang="en-GB" smtClean="0"/>
              <a:t>‹#›</a:t>
            </a:fld>
            <a:endParaRPr lang="en-GB"/>
          </a:p>
        </p:txBody>
      </p:sp>
      <p:cxnSp>
        <p:nvCxnSpPr>
          <p:cNvPr id="10" name="Straight Connector 9"/>
          <p:cNvCxnSpPr/>
          <p:nvPr/>
        </p:nvCxnSpPr>
        <p:spPr>
          <a:xfrm>
            <a:off x="671362" y="2510221"/>
            <a:ext cx="560641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8303812"/>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63" r:id="rId13"/>
  </p:sldLayoutIdLst>
  <p:hf hdr="0" dt="0"/>
  <p:txStyles>
    <p:title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724" y="1105412"/>
            <a:ext cx="5915025" cy="286787"/>
          </a:xfrm>
        </p:spPr>
        <p:txBody>
          <a:bodyPr>
            <a:noAutofit/>
          </a:bodyPr>
          <a:lstStyle/>
          <a:p>
            <a:r>
              <a:rPr lang="en-GB" sz="2400" dirty="0">
                <a:latin typeface="Agency FB" panose="020B0503020202020204" pitchFamily="34" charset="0"/>
              </a:rPr>
              <a:t>Phonics at </a:t>
            </a:r>
            <a:r>
              <a:rPr lang="en-GB" sz="2400" dirty="0" err="1">
                <a:latin typeface="Agency FB" panose="020B0503020202020204" pitchFamily="34" charset="0"/>
              </a:rPr>
              <a:t>Stakesby</a:t>
            </a:r>
            <a:r>
              <a:rPr lang="en-GB" sz="2400" dirty="0">
                <a:latin typeface="Agency FB" panose="020B0503020202020204" pitchFamily="34" charset="0"/>
              </a:rPr>
              <a:t> </a:t>
            </a:r>
            <a:endParaRPr lang="en-GB" sz="1000" dirty="0">
              <a:latin typeface="Agency FB" panose="020B0503020202020204" pitchFamily="34" charset="0"/>
            </a:endParaRPr>
          </a:p>
        </p:txBody>
      </p:sp>
      <p:sp>
        <p:nvSpPr>
          <p:cNvPr id="3" name="Slide Number Placeholder 2"/>
          <p:cNvSpPr>
            <a:spLocks noGrp="1"/>
          </p:cNvSpPr>
          <p:nvPr>
            <p:ph type="sldNum" sz="quarter" idx="12"/>
          </p:nvPr>
        </p:nvSpPr>
        <p:spPr/>
        <p:txBody>
          <a:bodyPr/>
          <a:lstStyle/>
          <a:p>
            <a:fld id="{35FC308B-FFF1-4D71-A7E6-5E1C355E4788}" type="slidenum">
              <a:rPr lang="en-GB" smtClean="0"/>
              <a:pPr/>
              <a:t>1</a:t>
            </a:fld>
            <a:endParaRPr lang="en-GB" dirty="0"/>
          </a:p>
        </p:txBody>
      </p:sp>
      <p:sp>
        <p:nvSpPr>
          <p:cNvPr id="4" name="Text Placeholder 3"/>
          <p:cNvSpPr>
            <a:spLocks noGrp="1"/>
          </p:cNvSpPr>
          <p:nvPr>
            <p:ph type="body" sz="quarter" idx="13"/>
          </p:nvPr>
        </p:nvSpPr>
        <p:spPr>
          <a:xfrm>
            <a:off x="471486" y="801207"/>
            <a:ext cx="1597946" cy="226764"/>
          </a:xfrm>
        </p:spPr>
        <p:txBody>
          <a:bodyPr/>
          <a:lstStyle/>
          <a:p>
            <a:r>
              <a:rPr lang="en-GB" b="1" dirty="0" err="1">
                <a:latin typeface="Agency FB" panose="020B0503020202020204" pitchFamily="34" charset="0"/>
              </a:rPr>
              <a:t>Stakesby</a:t>
            </a:r>
            <a:r>
              <a:rPr lang="en-GB" b="1" dirty="0">
                <a:latin typeface="Agency FB" panose="020B0503020202020204" pitchFamily="34" charset="0"/>
              </a:rPr>
              <a:t> Primary Academy</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65101" y="582066"/>
            <a:ext cx="904297" cy="822659"/>
          </a:xfrm>
          <a:prstGeom prst="rect">
            <a:avLst/>
          </a:prstGeom>
        </p:spPr>
      </p:pic>
      <p:sp>
        <p:nvSpPr>
          <p:cNvPr id="12" name="Text Placeholder 3"/>
          <p:cNvSpPr txBox="1">
            <a:spLocks/>
          </p:cNvSpPr>
          <p:nvPr/>
        </p:nvSpPr>
        <p:spPr>
          <a:xfrm>
            <a:off x="4897677" y="372483"/>
            <a:ext cx="1488835" cy="151739"/>
          </a:xfrm>
          <a:prstGeom prst="rect">
            <a:avLst/>
          </a:prstGeom>
        </p:spPr>
        <p:txBody>
          <a:bodyPr vert="horz" lIns="0" tIns="45720" rIns="0" bIns="45720" rtlCol="0">
            <a:noAutofit/>
          </a:bodyPr>
          <a:lstStyle>
            <a:lvl1pPr marL="0" indent="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None/>
              <a:defRPr sz="1000" kern="1200">
                <a:solidFill>
                  <a:schemeClr val="tx1">
                    <a:lumMod val="75000"/>
                    <a:lumOff val="25000"/>
                  </a:schemeClr>
                </a:solidFill>
                <a:latin typeface="Garamond" panose="02020404030301010803" pitchFamily="18" charset="0"/>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10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pPr algn="r"/>
            <a:r>
              <a:rPr lang="en-GB" i="1" dirty="0">
                <a:latin typeface="Agency FB" panose="020B0503020202020204" pitchFamily="34" charset="0"/>
              </a:rPr>
              <a:t>Commitment Kindness Excellence</a:t>
            </a:r>
          </a:p>
          <a:p>
            <a:pPr algn="r"/>
            <a:endParaRPr lang="en-GB" i="1" dirty="0">
              <a:latin typeface="Agency FB" panose="020B0503020202020204" pitchFamily="34" charset="0"/>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11243" y="9267689"/>
            <a:ext cx="1409791" cy="613259"/>
          </a:xfrm>
          <a:prstGeom prst="rect">
            <a:avLst/>
          </a:prstGeom>
        </p:spPr>
      </p:pic>
      <p:sp>
        <p:nvSpPr>
          <p:cNvPr id="5" name="Rectangle 4"/>
          <p:cNvSpPr/>
          <p:nvPr/>
        </p:nvSpPr>
        <p:spPr>
          <a:xfrm>
            <a:off x="375724" y="2550439"/>
            <a:ext cx="6195993" cy="6771084"/>
          </a:xfrm>
          <a:prstGeom prst="rect">
            <a:avLst/>
          </a:prstGeom>
        </p:spPr>
        <p:txBody>
          <a:bodyPr wrap="square" lIns="91440" tIns="45720" rIns="91440" bIns="45720" numCol="2" anchor="t">
            <a:spAutoFit/>
          </a:bodyPr>
          <a:lstStyle/>
          <a:p>
            <a:r>
              <a:rPr lang="en-GB" sz="1300" dirty="0">
                <a:solidFill>
                  <a:schemeClr val="accent2"/>
                </a:solidFill>
                <a:latin typeface="Agency FB" panose="020B0503020202020204" pitchFamily="34" charset="0"/>
              </a:rPr>
              <a:t>Mission Statement:</a:t>
            </a:r>
          </a:p>
          <a:p>
            <a:r>
              <a:rPr lang="en-GB" sz="1300" dirty="0">
                <a:latin typeface="Agency FB" panose="020B0503020202020204" pitchFamily="34" charset="0"/>
              </a:rPr>
              <a:t>At </a:t>
            </a:r>
            <a:r>
              <a:rPr lang="en-GB" sz="1300" dirty="0" err="1">
                <a:latin typeface="Agency FB" panose="020B0503020202020204" pitchFamily="34" charset="0"/>
              </a:rPr>
              <a:t>Stakesby</a:t>
            </a:r>
            <a:r>
              <a:rPr lang="en-GB" sz="1300" dirty="0">
                <a:latin typeface="Agency FB" panose="020B0503020202020204" pitchFamily="34" charset="0"/>
              </a:rPr>
              <a:t> Academy, our aim is that once children have reached KS2 they have all the phonic knowledge and skills they need to continue their journey as fluent readers who read for pleasure. We ensure children have a comprehensive understanding of grapheme-phoneme correspondences and both the basic and complex code, the ability to blend and segment with confidence, to be able to recognise on sight words that are not decodable and eventually to become fluent readers.</a:t>
            </a:r>
          </a:p>
          <a:p>
            <a:endParaRPr lang="en-GB" sz="1300" dirty="0">
              <a:latin typeface="Agency FB" panose="020B0503020202020204" pitchFamily="34" charset="0"/>
            </a:endParaRPr>
          </a:p>
          <a:p>
            <a:r>
              <a:rPr lang="en-GB" sz="1300" b="1" dirty="0">
                <a:solidFill>
                  <a:schemeClr val="accent2"/>
                </a:solidFill>
                <a:latin typeface="Agency FB" panose="020B0503020202020204" pitchFamily="34" charset="0"/>
              </a:rPr>
              <a:t>Big Ideas/ Skills:</a:t>
            </a:r>
          </a:p>
          <a:p>
            <a:pPr fontAlgn="base"/>
            <a:r>
              <a:rPr lang="en-GB" sz="1300" dirty="0">
                <a:latin typeface="Agency FB" panose="020B0503020202020204" pitchFamily="34" charset="0"/>
              </a:rPr>
              <a:t>Skilled word reading involves speedy decoding and automatic recognition of words.  For this, we use our Essential Letters and Sounds (ELS) programme.</a:t>
            </a:r>
            <a:r>
              <a:rPr lang="en-US" sz="1300" dirty="0">
                <a:latin typeface="Agency FB" panose="020B0503020202020204" pitchFamily="34" charset="0"/>
              </a:rPr>
              <a:t>​</a:t>
            </a:r>
          </a:p>
          <a:p>
            <a:pPr fontAlgn="base"/>
            <a:r>
              <a:rPr lang="en-GB" sz="1300" dirty="0">
                <a:latin typeface="Agency FB" panose="020B0503020202020204" pitchFamily="34" charset="0"/>
              </a:rPr>
              <a:t>This is a systematic synthetic phonics programme designed to get all children to read well quickly. We teach the children that the sounds in our language are represented by ‘code’ or letters on the page. Every ELS lesson has been designed to ensure that the minimum cognitive load is placed on the learner.</a:t>
            </a:r>
          </a:p>
          <a:p>
            <a:pPr fontAlgn="base"/>
            <a:endParaRPr lang="en-GB" sz="1300" dirty="0">
              <a:latin typeface="Agency FB" panose="020B0503020202020204" pitchFamily="34" charset="0"/>
            </a:endParaRPr>
          </a:p>
          <a:p>
            <a:pPr fontAlgn="base"/>
            <a:r>
              <a:rPr lang="en-US" sz="1300" b="1" dirty="0">
                <a:solidFill>
                  <a:schemeClr val="accent2"/>
                </a:solidFill>
                <a:latin typeface="Agency FB" panose="020B0503020202020204" pitchFamily="34" charset="0"/>
              </a:rPr>
              <a:t>Retrieval of Knowledge/ Skills:</a:t>
            </a:r>
          </a:p>
          <a:p>
            <a:pPr fontAlgn="base"/>
            <a:r>
              <a:rPr lang="en-GB" sz="1300" dirty="0">
                <a:latin typeface="Agency FB" panose="020B0503020202020204" pitchFamily="34" charset="0"/>
              </a:rPr>
              <a:t>Our teaching approach includes weeks of teaching and periods of review to ensure that all children are confident in applying their phonic knowledge and understanding independently. During our phonics sessions we use the same teaching sequence- Show, copy, repeat- until each child is independent. The teaching sequence is the same in all stages of the lesson, from whole-class teaching to one-to-one intervention. Children are given the opportunity to hear and say each sound, first in isolation, and then within words and sentences.</a:t>
            </a:r>
          </a:p>
          <a:p>
            <a:pPr fontAlgn="base"/>
            <a:endParaRPr lang="en-US" sz="1300" dirty="0">
              <a:latin typeface="Agency FB" panose="020B0503020202020204" pitchFamily="34" charset="0"/>
            </a:endParaRPr>
          </a:p>
          <a:p>
            <a:pPr fontAlgn="base"/>
            <a:r>
              <a:rPr lang="en-US" sz="1300" b="1" dirty="0">
                <a:solidFill>
                  <a:schemeClr val="accent2"/>
                </a:solidFill>
                <a:latin typeface="Agency FB" panose="020B0503020202020204" pitchFamily="34" charset="0"/>
              </a:rPr>
              <a:t>Links across the curriculum:</a:t>
            </a:r>
          </a:p>
          <a:p>
            <a:r>
              <a:rPr lang="en-GB" sz="1300" dirty="0">
                <a:latin typeface="Agency FB"/>
              </a:rPr>
              <a:t>The half-termly phonic blocks are also used to map out the books that children will take home; these books have been carefully selected to match the phonics sounds that have been taught. In addition, the children also take home a reading book which is suited to their specific interest and capabilities. This book can be read by the parents to the child to model fluency and reading with expression. Phonics sessions equip pupils with the ​knowledge and skills to read, understand and use subject- specific vocabulary across the curriculum.</a:t>
            </a:r>
          </a:p>
          <a:p>
            <a:endParaRPr lang="en-GB" sz="1300" dirty="0">
              <a:latin typeface="Agency FB" panose="020B0503020202020204" pitchFamily="34" charset="0"/>
            </a:endParaRPr>
          </a:p>
          <a:p>
            <a:r>
              <a:rPr lang="en-GB" sz="1300" b="1" dirty="0">
                <a:solidFill>
                  <a:schemeClr val="accent2"/>
                </a:solidFill>
                <a:latin typeface="Agency FB" panose="020B0503020202020204" pitchFamily="34" charset="0"/>
              </a:rPr>
              <a:t>SEND:</a:t>
            </a:r>
          </a:p>
          <a:p>
            <a:r>
              <a:rPr lang="en-GB" sz="1300" dirty="0">
                <a:latin typeface="Agency FB"/>
              </a:rPr>
              <a:t>ELS is a whole-class teaching model that incorporates both live (in the moment) intervention as well as additional support for children that may need more practice and support. </a:t>
            </a:r>
            <a:r>
              <a:rPr lang="en-US" sz="1300" dirty="0">
                <a:latin typeface="Agency FB"/>
              </a:rPr>
              <a:t>​</a:t>
            </a:r>
          </a:p>
          <a:p>
            <a:r>
              <a:rPr lang="en-GB" sz="1300" dirty="0">
                <a:latin typeface="Agency FB" panose="020B0503020202020204" pitchFamily="34" charset="0"/>
              </a:rPr>
              <a:t>Teachers assess each child and identify any gaps in knowledge and then teach to these gaps using the Essential Letters and Sounds ‘GPC Recognition and Blending for Reading’ intervention. </a:t>
            </a:r>
          </a:p>
          <a:p>
            <a:endParaRPr lang="en-GB" sz="1300" dirty="0">
              <a:latin typeface="Agency FB" panose="020B0503020202020204" pitchFamily="34" charset="0"/>
            </a:endParaRPr>
          </a:p>
          <a:p>
            <a:r>
              <a:rPr lang="en-GB" sz="1300" b="1" dirty="0">
                <a:solidFill>
                  <a:schemeClr val="accent2"/>
                </a:solidFill>
                <a:latin typeface="Agency FB" panose="020B0503020202020204" pitchFamily="34" charset="0"/>
              </a:rPr>
              <a:t>Outcomes:</a:t>
            </a:r>
          </a:p>
          <a:p>
            <a:r>
              <a:rPr lang="en-GB" sz="1300" dirty="0">
                <a:latin typeface="Agency FB" panose="020B0503020202020204" pitchFamily="34" charset="0"/>
              </a:rPr>
              <a:t>We want every child at </a:t>
            </a:r>
            <a:r>
              <a:rPr lang="en-GB" sz="1300" dirty="0" err="1">
                <a:latin typeface="Agency FB" panose="020B0503020202020204" pitchFamily="34" charset="0"/>
              </a:rPr>
              <a:t>Stakesby</a:t>
            </a:r>
            <a:r>
              <a:rPr lang="en-GB" sz="1300" dirty="0">
                <a:latin typeface="Agency FB" panose="020B0503020202020204" pitchFamily="34" charset="0"/>
              </a:rPr>
              <a:t> Academy to be a reader for pleasure. We want to equip each child with the skills they and confidence to approach reading with a positive mind-set and to develop genuine love of books. </a:t>
            </a:r>
          </a:p>
        </p:txBody>
      </p:sp>
    </p:spTree>
    <p:extLst>
      <p:ext uri="{BB962C8B-B14F-4D97-AF65-F5344CB8AC3E}">
        <p14:creationId xmlns:p14="http://schemas.microsoft.com/office/powerpoint/2010/main" val="2913637814"/>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326</TotalTime>
  <Words>533</Words>
  <Application>Microsoft Office PowerPoint</Application>
  <PresentationFormat>A4 Paper (210x297 mm)</PresentationFormat>
  <Paragraphs>23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Retrospect</vt:lpstr>
      <vt:lpstr>Phonics at Stakesby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 Nicholson</dc:creator>
  <cp:lastModifiedBy>Nicholson, Jordan</cp:lastModifiedBy>
  <cp:revision>58</cp:revision>
  <cp:lastPrinted>2021-04-12T16:25:10Z</cp:lastPrinted>
  <dcterms:created xsi:type="dcterms:W3CDTF">2020-05-15T07:53:12Z</dcterms:created>
  <dcterms:modified xsi:type="dcterms:W3CDTF">2022-10-03T11:28:53Z</dcterms:modified>
</cp:coreProperties>
</file>