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5" r:id="rId1"/>
  </p:sldMasterIdLst>
  <p:notesMasterIdLst>
    <p:notesMasterId r:id="rId9"/>
  </p:notesMasterIdLst>
  <p:sldIdLst>
    <p:sldId id="259" r:id="rId2"/>
    <p:sldId id="260" r:id="rId3"/>
    <p:sldId id="261" r:id="rId4"/>
    <p:sldId id="262" r:id="rId5"/>
    <p:sldId id="266" r:id="rId6"/>
    <p:sldId id="264" r:id="rId7"/>
    <p:sldId id="265" r:id="rId8"/>
  </p:sldIdLst>
  <p:sldSz cx="6858000" cy="9906000" type="A4"/>
  <p:notesSz cx="6799263" cy="9929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1" d="100"/>
          <a:sy n="81" d="100"/>
        </p:scale>
        <p:origin x="309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347" cy="49821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1342" y="0"/>
            <a:ext cx="2946347" cy="498215"/>
          </a:xfrm>
          <a:prstGeom prst="rect">
            <a:avLst/>
          </a:prstGeom>
        </p:spPr>
        <p:txBody>
          <a:bodyPr vert="horz" lIns="91440" tIns="45720" rIns="91440" bIns="45720" rtlCol="0"/>
          <a:lstStyle>
            <a:lvl1pPr algn="r">
              <a:defRPr sz="1200"/>
            </a:lvl1pPr>
          </a:lstStyle>
          <a:p>
            <a:fld id="{B1405696-DAFE-474A-B670-A5C40E6998E3}" type="datetimeFigureOut">
              <a:rPr lang="en-GB" smtClean="0"/>
              <a:t>05/03/2021</a:t>
            </a:fld>
            <a:endParaRPr lang="en-GB"/>
          </a:p>
        </p:txBody>
      </p:sp>
      <p:sp>
        <p:nvSpPr>
          <p:cNvPr id="4" name="Slide Image Placeholder 3"/>
          <p:cNvSpPr>
            <a:spLocks noGrp="1" noRot="1" noChangeAspect="1"/>
          </p:cNvSpPr>
          <p:nvPr>
            <p:ph type="sldImg" idx="2"/>
          </p:nvPr>
        </p:nvSpPr>
        <p:spPr>
          <a:xfrm>
            <a:off x="2239963" y="1241425"/>
            <a:ext cx="2319337" cy="3351213"/>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927" y="4778722"/>
            <a:ext cx="5439410" cy="3909864"/>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1600"/>
            <a:ext cx="2946347" cy="49821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1342" y="9431600"/>
            <a:ext cx="2946347" cy="498214"/>
          </a:xfrm>
          <a:prstGeom prst="rect">
            <a:avLst/>
          </a:prstGeom>
        </p:spPr>
        <p:txBody>
          <a:bodyPr vert="horz" lIns="91440" tIns="45720" rIns="91440" bIns="45720" rtlCol="0" anchor="b"/>
          <a:lstStyle>
            <a:lvl1pPr algn="r">
              <a:defRPr sz="1200"/>
            </a:lvl1pPr>
          </a:lstStyle>
          <a:p>
            <a:fld id="{6FE55F7D-345C-4C00-8E71-49A7DDAEF6EC}" type="slidenum">
              <a:rPr lang="en-GB" smtClean="0"/>
              <a:t>‹#›</a:t>
            </a:fld>
            <a:endParaRPr lang="en-GB"/>
          </a:p>
        </p:txBody>
      </p:sp>
    </p:spTree>
    <p:extLst>
      <p:ext uri="{BB962C8B-B14F-4D97-AF65-F5344CB8AC3E}">
        <p14:creationId xmlns:p14="http://schemas.microsoft.com/office/powerpoint/2010/main" val="40858637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787" y="9245600"/>
            <a:ext cx="6856214" cy="660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0" y="9149568"/>
            <a:ext cx="6856214" cy="9245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17220" y="1096264"/>
            <a:ext cx="5657850" cy="5151120"/>
          </a:xfrm>
        </p:spPr>
        <p:txBody>
          <a:bodyPr anchor="b">
            <a:normAutofit/>
          </a:bodyPr>
          <a:lstStyle>
            <a:lvl1pPr algn="l">
              <a:lnSpc>
                <a:spcPct val="85000"/>
              </a:lnSpc>
              <a:defRPr sz="6000" spc="-38"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18779" y="6435897"/>
            <a:ext cx="5657850" cy="1651000"/>
          </a:xfrm>
        </p:spPr>
        <p:txBody>
          <a:bodyPr lIns="91440" rIns="91440">
            <a:normAutofit/>
          </a:bodyPr>
          <a:lstStyle>
            <a:lvl1pPr marL="0" indent="0" algn="l">
              <a:buNone/>
              <a:defRPr sz="1800" cap="all" spc="150" baseline="0">
                <a:solidFill>
                  <a:schemeClr val="tx2"/>
                </a:solidFill>
                <a:latin typeface="+mj-lt"/>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40DEE27-40C4-4132-A6DA-8B451E95CE84}" type="datetime1">
              <a:rPr lang="en-GB" smtClean="0"/>
              <a:t>05/03/2021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5FC308B-FFF1-4D71-A7E6-5E1C355E4788}" type="slidenum">
              <a:rPr lang="en-GB" smtClean="0"/>
              <a:t>‹#›</a:t>
            </a:fld>
            <a:endParaRPr lang="en-GB"/>
          </a:p>
        </p:txBody>
      </p:sp>
      <p:cxnSp>
        <p:nvCxnSpPr>
          <p:cNvPr id="9" name="Straight Connector 8"/>
          <p:cNvCxnSpPr/>
          <p:nvPr/>
        </p:nvCxnSpPr>
        <p:spPr>
          <a:xfrm>
            <a:off x="679308" y="6273800"/>
            <a:ext cx="555498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24401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DC0AF0A-BD33-496E-B7CF-75FF941DC5CF}" type="datetime1">
              <a:rPr lang="en-GB" smtClean="0"/>
              <a:t>05/03/2021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5FC308B-FFF1-4D71-A7E6-5E1C355E4788}" type="slidenum">
              <a:rPr lang="en-GB" smtClean="0"/>
              <a:t>‹#›</a:t>
            </a:fld>
            <a:endParaRPr lang="en-GB"/>
          </a:p>
        </p:txBody>
      </p:sp>
    </p:spTree>
    <p:extLst>
      <p:ext uri="{BB962C8B-B14F-4D97-AF65-F5344CB8AC3E}">
        <p14:creationId xmlns:p14="http://schemas.microsoft.com/office/powerpoint/2010/main" val="3554221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787" y="9245600"/>
            <a:ext cx="6856214" cy="660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0" y="9149568"/>
            <a:ext cx="6856214" cy="9245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4907757" y="595547"/>
            <a:ext cx="1478756" cy="831985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71488" y="595547"/>
            <a:ext cx="4350544" cy="8319853"/>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C665FD3-2FD9-4391-9EED-39D579C3099C}" type="datetime1">
              <a:rPr lang="en-GB" smtClean="0"/>
              <a:t>05/03/2021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5FC308B-FFF1-4D71-A7E6-5E1C355E4788}" type="slidenum">
              <a:rPr lang="en-GB" smtClean="0"/>
              <a:t>‹#›</a:t>
            </a:fld>
            <a:endParaRPr lang="en-GB"/>
          </a:p>
        </p:txBody>
      </p:sp>
    </p:spTree>
    <p:extLst>
      <p:ext uri="{BB962C8B-B14F-4D97-AF65-F5344CB8AC3E}">
        <p14:creationId xmlns:p14="http://schemas.microsoft.com/office/powerpoint/2010/main" val="26394023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71487" y="949914"/>
            <a:ext cx="5915025" cy="286787"/>
          </a:xfrm>
        </p:spPr>
        <p:txBody>
          <a:bodyPr/>
          <a:lstStyle/>
          <a:p>
            <a:r>
              <a:rPr lang="en-US" dirty="0" smtClean="0"/>
              <a:t>Click to edit Master title style</a:t>
            </a:r>
            <a:endParaRPr lang="en-US" dirty="0"/>
          </a:p>
        </p:txBody>
      </p:sp>
      <p:sp>
        <p:nvSpPr>
          <p:cNvPr id="9" name="Slide Number Placeholder 5"/>
          <p:cNvSpPr>
            <a:spLocks noGrp="1"/>
          </p:cNvSpPr>
          <p:nvPr>
            <p:ph type="sldNum" sz="quarter" idx="12"/>
          </p:nvPr>
        </p:nvSpPr>
        <p:spPr>
          <a:xfrm>
            <a:off x="2657475" y="0"/>
            <a:ext cx="1543050" cy="527403"/>
          </a:xfrm>
        </p:spPr>
        <p:txBody>
          <a:bodyPr/>
          <a:lstStyle>
            <a:lvl1pPr algn="ctr">
              <a:defRPr>
                <a:latin typeface="Garamond" panose="02020404030301010803" pitchFamily="18" charset="0"/>
              </a:defRPr>
            </a:lvl1pPr>
          </a:lstStyle>
          <a:p>
            <a:fld id="{35FC308B-FFF1-4D71-A7E6-5E1C355E4788}" type="slidenum">
              <a:rPr lang="en-GB" smtClean="0"/>
              <a:pPr/>
              <a:t>‹#›</a:t>
            </a:fld>
            <a:endParaRPr lang="en-GB" dirty="0"/>
          </a:p>
        </p:txBody>
      </p:sp>
      <p:sp>
        <p:nvSpPr>
          <p:cNvPr id="10" name="Rectangle 9"/>
          <p:cNvSpPr/>
          <p:nvPr userDrawn="1"/>
        </p:nvSpPr>
        <p:spPr>
          <a:xfrm>
            <a:off x="471486" y="0"/>
            <a:ext cx="1228003" cy="184727"/>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1" name="Straight Connector 10"/>
          <p:cNvCxnSpPr/>
          <p:nvPr userDrawn="1"/>
        </p:nvCxnSpPr>
        <p:spPr>
          <a:xfrm>
            <a:off x="471488" y="567320"/>
            <a:ext cx="59150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Text Placeholder 14"/>
          <p:cNvSpPr>
            <a:spLocks noGrp="1"/>
          </p:cNvSpPr>
          <p:nvPr>
            <p:ph type="body" sz="quarter" idx="13"/>
          </p:nvPr>
        </p:nvSpPr>
        <p:spPr>
          <a:xfrm>
            <a:off x="471486" y="567320"/>
            <a:ext cx="1462087" cy="241300"/>
          </a:xfrm>
        </p:spPr>
        <p:txBody>
          <a:bodyPr>
            <a:noAutofit/>
          </a:bodyPr>
          <a:lstStyle>
            <a:lvl1pPr marL="0" indent="0">
              <a:buNone/>
              <a:defRPr sz="1000">
                <a:latin typeface="Garamond" panose="02020404030301010803" pitchFamily="18" charset="0"/>
              </a:defRPr>
            </a:lvl1pPr>
            <a:lvl2pPr>
              <a:defRPr sz="1100"/>
            </a:lvl2pPr>
            <a:lvl3pPr>
              <a:defRPr sz="1050"/>
            </a:lvl3pPr>
            <a:lvl4pPr>
              <a:defRPr sz="1000"/>
            </a:lvl4pPr>
            <a:lvl5pPr>
              <a:defRPr sz="1000"/>
            </a:lvl5pPr>
          </a:lstStyle>
          <a:p>
            <a:pPr lvl="0"/>
            <a:r>
              <a:rPr lang="en-US" dirty="0" smtClean="0"/>
              <a:t>Edit Master text style</a:t>
            </a:r>
          </a:p>
        </p:txBody>
      </p:sp>
      <p:sp>
        <p:nvSpPr>
          <p:cNvPr id="3" name="Text Placeholder 2"/>
          <p:cNvSpPr>
            <a:spLocks noGrp="1"/>
          </p:cNvSpPr>
          <p:nvPr>
            <p:ph type="body" sz="quarter" idx="14"/>
          </p:nvPr>
        </p:nvSpPr>
        <p:spPr>
          <a:xfrm>
            <a:off x="906012" y="1601788"/>
            <a:ext cx="2522986" cy="7614783"/>
          </a:xfrm>
        </p:spPr>
        <p:txBody>
          <a:bodyPr>
            <a:normAutofit/>
          </a:bodyPr>
          <a:lstStyle>
            <a:lvl1pPr marL="0" indent="0">
              <a:lnSpc>
                <a:spcPct val="100000"/>
              </a:lnSpc>
              <a:spcBef>
                <a:spcPts val="0"/>
              </a:spcBef>
              <a:buNone/>
              <a:defRPr sz="1200">
                <a:latin typeface="Garamond" panose="02020404030301010803" pitchFamily="18" charset="0"/>
              </a:defRPr>
            </a:lvl1pPr>
          </a:lstStyle>
          <a:p>
            <a:pPr lvl="0"/>
            <a:r>
              <a:rPr lang="en-US" dirty="0" smtClean="0"/>
              <a:t>Edit Master text</a:t>
            </a:r>
            <a:endParaRPr lang="en-GB" dirty="0"/>
          </a:p>
        </p:txBody>
      </p:sp>
      <p:sp>
        <p:nvSpPr>
          <p:cNvPr id="12" name="Text Placeholder 2"/>
          <p:cNvSpPr>
            <a:spLocks noGrp="1"/>
          </p:cNvSpPr>
          <p:nvPr>
            <p:ph type="body" sz="quarter" idx="15"/>
          </p:nvPr>
        </p:nvSpPr>
        <p:spPr>
          <a:xfrm>
            <a:off x="471486" y="1601787"/>
            <a:ext cx="434525" cy="7614783"/>
          </a:xfrm>
        </p:spPr>
        <p:txBody>
          <a:bodyPr>
            <a:normAutofit/>
          </a:bodyPr>
          <a:lstStyle>
            <a:lvl1pPr marL="0" indent="0" algn="r">
              <a:lnSpc>
                <a:spcPct val="100000"/>
              </a:lnSpc>
              <a:spcBef>
                <a:spcPts val="0"/>
              </a:spcBef>
              <a:buNone/>
              <a:defRPr sz="1200">
                <a:solidFill>
                  <a:schemeClr val="bg1">
                    <a:lumMod val="75000"/>
                  </a:schemeClr>
                </a:solidFill>
                <a:latin typeface="Garamond" panose="02020404030301010803" pitchFamily="18" charset="0"/>
              </a:defRPr>
            </a:lvl1pPr>
          </a:lstStyle>
          <a:p>
            <a:pPr lvl="0"/>
            <a:r>
              <a:rPr lang="en-US" dirty="0" smtClean="0"/>
              <a:t>Edi</a:t>
            </a:r>
            <a:endParaRPr lang="en-GB" dirty="0"/>
          </a:p>
        </p:txBody>
      </p:sp>
      <p:sp>
        <p:nvSpPr>
          <p:cNvPr id="13" name="Text Placeholder 2"/>
          <p:cNvSpPr>
            <a:spLocks noGrp="1"/>
          </p:cNvSpPr>
          <p:nvPr>
            <p:ph type="body" sz="quarter" idx="16"/>
          </p:nvPr>
        </p:nvSpPr>
        <p:spPr>
          <a:xfrm>
            <a:off x="3863523" y="1619295"/>
            <a:ext cx="2522989" cy="7614783"/>
          </a:xfrm>
        </p:spPr>
        <p:txBody>
          <a:bodyPr>
            <a:normAutofit/>
          </a:bodyPr>
          <a:lstStyle>
            <a:lvl1pPr marL="0" indent="0">
              <a:lnSpc>
                <a:spcPct val="100000"/>
              </a:lnSpc>
              <a:spcBef>
                <a:spcPts val="0"/>
              </a:spcBef>
              <a:buNone/>
              <a:defRPr sz="1200">
                <a:latin typeface="Garamond" panose="02020404030301010803" pitchFamily="18" charset="0"/>
              </a:defRPr>
            </a:lvl1pPr>
          </a:lstStyle>
          <a:p>
            <a:pPr lvl="0"/>
            <a:r>
              <a:rPr lang="en-US" dirty="0" smtClean="0"/>
              <a:t>Edit Master text</a:t>
            </a:r>
            <a:endParaRPr lang="en-GB" dirty="0"/>
          </a:p>
        </p:txBody>
      </p:sp>
      <p:sp>
        <p:nvSpPr>
          <p:cNvPr id="14" name="Text Placeholder 2"/>
          <p:cNvSpPr>
            <a:spLocks noGrp="1"/>
          </p:cNvSpPr>
          <p:nvPr>
            <p:ph type="body" sz="quarter" idx="17"/>
          </p:nvPr>
        </p:nvSpPr>
        <p:spPr>
          <a:xfrm>
            <a:off x="3428998" y="1619294"/>
            <a:ext cx="434525" cy="7614783"/>
          </a:xfrm>
        </p:spPr>
        <p:txBody>
          <a:bodyPr>
            <a:normAutofit/>
          </a:bodyPr>
          <a:lstStyle>
            <a:lvl1pPr marL="0" indent="0" algn="r">
              <a:lnSpc>
                <a:spcPct val="100000"/>
              </a:lnSpc>
              <a:spcBef>
                <a:spcPts val="0"/>
              </a:spcBef>
              <a:buNone/>
              <a:defRPr sz="1200">
                <a:solidFill>
                  <a:schemeClr val="bg1">
                    <a:lumMod val="75000"/>
                  </a:schemeClr>
                </a:solidFill>
                <a:latin typeface="Garamond" panose="02020404030301010803" pitchFamily="18" charset="0"/>
              </a:defRPr>
            </a:lvl1pPr>
          </a:lstStyle>
          <a:p>
            <a:pPr lvl="0"/>
            <a:r>
              <a:rPr lang="en-US" dirty="0" smtClean="0"/>
              <a:t>Edi</a:t>
            </a:r>
            <a:endParaRPr lang="en-GB" dirty="0"/>
          </a:p>
        </p:txBody>
      </p:sp>
    </p:spTree>
    <p:extLst>
      <p:ext uri="{BB962C8B-B14F-4D97-AF65-F5344CB8AC3E}">
        <p14:creationId xmlns:p14="http://schemas.microsoft.com/office/powerpoint/2010/main" val="1797394448"/>
      </p:ext>
    </p:extLst>
  </p:cSld>
  <p:clrMapOvr>
    <a:masterClrMapping/>
  </p:clrMapOvr>
  <p:extLst mod="1">
    <p:ext uri="{DCECCB84-F9BA-43D5-87BE-67443E8EF086}">
      <p15:sldGuideLst xmlns:p15="http://schemas.microsoft.com/office/powerpoint/2012/main">
        <p15:guide id="1" orient="horz" pos="3120">
          <p15:clr>
            <a:srgbClr val="FBAE40"/>
          </p15:clr>
        </p15:guide>
        <p15:guide id="2" pos="216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7" name="Title 1"/>
          <p:cNvSpPr>
            <a:spLocks noGrp="1"/>
          </p:cNvSpPr>
          <p:nvPr>
            <p:ph type="title"/>
          </p:nvPr>
        </p:nvSpPr>
        <p:spPr>
          <a:xfrm>
            <a:off x="471487" y="949914"/>
            <a:ext cx="5915025" cy="286787"/>
          </a:xfrm>
        </p:spPr>
        <p:txBody>
          <a:bodyPr/>
          <a:lstStyle/>
          <a:p>
            <a:r>
              <a:rPr lang="en-US" smtClean="0"/>
              <a:t>Click to edit Master title style</a:t>
            </a:r>
            <a:endParaRPr lang="en-US" dirty="0"/>
          </a:p>
        </p:txBody>
      </p:sp>
      <p:sp>
        <p:nvSpPr>
          <p:cNvPr id="8" name="Slide Number Placeholder 5"/>
          <p:cNvSpPr>
            <a:spLocks noGrp="1"/>
          </p:cNvSpPr>
          <p:nvPr>
            <p:ph type="sldNum" sz="quarter" idx="12"/>
          </p:nvPr>
        </p:nvSpPr>
        <p:spPr>
          <a:xfrm>
            <a:off x="2657475" y="0"/>
            <a:ext cx="1543050" cy="527403"/>
          </a:xfrm>
        </p:spPr>
        <p:txBody>
          <a:bodyPr/>
          <a:lstStyle>
            <a:lvl1pPr algn="ctr">
              <a:defRPr>
                <a:latin typeface="Garamond" panose="02020404030301010803" pitchFamily="18" charset="0"/>
              </a:defRPr>
            </a:lvl1pPr>
          </a:lstStyle>
          <a:p>
            <a:fld id="{35FC308B-FFF1-4D71-A7E6-5E1C355E4788}" type="slidenum">
              <a:rPr lang="en-GB" smtClean="0"/>
              <a:pPr/>
              <a:t>‹#›</a:t>
            </a:fld>
            <a:endParaRPr lang="en-GB" dirty="0"/>
          </a:p>
        </p:txBody>
      </p:sp>
      <p:sp>
        <p:nvSpPr>
          <p:cNvPr id="9" name="Rectangle 8"/>
          <p:cNvSpPr/>
          <p:nvPr userDrawn="1"/>
        </p:nvSpPr>
        <p:spPr>
          <a:xfrm>
            <a:off x="5158510" y="0"/>
            <a:ext cx="1228003" cy="184727"/>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0" name="Straight Connector 9"/>
          <p:cNvCxnSpPr/>
          <p:nvPr userDrawn="1"/>
        </p:nvCxnSpPr>
        <p:spPr>
          <a:xfrm>
            <a:off x="471488" y="567320"/>
            <a:ext cx="59150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 Placeholder 14"/>
          <p:cNvSpPr>
            <a:spLocks noGrp="1"/>
          </p:cNvSpPr>
          <p:nvPr>
            <p:ph type="body" sz="quarter" idx="13"/>
          </p:nvPr>
        </p:nvSpPr>
        <p:spPr>
          <a:xfrm>
            <a:off x="4924425" y="565058"/>
            <a:ext cx="1462087" cy="241300"/>
          </a:xfrm>
        </p:spPr>
        <p:txBody>
          <a:bodyPr>
            <a:noAutofit/>
          </a:bodyPr>
          <a:lstStyle>
            <a:lvl1pPr marL="0" indent="0" algn="r">
              <a:buNone/>
              <a:defRPr sz="1000">
                <a:latin typeface="Garamond" panose="02020404030301010803" pitchFamily="18" charset="0"/>
              </a:defRPr>
            </a:lvl1pPr>
            <a:lvl2pPr>
              <a:defRPr sz="1100"/>
            </a:lvl2pPr>
            <a:lvl3pPr>
              <a:defRPr sz="1050"/>
            </a:lvl3pPr>
            <a:lvl4pPr>
              <a:defRPr sz="1000"/>
            </a:lvl4pPr>
            <a:lvl5pPr>
              <a:defRPr sz="1000"/>
            </a:lvl5pPr>
          </a:lstStyle>
          <a:p>
            <a:pPr lvl="0"/>
            <a:r>
              <a:rPr lang="en-US" dirty="0" smtClean="0"/>
              <a:t>Edit Master text style</a:t>
            </a:r>
          </a:p>
        </p:txBody>
      </p:sp>
      <p:sp>
        <p:nvSpPr>
          <p:cNvPr id="11" name="Text Placeholder 2"/>
          <p:cNvSpPr>
            <a:spLocks noGrp="1"/>
          </p:cNvSpPr>
          <p:nvPr>
            <p:ph type="body" sz="quarter" idx="14"/>
          </p:nvPr>
        </p:nvSpPr>
        <p:spPr>
          <a:xfrm>
            <a:off x="906012" y="1601788"/>
            <a:ext cx="2522986" cy="7614783"/>
          </a:xfrm>
        </p:spPr>
        <p:txBody>
          <a:bodyPr>
            <a:normAutofit/>
          </a:bodyPr>
          <a:lstStyle>
            <a:lvl1pPr marL="0" indent="0">
              <a:lnSpc>
                <a:spcPct val="100000"/>
              </a:lnSpc>
              <a:spcBef>
                <a:spcPts val="0"/>
              </a:spcBef>
              <a:buNone/>
              <a:defRPr sz="1200">
                <a:latin typeface="Garamond" panose="02020404030301010803" pitchFamily="18" charset="0"/>
              </a:defRPr>
            </a:lvl1pPr>
          </a:lstStyle>
          <a:p>
            <a:pPr lvl="0"/>
            <a:r>
              <a:rPr lang="en-US" dirty="0" smtClean="0"/>
              <a:t>Edit Master text</a:t>
            </a:r>
            <a:endParaRPr lang="en-GB" dirty="0"/>
          </a:p>
        </p:txBody>
      </p:sp>
      <p:sp>
        <p:nvSpPr>
          <p:cNvPr id="12" name="Text Placeholder 2"/>
          <p:cNvSpPr>
            <a:spLocks noGrp="1"/>
          </p:cNvSpPr>
          <p:nvPr>
            <p:ph type="body" sz="quarter" idx="15"/>
          </p:nvPr>
        </p:nvSpPr>
        <p:spPr>
          <a:xfrm>
            <a:off x="471486" y="1601787"/>
            <a:ext cx="434525" cy="7614783"/>
          </a:xfrm>
        </p:spPr>
        <p:txBody>
          <a:bodyPr>
            <a:normAutofit/>
          </a:bodyPr>
          <a:lstStyle>
            <a:lvl1pPr marL="0" indent="0" algn="r">
              <a:lnSpc>
                <a:spcPct val="100000"/>
              </a:lnSpc>
              <a:spcBef>
                <a:spcPts val="0"/>
              </a:spcBef>
              <a:buNone/>
              <a:defRPr sz="1200">
                <a:solidFill>
                  <a:schemeClr val="bg1">
                    <a:lumMod val="75000"/>
                  </a:schemeClr>
                </a:solidFill>
                <a:latin typeface="Garamond" panose="02020404030301010803" pitchFamily="18" charset="0"/>
              </a:defRPr>
            </a:lvl1pPr>
          </a:lstStyle>
          <a:p>
            <a:pPr lvl="0"/>
            <a:r>
              <a:rPr lang="en-US" dirty="0" smtClean="0"/>
              <a:t>Edi</a:t>
            </a:r>
            <a:endParaRPr lang="en-GB" dirty="0"/>
          </a:p>
        </p:txBody>
      </p:sp>
      <p:sp>
        <p:nvSpPr>
          <p:cNvPr id="14" name="Text Placeholder 2"/>
          <p:cNvSpPr>
            <a:spLocks noGrp="1"/>
          </p:cNvSpPr>
          <p:nvPr>
            <p:ph type="body" sz="quarter" idx="16"/>
          </p:nvPr>
        </p:nvSpPr>
        <p:spPr>
          <a:xfrm>
            <a:off x="3863523" y="1619295"/>
            <a:ext cx="2522989" cy="7614783"/>
          </a:xfrm>
        </p:spPr>
        <p:txBody>
          <a:bodyPr>
            <a:normAutofit/>
          </a:bodyPr>
          <a:lstStyle>
            <a:lvl1pPr marL="0" indent="0">
              <a:lnSpc>
                <a:spcPct val="100000"/>
              </a:lnSpc>
              <a:spcBef>
                <a:spcPts val="0"/>
              </a:spcBef>
              <a:buNone/>
              <a:defRPr sz="1200">
                <a:latin typeface="Garamond" panose="02020404030301010803" pitchFamily="18" charset="0"/>
              </a:defRPr>
            </a:lvl1pPr>
          </a:lstStyle>
          <a:p>
            <a:pPr lvl="0"/>
            <a:r>
              <a:rPr lang="en-US" dirty="0" smtClean="0"/>
              <a:t>Edit Master text</a:t>
            </a:r>
            <a:endParaRPr lang="en-GB" dirty="0"/>
          </a:p>
        </p:txBody>
      </p:sp>
      <p:sp>
        <p:nvSpPr>
          <p:cNvPr id="15" name="Text Placeholder 2"/>
          <p:cNvSpPr>
            <a:spLocks noGrp="1"/>
          </p:cNvSpPr>
          <p:nvPr>
            <p:ph type="body" sz="quarter" idx="17"/>
          </p:nvPr>
        </p:nvSpPr>
        <p:spPr>
          <a:xfrm>
            <a:off x="3428998" y="1619294"/>
            <a:ext cx="434525" cy="7614783"/>
          </a:xfrm>
        </p:spPr>
        <p:txBody>
          <a:bodyPr>
            <a:normAutofit/>
          </a:bodyPr>
          <a:lstStyle>
            <a:lvl1pPr marL="0" indent="0" algn="r">
              <a:lnSpc>
                <a:spcPct val="100000"/>
              </a:lnSpc>
              <a:spcBef>
                <a:spcPts val="0"/>
              </a:spcBef>
              <a:buNone/>
              <a:defRPr sz="1200">
                <a:solidFill>
                  <a:schemeClr val="bg1">
                    <a:lumMod val="75000"/>
                  </a:schemeClr>
                </a:solidFill>
                <a:latin typeface="Garamond" panose="02020404030301010803" pitchFamily="18" charset="0"/>
              </a:defRPr>
            </a:lvl1pPr>
          </a:lstStyle>
          <a:p>
            <a:pPr lvl="0"/>
            <a:r>
              <a:rPr lang="en-US" dirty="0" smtClean="0"/>
              <a:t>Edi</a:t>
            </a:r>
            <a:endParaRPr lang="en-GB" dirty="0"/>
          </a:p>
        </p:txBody>
      </p:sp>
    </p:spTree>
    <p:extLst>
      <p:ext uri="{BB962C8B-B14F-4D97-AF65-F5344CB8AC3E}">
        <p14:creationId xmlns:p14="http://schemas.microsoft.com/office/powerpoint/2010/main" val="28122351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B6AD25C-616E-47C5-B986-8C655E374F27}" type="datetime1">
              <a:rPr lang="en-GB" smtClean="0"/>
              <a:t>05/03/2021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5FC308B-FFF1-4D71-A7E6-5E1C355E4788}" type="slidenum">
              <a:rPr lang="en-GB" smtClean="0"/>
              <a:t>‹#›</a:t>
            </a:fld>
            <a:endParaRPr lang="en-GB"/>
          </a:p>
        </p:txBody>
      </p:sp>
    </p:spTree>
    <p:extLst>
      <p:ext uri="{BB962C8B-B14F-4D97-AF65-F5344CB8AC3E}">
        <p14:creationId xmlns:p14="http://schemas.microsoft.com/office/powerpoint/2010/main" val="2158224082"/>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1787" y="9245600"/>
            <a:ext cx="6856214" cy="660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0" y="9149568"/>
            <a:ext cx="6856214" cy="9245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17220" y="1096264"/>
            <a:ext cx="5657850" cy="5151120"/>
          </a:xfrm>
        </p:spPr>
        <p:txBody>
          <a:bodyPr anchor="b" anchorCtr="0">
            <a:normAutofit/>
          </a:bodyPr>
          <a:lstStyle>
            <a:lvl1pPr>
              <a:lnSpc>
                <a:spcPct val="85000"/>
              </a:lnSpc>
              <a:defRPr sz="6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17220" y="6432296"/>
            <a:ext cx="5657850" cy="1651000"/>
          </a:xfrm>
        </p:spPr>
        <p:txBody>
          <a:bodyPr lIns="91440" rIns="91440" anchor="t" anchorCtr="0">
            <a:normAutofit/>
          </a:bodyPr>
          <a:lstStyle>
            <a:lvl1pPr marL="0" indent="0">
              <a:buNone/>
              <a:defRPr sz="1800" cap="all" spc="150" baseline="0">
                <a:solidFill>
                  <a:schemeClr val="tx2"/>
                </a:solidFill>
                <a:latin typeface="+mj-lt"/>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B6AD25C-616E-47C5-B986-8C655E374F27}" type="datetime1">
              <a:rPr lang="en-GB" smtClean="0"/>
              <a:t>05/03/2021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5FC308B-FFF1-4D71-A7E6-5E1C355E4788}" type="slidenum">
              <a:rPr lang="en-GB" smtClean="0"/>
              <a:t>‹#›</a:t>
            </a:fld>
            <a:endParaRPr lang="en-GB"/>
          </a:p>
        </p:txBody>
      </p:sp>
      <p:cxnSp>
        <p:nvCxnSpPr>
          <p:cNvPr id="9" name="Straight Connector 8"/>
          <p:cNvCxnSpPr/>
          <p:nvPr/>
        </p:nvCxnSpPr>
        <p:spPr>
          <a:xfrm>
            <a:off x="679308" y="6273800"/>
            <a:ext cx="555498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2698144"/>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617220" y="413984"/>
            <a:ext cx="5657850" cy="2095538"/>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17220" y="2666062"/>
            <a:ext cx="2777490" cy="581151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497580" y="2666062"/>
            <a:ext cx="2777490" cy="581152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D36DA02-31D2-46DC-87B8-230E1CAE9C59}" type="datetime1">
              <a:rPr lang="en-GB" smtClean="0"/>
              <a:t>05/03/2021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5FC308B-FFF1-4D71-A7E6-5E1C355E4788}" type="slidenum">
              <a:rPr lang="en-GB" smtClean="0"/>
              <a:t>‹#›</a:t>
            </a:fld>
            <a:endParaRPr lang="en-GB"/>
          </a:p>
        </p:txBody>
      </p:sp>
    </p:spTree>
    <p:extLst>
      <p:ext uri="{BB962C8B-B14F-4D97-AF65-F5344CB8AC3E}">
        <p14:creationId xmlns:p14="http://schemas.microsoft.com/office/powerpoint/2010/main" val="473384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617220" y="413984"/>
            <a:ext cx="5657850" cy="2095538"/>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17220" y="2666520"/>
            <a:ext cx="2777490" cy="1063518"/>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617220" y="3730040"/>
            <a:ext cx="2777490" cy="474754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497580" y="2666520"/>
            <a:ext cx="2777490" cy="1063518"/>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3497580" y="3730038"/>
            <a:ext cx="2777490" cy="474754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C1509D8-003D-4661-9963-320E46DABEC2}" type="datetime1">
              <a:rPr lang="en-GB" smtClean="0"/>
              <a:t>05/03/2021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5FC308B-FFF1-4D71-A7E6-5E1C355E4788}" type="slidenum">
              <a:rPr lang="en-GB" smtClean="0"/>
              <a:t>‹#›</a:t>
            </a:fld>
            <a:endParaRPr lang="en-GB"/>
          </a:p>
        </p:txBody>
      </p:sp>
    </p:spTree>
    <p:extLst>
      <p:ext uri="{BB962C8B-B14F-4D97-AF65-F5344CB8AC3E}">
        <p14:creationId xmlns:p14="http://schemas.microsoft.com/office/powerpoint/2010/main" val="25644736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8A0709B-3878-48E0-926D-65C58B075C1D}" type="datetime1">
              <a:rPr lang="en-GB" smtClean="0"/>
              <a:t>05/03/2021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5FC308B-FFF1-4D71-A7E6-5E1C355E4788}" type="slidenum">
              <a:rPr lang="en-GB" smtClean="0"/>
              <a:t>‹#›</a:t>
            </a:fld>
            <a:endParaRPr lang="en-GB"/>
          </a:p>
        </p:txBody>
      </p:sp>
    </p:spTree>
    <p:extLst>
      <p:ext uri="{BB962C8B-B14F-4D97-AF65-F5344CB8AC3E}">
        <p14:creationId xmlns:p14="http://schemas.microsoft.com/office/powerpoint/2010/main" val="20260882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787" y="9245600"/>
            <a:ext cx="6856214" cy="660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0" y="9149568"/>
            <a:ext cx="6856214" cy="9245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EB0ECC3-C3CE-4FB0-8797-615FD6B6CC5E}" type="datetime1">
              <a:rPr lang="en-GB" smtClean="0"/>
              <a:t>05/03/2021</a:t>
            </a:fld>
            <a:endParaRPr lang="en-GB"/>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GB"/>
          </a:p>
        </p:txBody>
      </p:sp>
      <p:sp>
        <p:nvSpPr>
          <p:cNvPr id="9" name="Slide Number Placeholder 8"/>
          <p:cNvSpPr>
            <a:spLocks noGrp="1"/>
          </p:cNvSpPr>
          <p:nvPr>
            <p:ph type="sldNum" sz="quarter" idx="12"/>
          </p:nvPr>
        </p:nvSpPr>
        <p:spPr/>
        <p:txBody>
          <a:bodyPr/>
          <a:lstStyle/>
          <a:p>
            <a:fld id="{35FC308B-FFF1-4D71-A7E6-5E1C355E4788}" type="slidenum">
              <a:rPr lang="en-GB" smtClean="0"/>
              <a:t>‹#›</a:t>
            </a:fld>
            <a:endParaRPr lang="en-GB"/>
          </a:p>
        </p:txBody>
      </p:sp>
    </p:spTree>
    <p:extLst>
      <p:ext uri="{BB962C8B-B14F-4D97-AF65-F5344CB8AC3E}">
        <p14:creationId xmlns:p14="http://schemas.microsoft.com/office/powerpoint/2010/main" val="41849129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0" y="0"/>
            <a:ext cx="2278570" cy="990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2272540" y="0"/>
            <a:ext cx="36005" cy="990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57175" y="858519"/>
            <a:ext cx="1800225" cy="3302000"/>
          </a:xfrm>
        </p:spPr>
        <p:txBody>
          <a:bodyPr anchor="b">
            <a:normAutofit/>
          </a:bodyPr>
          <a:lstStyle>
            <a:lvl1pPr>
              <a:defRPr sz="27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2700338" y="1056640"/>
            <a:ext cx="3651885" cy="75946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7175" y="4226560"/>
            <a:ext cx="1800225" cy="4880957"/>
          </a:xfrm>
        </p:spPr>
        <p:txBody>
          <a:bodyPr lIns="91440" rIns="91440">
            <a:normAutofit/>
          </a:bodyPr>
          <a:lstStyle>
            <a:lvl1pPr marL="0" indent="0">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Edit Master text styles</a:t>
            </a:r>
          </a:p>
        </p:txBody>
      </p:sp>
      <p:sp>
        <p:nvSpPr>
          <p:cNvPr id="5" name="Date Placeholder 4"/>
          <p:cNvSpPr>
            <a:spLocks noGrp="1"/>
          </p:cNvSpPr>
          <p:nvPr>
            <p:ph type="dt" sz="half" idx="10"/>
          </p:nvPr>
        </p:nvSpPr>
        <p:spPr>
          <a:xfrm>
            <a:off x="261851" y="9330803"/>
            <a:ext cx="1472912" cy="527403"/>
          </a:xfrm>
        </p:spPr>
        <p:txBody>
          <a:bodyPr/>
          <a:lstStyle>
            <a:lvl1pPr algn="l">
              <a:defRPr/>
            </a:lvl1pPr>
          </a:lstStyle>
          <a:p>
            <a:fld id="{8F09CCB2-81F8-464C-BED9-F3F911751B53}" type="datetime1">
              <a:rPr lang="en-GB" smtClean="0"/>
              <a:t>05/03/2021</a:t>
            </a:fld>
            <a:endParaRPr lang="en-GB"/>
          </a:p>
        </p:txBody>
      </p:sp>
      <p:sp>
        <p:nvSpPr>
          <p:cNvPr id="6" name="Footer Placeholder 5"/>
          <p:cNvSpPr>
            <a:spLocks noGrp="1"/>
          </p:cNvSpPr>
          <p:nvPr>
            <p:ph type="ftr" sz="quarter" idx="11"/>
          </p:nvPr>
        </p:nvSpPr>
        <p:spPr>
          <a:xfrm>
            <a:off x="2700337" y="9330803"/>
            <a:ext cx="2614613" cy="527403"/>
          </a:xfrm>
        </p:spPr>
        <p:txBody>
          <a:bodyPr/>
          <a:lstStyle>
            <a:lvl1pPr algn="l">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5FC308B-FFF1-4D71-A7E6-5E1C355E4788}" type="slidenum">
              <a:rPr lang="en-GB" smtClean="0"/>
              <a:t>‹#›</a:t>
            </a:fld>
            <a:endParaRPr lang="en-GB"/>
          </a:p>
        </p:txBody>
      </p:sp>
    </p:spTree>
    <p:extLst>
      <p:ext uri="{BB962C8B-B14F-4D97-AF65-F5344CB8AC3E}">
        <p14:creationId xmlns:p14="http://schemas.microsoft.com/office/powerpoint/2010/main" val="18917321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1" y="7154333"/>
            <a:ext cx="6856214" cy="275166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 y="7099554"/>
            <a:ext cx="6856214" cy="9245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17220" y="7330440"/>
            <a:ext cx="5692140" cy="1188720"/>
          </a:xfrm>
        </p:spPr>
        <p:txBody>
          <a:bodyPr tIns="0" bIns="0" anchor="b">
            <a:noAutofit/>
          </a:bodyPr>
          <a:lstStyle>
            <a:lvl1pPr>
              <a:defRPr sz="27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9" y="0"/>
            <a:ext cx="6857992" cy="7099554"/>
          </a:xfrm>
          <a:solidFill>
            <a:schemeClr val="bg2">
              <a:lumMod val="90000"/>
            </a:schemeClr>
          </a:solidFill>
        </p:spPr>
        <p:txBody>
          <a:bodyPr lIns="457200" tIns="45720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617220" y="8532368"/>
            <a:ext cx="5692140" cy="858520"/>
          </a:xfrm>
        </p:spPr>
        <p:txBody>
          <a:bodyPr lIns="91440" tIns="0" rIns="91440" bIns="0">
            <a:normAutofit/>
          </a:bodyPr>
          <a:lstStyle>
            <a:lvl1pPr marL="0" indent="0">
              <a:spcBef>
                <a:spcPts val="0"/>
              </a:spcBef>
              <a:spcAft>
                <a:spcPts val="450"/>
              </a:spcAft>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Edit Master text styles</a:t>
            </a:r>
          </a:p>
        </p:txBody>
      </p:sp>
      <p:sp>
        <p:nvSpPr>
          <p:cNvPr id="5" name="Date Placeholder 4"/>
          <p:cNvSpPr>
            <a:spLocks noGrp="1"/>
          </p:cNvSpPr>
          <p:nvPr>
            <p:ph type="dt" sz="half" idx="10"/>
          </p:nvPr>
        </p:nvSpPr>
        <p:spPr/>
        <p:txBody>
          <a:bodyPr/>
          <a:lstStyle/>
          <a:p>
            <a:fld id="{D457052E-8383-44E8-A88F-9496286EBAF7}" type="datetime1">
              <a:rPr lang="en-GB" smtClean="0"/>
              <a:t>05/03/2021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5FC308B-FFF1-4D71-A7E6-5E1C355E4788}" type="slidenum">
              <a:rPr lang="en-GB" smtClean="0"/>
              <a:t>‹#›</a:t>
            </a:fld>
            <a:endParaRPr lang="en-GB"/>
          </a:p>
        </p:txBody>
      </p:sp>
    </p:spTree>
    <p:extLst>
      <p:ext uri="{BB962C8B-B14F-4D97-AF65-F5344CB8AC3E}">
        <p14:creationId xmlns:p14="http://schemas.microsoft.com/office/powerpoint/2010/main" val="12804230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9245600"/>
            <a:ext cx="6858001" cy="660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9149568"/>
            <a:ext cx="6858001" cy="960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617220" y="413984"/>
            <a:ext cx="5657850" cy="2095538"/>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17219" y="2666060"/>
            <a:ext cx="5657851" cy="581152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1" y="9330803"/>
            <a:ext cx="1390652" cy="527403"/>
          </a:xfrm>
          <a:prstGeom prst="rect">
            <a:avLst/>
          </a:prstGeom>
        </p:spPr>
        <p:txBody>
          <a:bodyPr vert="horz" lIns="91440" tIns="45720" rIns="91440" bIns="45720" rtlCol="0" anchor="ctr"/>
          <a:lstStyle>
            <a:lvl1pPr algn="l">
              <a:defRPr sz="675">
                <a:solidFill>
                  <a:srgbClr val="FFFFFF"/>
                </a:solidFill>
              </a:defRPr>
            </a:lvl1pPr>
          </a:lstStyle>
          <a:p>
            <a:fld id="{5B6AD25C-616E-47C5-B986-8C655E374F27}" type="datetime1">
              <a:rPr lang="en-GB" smtClean="0"/>
              <a:t>05/03/2021</a:t>
            </a:fld>
            <a:endParaRPr lang="en-GB"/>
          </a:p>
        </p:txBody>
      </p:sp>
      <p:sp>
        <p:nvSpPr>
          <p:cNvPr id="5" name="Footer Placeholder 4"/>
          <p:cNvSpPr>
            <a:spLocks noGrp="1"/>
          </p:cNvSpPr>
          <p:nvPr>
            <p:ph type="ftr" sz="quarter" idx="3"/>
          </p:nvPr>
        </p:nvSpPr>
        <p:spPr>
          <a:xfrm>
            <a:off x="2073480" y="9330803"/>
            <a:ext cx="2712827" cy="527403"/>
          </a:xfrm>
          <a:prstGeom prst="rect">
            <a:avLst/>
          </a:prstGeom>
        </p:spPr>
        <p:txBody>
          <a:bodyPr vert="horz" lIns="91440" tIns="45720" rIns="91440" bIns="45720" rtlCol="0" anchor="ctr"/>
          <a:lstStyle>
            <a:lvl1pPr algn="ctr">
              <a:defRPr sz="675" cap="all" baseline="0">
                <a:solidFill>
                  <a:srgbClr val="FFFFFF"/>
                </a:solidFill>
              </a:defRPr>
            </a:lvl1pPr>
          </a:lstStyle>
          <a:p>
            <a:endParaRPr lang="en-GB"/>
          </a:p>
        </p:txBody>
      </p:sp>
      <p:sp>
        <p:nvSpPr>
          <p:cNvPr id="6" name="Slide Number Placeholder 5"/>
          <p:cNvSpPr>
            <a:spLocks noGrp="1"/>
          </p:cNvSpPr>
          <p:nvPr>
            <p:ph type="sldNum" sz="quarter" idx="4"/>
          </p:nvPr>
        </p:nvSpPr>
        <p:spPr>
          <a:xfrm>
            <a:off x="5569009" y="9330803"/>
            <a:ext cx="738014" cy="527403"/>
          </a:xfrm>
          <a:prstGeom prst="rect">
            <a:avLst/>
          </a:prstGeom>
        </p:spPr>
        <p:txBody>
          <a:bodyPr vert="horz" lIns="91440" tIns="45720" rIns="91440" bIns="45720" rtlCol="0" anchor="ctr"/>
          <a:lstStyle>
            <a:lvl1pPr algn="r">
              <a:defRPr sz="788">
                <a:solidFill>
                  <a:srgbClr val="FFFFFF"/>
                </a:solidFill>
              </a:defRPr>
            </a:lvl1pPr>
          </a:lstStyle>
          <a:p>
            <a:fld id="{35FC308B-FFF1-4D71-A7E6-5E1C355E4788}" type="slidenum">
              <a:rPr lang="en-GB" smtClean="0"/>
              <a:t>‹#›</a:t>
            </a:fld>
            <a:endParaRPr lang="en-GB"/>
          </a:p>
        </p:txBody>
      </p:sp>
      <p:cxnSp>
        <p:nvCxnSpPr>
          <p:cNvPr id="10" name="Straight Connector 9"/>
          <p:cNvCxnSpPr/>
          <p:nvPr/>
        </p:nvCxnSpPr>
        <p:spPr>
          <a:xfrm>
            <a:off x="671362" y="2510221"/>
            <a:ext cx="5606415"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8303812"/>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 id="2147483663" r:id="rId13"/>
  </p:sldLayoutIdLst>
  <p:hf hdr="0" dt="0"/>
  <p:txStyles>
    <p:titleStyle>
      <a:lvl1pPr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p:titleStyle>
    <p:bodyStyle>
      <a:lvl1pPr marL="68580" indent="-68580" algn="l" defTabSz="685800" rtl="0" eaLnBrk="1" latinLnBrk="0" hangingPunct="1">
        <a:lnSpc>
          <a:spcPct val="90000"/>
        </a:lnSpc>
        <a:spcBef>
          <a:spcPts val="900"/>
        </a:spcBef>
        <a:spcAft>
          <a:spcPts val="150"/>
        </a:spcAft>
        <a:buClr>
          <a:schemeClr val="accent1"/>
        </a:buClr>
        <a:buSzPct val="100000"/>
        <a:buFont typeface="Calibri" panose="020F0502020204030204" pitchFamily="34" charset="0"/>
        <a:buChar char=" "/>
        <a:defRPr sz="1500" kern="1200">
          <a:solidFill>
            <a:schemeClr val="tx1">
              <a:lumMod val="75000"/>
              <a:lumOff val="25000"/>
            </a:schemeClr>
          </a:solidFill>
          <a:latin typeface="+mn-lt"/>
          <a:ea typeface="+mn-ea"/>
          <a:cs typeface="+mn-cs"/>
        </a:defRPr>
      </a:lvl1pPr>
      <a:lvl2pPr marL="288036" indent="-137160" algn="l" defTabSz="685800" rtl="0" eaLnBrk="1" latinLnBrk="0" hangingPunct="1">
        <a:lnSpc>
          <a:spcPct val="90000"/>
        </a:lnSpc>
        <a:spcBef>
          <a:spcPts val="150"/>
        </a:spcBef>
        <a:spcAft>
          <a:spcPts val="300"/>
        </a:spcAft>
        <a:buClr>
          <a:schemeClr val="accent1"/>
        </a:buClr>
        <a:buFont typeface="Calibri" pitchFamily="34" charset="0"/>
        <a:buChar char="◦"/>
        <a:defRPr sz="1350" kern="1200">
          <a:solidFill>
            <a:schemeClr val="tx1">
              <a:lumMod val="75000"/>
              <a:lumOff val="25000"/>
            </a:schemeClr>
          </a:solidFill>
          <a:latin typeface="+mn-lt"/>
          <a:ea typeface="+mn-ea"/>
          <a:cs typeface="+mn-cs"/>
        </a:defRPr>
      </a:lvl2pPr>
      <a:lvl3pPr marL="42519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3pPr>
      <a:lvl4pPr marL="56235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4pPr>
      <a:lvl5pPr marL="69951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2.png"/><Relationship Id="rId7"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http://img4.wikia.nocookie.net/__cb20150101152443/fantendo/images/b/b1/Green-stick-man-hi.png" TargetMode="External"/><Relationship Id="rId4" Type="http://schemas.openxmlformats.org/officeDocument/2006/relationships/image" Target="../media/image5.gif"/><Relationship Id="rId9" Type="http://schemas.openxmlformats.org/officeDocument/2006/relationships/image" Target="../media/image9.png"/></Relationships>
</file>

<file path=ppt/slides/_rels/slide3.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2.png"/><Relationship Id="rId7"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4" Type="http://schemas.openxmlformats.org/officeDocument/2006/relationships/image" Target="../media/image14.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7" Type="http://schemas.microsoft.com/office/2007/relationships/hdphoto" Target="../media/hdphoto2.wdp"/><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jpe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5" Type="http://schemas.openxmlformats.org/officeDocument/2006/relationships/image" Target="../media/image18.png"/><Relationship Id="rId4" Type="http://schemas.openxmlformats.org/officeDocument/2006/relationships/image" Target="../media/image16.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5" Type="http://schemas.openxmlformats.org/officeDocument/2006/relationships/image" Target="../media/image19.png"/><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5724" y="1105412"/>
            <a:ext cx="5915025" cy="286787"/>
          </a:xfrm>
        </p:spPr>
        <p:txBody>
          <a:bodyPr>
            <a:noAutofit/>
          </a:bodyPr>
          <a:lstStyle/>
          <a:p>
            <a:r>
              <a:rPr lang="en-GB" sz="2400" dirty="0" smtClean="0">
                <a:latin typeface="Agency FB" panose="020B0503020202020204" pitchFamily="34" charset="0"/>
              </a:rPr>
              <a:t>Marking and Feedback Policy </a:t>
            </a:r>
            <a:r>
              <a:rPr lang="en-GB" sz="1000" dirty="0" smtClean="0">
                <a:latin typeface="Agency FB" panose="020B0503020202020204" pitchFamily="34" charset="0"/>
              </a:rPr>
              <a:t>(2021)</a:t>
            </a:r>
            <a:endParaRPr lang="en-GB" sz="1000" dirty="0">
              <a:latin typeface="Agency FB" panose="020B0503020202020204" pitchFamily="34" charset="0"/>
            </a:endParaRPr>
          </a:p>
        </p:txBody>
      </p:sp>
      <p:sp>
        <p:nvSpPr>
          <p:cNvPr id="3" name="Slide Number Placeholder 2"/>
          <p:cNvSpPr>
            <a:spLocks noGrp="1"/>
          </p:cNvSpPr>
          <p:nvPr>
            <p:ph type="sldNum" sz="quarter" idx="12"/>
          </p:nvPr>
        </p:nvSpPr>
        <p:spPr/>
        <p:txBody>
          <a:bodyPr/>
          <a:lstStyle/>
          <a:p>
            <a:fld id="{35FC308B-FFF1-4D71-A7E6-5E1C355E4788}" type="slidenum">
              <a:rPr lang="en-GB" smtClean="0"/>
              <a:pPr/>
              <a:t>1</a:t>
            </a:fld>
            <a:endParaRPr lang="en-GB" dirty="0"/>
          </a:p>
        </p:txBody>
      </p:sp>
      <p:sp>
        <p:nvSpPr>
          <p:cNvPr id="4" name="Text Placeholder 3"/>
          <p:cNvSpPr>
            <a:spLocks noGrp="1"/>
          </p:cNvSpPr>
          <p:nvPr>
            <p:ph type="body" sz="quarter" idx="13"/>
          </p:nvPr>
        </p:nvSpPr>
        <p:spPr>
          <a:xfrm>
            <a:off x="471486" y="801207"/>
            <a:ext cx="1597946" cy="226764"/>
          </a:xfrm>
        </p:spPr>
        <p:txBody>
          <a:bodyPr/>
          <a:lstStyle/>
          <a:p>
            <a:r>
              <a:rPr lang="en-GB" b="1" dirty="0" err="1" smtClean="0">
                <a:latin typeface="Agency FB" panose="020B0503020202020204" pitchFamily="34" charset="0"/>
              </a:rPr>
              <a:t>Stakesby</a:t>
            </a:r>
            <a:r>
              <a:rPr lang="en-GB" b="1" dirty="0" smtClean="0">
                <a:latin typeface="Agency FB" panose="020B0503020202020204" pitchFamily="34" charset="0"/>
              </a:rPr>
              <a:t> Primary Academy</a:t>
            </a:r>
            <a:endParaRPr lang="en-GB" b="1" dirty="0">
              <a:latin typeface="Agency FB" panose="020B0503020202020204" pitchFamily="34" charset="0"/>
            </a:endParaRPr>
          </a:p>
        </p:txBody>
      </p:sp>
      <p:sp>
        <p:nvSpPr>
          <p:cNvPr id="5" name="Text Placeholder 4"/>
          <p:cNvSpPr>
            <a:spLocks noGrp="1"/>
          </p:cNvSpPr>
          <p:nvPr>
            <p:ph type="body" sz="quarter" idx="14"/>
          </p:nvPr>
        </p:nvSpPr>
        <p:spPr>
          <a:xfrm>
            <a:off x="918204" y="2555310"/>
            <a:ext cx="2522986" cy="6564626"/>
          </a:xfrm>
        </p:spPr>
        <p:txBody>
          <a:bodyPr>
            <a:noAutofit/>
          </a:bodyPr>
          <a:lstStyle/>
          <a:p>
            <a:r>
              <a:rPr lang="en-GB" b="1" u="sng" dirty="0" smtClean="0">
                <a:latin typeface="Agency FB" panose="020B0503020202020204" pitchFamily="34" charset="0"/>
              </a:rPr>
              <a:t>Purpose</a:t>
            </a:r>
            <a:endParaRPr lang="en-GB" b="1" u="sng" dirty="0">
              <a:latin typeface="Agency FB" panose="020B0503020202020204" pitchFamily="34" charset="0"/>
            </a:endParaRPr>
          </a:p>
          <a:p>
            <a:pPr>
              <a:lnSpc>
                <a:spcPct val="150000"/>
              </a:lnSpc>
            </a:pPr>
            <a:r>
              <a:rPr lang="en-GB" dirty="0" smtClean="0">
                <a:latin typeface="Agency FB" panose="020B0503020202020204" pitchFamily="34" charset="0"/>
              </a:rPr>
              <a:t>For effective feedback to function formatively, the results have to be used to adjust teaching and learning. </a:t>
            </a:r>
          </a:p>
          <a:p>
            <a:pPr>
              <a:lnSpc>
                <a:spcPct val="150000"/>
              </a:lnSpc>
            </a:pPr>
            <a:endParaRPr lang="en-GB" dirty="0">
              <a:latin typeface="Agency FB" panose="020B0503020202020204" pitchFamily="34" charset="0"/>
            </a:endParaRPr>
          </a:p>
          <a:p>
            <a:pPr>
              <a:lnSpc>
                <a:spcPct val="150000"/>
              </a:lnSpc>
            </a:pPr>
            <a:r>
              <a:rPr lang="en-GB" dirty="0" smtClean="0">
                <a:latin typeface="Agency FB" panose="020B0503020202020204" pitchFamily="34" charset="0"/>
              </a:rPr>
              <a:t>All feedback should focus on particular strengths and improvements the individual could make, inline with </a:t>
            </a:r>
            <a:r>
              <a:rPr lang="en-GB" dirty="0" smtClean="0">
                <a:latin typeface="Agency FB" panose="020B0503020202020204" pitchFamily="34" charset="0"/>
              </a:rPr>
              <a:t>a specific </a:t>
            </a:r>
            <a:r>
              <a:rPr lang="en-GB" dirty="0" smtClean="0">
                <a:latin typeface="Agency FB" panose="020B0503020202020204" pitchFamily="34" charset="0"/>
              </a:rPr>
              <a:t>learning objective, never making explicit comparisons with other children. </a:t>
            </a:r>
          </a:p>
          <a:p>
            <a:pPr>
              <a:lnSpc>
                <a:spcPct val="150000"/>
              </a:lnSpc>
            </a:pPr>
            <a:endParaRPr lang="en-GB" dirty="0">
              <a:latin typeface="Agency FB" panose="020B0503020202020204" pitchFamily="34" charset="0"/>
            </a:endParaRPr>
          </a:p>
          <a:p>
            <a:pPr>
              <a:lnSpc>
                <a:spcPct val="150000"/>
              </a:lnSpc>
            </a:pPr>
            <a:r>
              <a:rPr lang="en-GB" dirty="0" smtClean="0">
                <a:latin typeface="Agency FB" panose="020B0503020202020204" pitchFamily="34" charset="0"/>
              </a:rPr>
              <a:t>There should be opportunities for children to express their understanding of the feedback received planned in to all teaching sessions – this will promote dialogue. </a:t>
            </a:r>
            <a:endParaRPr lang="en-GB" dirty="0">
              <a:latin typeface="Agency FB" panose="020B0503020202020204" pitchFamily="34" charset="0"/>
            </a:endParaRPr>
          </a:p>
          <a:p>
            <a:pPr>
              <a:lnSpc>
                <a:spcPct val="150000"/>
              </a:lnSpc>
            </a:pPr>
            <a:endParaRPr lang="en-GB" dirty="0" smtClean="0">
              <a:latin typeface="Agency FB" panose="020B0503020202020204" pitchFamily="34" charset="0"/>
            </a:endParaRPr>
          </a:p>
          <a:p>
            <a:pPr>
              <a:lnSpc>
                <a:spcPct val="150000"/>
              </a:lnSpc>
            </a:pPr>
            <a:r>
              <a:rPr lang="en-GB" dirty="0" smtClean="0">
                <a:latin typeface="Agency FB" panose="020B0503020202020204" pitchFamily="34" charset="0"/>
              </a:rPr>
              <a:t>The dialogue between our children and staff should be thoughtful, reflective and focused to evoke and explore understanding – promoting positive steps towards improvement and excellence. </a:t>
            </a:r>
          </a:p>
          <a:p>
            <a:pPr>
              <a:lnSpc>
                <a:spcPct val="150000"/>
              </a:lnSpc>
            </a:pPr>
            <a:endParaRPr lang="en-GB" dirty="0">
              <a:latin typeface="Agency FB" panose="020B0503020202020204" pitchFamily="34" charset="0"/>
            </a:endParaRPr>
          </a:p>
          <a:p>
            <a:pPr>
              <a:lnSpc>
                <a:spcPct val="150000"/>
              </a:lnSpc>
            </a:pPr>
            <a:r>
              <a:rPr lang="en-GB" dirty="0" smtClean="0">
                <a:latin typeface="Agency FB" panose="020B0503020202020204" pitchFamily="34" charset="0"/>
              </a:rPr>
              <a:t>A combination of written (shorthand) and verbal feedback (live) is most effective and are mutually supportive. </a:t>
            </a:r>
            <a:endParaRPr lang="en-GB" dirty="0">
              <a:latin typeface="Agency FB" panose="020B0503020202020204" pitchFamily="34" charset="0"/>
            </a:endParaRPr>
          </a:p>
        </p:txBody>
      </p:sp>
      <p:sp>
        <p:nvSpPr>
          <p:cNvPr id="6" name="Text Placeholder 5"/>
          <p:cNvSpPr>
            <a:spLocks noGrp="1"/>
          </p:cNvSpPr>
          <p:nvPr>
            <p:ph type="body" sz="quarter" idx="15"/>
          </p:nvPr>
        </p:nvSpPr>
        <p:spPr>
          <a:xfrm>
            <a:off x="207264" y="2604078"/>
            <a:ext cx="674363" cy="6486347"/>
          </a:xfrm>
        </p:spPr>
        <p:txBody>
          <a:bodyPr>
            <a:normAutofit/>
          </a:bodyPr>
          <a:lstStyle/>
          <a:p>
            <a:endParaRPr lang="en-GB" sz="1000" dirty="0">
              <a:latin typeface="Agency FB" panose="020B0503020202020204" pitchFamily="34" charset="0"/>
            </a:endParaRPr>
          </a:p>
        </p:txBody>
      </p:sp>
      <p:sp>
        <p:nvSpPr>
          <p:cNvPr id="7" name="Text Placeholder 6"/>
          <p:cNvSpPr>
            <a:spLocks noGrp="1"/>
          </p:cNvSpPr>
          <p:nvPr>
            <p:ph type="body" sz="quarter" idx="16"/>
          </p:nvPr>
        </p:nvSpPr>
        <p:spPr>
          <a:xfrm>
            <a:off x="3863523" y="2654878"/>
            <a:ext cx="2522989" cy="6571691"/>
          </a:xfrm>
        </p:spPr>
        <p:txBody>
          <a:bodyPr>
            <a:normAutofit/>
          </a:bodyPr>
          <a:lstStyle/>
          <a:p>
            <a:endParaRPr lang="en-US" dirty="0" smtClean="0">
              <a:latin typeface="Agency FB" panose="020B0503020202020204" pitchFamily="34" charset="0"/>
            </a:endParaRPr>
          </a:p>
          <a:p>
            <a:endParaRPr lang="en-US" dirty="0">
              <a:latin typeface="Agency FB" panose="020B0503020202020204" pitchFamily="34" charset="0"/>
            </a:endParaRPr>
          </a:p>
          <a:p>
            <a:pPr>
              <a:lnSpc>
                <a:spcPct val="150000"/>
              </a:lnSpc>
            </a:pPr>
            <a:endParaRPr lang="en-US" dirty="0" smtClean="0">
              <a:latin typeface="Agency FB" panose="020B0503020202020204" pitchFamily="34" charset="0"/>
            </a:endParaRPr>
          </a:p>
          <a:p>
            <a:pPr>
              <a:lnSpc>
                <a:spcPct val="150000"/>
              </a:lnSpc>
            </a:pPr>
            <a:endParaRPr lang="en-US" dirty="0" smtClean="0">
              <a:latin typeface="Agency FB" panose="020B0503020202020204" pitchFamily="34" charset="0"/>
            </a:endParaRPr>
          </a:p>
          <a:p>
            <a:pPr>
              <a:lnSpc>
                <a:spcPct val="150000"/>
              </a:lnSpc>
            </a:pPr>
            <a:endParaRPr lang="en-US" dirty="0">
              <a:latin typeface="Agency FB" panose="020B0503020202020204" pitchFamily="34" charset="0"/>
            </a:endParaRPr>
          </a:p>
          <a:p>
            <a:pPr>
              <a:lnSpc>
                <a:spcPct val="150000"/>
              </a:lnSpc>
            </a:pPr>
            <a:endParaRPr lang="en-US" dirty="0" smtClean="0">
              <a:latin typeface="Agency FB" panose="020B0503020202020204" pitchFamily="34" charset="0"/>
            </a:endParaRPr>
          </a:p>
          <a:p>
            <a:endParaRPr lang="en-GB" sz="1000" dirty="0">
              <a:latin typeface="Agency FB" panose="020B0503020202020204" pitchFamily="34" charset="0"/>
            </a:endParaRPr>
          </a:p>
        </p:txBody>
      </p:sp>
      <p:sp>
        <p:nvSpPr>
          <p:cNvPr id="8" name="Text Placeholder 7"/>
          <p:cNvSpPr>
            <a:spLocks noGrp="1"/>
          </p:cNvSpPr>
          <p:nvPr>
            <p:ph type="body" sz="quarter" idx="17"/>
          </p:nvPr>
        </p:nvSpPr>
        <p:spPr>
          <a:xfrm>
            <a:off x="3428998" y="2555310"/>
            <a:ext cx="434525" cy="6564628"/>
          </a:xfrm>
        </p:spPr>
        <p:txBody>
          <a:bodyPr>
            <a:normAutofit/>
          </a:bodyPr>
          <a:lstStyle/>
          <a:p>
            <a:endParaRPr lang="en-GB" sz="1000" dirty="0">
              <a:latin typeface="Agency FB" panose="020B0503020202020204" pitchFamily="34" charset="0"/>
            </a:endParaRP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65101" y="582066"/>
            <a:ext cx="904297" cy="822659"/>
          </a:xfrm>
          <a:prstGeom prst="rect">
            <a:avLst/>
          </a:prstGeom>
        </p:spPr>
      </p:pic>
      <p:sp>
        <p:nvSpPr>
          <p:cNvPr id="10" name="Title 1"/>
          <p:cNvSpPr txBox="1">
            <a:spLocks/>
          </p:cNvSpPr>
          <p:nvPr/>
        </p:nvSpPr>
        <p:spPr>
          <a:xfrm>
            <a:off x="363198" y="2192509"/>
            <a:ext cx="6386512" cy="259011"/>
          </a:xfrm>
          <a:prstGeom prst="rect">
            <a:avLst/>
          </a:prstGeom>
        </p:spPr>
        <p:txBody>
          <a:bodyPr vert="horz" lIns="91440" tIns="45720" rIns="91440" bIns="45720" rtlCol="0" anchor="b">
            <a:noAutofit/>
          </a:bodyPr>
          <a:lstStyle>
            <a:lvl1pPr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a:lstStyle>
          <a:p>
            <a:r>
              <a:rPr lang="en-GB" sz="1200" dirty="0" smtClean="0">
                <a:latin typeface="Agency FB" panose="020B0503020202020204" pitchFamily="34" charset="0"/>
              </a:rPr>
              <a:t>Effective feedback is a thoughtful dialogue between student and teacher. </a:t>
            </a:r>
            <a:endParaRPr lang="en-GB" sz="1200" dirty="0">
              <a:latin typeface="Agency FB" panose="020B0503020202020204" pitchFamily="34" charset="0"/>
            </a:endParaRPr>
          </a:p>
        </p:txBody>
      </p:sp>
      <p:sp>
        <p:nvSpPr>
          <p:cNvPr id="11" name="Title 1"/>
          <p:cNvSpPr txBox="1">
            <a:spLocks/>
          </p:cNvSpPr>
          <p:nvPr/>
        </p:nvSpPr>
        <p:spPr>
          <a:xfrm>
            <a:off x="363198" y="9531531"/>
            <a:ext cx="5915025" cy="286787"/>
          </a:xfrm>
          <a:prstGeom prst="rect">
            <a:avLst/>
          </a:prstGeom>
        </p:spPr>
        <p:txBody>
          <a:bodyPr vert="horz" lIns="91440" tIns="45720" rIns="91440" bIns="45720" rtlCol="0" anchor="b">
            <a:noAutofit/>
          </a:bodyPr>
          <a:lstStyle>
            <a:lvl1pPr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a:lstStyle>
          <a:p>
            <a:r>
              <a:rPr lang="en-GB" sz="1400" i="1" dirty="0" smtClean="0">
                <a:latin typeface="Agency FB" panose="020B0503020202020204" pitchFamily="34" charset="0"/>
              </a:rPr>
              <a:t>“I enjoy spending time to make sure my work </a:t>
            </a:r>
            <a:r>
              <a:rPr lang="en-GB" sz="1400" i="1" dirty="0">
                <a:latin typeface="Agency FB" panose="020B0503020202020204" pitchFamily="34" charset="0"/>
              </a:rPr>
              <a:t> </a:t>
            </a:r>
            <a:r>
              <a:rPr lang="en-GB" sz="1400" i="1" dirty="0" smtClean="0">
                <a:latin typeface="Agency FB" panose="020B0503020202020204" pitchFamily="34" charset="0"/>
              </a:rPr>
              <a:t>is  always excellent!”</a:t>
            </a:r>
            <a:endParaRPr lang="en-GB" sz="1400" i="1" dirty="0">
              <a:latin typeface="Agency FB" panose="020B0503020202020204" pitchFamily="34" charset="0"/>
            </a:endParaRPr>
          </a:p>
        </p:txBody>
      </p:sp>
      <p:sp>
        <p:nvSpPr>
          <p:cNvPr id="12" name="Text Placeholder 3"/>
          <p:cNvSpPr txBox="1">
            <a:spLocks/>
          </p:cNvSpPr>
          <p:nvPr/>
        </p:nvSpPr>
        <p:spPr>
          <a:xfrm>
            <a:off x="4796077" y="372483"/>
            <a:ext cx="1488835" cy="151739"/>
          </a:xfrm>
          <a:prstGeom prst="rect">
            <a:avLst/>
          </a:prstGeom>
        </p:spPr>
        <p:txBody>
          <a:bodyPr vert="horz" lIns="0" tIns="45720" rIns="0" bIns="45720" rtlCol="0">
            <a:noAutofit/>
          </a:bodyPr>
          <a:lstStyle>
            <a:lvl1pPr marL="0" indent="0" algn="l" defTabSz="685800" rtl="0" eaLnBrk="1" latinLnBrk="0" hangingPunct="1">
              <a:lnSpc>
                <a:spcPct val="90000"/>
              </a:lnSpc>
              <a:spcBef>
                <a:spcPts val="900"/>
              </a:spcBef>
              <a:spcAft>
                <a:spcPts val="150"/>
              </a:spcAft>
              <a:buClr>
                <a:schemeClr val="accent1"/>
              </a:buClr>
              <a:buSzPct val="100000"/>
              <a:buFont typeface="Calibri" panose="020F0502020204030204" pitchFamily="34" charset="0"/>
              <a:buNone/>
              <a:defRPr sz="1000" kern="1200">
                <a:solidFill>
                  <a:schemeClr val="tx1">
                    <a:lumMod val="75000"/>
                    <a:lumOff val="25000"/>
                  </a:schemeClr>
                </a:solidFill>
                <a:latin typeface="Garamond" panose="02020404030301010803" pitchFamily="18" charset="0"/>
                <a:ea typeface="+mn-ea"/>
                <a:cs typeface="+mn-cs"/>
              </a:defRPr>
            </a:lvl1pPr>
            <a:lvl2pPr marL="288036" indent="-137160" algn="l" defTabSz="685800" rtl="0" eaLnBrk="1" latinLnBrk="0" hangingPunct="1">
              <a:lnSpc>
                <a:spcPct val="90000"/>
              </a:lnSpc>
              <a:spcBef>
                <a:spcPts val="150"/>
              </a:spcBef>
              <a:spcAft>
                <a:spcPts val="300"/>
              </a:spcAft>
              <a:buClr>
                <a:schemeClr val="accent1"/>
              </a:buClr>
              <a:buFont typeface="Calibri" pitchFamily="34" charset="0"/>
              <a:buChar char="◦"/>
              <a:defRPr sz="1100" kern="1200">
                <a:solidFill>
                  <a:schemeClr val="tx1">
                    <a:lumMod val="75000"/>
                    <a:lumOff val="25000"/>
                  </a:schemeClr>
                </a:solidFill>
                <a:latin typeface="+mn-lt"/>
                <a:ea typeface="+mn-ea"/>
                <a:cs typeface="+mn-cs"/>
              </a:defRPr>
            </a:lvl2pPr>
            <a:lvl3pPr marL="42519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3pPr>
            <a:lvl4pPr marL="562356" indent="-137160" algn="l" defTabSz="685800" rtl="0" eaLnBrk="1" latinLnBrk="0" hangingPunct="1">
              <a:lnSpc>
                <a:spcPct val="90000"/>
              </a:lnSpc>
              <a:spcBef>
                <a:spcPts val="150"/>
              </a:spcBef>
              <a:spcAft>
                <a:spcPts val="300"/>
              </a:spcAft>
              <a:buClr>
                <a:schemeClr val="accent1"/>
              </a:buClr>
              <a:buFont typeface="Calibri" pitchFamily="34" charset="0"/>
              <a:buChar char="◦"/>
              <a:defRPr sz="1000" kern="1200">
                <a:solidFill>
                  <a:schemeClr val="tx1">
                    <a:lumMod val="75000"/>
                    <a:lumOff val="25000"/>
                  </a:schemeClr>
                </a:solidFill>
                <a:latin typeface="+mn-lt"/>
                <a:ea typeface="+mn-ea"/>
                <a:cs typeface="+mn-cs"/>
              </a:defRPr>
            </a:lvl4pPr>
            <a:lvl5pPr marL="699516" indent="-137160" algn="l" defTabSz="685800" rtl="0" eaLnBrk="1" latinLnBrk="0" hangingPunct="1">
              <a:lnSpc>
                <a:spcPct val="90000"/>
              </a:lnSpc>
              <a:spcBef>
                <a:spcPts val="150"/>
              </a:spcBef>
              <a:spcAft>
                <a:spcPts val="300"/>
              </a:spcAft>
              <a:buClr>
                <a:schemeClr val="accent1"/>
              </a:buClr>
              <a:buFont typeface="Calibri" pitchFamily="34" charset="0"/>
              <a:buChar char="◦"/>
              <a:defRPr sz="1000" kern="1200">
                <a:solidFill>
                  <a:schemeClr val="tx1">
                    <a:lumMod val="75000"/>
                    <a:lumOff val="25000"/>
                  </a:schemeClr>
                </a:solidFill>
                <a:latin typeface="+mn-lt"/>
                <a:ea typeface="+mn-ea"/>
                <a:cs typeface="+mn-cs"/>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a:lstStyle>
          <a:p>
            <a:pPr algn="r"/>
            <a:r>
              <a:rPr lang="en-GB" i="1" dirty="0">
                <a:latin typeface="Agency FB" panose="020B0503020202020204" pitchFamily="34" charset="0"/>
              </a:rPr>
              <a:t>Commitment Kindness Excellence</a:t>
            </a:r>
          </a:p>
          <a:p>
            <a:pPr algn="r"/>
            <a:endParaRPr lang="en-GB" i="1" dirty="0">
              <a:latin typeface="Agency FB" panose="020B0503020202020204" pitchFamily="34" charset="0"/>
            </a:endParaRPr>
          </a:p>
        </p:txBody>
      </p:sp>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11243" y="9267689"/>
            <a:ext cx="1409791" cy="613259"/>
          </a:xfrm>
          <a:prstGeom prst="rect">
            <a:avLst/>
          </a:prstGeom>
        </p:spPr>
      </p:pic>
      <p:sp>
        <p:nvSpPr>
          <p:cNvPr id="16" name="Text Placeholder 4"/>
          <p:cNvSpPr txBox="1">
            <a:spLocks/>
          </p:cNvSpPr>
          <p:nvPr/>
        </p:nvSpPr>
        <p:spPr>
          <a:xfrm>
            <a:off x="3875715" y="2547210"/>
            <a:ext cx="2522986" cy="6564626"/>
          </a:xfrm>
          <a:prstGeom prst="rect">
            <a:avLst/>
          </a:prstGeom>
        </p:spPr>
        <p:txBody>
          <a:bodyPr vert="horz" lIns="0" tIns="45720" rIns="0" bIns="45720" rtlCol="0">
            <a:noAutofit/>
          </a:bodyPr>
          <a:lstStyle>
            <a:lvl1pPr marL="0" indent="0" algn="l" defTabSz="685800" rtl="0" eaLnBrk="1" latinLnBrk="0" hangingPunct="1">
              <a:lnSpc>
                <a:spcPct val="100000"/>
              </a:lnSpc>
              <a:spcBef>
                <a:spcPts val="0"/>
              </a:spcBef>
              <a:spcAft>
                <a:spcPts val="150"/>
              </a:spcAft>
              <a:buClr>
                <a:schemeClr val="accent1"/>
              </a:buClr>
              <a:buSzPct val="100000"/>
              <a:buFont typeface="Calibri" panose="020F0502020204030204" pitchFamily="34" charset="0"/>
              <a:buNone/>
              <a:defRPr sz="1200" kern="1200">
                <a:solidFill>
                  <a:schemeClr val="tx1">
                    <a:lumMod val="75000"/>
                    <a:lumOff val="25000"/>
                  </a:schemeClr>
                </a:solidFill>
                <a:latin typeface="Garamond" panose="02020404030301010803" pitchFamily="18" charset="0"/>
                <a:ea typeface="+mn-ea"/>
                <a:cs typeface="+mn-cs"/>
              </a:defRPr>
            </a:lvl1pPr>
            <a:lvl2pPr marL="288036" indent="-137160" algn="l" defTabSz="685800" rtl="0" eaLnBrk="1" latinLnBrk="0" hangingPunct="1">
              <a:lnSpc>
                <a:spcPct val="90000"/>
              </a:lnSpc>
              <a:spcBef>
                <a:spcPts val="150"/>
              </a:spcBef>
              <a:spcAft>
                <a:spcPts val="300"/>
              </a:spcAft>
              <a:buClr>
                <a:schemeClr val="accent1"/>
              </a:buClr>
              <a:buFont typeface="Calibri" pitchFamily="34" charset="0"/>
              <a:buChar char="◦"/>
              <a:defRPr sz="1350" kern="1200">
                <a:solidFill>
                  <a:schemeClr val="tx1">
                    <a:lumMod val="75000"/>
                    <a:lumOff val="25000"/>
                  </a:schemeClr>
                </a:solidFill>
                <a:latin typeface="+mn-lt"/>
                <a:ea typeface="+mn-ea"/>
                <a:cs typeface="+mn-cs"/>
              </a:defRPr>
            </a:lvl2pPr>
            <a:lvl3pPr marL="42519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3pPr>
            <a:lvl4pPr marL="56235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4pPr>
            <a:lvl5pPr marL="69951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a:lstStyle>
          <a:p>
            <a:r>
              <a:rPr lang="en-GB" dirty="0" smtClean="0">
                <a:latin typeface="Agency FB" panose="020B0503020202020204" pitchFamily="34" charset="0"/>
              </a:rPr>
              <a:t>Feedback is one of the most powerful influences on learning and achieving excellence, but this impact can be either positive or negative dependent on the quality and regularity of this feedback. </a:t>
            </a:r>
          </a:p>
          <a:p>
            <a:endParaRPr lang="en-GB" dirty="0">
              <a:latin typeface="Agency FB" panose="020B0503020202020204" pitchFamily="34" charset="0"/>
            </a:endParaRPr>
          </a:p>
          <a:p>
            <a:r>
              <a:rPr lang="en-GB" dirty="0" smtClean="0">
                <a:latin typeface="Agency FB" panose="020B0503020202020204" pitchFamily="34" charset="0"/>
              </a:rPr>
              <a:t>As such, we must ensure our feedback is something the children are learning from. </a:t>
            </a:r>
          </a:p>
          <a:p>
            <a:endParaRPr lang="en-GB" dirty="0">
              <a:latin typeface="Agency FB" panose="020B0503020202020204" pitchFamily="34" charset="0"/>
            </a:endParaRPr>
          </a:p>
          <a:p>
            <a:r>
              <a:rPr lang="en-GB" dirty="0" smtClean="0">
                <a:latin typeface="Agency FB" panose="020B0503020202020204" pitchFamily="34" charset="0"/>
              </a:rPr>
              <a:t>We must clarify the purpose and expected outcomes of the tasks we design for our children. Followed up promptly with specific, clear and constructive feedback, and the chance to use that feedback to improve their own work. </a:t>
            </a:r>
          </a:p>
          <a:p>
            <a:endParaRPr lang="en-GB" dirty="0">
              <a:latin typeface="Agency FB" panose="020B0503020202020204" pitchFamily="34" charset="0"/>
            </a:endParaRPr>
          </a:p>
          <a:p>
            <a:r>
              <a:rPr lang="en-GB" dirty="0" smtClean="0">
                <a:latin typeface="Agency FB" panose="020B0503020202020204" pitchFamily="34" charset="0"/>
              </a:rPr>
              <a:t>It is the </a:t>
            </a:r>
            <a:r>
              <a:rPr lang="en-GB" b="1" dirty="0" smtClean="0">
                <a:latin typeface="Agency FB" panose="020B0503020202020204" pitchFamily="34" charset="0"/>
              </a:rPr>
              <a:t>quality</a:t>
            </a:r>
            <a:r>
              <a:rPr lang="en-GB" dirty="0" smtClean="0">
                <a:latin typeface="Agency FB" panose="020B0503020202020204" pitchFamily="34" charset="0"/>
              </a:rPr>
              <a:t> of your feedback rather that its existence or absence that determines its power.</a:t>
            </a:r>
          </a:p>
          <a:p>
            <a:endParaRPr lang="en-GB" dirty="0">
              <a:latin typeface="Agency FB" panose="020B0503020202020204" pitchFamily="34" charset="0"/>
            </a:endParaRPr>
          </a:p>
          <a:p>
            <a:r>
              <a:rPr lang="en-GB" b="1" u="sng" dirty="0">
                <a:latin typeface="Agency FB" panose="020B0503020202020204" pitchFamily="34" charset="0"/>
              </a:rPr>
              <a:t>Outcomes of </a:t>
            </a:r>
            <a:r>
              <a:rPr lang="en-GB" b="1" u="sng" dirty="0" smtClean="0">
                <a:latin typeface="Agency FB" panose="020B0503020202020204" pitchFamily="34" charset="0"/>
              </a:rPr>
              <a:t>Marking &amp; Feedback</a:t>
            </a:r>
            <a:endParaRPr lang="en-GB" b="1" u="sng" dirty="0">
              <a:latin typeface="Agency FB" panose="020B0503020202020204" pitchFamily="34" charset="0"/>
            </a:endParaRPr>
          </a:p>
          <a:p>
            <a:endParaRPr lang="en-GB" b="1" u="sng" dirty="0">
              <a:latin typeface="Agency FB" panose="020B0503020202020204" pitchFamily="34" charset="0"/>
            </a:endParaRPr>
          </a:p>
          <a:p>
            <a:pPr marL="171450" indent="-171450">
              <a:lnSpc>
                <a:spcPct val="150000"/>
              </a:lnSpc>
              <a:buFont typeface="Courier New" panose="02070309020205020404" pitchFamily="49" charset="0"/>
              <a:buChar char="o"/>
            </a:pPr>
            <a:r>
              <a:rPr lang="en-GB" dirty="0" smtClean="0">
                <a:latin typeface="Agency FB" panose="020B0503020202020204" pitchFamily="34" charset="0"/>
              </a:rPr>
              <a:t>Accurate assessment </a:t>
            </a:r>
            <a:r>
              <a:rPr lang="en-GB" dirty="0">
                <a:latin typeface="Agency FB" panose="020B0503020202020204" pitchFamily="34" charset="0"/>
              </a:rPr>
              <a:t>of pupils’ responses to learning objectives. </a:t>
            </a:r>
          </a:p>
          <a:p>
            <a:pPr marL="171450" indent="-171450">
              <a:lnSpc>
                <a:spcPct val="150000"/>
              </a:lnSpc>
              <a:buFont typeface="Courier New" panose="02070309020205020404" pitchFamily="49" charset="0"/>
              <a:buChar char="o"/>
            </a:pPr>
            <a:r>
              <a:rPr lang="en-GB" dirty="0" smtClean="0">
                <a:latin typeface="Agency FB" panose="020B0503020202020204" pitchFamily="34" charset="0"/>
              </a:rPr>
              <a:t>Actionable responses </a:t>
            </a:r>
            <a:r>
              <a:rPr lang="en-GB" dirty="0">
                <a:latin typeface="Agency FB" panose="020B0503020202020204" pitchFamily="34" charset="0"/>
              </a:rPr>
              <a:t>which progress children’s </a:t>
            </a:r>
            <a:r>
              <a:rPr lang="en-GB" dirty="0" smtClean="0">
                <a:latin typeface="Agency FB" panose="020B0503020202020204" pitchFamily="34" charset="0"/>
              </a:rPr>
              <a:t>learning. </a:t>
            </a:r>
            <a:endParaRPr lang="en-GB" dirty="0">
              <a:latin typeface="Agency FB" panose="020B0503020202020204" pitchFamily="34" charset="0"/>
            </a:endParaRPr>
          </a:p>
          <a:p>
            <a:pPr marL="171450" indent="-171450">
              <a:lnSpc>
                <a:spcPct val="150000"/>
              </a:lnSpc>
              <a:buFont typeface="Courier New" panose="02070309020205020404" pitchFamily="49" charset="0"/>
              <a:buChar char="o"/>
            </a:pPr>
            <a:r>
              <a:rPr lang="en-GB" dirty="0">
                <a:latin typeface="Agency FB" panose="020B0503020202020204" pitchFamily="34" charset="0"/>
              </a:rPr>
              <a:t>Acknowledging and valuing children's </a:t>
            </a:r>
            <a:r>
              <a:rPr lang="en-GB" dirty="0" smtClean="0">
                <a:latin typeface="Agency FB" panose="020B0503020202020204" pitchFamily="34" charset="0"/>
              </a:rPr>
              <a:t>efforts, </a:t>
            </a:r>
            <a:r>
              <a:rPr lang="en-GB" dirty="0">
                <a:latin typeface="Agency FB" panose="020B0503020202020204" pitchFamily="34" charset="0"/>
              </a:rPr>
              <a:t>celebrating excellence. </a:t>
            </a:r>
          </a:p>
          <a:p>
            <a:pPr marL="171450" indent="-171450">
              <a:lnSpc>
                <a:spcPct val="150000"/>
              </a:lnSpc>
              <a:buFont typeface="Courier New" panose="02070309020205020404" pitchFamily="49" charset="0"/>
              <a:buChar char="o"/>
            </a:pPr>
            <a:r>
              <a:rPr lang="en-GB" dirty="0">
                <a:latin typeface="Agency FB" panose="020B0503020202020204" pitchFamily="34" charset="0"/>
              </a:rPr>
              <a:t>Providing a platform for teacher </a:t>
            </a:r>
            <a:r>
              <a:rPr lang="en-GB" dirty="0">
                <a:latin typeface="Agency FB" panose="020B0503020202020204" pitchFamily="34" charset="0"/>
                <a:sym typeface="Wingdings" panose="05000000000000000000" pitchFamily="2" charset="2"/>
              </a:rPr>
              <a:t> child dialogue. </a:t>
            </a:r>
            <a:endParaRPr lang="en-GB" dirty="0" smtClean="0">
              <a:latin typeface="Agency FB" panose="020B0503020202020204" pitchFamily="34" charset="0"/>
              <a:sym typeface="Wingdings" panose="05000000000000000000" pitchFamily="2" charset="2"/>
            </a:endParaRPr>
          </a:p>
          <a:p>
            <a:pPr marL="171450" indent="-171450">
              <a:lnSpc>
                <a:spcPct val="150000"/>
              </a:lnSpc>
              <a:buFont typeface="Courier New" panose="02070309020205020404" pitchFamily="49" charset="0"/>
              <a:buChar char="o"/>
            </a:pPr>
            <a:r>
              <a:rPr lang="en-GB" dirty="0" smtClean="0">
                <a:latin typeface="Agency FB" panose="020B0503020202020204" pitchFamily="34" charset="0"/>
                <a:sym typeface="Wingdings" panose="05000000000000000000" pitchFamily="2" charset="2"/>
              </a:rPr>
              <a:t>Timely verbal feedback which impacts learning within a session. </a:t>
            </a:r>
            <a:endParaRPr lang="en-GB" dirty="0">
              <a:latin typeface="Agency FB" panose="020B0503020202020204" pitchFamily="34" charset="0"/>
              <a:sym typeface="Wingdings" panose="05000000000000000000" pitchFamily="2" charset="2"/>
            </a:endParaRPr>
          </a:p>
          <a:p>
            <a:r>
              <a:rPr lang="en-GB" dirty="0" smtClean="0">
                <a:latin typeface="Agency FB" panose="020B0503020202020204" pitchFamily="34" charset="0"/>
              </a:rPr>
              <a:t> </a:t>
            </a:r>
            <a:endParaRPr lang="en-GB" dirty="0">
              <a:latin typeface="Agency FB" panose="020B0503020202020204" pitchFamily="34" charset="0"/>
            </a:endParaRP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68709" y="2541448"/>
            <a:ext cx="388202" cy="388202"/>
          </a:xfrm>
          <a:prstGeom prst="rect">
            <a:avLst/>
          </a:prstGeom>
        </p:spPr>
      </p:pic>
      <p:pic>
        <p:nvPicPr>
          <p:cNvPr id="17" name="Picture 1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535188" y="5855755"/>
            <a:ext cx="271540" cy="271540"/>
          </a:xfrm>
          <a:prstGeom prst="rect">
            <a:avLst/>
          </a:prstGeom>
        </p:spPr>
      </p:pic>
    </p:spTree>
    <p:extLst>
      <p:ext uri="{BB962C8B-B14F-4D97-AF65-F5344CB8AC3E}">
        <p14:creationId xmlns:p14="http://schemas.microsoft.com/office/powerpoint/2010/main" val="29136378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5724" y="1105412"/>
            <a:ext cx="5915025" cy="286787"/>
          </a:xfrm>
        </p:spPr>
        <p:txBody>
          <a:bodyPr>
            <a:noAutofit/>
          </a:bodyPr>
          <a:lstStyle/>
          <a:p>
            <a:r>
              <a:rPr lang="en-GB" sz="2400" dirty="0" smtClean="0">
                <a:latin typeface="Agency FB" panose="020B0503020202020204" pitchFamily="34" charset="0"/>
              </a:rPr>
              <a:t>Marking and Feedback Policy </a:t>
            </a:r>
            <a:r>
              <a:rPr lang="en-GB" sz="1000" dirty="0" smtClean="0">
                <a:latin typeface="Agency FB" panose="020B0503020202020204" pitchFamily="34" charset="0"/>
              </a:rPr>
              <a:t>(2021)</a:t>
            </a:r>
            <a:endParaRPr lang="en-GB" sz="1000" dirty="0">
              <a:latin typeface="Agency FB" panose="020B0503020202020204" pitchFamily="34" charset="0"/>
            </a:endParaRPr>
          </a:p>
        </p:txBody>
      </p:sp>
      <p:sp>
        <p:nvSpPr>
          <p:cNvPr id="3" name="Slide Number Placeholder 2"/>
          <p:cNvSpPr>
            <a:spLocks noGrp="1"/>
          </p:cNvSpPr>
          <p:nvPr>
            <p:ph type="sldNum" sz="quarter" idx="12"/>
          </p:nvPr>
        </p:nvSpPr>
        <p:spPr/>
        <p:txBody>
          <a:bodyPr/>
          <a:lstStyle/>
          <a:p>
            <a:fld id="{35FC308B-FFF1-4D71-A7E6-5E1C355E4788}" type="slidenum">
              <a:rPr lang="en-GB" smtClean="0"/>
              <a:pPr/>
              <a:t>2</a:t>
            </a:fld>
            <a:endParaRPr lang="en-GB" dirty="0"/>
          </a:p>
        </p:txBody>
      </p:sp>
      <p:sp>
        <p:nvSpPr>
          <p:cNvPr id="4" name="Text Placeholder 3"/>
          <p:cNvSpPr>
            <a:spLocks noGrp="1"/>
          </p:cNvSpPr>
          <p:nvPr>
            <p:ph type="body" sz="quarter" idx="13"/>
          </p:nvPr>
        </p:nvSpPr>
        <p:spPr>
          <a:xfrm>
            <a:off x="471486" y="801207"/>
            <a:ext cx="1597946" cy="226764"/>
          </a:xfrm>
        </p:spPr>
        <p:txBody>
          <a:bodyPr/>
          <a:lstStyle/>
          <a:p>
            <a:r>
              <a:rPr lang="en-GB" b="1" dirty="0" err="1" smtClean="0">
                <a:latin typeface="Agency FB" panose="020B0503020202020204" pitchFamily="34" charset="0"/>
              </a:rPr>
              <a:t>Stakesby</a:t>
            </a:r>
            <a:r>
              <a:rPr lang="en-GB" b="1" dirty="0" smtClean="0">
                <a:latin typeface="Agency FB" panose="020B0503020202020204" pitchFamily="34" charset="0"/>
              </a:rPr>
              <a:t> Primary Academy</a:t>
            </a:r>
            <a:endParaRPr lang="en-GB" b="1" dirty="0">
              <a:latin typeface="Agency FB" panose="020B0503020202020204" pitchFamily="34" charset="0"/>
            </a:endParaRPr>
          </a:p>
        </p:txBody>
      </p:sp>
      <p:sp>
        <p:nvSpPr>
          <p:cNvPr id="5" name="Text Placeholder 4"/>
          <p:cNvSpPr>
            <a:spLocks noGrp="1"/>
          </p:cNvSpPr>
          <p:nvPr>
            <p:ph type="body" sz="quarter" idx="14"/>
          </p:nvPr>
        </p:nvSpPr>
        <p:spPr>
          <a:xfrm>
            <a:off x="916634" y="2434497"/>
            <a:ext cx="2522986" cy="6564626"/>
          </a:xfrm>
        </p:spPr>
        <p:txBody>
          <a:bodyPr>
            <a:noAutofit/>
          </a:bodyPr>
          <a:lstStyle/>
          <a:p>
            <a:pPr>
              <a:lnSpc>
                <a:spcPct val="150000"/>
              </a:lnSpc>
            </a:pPr>
            <a:r>
              <a:rPr lang="en-GB" b="1" u="sng" dirty="0" smtClean="0">
                <a:latin typeface="Agency FB" panose="020B0503020202020204" pitchFamily="34" charset="0"/>
                <a:sym typeface="Wingdings" panose="05000000000000000000" pitchFamily="2" charset="2"/>
              </a:rPr>
              <a:t>Formats of Learning</a:t>
            </a:r>
          </a:p>
          <a:p>
            <a:pPr marL="171450" indent="-171450">
              <a:lnSpc>
                <a:spcPct val="150000"/>
              </a:lnSpc>
              <a:buFont typeface="Courier New" panose="02070309020205020404" pitchFamily="49" charset="0"/>
              <a:buChar char="o"/>
            </a:pPr>
            <a:r>
              <a:rPr lang="en-GB" dirty="0" smtClean="0">
                <a:latin typeface="Agency FB" panose="020B0503020202020204" pitchFamily="34" charset="0"/>
                <a:sym typeface="Wingdings" panose="05000000000000000000" pitchFamily="2" charset="2"/>
              </a:rPr>
              <a:t>Working with an adult as part of a guided group(s) within a lesson. </a:t>
            </a:r>
            <a:r>
              <a:rPr lang="en-GB" dirty="0" smtClean="0">
                <a:latin typeface="Agency FB" panose="020B0503020202020204" pitchFamily="34" charset="0"/>
                <a:sym typeface="Wingdings" panose="05000000000000000000" pitchFamily="2" charset="2"/>
              </a:rPr>
              <a:t>These grou</a:t>
            </a:r>
            <a:r>
              <a:rPr lang="en-GB" dirty="0" smtClean="0">
                <a:latin typeface="Agency FB" panose="020B0503020202020204" pitchFamily="34" charset="0"/>
                <a:sym typeface="Wingdings" panose="05000000000000000000" pitchFamily="2" charset="2"/>
              </a:rPr>
              <a:t>ps may change during a lesson. </a:t>
            </a:r>
            <a:endParaRPr lang="en-GB" dirty="0" smtClean="0">
              <a:latin typeface="Agency FB" panose="020B0503020202020204" pitchFamily="34" charset="0"/>
              <a:sym typeface="Wingdings" panose="05000000000000000000" pitchFamily="2" charset="2"/>
            </a:endParaRPr>
          </a:p>
          <a:p>
            <a:pPr marL="171450" indent="-171450">
              <a:lnSpc>
                <a:spcPct val="150000"/>
              </a:lnSpc>
              <a:buFont typeface="Courier New" panose="02070309020205020404" pitchFamily="49" charset="0"/>
              <a:buChar char="o"/>
            </a:pPr>
            <a:r>
              <a:rPr lang="en-GB" dirty="0" smtClean="0">
                <a:latin typeface="Agency FB" panose="020B0503020202020204" pitchFamily="34" charset="0"/>
                <a:sym typeface="Wingdings" panose="05000000000000000000" pitchFamily="2" charset="2"/>
              </a:rPr>
              <a:t>Working </a:t>
            </a:r>
            <a:r>
              <a:rPr lang="en-GB" dirty="0" smtClean="0">
                <a:latin typeface="Agency FB" panose="020B0503020202020204" pitchFamily="34" charset="0"/>
                <a:sym typeface="Wingdings" panose="05000000000000000000" pitchFamily="2" charset="2"/>
              </a:rPr>
              <a:t>independently of an adult (solo, paired or in groups). </a:t>
            </a:r>
          </a:p>
          <a:p>
            <a:pPr marL="171450" indent="-171450">
              <a:lnSpc>
                <a:spcPct val="150000"/>
              </a:lnSpc>
              <a:buFont typeface="Courier New" panose="02070309020205020404" pitchFamily="49" charset="0"/>
              <a:buChar char="o"/>
            </a:pPr>
            <a:r>
              <a:rPr lang="en-GB" dirty="0" smtClean="0">
                <a:latin typeface="Agency FB" panose="020B0503020202020204" pitchFamily="34" charset="0"/>
                <a:sym typeface="Wingdings" panose="05000000000000000000" pitchFamily="2" charset="2"/>
              </a:rPr>
              <a:t>Working with support staff alongside teacher led input (solo, paired or in a group). </a:t>
            </a:r>
          </a:p>
          <a:p>
            <a:pPr>
              <a:lnSpc>
                <a:spcPct val="150000"/>
              </a:lnSpc>
            </a:pPr>
            <a:endParaRPr lang="en-GB" dirty="0">
              <a:latin typeface="Agency FB" panose="020B0503020202020204" pitchFamily="34" charset="0"/>
            </a:endParaRPr>
          </a:p>
          <a:p>
            <a:pPr>
              <a:lnSpc>
                <a:spcPct val="150000"/>
              </a:lnSpc>
            </a:pPr>
            <a:r>
              <a:rPr lang="en-GB" b="1" u="sng" dirty="0" smtClean="0">
                <a:latin typeface="Agency FB" panose="020B0503020202020204" pitchFamily="34" charset="0"/>
              </a:rPr>
              <a:t>Stick Man Indicators</a:t>
            </a:r>
          </a:p>
          <a:p>
            <a:pPr>
              <a:lnSpc>
                <a:spcPct val="150000"/>
              </a:lnSpc>
            </a:pPr>
            <a:r>
              <a:rPr lang="en-GB" dirty="0" smtClean="0">
                <a:latin typeface="Agency FB" panose="020B0503020202020204" pitchFamily="34" charset="0"/>
              </a:rPr>
              <a:t>When working with a teacher, a green stick man is used. </a:t>
            </a:r>
            <a:r>
              <a:rPr lang="en-GB" dirty="0">
                <a:latin typeface="Agency FB" panose="020B0503020202020204" pitchFamily="34" charset="0"/>
              </a:rPr>
              <a:t>When working with a teaching </a:t>
            </a:r>
            <a:r>
              <a:rPr lang="en-GB" dirty="0" smtClean="0">
                <a:latin typeface="Agency FB" panose="020B0503020202020204" pitchFamily="34" charset="0"/>
              </a:rPr>
              <a:t>assistant, </a:t>
            </a:r>
            <a:r>
              <a:rPr lang="en-GB" dirty="0">
                <a:latin typeface="Agency FB" panose="020B0503020202020204" pitchFamily="34" charset="0"/>
              </a:rPr>
              <a:t>a purple stick man is </a:t>
            </a:r>
            <a:r>
              <a:rPr lang="en-GB" dirty="0" smtClean="0">
                <a:latin typeface="Agency FB" panose="020B0503020202020204" pitchFamily="34" charset="0"/>
              </a:rPr>
              <a:t>used. This </a:t>
            </a:r>
            <a:r>
              <a:rPr lang="en-GB" dirty="0" smtClean="0">
                <a:latin typeface="Agency FB" panose="020B0503020202020204" pitchFamily="34" charset="0"/>
              </a:rPr>
              <a:t>is recorded in the top margin box, if the whole piece is completed with a </a:t>
            </a:r>
            <a:r>
              <a:rPr lang="en-GB" dirty="0" smtClean="0">
                <a:latin typeface="Agency FB" panose="020B0503020202020204" pitchFamily="34" charset="0"/>
              </a:rPr>
              <a:t>teacher or teaching assistant. </a:t>
            </a:r>
            <a:endParaRPr lang="en-GB" dirty="0" smtClean="0">
              <a:latin typeface="Agency FB" panose="020B0503020202020204" pitchFamily="34" charset="0"/>
            </a:endParaRPr>
          </a:p>
          <a:p>
            <a:pPr>
              <a:lnSpc>
                <a:spcPct val="150000"/>
              </a:lnSpc>
            </a:pPr>
            <a:endParaRPr lang="en-GB" dirty="0">
              <a:latin typeface="Agency FB" panose="020B0503020202020204" pitchFamily="34" charset="0"/>
            </a:endParaRPr>
          </a:p>
          <a:p>
            <a:pPr>
              <a:lnSpc>
                <a:spcPct val="150000"/>
              </a:lnSpc>
            </a:pPr>
            <a:r>
              <a:rPr lang="en-GB" dirty="0" smtClean="0">
                <a:latin typeface="Agency FB" panose="020B0503020202020204" pitchFamily="34" charset="0"/>
              </a:rPr>
              <a:t>If </a:t>
            </a:r>
            <a:r>
              <a:rPr lang="en-GB" dirty="0">
                <a:latin typeface="Agency FB" panose="020B0503020202020204" pitchFamily="34" charset="0"/>
              </a:rPr>
              <a:t>a </a:t>
            </a:r>
            <a:r>
              <a:rPr lang="en-GB" dirty="0" smtClean="0">
                <a:latin typeface="Agency FB" panose="020B0503020202020204" pitchFamily="34" charset="0"/>
              </a:rPr>
              <a:t>teacher or teaching assistant </a:t>
            </a:r>
            <a:r>
              <a:rPr lang="en-GB" dirty="0">
                <a:latin typeface="Agency FB" panose="020B0503020202020204" pitchFamily="34" charset="0"/>
              </a:rPr>
              <a:t>must intervene, the </a:t>
            </a:r>
            <a:r>
              <a:rPr lang="en-GB" dirty="0" smtClean="0">
                <a:latin typeface="Agency FB" panose="020B0503020202020204" pitchFamily="34" charset="0"/>
              </a:rPr>
              <a:t>green or purple </a:t>
            </a:r>
            <a:r>
              <a:rPr lang="en-GB" dirty="0">
                <a:latin typeface="Agency FB" panose="020B0503020202020204" pitchFamily="34" charset="0"/>
              </a:rPr>
              <a:t>stick man is drawn in the margin at the point of intervention. When the </a:t>
            </a:r>
            <a:r>
              <a:rPr lang="en-GB" dirty="0" smtClean="0">
                <a:latin typeface="Agency FB" panose="020B0503020202020204" pitchFamily="34" charset="0"/>
              </a:rPr>
              <a:t>support </a:t>
            </a:r>
            <a:r>
              <a:rPr lang="en-GB" dirty="0">
                <a:latin typeface="Agency FB" panose="020B0503020202020204" pitchFamily="34" charset="0"/>
              </a:rPr>
              <a:t>ceases, their initials will be recorded in the margin to denote that independent working has commenced. </a:t>
            </a:r>
            <a:endParaRPr lang="en-GB" dirty="0" smtClean="0">
              <a:latin typeface="Agency FB" panose="020B0503020202020204" pitchFamily="34" charset="0"/>
            </a:endParaRPr>
          </a:p>
          <a:p>
            <a:pPr>
              <a:lnSpc>
                <a:spcPct val="150000"/>
              </a:lnSpc>
            </a:pPr>
            <a:endParaRPr lang="en-GB" dirty="0" smtClean="0">
              <a:latin typeface="Agency FB" panose="020B0503020202020204" pitchFamily="34" charset="0"/>
            </a:endParaRPr>
          </a:p>
          <a:p>
            <a:pPr>
              <a:lnSpc>
                <a:spcPct val="150000"/>
              </a:lnSpc>
            </a:pPr>
            <a:r>
              <a:rPr lang="en-GB" dirty="0" smtClean="0">
                <a:latin typeface="Agency FB" panose="020B0503020202020204" pitchFamily="34" charset="0"/>
              </a:rPr>
              <a:t>. </a:t>
            </a:r>
            <a:endParaRPr lang="en-GB" dirty="0">
              <a:latin typeface="Agency FB" panose="020B0503020202020204" pitchFamily="34" charset="0"/>
            </a:endParaRPr>
          </a:p>
          <a:p>
            <a:pPr>
              <a:lnSpc>
                <a:spcPct val="150000"/>
              </a:lnSpc>
            </a:pPr>
            <a:endParaRPr lang="en-GB" dirty="0">
              <a:latin typeface="Agency FB" panose="020B0503020202020204" pitchFamily="34" charset="0"/>
            </a:endParaRPr>
          </a:p>
          <a:p>
            <a:pPr>
              <a:lnSpc>
                <a:spcPct val="150000"/>
              </a:lnSpc>
            </a:pPr>
            <a:endParaRPr lang="en-GB" dirty="0">
              <a:latin typeface="Agency FB" panose="020B0503020202020204" pitchFamily="34" charset="0"/>
            </a:endParaRPr>
          </a:p>
        </p:txBody>
      </p:sp>
      <p:sp>
        <p:nvSpPr>
          <p:cNvPr id="6" name="Text Placeholder 5"/>
          <p:cNvSpPr>
            <a:spLocks noGrp="1"/>
          </p:cNvSpPr>
          <p:nvPr>
            <p:ph type="body" sz="quarter" idx="15"/>
          </p:nvPr>
        </p:nvSpPr>
        <p:spPr>
          <a:xfrm>
            <a:off x="207264" y="2604078"/>
            <a:ext cx="674363" cy="6486347"/>
          </a:xfrm>
        </p:spPr>
        <p:txBody>
          <a:bodyPr>
            <a:normAutofit/>
          </a:bodyPr>
          <a:lstStyle/>
          <a:p>
            <a:endParaRPr lang="en-GB" sz="1000" dirty="0">
              <a:latin typeface="Agency FB" panose="020B0503020202020204" pitchFamily="34" charset="0"/>
            </a:endParaRPr>
          </a:p>
        </p:txBody>
      </p:sp>
      <p:sp>
        <p:nvSpPr>
          <p:cNvPr id="7" name="Text Placeholder 6"/>
          <p:cNvSpPr>
            <a:spLocks noGrp="1"/>
          </p:cNvSpPr>
          <p:nvPr>
            <p:ph type="body" sz="quarter" idx="16"/>
          </p:nvPr>
        </p:nvSpPr>
        <p:spPr>
          <a:xfrm>
            <a:off x="3863523" y="2654878"/>
            <a:ext cx="2522989" cy="6571691"/>
          </a:xfrm>
        </p:spPr>
        <p:txBody>
          <a:bodyPr>
            <a:normAutofit/>
          </a:bodyPr>
          <a:lstStyle/>
          <a:p>
            <a:endParaRPr lang="en-US" dirty="0" smtClean="0">
              <a:latin typeface="Agency FB" panose="020B0503020202020204" pitchFamily="34" charset="0"/>
            </a:endParaRPr>
          </a:p>
          <a:p>
            <a:endParaRPr lang="en-US" dirty="0">
              <a:latin typeface="Agency FB" panose="020B0503020202020204" pitchFamily="34" charset="0"/>
            </a:endParaRPr>
          </a:p>
          <a:p>
            <a:pPr>
              <a:lnSpc>
                <a:spcPct val="150000"/>
              </a:lnSpc>
            </a:pPr>
            <a:endParaRPr lang="en-US" dirty="0" smtClean="0">
              <a:latin typeface="Agency FB" panose="020B0503020202020204" pitchFamily="34" charset="0"/>
            </a:endParaRPr>
          </a:p>
          <a:p>
            <a:pPr>
              <a:lnSpc>
                <a:spcPct val="150000"/>
              </a:lnSpc>
            </a:pPr>
            <a:endParaRPr lang="en-US" dirty="0" smtClean="0">
              <a:latin typeface="Agency FB" panose="020B0503020202020204" pitchFamily="34" charset="0"/>
            </a:endParaRPr>
          </a:p>
          <a:p>
            <a:pPr>
              <a:lnSpc>
                <a:spcPct val="150000"/>
              </a:lnSpc>
            </a:pPr>
            <a:endParaRPr lang="en-US" dirty="0">
              <a:latin typeface="Agency FB" panose="020B0503020202020204" pitchFamily="34" charset="0"/>
            </a:endParaRPr>
          </a:p>
          <a:p>
            <a:pPr>
              <a:lnSpc>
                <a:spcPct val="150000"/>
              </a:lnSpc>
            </a:pPr>
            <a:endParaRPr lang="en-US" dirty="0" smtClean="0">
              <a:latin typeface="Agency FB" panose="020B0503020202020204" pitchFamily="34" charset="0"/>
            </a:endParaRPr>
          </a:p>
          <a:p>
            <a:endParaRPr lang="en-GB" sz="1000" dirty="0">
              <a:latin typeface="Agency FB" panose="020B0503020202020204" pitchFamily="34" charset="0"/>
            </a:endParaRPr>
          </a:p>
        </p:txBody>
      </p:sp>
      <p:sp>
        <p:nvSpPr>
          <p:cNvPr id="8" name="Text Placeholder 7"/>
          <p:cNvSpPr>
            <a:spLocks noGrp="1"/>
          </p:cNvSpPr>
          <p:nvPr>
            <p:ph type="body" sz="quarter" idx="17"/>
          </p:nvPr>
        </p:nvSpPr>
        <p:spPr>
          <a:xfrm>
            <a:off x="3428998" y="2555310"/>
            <a:ext cx="434525" cy="6564628"/>
          </a:xfrm>
        </p:spPr>
        <p:txBody>
          <a:bodyPr>
            <a:normAutofit/>
          </a:bodyPr>
          <a:lstStyle/>
          <a:p>
            <a:endParaRPr lang="en-GB" sz="1000" dirty="0">
              <a:latin typeface="Agency FB" panose="020B0503020202020204" pitchFamily="34" charset="0"/>
            </a:endParaRP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65101" y="582066"/>
            <a:ext cx="904297" cy="822659"/>
          </a:xfrm>
          <a:prstGeom prst="rect">
            <a:avLst/>
          </a:prstGeom>
        </p:spPr>
      </p:pic>
      <p:sp>
        <p:nvSpPr>
          <p:cNvPr id="10" name="Title 1"/>
          <p:cNvSpPr txBox="1">
            <a:spLocks/>
          </p:cNvSpPr>
          <p:nvPr/>
        </p:nvSpPr>
        <p:spPr>
          <a:xfrm>
            <a:off x="363198" y="2192509"/>
            <a:ext cx="6386512" cy="259011"/>
          </a:xfrm>
          <a:prstGeom prst="rect">
            <a:avLst/>
          </a:prstGeom>
        </p:spPr>
        <p:txBody>
          <a:bodyPr vert="horz" lIns="91440" tIns="45720" rIns="91440" bIns="45720" rtlCol="0" anchor="b">
            <a:noAutofit/>
          </a:bodyPr>
          <a:lstStyle>
            <a:lvl1pPr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a:lstStyle>
          <a:p>
            <a:r>
              <a:rPr lang="en-GB" sz="1200" dirty="0" smtClean="0">
                <a:latin typeface="Agency FB" panose="020B0503020202020204" pitchFamily="34" charset="0"/>
              </a:rPr>
              <a:t>Effective feedback is a thoughtful dialogue between student and teacher. </a:t>
            </a:r>
            <a:endParaRPr lang="en-GB" sz="1200" dirty="0">
              <a:latin typeface="Agency FB" panose="020B0503020202020204" pitchFamily="34" charset="0"/>
            </a:endParaRPr>
          </a:p>
        </p:txBody>
      </p:sp>
      <p:sp>
        <p:nvSpPr>
          <p:cNvPr id="11" name="Title 1"/>
          <p:cNvSpPr txBox="1">
            <a:spLocks/>
          </p:cNvSpPr>
          <p:nvPr/>
        </p:nvSpPr>
        <p:spPr>
          <a:xfrm>
            <a:off x="363198" y="9531531"/>
            <a:ext cx="5915025" cy="286787"/>
          </a:xfrm>
          <a:prstGeom prst="rect">
            <a:avLst/>
          </a:prstGeom>
        </p:spPr>
        <p:txBody>
          <a:bodyPr vert="horz" lIns="91440" tIns="45720" rIns="91440" bIns="45720" rtlCol="0" anchor="b">
            <a:noAutofit/>
          </a:bodyPr>
          <a:lstStyle>
            <a:lvl1pPr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a:lstStyle>
          <a:p>
            <a:r>
              <a:rPr lang="en-GB" sz="1400" i="1" dirty="0">
                <a:latin typeface="Agency FB" panose="020B0503020202020204" pitchFamily="34" charset="0"/>
              </a:rPr>
              <a:t>“I enjoy spending time to make sure my work  is  always excellent!”</a:t>
            </a:r>
          </a:p>
        </p:txBody>
      </p:sp>
      <p:sp>
        <p:nvSpPr>
          <p:cNvPr id="12" name="Text Placeholder 3"/>
          <p:cNvSpPr txBox="1">
            <a:spLocks/>
          </p:cNvSpPr>
          <p:nvPr/>
        </p:nvSpPr>
        <p:spPr>
          <a:xfrm>
            <a:off x="4796077" y="372483"/>
            <a:ext cx="1488835" cy="151739"/>
          </a:xfrm>
          <a:prstGeom prst="rect">
            <a:avLst/>
          </a:prstGeom>
        </p:spPr>
        <p:txBody>
          <a:bodyPr vert="horz" lIns="0" tIns="45720" rIns="0" bIns="45720" rtlCol="0">
            <a:noAutofit/>
          </a:bodyPr>
          <a:lstStyle>
            <a:lvl1pPr marL="0" indent="0" algn="l" defTabSz="685800" rtl="0" eaLnBrk="1" latinLnBrk="0" hangingPunct="1">
              <a:lnSpc>
                <a:spcPct val="90000"/>
              </a:lnSpc>
              <a:spcBef>
                <a:spcPts val="900"/>
              </a:spcBef>
              <a:spcAft>
                <a:spcPts val="150"/>
              </a:spcAft>
              <a:buClr>
                <a:schemeClr val="accent1"/>
              </a:buClr>
              <a:buSzPct val="100000"/>
              <a:buFont typeface="Calibri" panose="020F0502020204030204" pitchFamily="34" charset="0"/>
              <a:buNone/>
              <a:defRPr sz="1000" kern="1200">
                <a:solidFill>
                  <a:schemeClr val="tx1">
                    <a:lumMod val="75000"/>
                    <a:lumOff val="25000"/>
                  </a:schemeClr>
                </a:solidFill>
                <a:latin typeface="Garamond" panose="02020404030301010803" pitchFamily="18" charset="0"/>
                <a:ea typeface="+mn-ea"/>
                <a:cs typeface="+mn-cs"/>
              </a:defRPr>
            </a:lvl1pPr>
            <a:lvl2pPr marL="288036" indent="-137160" algn="l" defTabSz="685800" rtl="0" eaLnBrk="1" latinLnBrk="0" hangingPunct="1">
              <a:lnSpc>
                <a:spcPct val="90000"/>
              </a:lnSpc>
              <a:spcBef>
                <a:spcPts val="150"/>
              </a:spcBef>
              <a:spcAft>
                <a:spcPts val="300"/>
              </a:spcAft>
              <a:buClr>
                <a:schemeClr val="accent1"/>
              </a:buClr>
              <a:buFont typeface="Calibri" pitchFamily="34" charset="0"/>
              <a:buChar char="◦"/>
              <a:defRPr sz="1100" kern="1200">
                <a:solidFill>
                  <a:schemeClr val="tx1">
                    <a:lumMod val="75000"/>
                    <a:lumOff val="25000"/>
                  </a:schemeClr>
                </a:solidFill>
                <a:latin typeface="+mn-lt"/>
                <a:ea typeface="+mn-ea"/>
                <a:cs typeface="+mn-cs"/>
              </a:defRPr>
            </a:lvl2pPr>
            <a:lvl3pPr marL="42519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3pPr>
            <a:lvl4pPr marL="562356" indent="-137160" algn="l" defTabSz="685800" rtl="0" eaLnBrk="1" latinLnBrk="0" hangingPunct="1">
              <a:lnSpc>
                <a:spcPct val="90000"/>
              </a:lnSpc>
              <a:spcBef>
                <a:spcPts val="150"/>
              </a:spcBef>
              <a:spcAft>
                <a:spcPts val="300"/>
              </a:spcAft>
              <a:buClr>
                <a:schemeClr val="accent1"/>
              </a:buClr>
              <a:buFont typeface="Calibri" pitchFamily="34" charset="0"/>
              <a:buChar char="◦"/>
              <a:defRPr sz="1000" kern="1200">
                <a:solidFill>
                  <a:schemeClr val="tx1">
                    <a:lumMod val="75000"/>
                    <a:lumOff val="25000"/>
                  </a:schemeClr>
                </a:solidFill>
                <a:latin typeface="+mn-lt"/>
                <a:ea typeface="+mn-ea"/>
                <a:cs typeface="+mn-cs"/>
              </a:defRPr>
            </a:lvl4pPr>
            <a:lvl5pPr marL="699516" indent="-137160" algn="l" defTabSz="685800" rtl="0" eaLnBrk="1" latinLnBrk="0" hangingPunct="1">
              <a:lnSpc>
                <a:spcPct val="90000"/>
              </a:lnSpc>
              <a:spcBef>
                <a:spcPts val="150"/>
              </a:spcBef>
              <a:spcAft>
                <a:spcPts val="300"/>
              </a:spcAft>
              <a:buClr>
                <a:schemeClr val="accent1"/>
              </a:buClr>
              <a:buFont typeface="Calibri" pitchFamily="34" charset="0"/>
              <a:buChar char="◦"/>
              <a:defRPr sz="1000" kern="1200">
                <a:solidFill>
                  <a:schemeClr val="tx1">
                    <a:lumMod val="75000"/>
                    <a:lumOff val="25000"/>
                  </a:schemeClr>
                </a:solidFill>
                <a:latin typeface="+mn-lt"/>
                <a:ea typeface="+mn-ea"/>
                <a:cs typeface="+mn-cs"/>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a:lstStyle>
          <a:p>
            <a:pPr algn="r"/>
            <a:r>
              <a:rPr lang="en-GB" i="1" dirty="0">
                <a:latin typeface="Agency FB" panose="020B0503020202020204" pitchFamily="34" charset="0"/>
              </a:rPr>
              <a:t>Commitment Kindness Excellence</a:t>
            </a:r>
          </a:p>
          <a:p>
            <a:pPr algn="r"/>
            <a:endParaRPr lang="en-GB" i="1" dirty="0">
              <a:latin typeface="Agency FB" panose="020B0503020202020204" pitchFamily="34" charset="0"/>
            </a:endParaRPr>
          </a:p>
        </p:txBody>
      </p:sp>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11243" y="9267689"/>
            <a:ext cx="1409791" cy="613259"/>
          </a:xfrm>
          <a:prstGeom prst="rect">
            <a:avLst/>
          </a:prstGeom>
        </p:spPr>
      </p:pic>
      <p:sp>
        <p:nvSpPr>
          <p:cNvPr id="16" name="Text Placeholder 4"/>
          <p:cNvSpPr txBox="1">
            <a:spLocks/>
          </p:cNvSpPr>
          <p:nvPr/>
        </p:nvSpPr>
        <p:spPr>
          <a:xfrm>
            <a:off x="3875715" y="2549694"/>
            <a:ext cx="2522986" cy="6564626"/>
          </a:xfrm>
          <a:prstGeom prst="rect">
            <a:avLst/>
          </a:prstGeom>
        </p:spPr>
        <p:txBody>
          <a:bodyPr vert="horz" lIns="0" tIns="45720" rIns="0" bIns="45720" rtlCol="0">
            <a:noAutofit/>
          </a:bodyPr>
          <a:lstStyle>
            <a:lvl1pPr marL="0" indent="0" algn="l" defTabSz="685800" rtl="0" eaLnBrk="1" latinLnBrk="0" hangingPunct="1">
              <a:lnSpc>
                <a:spcPct val="100000"/>
              </a:lnSpc>
              <a:spcBef>
                <a:spcPts val="0"/>
              </a:spcBef>
              <a:spcAft>
                <a:spcPts val="150"/>
              </a:spcAft>
              <a:buClr>
                <a:schemeClr val="accent1"/>
              </a:buClr>
              <a:buSzPct val="100000"/>
              <a:buFont typeface="Calibri" panose="020F0502020204030204" pitchFamily="34" charset="0"/>
              <a:buNone/>
              <a:defRPr sz="1200" kern="1200">
                <a:solidFill>
                  <a:schemeClr val="tx1">
                    <a:lumMod val="75000"/>
                    <a:lumOff val="25000"/>
                  </a:schemeClr>
                </a:solidFill>
                <a:latin typeface="Garamond" panose="02020404030301010803" pitchFamily="18" charset="0"/>
                <a:ea typeface="+mn-ea"/>
                <a:cs typeface="+mn-cs"/>
              </a:defRPr>
            </a:lvl1pPr>
            <a:lvl2pPr marL="288036" indent="-137160" algn="l" defTabSz="685800" rtl="0" eaLnBrk="1" latinLnBrk="0" hangingPunct="1">
              <a:lnSpc>
                <a:spcPct val="90000"/>
              </a:lnSpc>
              <a:spcBef>
                <a:spcPts val="150"/>
              </a:spcBef>
              <a:spcAft>
                <a:spcPts val="300"/>
              </a:spcAft>
              <a:buClr>
                <a:schemeClr val="accent1"/>
              </a:buClr>
              <a:buFont typeface="Calibri" pitchFamily="34" charset="0"/>
              <a:buChar char="◦"/>
              <a:defRPr sz="1350" kern="1200">
                <a:solidFill>
                  <a:schemeClr val="tx1">
                    <a:lumMod val="75000"/>
                    <a:lumOff val="25000"/>
                  </a:schemeClr>
                </a:solidFill>
                <a:latin typeface="+mn-lt"/>
                <a:ea typeface="+mn-ea"/>
                <a:cs typeface="+mn-cs"/>
              </a:defRPr>
            </a:lvl2pPr>
            <a:lvl3pPr marL="42519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3pPr>
            <a:lvl4pPr marL="56235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4pPr>
            <a:lvl5pPr marL="69951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a:lstStyle>
          <a:p>
            <a:pPr>
              <a:lnSpc>
                <a:spcPct val="150000"/>
              </a:lnSpc>
            </a:pPr>
            <a:r>
              <a:rPr lang="en-GB" dirty="0">
                <a:latin typeface="Agency FB" panose="020B0503020202020204" pitchFamily="34" charset="0"/>
              </a:rPr>
              <a:t>No stick man indicates that the work has been completed independently. </a:t>
            </a:r>
            <a:endParaRPr lang="en-GB" b="1" u="sng" dirty="0" smtClean="0">
              <a:latin typeface="Agency FB" panose="020B0503020202020204" pitchFamily="34" charset="0"/>
            </a:endParaRPr>
          </a:p>
          <a:p>
            <a:pPr>
              <a:lnSpc>
                <a:spcPct val="150000"/>
              </a:lnSpc>
            </a:pPr>
            <a:endParaRPr lang="en-GB" b="1" u="sng" dirty="0">
              <a:latin typeface="Agency FB" panose="020B0503020202020204" pitchFamily="34" charset="0"/>
            </a:endParaRPr>
          </a:p>
          <a:p>
            <a:pPr>
              <a:lnSpc>
                <a:spcPct val="150000"/>
              </a:lnSpc>
            </a:pPr>
            <a:r>
              <a:rPr lang="en-GB" b="1" u="sng" dirty="0" smtClean="0">
                <a:latin typeface="Agency FB" panose="020B0503020202020204" pitchFamily="34" charset="0"/>
              </a:rPr>
              <a:t>Daily </a:t>
            </a:r>
            <a:r>
              <a:rPr lang="en-GB" b="1" u="sng" dirty="0" smtClean="0">
                <a:latin typeface="Agency FB" panose="020B0503020202020204" pitchFamily="34" charset="0"/>
              </a:rPr>
              <a:t>Marking Criteria</a:t>
            </a:r>
            <a:endParaRPr lang="en-GB" b="1" u="sng" dirty="0">
              <a:latin typeface="Agency FB" panose="020B0503020202020204" pitchFamily="34" charset="0"/>
            </a:endParaRPr>
          </a:p>
          <a:p>
            <a:pPr>
              <a:lnSpc>
                <a:spcPct val="150000"/>
              </a:lnSpc>
            </a:pPr>
            <a:r>
              <a:rPr lang="en-GB" dirty="0" smtClean="0">
                <a:latin typeface="Agency FB" panose="020B0503020202020204" pitchFamily="34" charset="0"/>
              </a:rPr>
              <a:t>The following 4-step cycle should be followed daily for all marking and feedback of children’s work. </a:t>
            </a:r>
          </a:p>
          <a:p>
            <a:pPr>
              <a:lnSpc>
                <a:spcPct val="150000"/>
              </a:lnSpc>
            </a:pPr>
            <a:endParaRPr lang="en-GB" dirty="0" smtClean="0">
              <a:latin typeface="Agency FB" panose="020B0503020202020204" pitchFamily="34" charset="0"/>
            </a:endParaRPr>
          </a:p>
          <a:p>
            <a:pPr>
              <a:lnSpc>
                <a:spcPct val="150000"/>
              </a:lnSpc>
            </a:pPr>
            <a:r>
              <a:rPr lang="en-GB" i="1" dirty="0" smtClean="0">
                <a:latin typeface="Agency FB" panose="020B0503020202020204" pitchFamily="34" charset="0"/>
              </a:rPr>
              <a:t>Appendix 4: </a:t>
            </a:r>
          </a:p>
          <a:p>
            <a:pPr>
              <a:lnSpc>
                <a:spcPct val="150000"/>
              </a:lnSpc>
            </a:pPr>
            <a:endParaRPr lang="en-GB" dirty="0">
              <a:latin typeface="Agency FB" panose="020B0503020202020204" pitchFamily="34" charset="0"/>
            </a:endParaRPr>
          </a:p>
          <a:p>
            <a:pPr>
              <a:lnSpc>
                <a:spcPct val="150000"/>
              </a:lnSpc>
            </a:pPr>
            <a:endParaRPr lang="en-GB" dirty="0" smtClean="0">
              <a:latin typeface="Agency FB" panose="020B0503020202020204" pitchFamily="34" charset="0"/>
            </a:endParaRPr>
          </a:p>
          <a:p>
            <a:pPr>
              <a:lnSpc>
                <a:spcPct val="150000"/>
              </a:lnSpc>
            </a:pPr>
            <a:endParaRPr lang="en-GB" dirty="0">
              <a:latin typeface="Agency FB" panose="020B0503020202020204" pitchFamily="34" charset="0"/>
            </a:endParaRPr>
          </a:p>
          <a:p>
            <a:pPr>
              <a:lnSpc>
                <a:spcPct val="150000"/>
              </a:lnSpc>
            </a:pPr>
            <a:endParaRPr lang="en-GB" dirty="0" smtClean="0">
              <a:latin typeface="Agency FB" panose="020B0503020202020204" pitchFamily="34" charset="0"/>
            </a:endParaRPr>
          </a:p>
          <a:p>
            <a:pPr>
              <a:lnSpc>
                <a:spcPct val="150000"/>
              </a:lnSpc>
            </a:pPr>
            <a:endParaRPr lang="en-GB" dirty="0" smtClean="0">
              <a:latin typeface="Agency FB" panose="020B0503020202020204" pitchFamily="34" charset="0"/>
            </a:endParaRPr>
          </a:p>
          <a:p>
            <a:pPr>
              <a:lnSpc>
                <a:spcPct val="150000"/>
              </a:lnSpc>
            </a:pPr>
            <a:endParaRPr lang="en-GB" dirty="0" smtClean="0">
              <a:latin typeface="Agency FB" panose="020B0503020202020204" pitchFamily="34" charset="0"/>
            </a:endParaRPr>
          </a:p>
          <a:p>
            <a:pPr>
              <a:lnSpc>
                <a:spcPct val="150000"/>
              </a:lnSpc>
            </a:pPr>
            <a:endParaRPr lang="en-GB" dirty="0">
              <a:latin typeface="Agency FB" panose="020B0503020202020204" pitchFamily="34" charset="0"/>
            </a:endParaRPr>
          </a:p>
          <a:p>
            <a:pPr marL="228600" indent="-228600">
              <a:lnSpc>
                <a:spcPct val="150000"/>
              </a:lnSpc>
              <a:buFont typeface="Courier New" panose="02070309020205020404" pitchFamily="49" charset="0"/>
              <a:buChar char="o"/>
            </a:pPr>
            <a:r>
              <a:rPr lang="en-GB" dirty="0" smtClean="0">
                <a:latin typeface="Agency FB" panose="020B0503020202020204" pitchFamily="34" charset="0"/>
              </a:rPr>
              <a:t>Shorthand Mark: Reference shorthand table for specific notations to demarcate improvements in work. This shorthand should be recorded above or around the mistake (specified in the table) in green pen for teachers or purple pen for teaching assistant or other support staff. </a:t>
            </a:r>
          </a:p>
        </p:txBody>
      </p:sp>
      <p:pic>
        <p:nvPicPr>
          <p:cNvPr id="1026" name="irc_mi" descr="http://img4.wikia.nocookie.net/__cb20150101152443/fantendo/images/b/b1/Green-stick-man-hi.png"/>
          <p:cNvPicPr>
            <a:picLocks noChangeAspect="1" noChangeArrowheads="1"/>
          </p:cNvPicPr>
          <p:nvPr/>
        </p:nvPicPr>
        <p:blipFill>
          <a:blip r:embed="rId4" r:link="rId5" cstate="print">
            <a:extLst>
              <a:ext uri="{28A0092B-C50C-407E-A947-70E740481C1C}">
                <a14:useLocalDpi xmlns:a14="http://schemas.microsoft.com/office/drawing/2010/main" val="0"/>
              </a:ext>
            </a:extLst>
          </a:blip>
          <a:srcRect/>
          <a:stretch>
            <a:fillRect/>
          </a:stretch>
        </p:blipFill>
        <p:spPr bwMode="auto">
          <a:xfrm>
            <a:off x="522023" y="5191334"/>
            <a:ext cx="147019" cy="2901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2" descr="Purple Stick Man Clip Art"/>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flipH="1">
            <a:off x="690525" y="5087517"/>
            <a:ext cx="147019" cy="2901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1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39587" y="2491512"/>
            <a:ext cx="456408" cy="456408"/>
          </a:xfrm>
          <a:prstGeom prst="rect">
            <a:avLst/>
          </a:prstGeom>
        </p:spPr>
      </p:pic>
      <p:pic>
        <p:nvPicPr>
          <p:cNvPr id="18" name="Picture 1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508008" y="3451785"/>
            <a:ext cx="349419" cy="349419"/>
          </a:xfrm>
          <a:prstGeom prst="rect">
            <a:avLst/>
          </a:prstGeom>
        </p:spPr>
      </p:pic>
      <p:pic>
        <p:nvPicPr>
          <p:cNvPr id="14" name="Picture 13"/>
          <p:cNvPicPr>
            <a:picLocks noChangeAspect="1"/>
          </p:cNvPicPr>
          <p:nvPr/>
        </p:nvPicPr>
        <p:blipFill>
          <a:blip r:embed="rId9"/>
          <a:stretch>
            <a:fillRect/>
          </a:stretch>
        </p:blipFill>
        <p:spPr>
          <a:xfrm>
            <a:off x="3527854" y="5075642"/>
            <a:ext cx="3088268" cy="1623277"/>
          </a:xfrm>
          <a:prstGeom prst="rect">
            <a:avLst/>
          </a:prstGeom>
        </p:spPr>
      </p:pic>
    </p:spTree>
    <p:extLst>
      <p:ext uri="{BB962C8B-B14F-4D97-AF65-F5344CB8AC3E}">
        <p14:creationId xmlns:p14="http://schemas.microsoft.com/office/powerpoint/2010/main" val="7268550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5724" y="1105412"/>
            <a:ext cx="5915025" cy="286787"/>
          </a:xfrm>
        </p:spPr>
        <p:txBody>
          <a:bodyPr>
            <a:noAutofit/>
          </a:bodyPr>
          <a:lstStyle/>
          <a:p>
            <a:r>
              <a:rPr lang="en-GB" sz="2400" dirty="0" smtClean="0">
                <a:latin typeface="Agency FB" panose="020B0503020202020204" pitchFamily="34" charset="0"/>
              </a:rPr>
              <a:t>Marking and Feedback Policy </a:t>
            </a:r>
            <a:r>
              <a:rPr lang="en-GB" sz="1000" dirty="0" smtClean="0">
                <a:latin typeface="Agency FB" panose="020B0503020202020204" pitchFamily="34" charset="0"/>
              </a:rPr>
              <a:t>(2021)</a:t>
            </a:r>
            <a:endParaRPr lang="en-GB" sz="1000" dirty="0">
              <a:latin typeface="Agency FB" panose="020B0503020202020204" pitchFamily="34" charset="0"/>
            </a:endParaRPr>
          </a:p>
        </p:txBody>
      </p:sp>
      <p:sp>
        <p:nvSpPr>
          <p:cNvPr id="3" name="Slide Number Placeholder 2"/>
          <p:cNvSpPr>
            <a:spLocks noGrp="1"/>
          </p:cNvSpPr>
          <p:nvPr>
            <p:ph type="sldNum" sz="quarter" idx="12"/>
          </p:nvPr>
        </p:nvSpPr>
        <p:spPr/>
        <p:txBody>
          <a:bodyPr/>
          <a:lstStyle/>
          <a:p>
            <a:fld id="{35FC308B-FFF1-4D71-A7E6-5E1C355E4788}" type="slidenum">
              <a:rPr lang="en-GB" smtClean="0"/>
              <a:pPr/>
              <a:t>3</a:t>
            </a:fld>
            <a:endParaRPr lang="en-GB" dirty="0"/>
          </a:p>
        </p:txBody>
      </p:sp>
      <p:sp>
        <p:nvSpPr>
          <p:cNvPr id="4" name="Text Placeholder 3"/>
          <p:cNvSpPr>
            <a:spLocks noGrp="1"/>
          </p:cNvSpPr>
          <p:nvPr>
            <p:ph type="body" sz="quarter" idx="13"/>
          </p:nvPr>
        </p:nvSpPr>
        <p:spPr>
          <a:xfrm>
            <a:off x="471486" y="801207"/>
            <a:ext cx="1597946" cy="226764"/>
          </a:xfrm>
        </p:spPr>
        <p:txBody>
          <a:bodyPr/>
          <a:lstStyle/>
          <a:p>
            <a:r>
              <a:rPr lang="en-GB" b="1" dirty="0" err="1" smtClean="0">
                <a:latin typeface="Agency FB" panose="020B0503020202020204" pitchFamily="34" charset="0"/>
              </a:rPr>
              <a:t>Stakesby</a:t>
            </a:r>
            <a:r>
              <a:rPr lang="en-GB" b="1" dirty="0" smtClean="0">
                <a:latin typeface="Agency FB" panose="020B0503020202020204" pitchFamily="34" charset="0"/>
              </a:rPr>
              <a:t> Primary Academy</a:t>
            </a:r>
            <a:endParaRPr lang="en-GB" b="1" dirty="0">
              <a:latin typeface="Agency FB" panose="020B0503020202020204" pitchFamily="34" charset="0"/>
            </a:endParaRPr>
          </a:p>
        </p:txBody>
      </p:sp>
      <p:sp>
        <p:nvSpPr>
          <p:cNvPr id="5" name="Text Placeholder 4"/>
          <p:cNvSpPr>
            <a:spLocks noGrp="1"/>
          </p:cNvSpPr>
          <p:nvPr>
            <p:ph type="body" sz="quarter" idx="14"/>
          </p:nvPr>
        </p:nvSpPr>
        <p:spPr>
          <a:xfrm>
            <a:off x="918204" y="2438347"/>
            <a:ext cx="2522986" cy="6564626"/>
          </a:xfrm>
        </p:spPr>
        <p:txBody>
          <a:bodyPr>
            <a:noAutofit/>
          </a:bodyPr>
          <a:lstStyle/>
          <a:p>
            <a:pPr marL="171450" indent="-171450">
              <a:lnSpc>
                <a:spcPct val="150000"/>
              </a:lnSpc>
              <a:buFont typeface="Courier New" panose="02070309020205020404" pitchFamily="49" charset="0"/>
              <a:buChar char="o"/>
            </a:pPr>
            <a:r>
              <a:rPr lang="en-GB" dirty="0" smtClean="0">
                <a:latin typeface="Agency FB" panose="020B0503020202020204" pitchFamily="34" charset="0"/>
              </a:rPr>
              <a:t>Child Response</a:t>
            </a:r>
            <a:r>
              <a:rPr lang="en-GB" dirty="0">
                <a:latin typeface="Agency FB" panose="020B0503020202020204" pitchFamily="34" charset="0"/>
              </a:rPr>
              <a:t>: all children should be given opportunity to respond to the feedback given. Child responses to feedback will be recorded in blue pen with any </a:t>
            </a:r>
            <a:r>
              <a:rPr lang="en-GB" dirty="0" smtClean="0">
                <a:latin typeface="Agency FB" panose="020B0503020202020204" pitchFamily="34" charset="0"/>
              </a:rPr>
              <a:t>longer lengths additions </a:t>
            </a:r>
            <a:r>
              <a:rPr lang="en-GB" dirty="0">
                <a:latin typeface="Agency FB" panose="020B0503020202020204" pitchFamily="34" charset="0"/>
              </a:rPr>
              <a:t>recorded below the piece of work</a:t>
            </a:r>
            <a:r>
              <a:rPr lang="en-GB" dirty="0" smtClean="0">
                <a:latin typeface="Agency FB" panose="020B0503020202020204" pitchFamily="34" charset="0"/>
              </a:rPr>
              <a:t>.</a:t>
            </a:r>
          </a:p>
          <a:p>
            <a:pPr marL="171450" indent="-171450">
              <a:lnSpc>
                <a:spcPct val="150000"/>
              </a:lnSpc>
              <a:buFont typeface="Courier New" panose="02070309020205020404" pitchFamily="49" charset="0"/>
              <a:buChar char="o"/>
            </a:pPr>
            <a:r>
              <a:rPr lang="en-GB" dirty="0" smtClean="0">
                <a:latin typeface="Agency FB" panose="020B0503020202020204" pitchFamily="34" charset="0"/>
              </a:rPr>
              <a:t>Check for Response: Teacher will check the response of every child is appropriate and corrections and/or additions have </a:t>
            </a:r>
            <a:r>
              <a:rPr lang="en-GB" dirty="0">
                <a:latin typeface="Agency FB" panose="020B0503020202020204" pitchFamily="34" charset="0"/>
              </a:rPr>
              <a:t>b</a:t>
            </a:r>
            <a:r>
              <a:rPr lang="en-GB" dirty="0" smtClean="0">
                <a:latin typeface="Agency FB" panose="020B0503020202020204" pitchFamily="34" charset="0"/>
              </a:rPr>
              <a:t>een made. If they have not, the teacher will direct the child to return to the child response stage and take appropriate action. </a:t>
            </a:r>
          </a:p>
          <a:p>
            <a:pPr marL="171450" indent="-171450">
              <a:lnSpc>
                <a:spcPct val="150000"/>
              </a:lnSpc>
              <a:buFont typeface="Courier New" panose="02070309020205020404" pitchFamily="49" charset="0"/>
              <a:buChar char="o"/>
            </a:pPr>
            <a:r>
              <a:rPr lang="en-GB" dirty="0" smtClean="0">
                <a:latin typeface="Agency FB" panose="020B0503020202020204" pitchFamily="34" charset="0"/>
              </a:rPr>
              <a:t>Final Sign-Off: Once the teacher is happy with the child’s response to their feedback. They will sign the work of with their initials, indicating that the piece of work is now complete. The final sign off will be in green pen for a teacher and purple pen if completed by a teacher assistant or other support staff.  </a:t>
            </a:r>
          </a:p>
          <a:p>
            <a:endParaRPr lang="en-GB" dirty="0" smtClean="0">
              <a:latin typeface="Agency FB" panose="020B0503020202020204" pitchFamily="34" charset="0"/>
            </a:endParaRPr>
          </a:p>
          <a:p>
            <a:r>
              <a:rPr lang="en-GB" b="1" u="sng" dirty="0">
                <a:latin typeface="Agency FB" panose="020B0503020202020204" pitchFamily="34" charset="0"/>
              </a:rPr>
              <a:t>Shorthand Marking and Feedback Table</a:t>
            </a:r>
          </a:p>
          <a:p>
            <a:pPr>
              <a:lnSpc>
                <a:spcPct val="150000"/>
              </a:lnSpc>
            </a:pPr>
            <a:r>
              <a:rPr lang="en-GB" dirty="0">
                <a:latin typeface="Agency FB" panose="020B0503020202020204" pitchFamily="34" charset="0"/>
              </a:rPr>
              <a:t>A copy of this table should be stuck in to the front of all work books, on the back of the front cover. This gives easy access for reference when children are interpreting their feedback.</a:t>
            </a:r>
          </a:p>
          <a:p>
            <a:pPr>
              <a:lnSpc>
                <a:spcPct val="150000"/>
              </a:lnSpc>
            </a:pPr>
            <a:endParaRPr lang="en-GB" dirty="0">
              <a:latin typeface="Agency FB" panose="020B0503020202020204" pitchFamily="34" charset="0"/>
            </a:endParaRPr>
          </a:p>
          <a:p>
            <a:pPr>
              <a:lnSpc>
                <a:spcPct val="150000"/>
              </a:lnSpc>
            </a:pPr>
            <a:r>
              <a:rPr lang="en-GB" dirty="0" smtClean="0">
                <a:latin typeface="Agency FB" panose="020B0503020202020204" pitchFamily="34" charset="0"/>
              </a:rPr>
              <a:t> </a:t>
            </a:r>
            <a:endParaRPr lang="en-GB" dirty="0">
              <a:latin typeface="Agency FB" panose="020B0503020202020204" pitchFamily="34" charset="0"/>
            </a:endParaRPr>
          </a:p>
          <a:p>
            <a:pPr>
              <a:lnSpc>
                <a:spcPct val="150000"/>
              </a:lnSpc>
            </a:pPr>
            <a:endParaRPr lang="en-GB" dirty="0">
              <a:latin typeface="Agency FB" panose="020B0503020202020204" pitchFamily="34" charset="0"/>
            </a:endParaRPr>
          </a:p>
        </p:txBody>
      </p:sp>
      <p:sp>
        <p:nvSpPr>
          <p:cNvPr id="6" name="Text Placeholder 5"/>
          <p:cNvSpPr>
            <a:spLocks noGrp="1"/>
          </p:cNvSpPr>
          <p:nvPr>
            <p:ph type="body" sz="quarter" idx="15"/>
          </p:nvPr>
        </p:nvSpPr>
        <p:spPr>
          <a:xfrm>
            <a:off x="207264" y="2604078"/>
            <a:ext cx="674363" cy="6486347"/>
          </a:xfrm>
        </p:spPr>
        <p:txBody>
          <a:bodyPr>
            <a:normAutofit/>
          </a:bodyPr>
          <a:lstStyle/>
          <a:p>
            <a:endParaRPr lang="en-GB" sz="1000" dirty="0">
              <a:latin typeface="Agency FB" panose="020B0503020202020204" pitchFamily="34" charset="0"/>
            </a:endParaRPr>
          </a:p>
        </p:txBody>
      </p:sp>
      <p:sp>
        <p:nvSpPr>
          <p:cNvPr id="7" name="Text Placeholder 6"/>
          <p:cNvSpPr>
            <a:spLocks noGrp="1"/>
          </p:cNvSpPr>
          <p:nvPr>
            <p:ph type="body" sz="quarter" idx="16"/>
          </p:nvPr>
        </p:nvSpPr>
        <p:spPr>
          <a:xfrm>
            <a:off x="3863523" y="2563311"/>
            <a:ext cx="2522989" cy="6571691"/>
          </a:xfrm>
        </p:spPr>
        <p:txBody>
          <a:bodyPr>
            <a:normAutofit/>
          </a:bodyPr>
          <a:lstStyle/>
          <a:p>
            <a:endParaRPr lang="en-US" dirty="0" smtClean="0">
              <a:latin typeface="Agency FB" panose="020B0503020202020204" pitchFamily="34" charset="0"/>
            </a:endParaRPr>
          </a:p>
          <a:p>
            <a:endParaRPr lang="en-US" dirty="0">
              <a:latin typeface="Agency FB" panose="020B0503020202020204" pitchFamily="34" charset="0"/>
            </a:endParaRPr>
          </a:p>
          <a:p>
            <a:pPr>
              <a:lnSpc>
                <a:spcPct val="150000"/>
              </a:lnSpc>
            </a:pPr>
            <a:endParaRPr lang="en-US" dirty="0" smtClean="0">
              <a:latin typeface="Agency FB" panose="020B0503020202020204" pitchFamily="34" charset="0"/>
            </a:endParaRPr>
          </a:p>
          <a:p>
            <a:pPr>
              <a:lnSpc>
                <a:spcPct val="150000"/>
              </a:lnSpc>
            </a:pPr>
            <a:endParaRPr lang="en-US" dirty="0" smtClean="0">
              <a:latin typeface="Agency FB" panose="020B0503020202020204" pitchFamily="34" charset="0"/>
            </a:endParaRPr>
          </a:p>
          <a:p>
            <a:pPr>
              <a:lnSpc>
                <a:spcPct val="150000"/>
              </a:lnSpc>
            </a:pPr>
            <a:endParaRPr lang="en-US" dirty="0">
              <a:latin typeface="Agency FB" panose="020B0503020202020204" pitchFamily="34" charset="0"/>
            </a:endParaRPr>
          </a:p>
          <a:p>
            <a:pPr>
              <a:lnSpc>
                <a:spcPct val="150000"/>
              </a:lnSpc>
            </a:pPr>
            <a:endParaRPr lang="en-US" dirty="0" smtClean="0">
              <a:latin typeface="Agency FB" panose="020B0503020202020204" pitchFamily="34" charset="0"/>
            </a:endParaRPr>
          </a:p>
          <a:p>
            <a:endParaRPr lang="en-GB" sz="1000" dirty="0">
              <a:latin typeface="Agency FB" panose="020B0503020202020204" pitchFamily="34" charset="0"/>
            </a:endParaRPr>
          </a:p>
        </p:txBody>
      </p:sp>
      <p:sp>
        <p:nvSpPr>
          <p:cNvPr id="8" name="Text Placeholder 7"/>
          <p:cNvSpPr>
            <a:spLocks noGrp="1"/>
          </p:cNvSpPr>
          <p:nvPr>
            <p:ph type="body" sz="quarter" idx="17"/>
          </p:nvPr>
        </p:nvSpPr>
        <p:spPr>
          <a:xfrm>
            <a:off x="3428998" y="2555310"/>
            <a:ext cx="434525" cy="6564628"/>
          </a:xfrm>
        </p:spPr>
        <p:txBody>
          <a:bodyPr>
            <a:normAutofit/>
          </a:bodyPr>
          <a:lstStyle/>
          <a:p>
            <a:endParaRPr lang="en-GB" sz="1000" dirty="0">
              <a:latin typeface="Agency FB" panose="020B0503020202020204" pitchFamily="34" charset="0"/>
            </a:endParaRP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65101" y="582066"/>
            <a:ext cx="904297" cy="822659"/>
          </a:xfrm>
          <a:prstGeom prst="rect">
            <a:avLst/>
          </a:prstGeom>
        </p:spPr>
      </p:pic>
      <p:sp>
        <p:nvSpPr>
          <p:cNvPr id="10" name="Title 1"/>
          <p:cNvSpPr txBox="1">
            <a:spLocks/>
          </p:cNvSpPr>
          <p:nvPr/>
        </p:nvSpPr>
        <p:spPr>
          <a:xfrm>
            <a:off x="363198" y="2192509"/>
            <a:ext cx="6386512" cy="259011"/>
          </a:xfrm>
          <a:prstGeom prst="rect">
            <a:avLst/>
          </a:prstGeom>
        </p:spPr>
        <p:txBody>
          <a:bodyPr vert="horz" lIns="91440" tIns="45720" rIns="91440" bIns="45720" rtlCol="0" anchor="b">
            <a:noAutofit/>
          </a:bodyPr>
          <a:lstStyle>
            <a:lvl1pPr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a:lstStyle>
          <a:p>
            <a:r>
              <a:rPr lang="en-GB" sz="1200" dirty="0" smtClean="0">
                <a:latin typeface="Agency FB" panose="020B0503020202020204" pitchFamily="34" charset="0"/>
              </a:rPr>
              <a:t>Effective feedback is a thoughtful dialogue between student and teacher. </a:t>
            </a:r>
            <a:endParaRPr lang="en-GB" sz="1200" dirty="0">
              <a:latin typeface="Agency FB" panose="020B0503020202020204" pitchFamily="34" charset="0"/>
            </a:endParaRPr>
          </a:p>
        </p:txBody>
      </p:sp>
      <p:sp>
        <p:nvSpPr>
          <p:cNvPr id="11" name="Title 1"/>
          <p:cNvSpPr txBox="1">
            <a:spLocks/>
          </p:cNvSpPr>
          <p:nvPr/>
        </p:nvSpPr>
        <p:spPr>
          <a:xfrm>
            <a:off x="363198" y="9531531"/>
            <a:ext cx="5915025" cy="286787"/>
          </a:xfrm>
          <a:prstGeom prst="rect">
            <a:avLst/>
          </a:prstGeom>
        </p:spPr>
        <p:txBody>
          <a:bodyPr vert="horz" lIns="91440" tIns="45720" rIns="91440" bIns="45720" rtlCol="0" anchor="b">
            <a:noAutofit/>
          </a:bodyPr>
          <a:lstStyle>
            <a:lvl1pPr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a:lstStyle>
          <a:p>
            <a:r>
              <a:rPr lang="en-GB" sz="1400" i="1" dirty="0">
                <a:latin typeface="Agency FB" panose="020B0503020202020204" pitchFamily="34" charset="0"/>
              </a:rPr>
              <a:t>“I enjoy spending time to make sure my work  is  always excellent!”</a:t>
            </a:r>
          </a:p>
        </p:txBody>
      </p:sp>
      <p:sp>
        <p:nvSpPr>
          <p:cNvPr id="12" name="Text Placeholder 3"/>
          <p:cNvSpPr txBox="1">
            <a:spLocks/>
          </p:cNvSpPr>
          <p:nvPr/>
        </p:nvSpPr>
        <p:spPr>
          <a:xfrm>
            <a:off x="4796077" y="372483"/>
            <a:ext cx="1488835" cy="151739"/>
          </a:xfrm>
          <a:prstGeom prst="rect">
            <a:avLst/>
          </a:prstGeom>
        </p:spPr>
        <p:txBody>
          <a:bodyPr vert="horz" lIns="0" tIns="45720" rIns="0" bIns="45720" rtlCol="0">
            <a:noAutofit/>
          </a:bodyPr>
          <a:lstStyle>
            <a:lvl1pPr marL="0" indent="0" algn="l" defTabSz="685800" rtl="0" eaLnBrk="1" latinLnBrk="0" hangingPunct="1">
              <a:lnSpc>
                <a:spcPct val="90000"/>
              </a:lnSpc>
              <a:spcBef>
                <a:spcPts val="900"/>
              </a:spcBef>
              <a:spcAft>
                <a:spcPts val="150"/>
              </a:spcAft>
              <a:buClr>
                <a:schemeClr val="accent1"/>
              </a:buClr>
              <a:buSzPct val="100000"/>
              <a:buFont typeface="Calibri" panose="020F0502020204030204" pitchFamily="34" charset="0"/>
              <a:buNone/>
              <a:defRPr sz="1000" kern="1200">
                <a:solidFill>
                  <a:schemeClr val="tx1">
                    <a:lumMod val="75000"/>
                    <a:lumOff val="25000"/>
                  </a:schemeClr>
                </a:solidFill>
                <a:latin typeface="Garamond" panose="02020404030301010803" pitchFamily="18" charset="0"/>
                <a:ea typeface="+mn-ea"/>
                <a:cs typeface="+mn-cs"/>
              </a:defRPr>
            </a:lvl1pPr>
            <a:lvl2pPr marL="288036" indent="-137160" algn="l" defTabSz="685800" rtl="0" eaLnBrk="1" latinLnBrk="0" hangingPunct="1">
              <a:lnSpc>
                <a:spcPct val="90000"/>
              </a:lnSpc>
              <a:spcBef>
                <a:spcPts val="150"/>
              </a:spcBef>
              <a:spcAft>
                <a:spcPts val="300"/>
              </a:spcAft>
              <a:buClr>
                <a:schemeClr val="accent1"/>
              </a:buClr>
              <a:buFont typeface="Calibri" pitchFamily="34" charset="0"/>
              <a:buChar char="◦"/>
              <a:defRPr sz="1100" kern="1200">
                <a:solidFill>
                  <a:schemeClr val="tx1">
                    <a:lumMod val="75000"/>
                    <a:lumOff val="25000"/>
                  </a:schemeClr>
                </a:solidFill>
                <a:latin typeface="+mn-lt"/>
                <a:ea typeface="+mn-ea"/>
                <a:cs typeface="+mn-cs"/>
              </a:defRPr>
            </a:lvl2pPr>
            <a:lvl3pPr marL="42519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3pPr>
            <a:lvl4pPr marL="562356" indent="-137160" algn="l" defTabSz="685800" rtl="0" eaLnBrk="1" latinLnBrk="0" hangingPunct="1">
              <a:lnSpc>
                <a:spcPct val="90000"/>
              </a:lnSpc>
              <a:spcBef>
                <a:spcPts val="150"/>
              </a:spcBef>
              <a:spcAft>
                <a:spcPts val="300"/>
              </a:spcAft>
              <a:buClr>
                <a:schemeClr val="accent1"/>
              </a:buClr>
              <a:buFont typeface="Calibri" pitchFamily="34" charset="0"/>
              <a:buChar char="◦"/>
              <a:defRPr sz="1000" kern="1200">
                <a:solidFill>
                  <a:schemeClr val="tx1">
                    <a:lumMod val="75000"/>
                    <a:lumOff val="25000"/>
                  </a:schemeClr>
                </a:solidFill>
                <a:latin typeface="+mn-lt"/>
                <a:ea typeface="+mn-ea"/>
                <a:cs typeface="+mn-cs"/>
              </a:defRPr>
            </a:lvl4pPr>
            <a:lvl5pPr marL="699516" indent="-137160" algn="l" defTabSz="685800" rtl="0" eaLnBrk="1" latinLnBrk="0" hangingPunct="1">
              <a:lnSpc>
                <a:spcPct val="90000"/>
              </a:lnSpc>
              <a:spcBef>
                <a:spcPts val="150"/>
              </a:spcBef>
              <a:spcAft>
                <a:spcPts val="300"/>
              </a:spcAft>
              <a:buClr>
                <a:schemeClr val="accent1"/>
              </a:buClr>
              <a:buFont typeface="Calibri" pitchFamily="34" charset="0"/>
              <a:buChar char="◦"/>
              <a:defRPr sz="1000" kern="1200">
                <a:solidFill>
                  <a:schemeClr val="tx1">
                    <a:lumMod val="75000"/>
                    <a:lumOff val="25000"/>
                  </a:schemeClr>
                </a:solidFill>
                <a:latin typeface="+mn-lt"/>
                <a:ea typeface="+mn-ea"/>
                <a:cs typeface="+mn-cs"/>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a:lstStyle>
          <a:p>
            <a:pPr algn="r"/>
            <a:r>
              <a:rPr lang="en-GB" i="1" dirty="0">
                <a:latin typeface="Agency FB" panose="020B0503020202020204" pitchFamily="34" charset="0"/>
              </a:rPr>
              <a:t>Commitment Kindness Excellence</a:t>
            </a:r>
          </a:p>
          <a:p>
            <a:pPr algn="r"/>
            <a:endParaRPr lang="en-GB" i="1" dirty="0">
              <a:latin typeface="Agency FB" panose="020B0503020202020204" pitchFamily="34" charset="0"/>
            </a:endParaRPr>
          </a:p>
        </p:txBody>
      </p:sp>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11243" y="9267689"/>
            <a:ext cx="1409791" cy="613259"/>
          </a:xfrm>
          <a:prstGeom prst="rect">
            <a:avLst/>
          </a:prstGeom>
        </p:spPr>
      </p:pic>
      <p:sp>
        <p:nvSpPr>
          <p:cNvPr id="16" name="Text Placeholder 4"/>
          <p:cNvSpPr txBox="1">
            <a:spLocks/>
          </p:cNvSpPr>
          <p:nvPr/>
        </p:nvSpPr>
        <p:spPr>
          <a:xfrm>
            <a:off x="3887908" y="2482510"/>
            <a:ext cx="2522986" cy="6652492"/>
          </a:xfrm>
          <a:prstGeom prst="rect">
            <a:avLst/>
          </a:prstGeom>
        </p:spPr>
        <p:txBody>
          <a:bodyPr vert="horz" lIns="0" tIns="45720" rIns="0" bIns="45720" rtlCol="0">
            <a:noAutofit/>
          </a:bodyPr>
          <a:lstStyle>
            <a:lvl1pPr marL="0" indent="0" algn="l" defTabSz="685800" rtl="0" eaLnBrk="1" latinLnBrk="0" hangingPunct="1">
              <a:lnSpc>
                <a:spcPct val="100000"/>
              </a:lnSpc>
              <a:spcBef>
                <a:spcPts val="0"/>
              </a:spcBef>
              <a:spcAft>
                <a:spcPts val="150"/>
              </a:spcAft>
              <a:buClr>
                <a:schemeClr val="accent1"/>
              </a:buClr>
              <a:buSzPct val="100000"/>
              <a:buFont typeface="Calibri" panose="020F0502020204030204" pitchFamily="34" charset="0"/>
              <a:buNone/>
              <a:defRPr sz="1200" kern="1200">
                <a:solidFill>
                  <a:schemeClr val="tx1">
                    <a:lumMod val="75000"/>
                    <a:lumOff val="25000"/>
                  </a:schemeClr>
                </a:solidFill>
                <a:latin typeface="Garamond" panose="02020404030301010803" pitchFamily="18" charset="0"/>
                <a:ea typeface="+mn-ea"/>
                <a:cs typeface="+mn-cs"/>
              </a:defRPr>
            </a:lvl1pPr>
            <a:lvl2pPr marL="288036" indent="-137160" algn="l" defTabSz="685800" rtl="0" eaLnBrk="1" latinLnBrk="0" hangingPunct="1">
              <a:lnSpc>
                <a:spcPct val="90000"/>
              </a:lnSpc>
              <a:spcBef>
                <a:spcPts val="150"/>
              </a:spcBef>
              <a:spcAft>
                <a:spcPts val="300"/>
              </a:spcAft>
              <a:buClr>
                <a:schemeClr val="accent1"/>
              </a:buClr>
              <a:buFont typeface="Calibri" pitchFamily="34" charset="0"/>
              <a:buChar char="◦"/>
              <a:defRPr sz="1350" kern="1200">
                <a:solidFill>
                  <a:schemeClr val="tx1">
                    <a:lumMod val="75000"/>
                    <a:lumOff val="25000"/>
                  </a:schemeClr>
                </a:solidFill>
                <a:latin typeface="+mn-lt"/>
                <a:ea typeface="+mn-ea"/>
                <a:cs typeface="+mn-cs"/>
              </a:defRPr>
            </a:lvl2pPr>
            <a:lvl3pPr marL="42519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3pPr>
            <a:lvl4pPr marL="56235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4pPr>
            <a:lvl5pPr marL="69951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a:lstStyle>
          <a:p>
            <a:pPr>
              <a:lnSpc>
                <a:spcPct val="150000"/>
              </a:lnSpc>
            </a:pPr>
            <a:r>
              <a:rPr lang="en-GB" sz="1050" i="1" dirty="0" smtClean="0">
                <a:latin typeface="Agency FB" panose="020B0503020202020204" pitchFamily="34" charset="0"/>
              </a:rPr>
              <a:t>Appendix </a:t>
            </a:r>
            <a:r>
              <a:rPr lang="en-GB" sz="1050" i="1" dirty="0" smtClean="0">
                <a:latin typeface="Agency FB" panose="020B0503020202020204" pitchFamily="34" charset="0"/>
              </a:rPr>
              <a:t>2:</a:t>
            </a:r>
          </a:p>
          <a:p>
            <a:pPr>
              <a:lnSpc>
                <a:spcPct val="150000"/>
              </a:lnSpc>
            </a:pPr>
            <a:endParaRPr lang="en-GB" sz="1050" i="1" dirty="0">
              <a:latin typeface="Agency FB" panose="020B0503020202020204" pitchFamily="34" charset="0"/>
            </a:endParaRPr>
          </a:p>
          <a:p>
            <a:pPr>
              <a:lnSpc>
                <a:spcPct val="150000"/>
              </a:lnSpc>
            </a:pPr>
            <a:endParaRPr lang="en-GB" sz="1050" i="1" dirty="0" smtClean="0">
              <a:latin typeface="Agency FB" panose="020B0503020202020204" pitchFamily="34" charset="0"/>
            </a:endParaRPr>
          </a:p>
          <a:p>
            <a:pPr>
              <a:lnSpc>
                <a:spcPct val="150000"/>
              </a:lnSpc>
            </a:pPr>
            <a:endParaRPr lang="en-GB" sz="1050" i="1" dirty="0">
              <a:latin typeface="Agency FB" panose="020B0503020202020204" pitchFamily="34" charset="0"/>
            </a:endParaRPr>
          </a:p>
          <a:p>
            <a:pPr>
              <a:lnSpc>
                <a:spcPct val="150000"/>
              </a:lnSpc>
            </a:pPr>
            <a:endParaRPr lang="en-GB" sz="1050" i="1" dirty="0" smtClean="0">
              <a:latin typeface="Agency FB" panose="020B0503020202020204" pitchFamily="34" charset="0"/>
            </a:endParaRPr>
          </a:p>
          <a:p>
            <a:pPr>
              <a:lnSpc>
                <a:spcPct val="150000"/>
              </a:lnSpc>
            </a:pPr>
            <a:endParaRPr lang="en-GB" sz="1050" i="1" dirty="0">
              <a:latin typeface="Agency FB" panose="020B0503020202020204" pitchFamily="34" charset="0"/>
            </a:endParaRPr>
          </a:p>
          <a:p>
            <a:pPr>
              <a:lnSpc>
                <a:spcPct val="150000"/>
              </a:lnSpc>
            </a:pPr>
            <a:endParaRPr lang="en-GB" sz="1050" i="1" dirty="0" smtClean="0">
              <a:latin typeface="Agency FB" panose="020B0503020202020204" pitchFamily="34" charset="0"/>
            </a:endParaRPr>
          </a:p>
          <a:p>
            <a:pPr>
              <a:lnSpc>
                <a:spcPct val="150000"/>
              </a:lnSpc>
            </a:pPr>
            <a:endParaRPr lang="en-GB" sz="1050" i="1" dirty="0">
              <a:latin typeface="Agency FB" panose="020B0503020202020204" pitchFamily="34" charset="0"/>
            </a:endParaRPr>
          </a:p>
          <a:p>
            <a:pPr>
              <a:lnSpc>
                <a:spcPct val="150000"/>
              </a:lnSpc>
            </a:pPr>
            <a:endParaRPr lang="en-GB" sz="1050" i="1" dirty="0" smtClean="0">
              <a:latin typeface="Agency FB" panose="020B0503020202020204" pitchFamily="34" charset="0"/>
            </a:endParaRPr>
          </a:p>
          <a:p>
            <a:pPr>
              <a:lnSpc>
                <a:spcPct val="150000"/>
              </a:lnSpc>
            </a:pPr>
            <a:r>
              <a:rPr lang="en-GB" b="1" u="sng" dirty="0" smtClean="0">
                <a:latin typeface="Agency FB" panose="020B0503020202020204" pitchFamily="34" charset="0"/>
              </a:rPr>
              <a:t>Distance Marking Sheet (DM)</a:t>
            </a:r>
          </a:p>
          <a:p>
            <a:pPr>
              <a:lnSpc>
                <a:spcPct val="150000"/>
              </a:lnSpc>
            </a:pPr>
            <a:r>
              <a:rPr lang="en-GB" dirty="0" smtClean="0">
                <a:latin typeface="Agency FB" panose="020B0503020202020204" pitchFamily="34" charset="0"/>
              </a:rPr>
              <a:t>Our distance marking sheet </a:t>
            </a:r>
            <a:r>
              <a:rPr lang="en-GB" dirty="0" smtClean="0">
                <a:latin typeface="Agency FB" panose="020B0503020202020204" pitchFamily="34" charset="0"/>
              </a:rPr>
              <a:t>is </a:t>
            </a:r>
            <a:r>
              <a:rPr lang="en-GB" dirty="0" smtClean="0">
                <a:latin typeface="Agency FB" panose="020B0503020202020204" pitchFamily="34" charset="0"/>
              </a:rPr>
              <a:t>a tool to focus subsequent teacher input and/or teaching assistant support given to individuals or groups. </a:t>
            </a:r>
          </a:p>
          <a:p>
            <a:pPr>
              <a:lnSpc>
                <a:spcPct val="150000"/>
              </a:lnSpc>
            </a:pPr>
            <a:endParaRPr lang="en-GB" dirty="0">
              <a:latin typeface="Agency FB" panose="020B0503020202020204" pitchFamily="34" charset="0"/>
            </a:endParaRPr>
          </a:p>
          <a:p>
            <a:pPr>
              <a:lnSpc>
                <a:spcPct val="150000"/>
              </a:lnSpc>
            </a:pPr>
            <a:r>
              <a:rPr lang="en-GB" dirty="0" smtClean="0">
                <a:latin typeface="Agency FB" panose="020B0503020202020204" pitchFamily="34" charset="0"/>
              </a:rPr>
              <a:t>They are a record of children who will require additional subsequent input in order to achieve a learning objective, over and above that provided through verbal and written feedback. </a:t>
            </a:r>
            <a:endParaRPr lang="en-GB" dirty="0">
              <a:latin typeface="Agency FB" panose="020B0503020202020204" pitchFamily="34" charset="0"/>
            </a:endParaRPr>
          </a:p>
          <a:p>
            <a:pPr>
              <a:lnSpc>
                <a:spcPct val="150000"/>
              </a:lnSpc>
            </a:pPr>
            <a:r>
              <a:rPr lang="en-GB" i="1" dirty="0" smtClean="0">
                <a:latin typeface="Agency FB" panose="020B0503020202020204" pitchFamily="34" charset="0"/>
              </a:rPr>
              <a:t>Appendix 3: </a:t>
            </a:r>
            <a:endParaRPr lang="en-GB" i="1" dirty="0" smtClean="0">
              <a:latin typeface="Agency FB" panose="020B0503020202020204" pitchFamily="34" charset="0"/>
            </a:endParaRPr>
          </a:p>
        </p:txBody>
      </p:sp>
      <p:pic>
        <p:nvPicPr>
          <p:cNvPr id="14" name="Picture 13"/>
          <p:cNvPicPr>
            <a:picLocks noChangeAspect="1"/>
          </p:cNvPicPr>
          <p:nvPr/>
        </p:nvPicPr>
        <p:blipFill>
          <a:blip r:embed="rId4"/>
          <a:stretch>
            <a:fillRect/>
          </a:stretch>
        </p:blipFill>
        <p:spPr>
          <a:xfrm>
            <a:off x="3684234" y="2749627"/>
            <a:ext cx="2725106" cy="2003156"/>
          </a:xfrm>
          <a:prstGeom prst="rect">
            <a:avLst/>
          </a:prstGeom>
        </p:spPr>
      </p:pic>
      <p:pic>
        <p:nvPicPr>
          <p:cNvPr id="18" name="Picture 1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flipH="1">
            <a:off x="568703" y="7650569"/>
            <a:ext cx="276669" cy="312812"/>
          </a:xfrm>
          <a:prstGeom prst="rect">
            <a:avLst/>
          </a:prstGeom>
        </p:spPr>
      </p:pic>
      <p:pic>
        <p:nvPicPr>
          <p:cNvPr id="19" name="Picture 18"/>
          <p:cNvPicPr>
            <a:picLocks noChangeAspect="1"/>
          </p:cNvPicPr>
          <p:nvPr/>
        </p:nvPicPr>
        <p:blipFill>
          <a:blip r:embed="rId6" cstate="print">
            <a:extLst>
              <a:ext uri="{BEBA8EAE-BF5A-486C-A8C5-ECC9F3942E4B}">
                <a14:imgProps xmlns:a14="http://schemas.microsoft.com/office/drawing/2010/main">
                  <a14:imgLayer r:embed="rId7">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3504185" y="4897785"/>
            <a:ext cx="321000" cy="321000"/>
          </a:xfrm>
          <a:prstGeom prst="rect">
            <a:avLst/>
          </a:prstGeom>
        </p:spPr>
      </p:pic>
      <p:pic>
        <p:nvPicPr>
          <p:cNvPr id="21" name="Picture 20"/>
          <p:cNvPicPr>
            <a:picLocks noChangeAspect="1"/>
          </p:cNvPicPr>
          <p:nvPr/>
        </p:nvPicPr>
        <p:blipFill>
          <a:blip r:embed="rId8"/>
          <a:stretch>
            <a:fillRect/>
          </a:stretch>
        </p:blipFill>
        <p:spPr>
          <a:xfrm>
            <a:off x="3851331" y="7747600"/>
            <a:ext cx="2433581" cy="1369094"/>
          </a:xfrm>
          <a:prstGeom prst="rect">
            <a:avLst/>
          </a:prstGeom>
        </p:spPr>
      </p:pic>
    </p:spTree>
    <p:extLst>
      <p:ext uri="{BB962C8B-B14F-4D97-AF65-F5344CB8AC3E}">
        <p14:creationId xmlns:p14="http://schemas.microsoft.com/office/powerpoint/2010/main" val="5551718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5724" y="1105412"/>
            <a:ext cx="5915025" cy="286787"/>
          </a:xfrm>
        </p:spPr>
        <p:txBody>
          <a:bodyPr>
            <a:noAutofit/>
          </a:bodyPr>
          <a:lstStyle/>
          <a:p>
            <a:r>
              <a:rPr lang="en-GB" sz="2400" dirty="0" smtClean="0">
                <a:latin typeface="Agency FB" panose="020B0503020202020204" pitchFamily="34" charset="0"/>
              </a:rPr>
              <a:t>Marking and Feedback Policy </a:t>
            </a:r>
            <a:r>
              <a:rPr lang="en-GB" sz="1000" dirty="0" smtClean="0">
                <a:latin typeface="Agency FB" panose="020B0503020202020204" pitchFamily="34" charset="0"/>
              </a:rPr>
              <a:t>(2021)</a:t>
            </a:r>
            <a:endParaRPr lang="en-GB" sz="1000" dirty="0">
              <a:latin typeface="Agency FB" panose="020B0503020202020204" pitchFamily="34" charset="0"/>
            </a:endParaRPr>
          </a:p>
        </p:txBody>
      </p:sp>
      <p:sp>
        <p:nvSpPr>
          <p:cNvPr id="3" name="Slide Number Placeholder 2"/>
          <p:cNvSpPr>
            <a:spLocks noGrp="1"/>
          </p:cNvSpPr>
          <p:nvPr>
            <p:ph type="sldNum" sz="quarter" idx="12"/>
          </p:nvPr>
        </p:nvSpPr>
        <p:spPr/>
        <p:txBody>
          <a:bodyPr/>
          <a:lstStyle/>
          <a:p>
            <a:fld id="{35FC308B-FFF1-4D71-A7E6-5E1C355E4788}" type="slidenum">
              <a:rPr lang="en-GB" smtClean="0"/>
              <a:pPr/>
              <a:t>4</a:t>
            </a:fld>
            <a:endParaRPr lang="en-GB" dirty="0"/>
          </a:p>
        </p:txBody>
      </p:sp>
      <p:sp>
        <p:nvSpPr>
          <p:cNvPr id="4" name="Text Placeholder 3"/>
          <p:cNvSpPr>
            <a:spLocks noGrp="1"/>
          </p:cNvSpPr>
          <p:nvPr>
            <p:ph type="body" sz="quarter" idx="13"/>
          </p:nvPr>
        </p:nvSpPr>
        <p:spPr>
          <a:xfrm>
            <a:off x="471486" y="801207"/>
            <a:ext cx="1597946" cy="226764"/>
          </a:xfrm>
        </p:spPr>
        <p:txBody>
          <a:bodyPr/>
          <a:lstStyle/>
          <a:p>
            <a:r>
              <a:rPr lang="en-GB" b="1" dirty="0" err="1" smtClean="0">
                <a:latin typeface="Agency FB" panose="020B0503020202020204" pitchFamily="34" charset="0"/>
              </a:rPr>
              <a:t>Stakesby</a:t>
            </a:r>
            <a:r>
              <a:rPr lang="en-GB" b="1" dirty="0" smtClean="0">
                <a:latin typeface="Agency FB" panose="020B0503020202020204" pitchFamily="34" charset="0"/>
              </a:rPr>
              <a:t> Primary Academy</a:t>
            </a:r>
            <a:endParaRPr lang="en-GB" b="1" dirty="0">
              <a:latin typeface="Agency FB" panose="020B0503020202020204" pitchFamily="34" charset="0"/>
            </a:endParaRPr>
          </a:p>
        </p:txBody>
      </p:sp>
      <p:sp>
        <p:nvSpPr>
          <p:cNvPr id="5" name="Text Placeholder 4"/>
          <p:cNvSpPr>
            <a:spLocks noGrp="1"/>
          </p:cNvSpPr>
          <p:nvPr>
            <p:ph type="body" sz="quarter" idx="14"/>
          </p:nvPr>
        </p:nvSpPr>
        <p:spPr>
          <a:xfrm>
            <a:off x="915980" y="2531072"/>
            <a:ext cx="2522986" cy="6603930"/>
          </a:xfrm>
        </p:spPr>
        <p:txBody>
          <a:bodyPr>
            <a:noAutofit/>
          </a:bodyPr>
          <a:lstStyle/>
          <a:p>
            <a:pPr>
              <a:lnSpc>
                <a:spcPct val="150000"/>
              </a:lnSpc>
            </a:pPr>
            <a:r>
              <a:rPr lang="en-GB" dirty="0" smtClean="0">
                <a:latin typeface="Agency FB" panose="020B0503020202020204" pitchFamily="34" charset="0"/>
              </a:rPr>
              <a:t>These sheets should be shared with all adults working within the class, keeping everyone informed and directed. You should keep a date ordered record of these sheets in a file, which can be reviewed by subject leaders as part of an enquiry and by SLT. </a:t>
            </a:r>
          </a:p>
          <a:p>
            <a:pPr>
              <a:lnSpc>
                <a:spcPct val="150000"/>
              </a:lnSpc>
            </a:pPr>
            <a:endParaRPr lang="en-GB" dirty="0">
              <a:latin typeface="Agency FB" panose="020B0503020202020204" pitchFamily="34" charset="0"/>
            </a:endParaRPr>
          </a:p>
          <a:p>
            <a:pPr>
              <a:lnSpc>
                <a:spcPct val="150000"/>
              </a:lnSpc>
            </a:pPr>
            <a:r>
              <a:rPr lang="en-GB" dirty="0" smtClean="0">
                <a:latin typeface="Agency FB" panose="020B0503020202020204" pitchFamily="34" charset="0"/>
              </a:rPr>
              <a:t>Ensure you pay attention to any patterns that emerge across these DM sheets, informing SLT and our </a:t>
            </a:r>
            <a:r>
              <a:rPr lang="en-GB" dirty="0" err="1" smtClean="0">
                <a:latin typeface="Agency FB" panose="020B0503020202020204" pitchFamily="34" charset="0"/>
              </a:rPr>
              <a:t>SENDCo</a:t>
            </a:r>
            <a:r>
              <a:rPr lang="en-GB" dirty="0" smtClean="0">
                <a:latin typeface="Agency FB" panose="020B0503020202020204" pitchFamily="34" charset="0"/>
              </a:rPr>
              <a:t> </a:t>
            </a:r>
            <a:r>
              <a:rPr lang="en-GB" dirty="0" smtClean="0">
                <a:latin typeface="Agency FB" panose="020B0503020202020204" pitchFamily="34" charset="0"/>
              </a:rPr>
              <a:t>of any concerns you have if a problem persists past regular additional intervention. </a:t>
            </a:r>
          </a:p>
          <a:p>
            <a:pPr>
              <a:lnSpc>
                <a:spcPct val="150000"/>
              </a:lnSpc>
            </a:pPr>
            <a:endParaRPr lang="en-GB" dirty="0">
              <a:latin typeface="Agency FB" panose="020B0503020202020204" pitchFamily="34" charset="0"/>
            </a:endParaRPr>
          </a:p>
          <a:p>
            <a:pPr>
              <a:lnSpc>
                <a:spcPct val="150000"/>
              </a:lnSpc>
            </a:pPr>
            <a:r>
              <a:rPr lang="en-GB" dirty="0" smtClean="0">
                <a:latin typeface="Agency FB" panose="020B0503020202020204" pitchFamily="34" charset="0"/>
              </a:rPr>
              <a:t>Keep the format of these sheets clear, simple and specific:</a:t>
            </a:r>
          </a:p>
          <a:p>
            <a:pPr marL="171450" indent="-171450">
              <a:lnSpc>
                <a:spcPct val="150000"/>
              </a:lnSpc>
              <a:buFont typeface="Courier New" panose="02070309020205020404" pitchFamily="49" charset="0"/>
              <a:buChar char="o"/>
            </a:pPr>
            <a:r>
              <a:rPr lang="en-GB" dirty="0" smtClean="0">
                <a:latin typeface="Agency FB" panose="020B0503020202020204" pitchFamily="34" charset="0"/>
              </a:rPr>
              <a:t>Date each sheet with the term and week number in the top left corner.</a:t>
            </a:r>
          </a:p>
          <a:p>
            <a:pPr marL="171450" indent="-171450">
              <a:lnSpc>
                <a:spcPct val="150000"/>
              </a:lnSpc>
              <a:buFont typeface="Courier New" panose="02070309020205020404" pitchFamily="49" charset="0"/>
              <a:buChar char="o"/>
            </a:pPr>
            <a:r>
              <a:rPr lang="en-GB" dirty="0" smtClean="0">
                <a:latin typeface="Agency FB" panose="020B0503020202020204" pitchFamily="34" charset="0"/>
              </a:rPr>
              <a:t>Date each feedback box with the day’s date. </a:t>
            </a:r>
          </a:p>
          <a:p>
            <a:pPr marL="171450" indent="-171450">
              <a:lnSpc>
                <a:spcPct val="150000"/>
              </a:lnSpc>
              <a:buFont typeface="Courier New" panose="02070309020205020404" pitchFamily="49" charset="0"/>
              <a:buChar char="o"/>
            </a:pPr>
            <a:r>
              <a:rPr lang="en-GB" dirty="0" smtClean="0">
                <a:latin typeface="Agency FB" panose="020B0503020202020204" pitchFamily="34" charset="0"/>
              </a:rPr>
              <a:t>Within each box, note the initial of any children who require subsequent additional support alongside a brief indication of the area in which they require further support. </a:t>
            </a:r>
          </a:p>
          <a:p>
            <a:pPr marL="171450" indent="-171450">
              <a:lnSpc>
                <a:spcPct val="150000"/>
              </a:lnSpc>
              <a:buFont typeface="Courier New" panose="02070309020205020404" pitchFamily="49" charset="0"/>
              <a:buChar char="o"/>
            </a:pPr>
            <a:r>
              <a:rPr lang="en-GB" dirty="0" smtClean="0">
                <a:latin typeface="Agency FB" panose="020B0503020202020204" pitchFamily="34" charset="0"/>
              </a:rPr>
              <a:t>Then initial each box with the member of staff who will subsequently support those children. </a:t>
            </a:r>
            <a:endParaRPr lang="en-GB" dirty="0">
              <a:latin typeface="Agency FB" panose="020B0503020202020204" pitchFamily="34" charset="0"/>
            </a:endParaRPr>
          </a:p>
          <a:p>
            <a:pPr>
              <a:lnSpc>
                <a:spcPct val="150000"/>
              </a:lnSpc>
            </a:pPr>
            <a:r>
              <a:rPr lang="en-GB" dirty="0" smtClean="0">
                <a:latin typeface="Agency FB" panose="020B0503020202020204" pitchFamily="34" charset="0"/>
              </a:rPr>
              <a:t> </a:t>
            </a:r>
            <a:endParaRPr lang="en-GB" dirty="0">
              <a:latin typeface="Agency FB" panose="020B0503020202020204" pitchFamily="34" charset="0"/>
            </a:endParaRPr>
          </a:p>
          <a:p>
            <a:pPr>
              <a:lnSpc>
                <a:spcPct val="150000"/>
              </a:lnSpc>
            </a:pPr>
            <a:endParaRPr lang="en-GB" dirty="0">
              <a:latin typeface="Agency FB" panose="020B0503020202020204" pitchFamily="34" charset="0"/>
            </a:endParaRPr>
          </a:p>
        </p:txBody>
      </p:sp>
      <p:sp>
        <p:nvSpPr>
          <p:cNvPr id="6" name="Text Placeholder 5"/>
          <p:cNvSpPr>
            <a:spLocks noGrp="1"/>
          </p:cNvSpPr>
          <p:nvPr>
            <p:ph type="body" sz="quarter" idx="15"/>
          </p:nvPr>
        </p:nvSpPr>
        <p:spPr>
          <a:xfrm>
            <a:off x="207264" y="2604078"/>
            <a:ext cx="674363" cy="6486347"/>
          </a:xfrm>
        </p:spPr>
        <p:txBody>
          <a:bodyPr>
            <a:normAutofit/>
          </a:bodyPr>
          <a:lstStyle/>
          <a:p>
            <a:endParaRPr lang="en-GB" sz="1000" dirty="0">
              <a:latin typeface="Agency FB" panose="020B0503020202020204" pitchFamily="34" charset="0"/>
            </a:endParaRPr>
          </a:p>
        </p:txBody>
      </p:sp>
      <p:sp>
        <p:nvSpPr>
          <p:cNvPr id="7" name="Text Placeholder 6"/>
          <p:cNvSpPr>
            <a:spLocks noGrp="1"/>
          </p:cNvSpPr>
          <p:nvPr>
            <p:ph type="body" sz="quarter" idx="16"/>
          </p:nvPr>
        </p:nvSpPr>
        <p:spPr>
          <a:xfrm>
            <a:off x="3863523" y="2563311"/>
            <a:ext cx="2522989" cy="6571691"/>
          </a:xfrm>
        </p:spPr>
        <p:txBody>
          <a:bodyPr>
            <a:normAutofit/>
          </a:bodyPr>
          <a:lstStyle/>
          <a:p>
            <a:endParaRPr lang="en-US" dirty="0" smtClean="0">
              <a:latin typeface="Agency FB" panose="020B0503020202020204" pitchFamily="34" charset="0"/>
            </a:endParaRPr>
          </a:p>
          <a:p>
            <a:endParaRPr lang="en-US" dirty="0">
              <a:latin typeface="Agency FB" panose="020B0503020202020204" pitchFamily="34" charset="0"/>
            </a:endParaRPr>
          </a:p>
          <a:p>
            <a:pPr>
              <a:lnSpc>
                <a:spcPct val="150000"/>
              </a:lnSpc>
            </a:pPr>
            <a:endParaRPr lang="en-US" dirty="0" smtClean="0">
              <a:latin typeface="Agency FB" panose="020B0503020202020204" pitchFamily="34" charset="0"/>
            </a:endParaRPr>
          </a:p>
          <a:p>
            <a:pPr>
              <a:lnSpc>
                <a:spcPct val="150000"/>
              </a:lnSpc>
            </a:pPr>
            <a:endParaRPr lang="en-US" dirty="0" smtClean="0">
              <a:latin typeface="Agency FB" panose="020B0503020202020204" pitchFamily="34" charset="0"/>
            </a:endParaRPr>
          </a:p>
          <a:p>
            <a:pPr>
              <a:lnSpc>
                <a:spcPct val="150000"/>
              </a:lnSpc>
            </a:pPr>
            <a:endParaRPr lang="en-US" dirty="0">
              <a:latin typeface="Agency FB" panose="020B0503020202020204" pitchFamily="34" charset="0"/>
            </a:endParaRPr>
          </a:p>
          <a:p>
            <a:pPr>
              <a:lnSpc>
                <a:spcPct val="150000"/>
              </a:lnSpc>
            </a:pPr>
            <a:endParaRPr lang="en-US" dirty="0" smtClean="0">
              <a:latin typeface="Agency FB" panose="020B0503020202020204" pitchFamily="34" charset="0"/>
            </a:endParaRPr>
          </a:p>
          <a:p>
            <a:endParaRPr lang="en-GB" sz="1000" dirty="0">
              <a:latin typeface="Agency FB" panose="020B0503020202020204" pitchFamily="34" charset="0"/>
            </a:endParaRPr>
          </a:p>
        </p:txBody>
      </p:sp>
      <p:sp>
        <p:nvSpPr>
          <p:cNvPr id="8" name="Text Placeholder 7"/>
          <p:cNvSpPr>
            <a:spLocks noGrp="1"/>
          </p:cNvSpPr>
          <p:nvPr>
            <p:ph type="body" sz="quarter" idx="17"/>
          </p:nvPr>
        </p:nvSpPr>
        <p:spPr>
          <a:xfrm>
            <a:off x="3428998" y="2555310"/>
            <a:ext cx="434525" cy="6564628"/>
          </a:xfrm>
        </p:spPr>
        <p:txBody>
          <a:bodyPr>
            <a:normAutofit/>
          </a:bodyPr>
          <a:lstStyle/>
          <a:p>
            <a:endParaRPr lang="en-GB" sz="1000" dirty="0">
              <a:latin typeface="Agency FB" panose="020B0503020202020204" pitchFamily="34" charset="0"/>
            </a:endParaRP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65101" y="582066"/>
            <a:ext cx="904297" cy="822659"/>
          </a:xfrm>
          <a:prstGeom prst="rect">
            <a:avLst/>
          </a:prstGeom>
        </p:spPr>
      </p:pic>
      <p:sp>
        <p:nvSpPr>
          <p:cNvPr id="10" name="Title 1"/>
          <p:cNvSpPr txBox="1">
            <a:spLocks/>
          </p:cNvSpPr>
          <p:nvPr/>
        </p:nvSpPr>
        <p:spPr>
          <a:xfrm>
            <a:off x="363198" y="2192509"/>
            <a:ext cx="6386512" cy="259011"/>
          </a:xfrm>
          <a:prstGeom prst="rect">
            <a:avLst/>
          </a:prstGeom>
        </p:spPr>
        <p:txBody>
          <a:bodyPr vert="horz" lIns="91440" tIns="45720" rIns="91440" bIns="45720" rtlCol="0" anchor="b">
            <a:noAutofit/>
          </a:bodyPr>
          <a:lstStyle>
            <a:lvl1pPr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a:lstStyle>
          <a:p>
            <a:r>
              <a:rPr lang="en-GB" sz="1200" dirty="0" smtClean="0">
                <a:latin typeface="Agency FB" panose="020B0503020202020204" pitchFamily="34" charset="0"/>
              </a:rPr>
              <a:t>Effective feedback is a thoughtful dialogue between student and teacher. </a:t>
            </a:r>
            <a:endParaRPr lang="en-GB" sz="1200" dirty="0">
              <a:latin typeface="Agency FB" panose="020B0503020202020204" pitchFamily="34" charset="0"/>
            </a:endParaRPr>
          </a:p>
        </p:txBody>
      </p:sp>
      <p:sp>
        <p:nvSpPr>
          <p:cNvPr id="11" name="Title 1"/>
          <p:cNvSpPr txBox="1">
            <a:spLocks/>
          </p:cNvSpPr>
          <p:nvPr/>
        </p:nvSpPr>
        <p:spPr>
          <a:xfrm>
            <a:off x="363198" y="9531531"/>
            <a:ext cx="5915025" cy="286787"/>
          </a:xfrm>
          <a:prstGeom prst="rect">
            <a:avLst/>
          </a:prstGeom>
        </p:spPr>
        <p:txBody>
          <a:bodyPr vert="horz" lIns="91440" tIns="45720" rIns="91440" bIns="45720" rtlCol="0" anchor="b">
            <a:noAutofit/>
          </a:bodyPr>
          <a:lstStyle>
            <a:lvl1pPr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a:lstStyle>
          <a:p>
            <a:r>
              <a:rPr lang="en-GB" sz="1400" i="1" dirty="0">
                <a:latin typeface="Agency FB" panose="020B0503020202020204" pitchFamily="34" charset="0"/>
              </a:rPr>
              <a:t>“I enjoy spending time to make sure my work  is  always excellent!”</a:t>
            </a:r>
          </a:p>
        </p:txBody>
      </p:sp>
      <p:sp>
        <p:nvSpPr>
          <p:cNvPr id="12" name="Text Placeholder 3"/>
          <p:cNvSpPr txBox="1">
            <a:spLocks/>
          </p:cNvSpPr>
          <p:nvPr/>
        </p:nvSpPr>
        <p:spPr>
          <a:xfrm>
            <a:off x="4796077" y="372483"/>
            <a:ext cx="1488835" cy="151739"/>
          </a:xfrm>
          <a:prstGeom prst="rect">
            <a:avLst/>
          </a:prstGeom>
        </p:spPr>
        <p:txBody>
          <a:bodyPr vert="horz" lIns="0" tIns="45720" rIns="0" bIns="45720" rtlCol="0">
            <a:noAutofit/>
          </a:bodyPr>
          <a:lstStyle>
            <a:lvl1pPr marL="0" indent="0" algn="l" defTabSz="685800" rtl="0" eaLnBrk="1" latinLnBrk="0" hangingPunct="1">
              <a:lnSpc>
                <a:spcPct val="90000"/>
              </a:lnSpc>
              <a:spcBef>
                <a:spcPts val="900"/>
              </a:spcBef>
              <a:spcAft>
                <a:spcPts val="150"/>
              </a:spcAft>
              <a:buClr>
                <a:schemeClr val="accent1"/>
              </a:buClr>
              <a:buSzPct val="100000"/>
              <a:buFont typeface="Calibri" panose="020F0502020204030204" pitchFamily="34" charset="0"/>
              <a:buNone/>
              <a:defRPr sz="1000" kern="1200">
                <a:solidFill>
                  <a:schemeClr val="tx1">
                    <a:lumMod val="75000"/>
                    <a:lumOff val="25000"/>
                  </a:schemeClr>
                </a:solidFill>
                <a:latin typeface="Garamond" panose="02020404030301010803" pitchFamily="18" charset="0"/>
                <a:ea typeface="+mn-ea"/>
                <a:cs typeface="+mn-cs"/>
              </a:defRPr>
            </a:lvl1pPr>
            <a:lvl2pPr marL="288036" indent="-137160" algn="l" defTabSz="685800" rtl="0" eaLnBrk="1" latinLnBrk="0" hangingPunct="1">
              <a:lnSpc>
                <a:spcPct val="90000"/>
              </a:lnSpc>
              <a:spcBef>
                <a:spcPts val="150"/>
              </a:spcBef>
              <a:spcAft>
                <a:spcPts val="300"/>
              </a:spcAft>
              <a:buClr>
                <a:schemeClr val="accent1"/>
              </a:buClr>
              <a:buFont typeface="Calibri" pitchFamily="34" charset="0"/>
              <a:buChar char="◦"/>
              <a:defRPr sz="1100" kern="1200">
                <a:solidFill>
                  <a:schemeClr val="tx1">
                    <a:lumMod val="75000"/>
                    <a:lumOff val="25000"/>
                  </a:schemeClr>
                </a:solidFill>
                <a:latin typeface="+mn-lt"/>
                <a:ea typeface="+mn-ea"/>
                <a:cs typeface="+mn-cs"/>
              </a:defRPr>
            </a:lvl2pPr>
            <a:lvl3pPr marL="42519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3pPr>
            <a:lvl4pPr marL="562356" indent="-137160" algn="l" defTabSz="685800" rtl="0" eaLnBrk="1" latinLnBrk="0" hangingPunct="1">
              <a:lnSpc>
                <a:spcPct val="90000"/>
              </a:lnSpc>
              <a:spcBef>
                <a:spcPts val="150"/>
              </a:spcBef>
              <a:spcAft>
                <a:spcPts val="300"/>
              </a:spcAft>
              <a:buClr>
                <a:schemeClr val="accent1"/>
              </a:buClr>
              <a:buFont typeface="Calibri" pitchFamily="34" charset="0"/>
              <a:buChar char="◦"/>
              <a:defRPr sz="1000" kern="1200">
                <a:solidFill>
                  <a:schemeClr val="tx1">
                    <a:lumMod val="75000"/>
                    <a:lumOff val="25000"/>
                  </a:schemeClr>
                </a:solidFill>
                <a:latin typeface="+mn-lt"/>
                <a:ea typeface="+mn-ea"/>
                <a:cs typeface="+mn-cs"/>
              </a:defRPr>
            </a:lvl4pPr>
            <a:lvl5pPr marL="699516" indent="-137160" algn="l" defTabSz="685800" rtl="0" eaLnBrk="1" latinLnBrk="0" hangingPunct="1">
              <a:lnSpc>
                <a:spcPct val="90000"/>
              </a:lnSpc>
              <a:spcBef>
                <a:spcPts val="150"/>
              </a:spcBef>
              <a:spcAft>
                <a:spcPts val="300"/>
              </a:spcAft>
              <a:buClr>
                <a:schemeClr val="accent1"/>
              </a:buClr>
              <a:buFont typeface="Calibri" pitchFamily="34" charset="0"/>
              <a:buChar char="◦"/>
              <a:defRPr sz="1000" kern="1200">
                <a:solidFill>
                  <a:schemeClr val="tx1">
                    <a:lumMod val="75000"/>
                    <a:lumOff val="25000"/>
                  </a:schemeClr>
                </a:solidFill>
                <a:latin typeface="+mn-lt"/>
                <a:ea typeface="+mn-ea"/>
                <a:cs typeface="+mn-cs"/>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a:lstStyle>
          <a:p>
            <a:pPr algn="r"/>
            <a:r>
              <a:rPr lang="en-GB" i="1" dirty="0">
                <a:latin typeface="Agency FB" panose="020B0503020202020204" pitchFamily="34" charset="0"/>
              </a:rPr>
              <a:t>Commitment Kindness Excellence</a:t>
            </a:r>
          </a:p>
          <a:p>
            <a:pPr algn="r"/>
            <a:endParaRPr lang="en-GB" i="1" dirty="0">
              <a:latin typeface="Agency FB" panose="020B0503020202020204" pitchFamily="34" charset="0"/>
            </a:endParaRPr>
          </a:p>
        </p:txBody>
      </p:sp>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11243" y="9267689"/>
            <a:ext cx="1409791" cy="613259"/>
          </a:xfrm>
          <a:prstGeom prst="rect">
            <a:avLst/>
          </a:prstGeom>
        </p:spPr>
      </p:pic>
      <p:sp>
        <p:nvSpPr>
          <p:cNvPr id="16" name="Text Placeholder 4"/>
          <p:cNvSpPr txBox="1">
            <a:spLocks/>
          </p:cNvSpPr>
          <p:nvPr/>
        </p:nvSpPr>
        <p:spPr>
          <a:xfrm>
            <a:off x="3887908" y="2482510"/>
            <a:ext cx="2522986" cy="6652492"/>
          </a:xfrm>
          <a:prstGeom prst="rect">
            <a:avLst/>
          </a:prstGeom>
        </p:spPr>
        <p:txBody>
          <a:bodyPr vert="horz" lIns="0" tIns="45720" rIns="0" bIns="45720" rtlCol="0">
            <a:noAutofit/>
          </a:bodyPr>
          <a:lstStyle>
            <a:lvl1pPr marL="0" indent="0" algn="l" defTabSz="685800" rtl="0" eaLnBrk="1" latinLnBrk="0" hangingPunct="1">
              <a:lnSpc>
                <a:spcPct val="100000"/>
              </a:lnSpc>
              <a:spcBef>
                <a:spcPts val="0"/>
              </a:spcBef>
              <a:spcAft>
                <a:spcPts val="150"/>
              </a:spcAft>
              <a:buClr>
                <a:schemeClr val="accent1"/>
              </a:buClr>
              <a:buSzPct val="100000"/>
              <a:buFont typeface="Calibri" panose="020F0502020204030204" pitchFamily="34" charset="0"/>
              <a:buNone/>
              <a:defRPr sz="1200" kern="1200">
                <a:solidFill>
                  <a:schemeClr val="tx1">
                    <a:lumMod val="75000"/>
                    <a:lumOff val="25000"/>
                  </a:schemeClr>
                </a:solidFill>
                <a:latin typeface="Garamond" panose="02020404030301010803" pitchFamily="18" charset="0"/>
                <a:ea typeface="+mn-ea"/>
                <a:cs typeface="+mn-cs"/>
              </a:defRPr>
            </a:lvl1pPr>
            <a:lvl2pPr marL="288036" indent="-137160" algn="l" defTabSz="685800" rtl="0" eaLnBrk="1" latinLnBrk="0" hangingPunct="1">
              <a:lnSpc>
                <a:spcPct val="90000"/>
              </a:lnSpc>
              <a:spcBef>
                <a:spcPts val="150"/>
              </a:spcBef>
              <a:spcAft>
                <a:spcPts val="300"/>
              </a:spcAft>
              <a:buClr>
                <a:schemeClr val="accent1"/>
              </a:buClr>
              <a:buFont typeface="Calibri" pitchFamily="34" charset="0"/>
              <a:buChar char="◦"/>
              <a:defRPr sz="1350" kern="1200">
                <a:solidFill>
                  <a:schemeClr val="tx1">
                    <a:lumMod val="75000"/>
                    <a:lumOff val="25000"/>
                  </a:schemeClr>
                </a:solidFill>
                <a:latin typeface="+mn-lt"/>
                <a:ea typeface="+mn-ea"/>
                <a:cs typeface="+mn-cs"/>
              </a:defRPr>
            </a:lvl2pPr>
            <a:lvl3pPr marL="42519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3pPr>
            <a:lvl4pPr marL="56235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4pPr>
            <a:lvl5pPr marL="69951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a:lstStyle>
          <a:p>
            <a:pPr>
              <a:lnSpc>
                <a:spcPct val="150000"/>
              </a:lnSpc>
            </a:pPr>
            <a:r>
              <a:rPr lang="en-GB" b="1" u="sng" dirty="0" smtClean="0">
                <a:latin typeface="Agency FB" panose="020B0503020202020204" pitchFamily="34" charset="0"/>
              </a:rPr>
              <a:t>Improvement Cycle of Written Outcomes</a:t>
            </a:r>
          </a:p>
          <a:p>
            <a:pPr>
              <a:lnSpc>
                <a:spcPct val="150000"/>
              </a:lnSpc>
            </a:pPr>
            <a:r>
              <a:rPr lang="en-GB" dirty="0" smtClean="0">
                <a:latin typeface="Agency FB" panose="020B0503020202020204" pitchFamily="34" charset="0"/>
              </a:rPr>
              <a:t>There are key outcomes planned at regular intervals throughout our writing curriculum. These outcomes are an opportunity for children to produce writing which is an embodiment of their excellence. </a:t>
            </a:r>
          </a:p>
          <a:p>
            <a:pPr>
              <a:lnSpc>
                <a:spcPct val="150000"/>
              </a:lnSpc>
            </a:pPr>
            <a:endParaRPr lang="en-GB" dirty="0">
              <a:latin typeface="Agency FB" panose="020B0503020202020204" pitchFamily="34" charset="0"/>
            </a:endParaRPr>
          </a:p>
          <a:p>
            <a:pPr>
              <a:lnSpc>
                <a:spcPct val="150000"/>
              </a:lnSpc>
            </a:pPr>
            <a:r>
              <a:rPr lang="en-GB" dirty="0" smtClean="0">
                <a:latin typeface="Agency FB" panose="020B0503020202020204" pitchFamily="34" charset="0"/>
              </a:rPr>
              <a:t>In order to support children in reaching excellence, these outcomes progress through a specific improvement cycle. This comes after the outcome has been marked in line with the daily marking cycle. </a:t>
            </a:r>
            <a:endParaRPr lang="en-GB" dirty="0">
              <a:latin typeface="Agency FB" panose="020B0503020202020204" pitchFamily="34" charset="0"/>
            </a:endParaRPr>
          </a:p>
          <a:p>
            <a:pPr>
              <a:lnSpc>
                <a:spcPct val="150000"/>
              </a:lnSpc>
            </a:pPr>
            <a:endParaRPr lang="en-GB" dirty="0" smtClean="0">
              <a:latin typeface="Agency FB" panose="020B0503020202020204" pitchFamily="34" charset="0"/>
            </a:endParaRPr>
          </a:p>
          <a:p>
            <a:pPr marL="171450" indent="-171450">
              <a:lnSpc>
                <a:spcPct val="150000"/>
              </a:lnSpc>
              <a:buFont typeface="Courier New" panose="02070309020205020404" pitchFamily="49" charset="0"/>
              <a:buChar char="o"/>
            </a:pPr>
            <a:r>
              <a:rPr lang="en-GB" dirty="0" smtClean="0">
                <a:latin typeface="Agency FB" panose="020B0503020202020204" pitchFamily="34" charset="0"/>
              </a:rPr>
              <a:t>Stage 1 – </a:t>
            </a:r>
            <a:r>
              <a:rPr lang="en-GB" dirty="0" err="1" smtClean="0">
                <a:latin typeface="Agency FB" panose="020B0503020202020204" pitchFamily="34" charset="0"/>
              </a:rPr>
              <a:t>SPaG</a:t>
            </a:r>
            <a:r>
              <a:rPr lang="en-GB" dirty="0" smtClean="0">
                <a:latin typeface="Agency FB" panose="020B0503020202020204" pitchFamily="34" charset="0"/>
              </a:rPr>
              <a:t>: children will correct spelling, punctuation and grammar in line with feedback given by their teacher. This may be completed independently or with peers. If there are children requiring specific support, this will be done with support of a teacher or TA. </a:t>
            </a:r>
          </a:p>
          <a:p>
            <a:pPr marL="171450" indent="-171450">
              <a:lnSpc>
                <a:spcPct val="150000"/>
              </a:lnSpc>
              <a:buFont typeface="Courier New" panose="02070309020205020404" pitchFamily="49" charset="0"/>
              <a:buChar char="o"/>
            </a:pPr>
            <a:r>
              <a:rPr lang="en-GB" dirty="0" smtClean="0">
                <a:latin typeface="Agency FB" panose="020B0503020202020204" pitchFamily="34" charset="0"/>
              </a:rPr>
              <a:t>Stage 2 – Outcome Key Features: In this stage, children will develop their outcomes in line with the specific features of the outcome, making sure they are first included and then if they have been implemented correctly with sufficient evidence. </a:t>
            </a:r>
          </a:p>
          <a:p>
            <a:pPr marL="171450" indent="-171450">
              <a:lnSpc>
                <a:spcPct val="150000"/>
              </a:lnSpc>
              <a:buFontTx/>
              <a:buChar char="-"/>
            </a:pPr>
            <a:r>
              <a:rPr lang="en-GB" dirty="0" smtClean="0">
                <a:latin typeface="Agency FB" panose="020B0503020202020204" pitchFamily="34" charset="0"/>
              </a:rPr>
              <a:t> </a:t>
            </a:r>
          </a:p>
        </p:txBody>
      </p:sp>
      <p:pic>
        <p:nvPicPr>
          <p:cNvPr id="17" name="Picture 1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473350" y="2528185"/>
            <a:ext cx="374353" cy="374353"/>
          </a:xfrm>
          <a:prstGeom prst="rect">
            <a:avLst/>
          </a:prstGeom>
        </p:spPr>
      </p:pic>
    </p:spTree>
    <p:extLst>
      <p:ext uri="{BB962C8B-B14F-4D97-AF65-F5344CB8AC3E}">
        <p14:creationId xmlns:p14="http://schemas.microsoft.com/office/powerpoint/2010/main" val="18749255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5724" y="1105412"/>
            <a:ext cx="5915025" cy="286787"/>
          </a:xfrm>
        </p:spPr>
        <p:txBody>
          <a:bodyPr>
            <a:noAutofit/>
          </a:bodyPr>
          <a:lstStyle/>
          <a:p>
            <a:r>
              <a:rPr lang="en-GB" sz="2400" dirty="0" smtClean="0">
                <a:latin typeface="Agency FB" panose="020B0503020202020204" pitchFamily="34" charset="0"/>
              </a:rPr>
              <a:t>Marking and Feedback Policy </a:t>
            </a:r>
            <a:r>
              <a:rPr lang="en-GB" sz="1000" dirty="0" smtClean="0">
                <a:latin typeface="Agency FB" panose="020B0503020202020204" pitchFamily="34" charset="0"/>
              </a:rPr>
              <a:t>(2021)</a:t>
            </a:r>
            <a:endParaRPr lang="en-GB" sz="1000" dirty="0">
              <a:latin typeface="Agency FB" panose="020B0503020202020204" pitchFamily="34" charset="0"/>
            </a:endParaRPr>
          </a:p>
        </p:txBody>
      </p:sp>
      <p:sp>
        <p:nvSpPr>
          <p:cNvPr id="3" name="Slide Number Placeholder 2"/>
          <p:cNvSpPr>
            <a:spLocks noGrp="1"/>
          </p:cNvSpPr>
          <p:nvPr>
            <p:ph type="sldNum" sz="quarter" idx="12"/>
          </p:nvPr>
        </p:nvSpPr>
        <p:spPr/>
        <p:txBody>
          <a:bodyPr/>
          <a:lstStyle/>
          <a:p>
            <a:fld id="{35FC308B-FFF1-4D71-A7E6-5E1C355E4788}" type="slidenum">
              <a:rPr lang="en-GB" smtClean="0"/>
              <a:pPr/>
              <a:t>5</a:t>
            </a:fld>
            <a:endParaRPr lang="en-GB" dirty="0"/>
          </a:p>
        </p:txBody>
      </p:sp>
      <p:sp>
        <p:nvSpPr>
          <p:cNvPr id="4" name="Text Placeholder 3"/>
          <p:cNvSpPr>
            <a:spLocks noGrp="1"/>
          </p:cNvSpPr>
          <p:nvPr>
            <p:ph type="body" sz="quarter" idx="13"/>
          </p:nvPr>
        </p:nvSpPr>
        <p:spPr>
          <a:xfrm>
            <a:off x="471486" y="801207"/>
            <a:ext cx="1597946" cy="226764"/>
          </a:xfrm>
        </p:spPr>
        <p:txBody>
          <a:bodyPr/>
          <a:lstStyle/>
          <a:p>
            <a:r>
              <a:rPr lang="en-GB" b="1" dirty="0" err="1" smtClean="0">
                <a:latin typeface="Agency FB" panose="020B0503020202020204" pitchFamily="34" charset="0"/>
              </a:rPr>
              <a:t>Stakesby</a:t>
            </a:r>
            <a:r>
              <a:rPr lang="en-GB" b="1" dirty="0" smtClean="0">
                <a:latin typeface="Agency FB" panose="020B0503020202020204" pitchFamily="34" charset="0"/>
              </a:rPr>
              <a:t> Primary Academy</a:t>
            </a:r>
            <a:endParaRPr lang="en-GB" b="1" dirty="0">
              <a:latin typeface="Agency FB" panose="020B0503020202020204" pitchFamily="34" charset="0"/>
            </a:endParaRPr>
          </a:p>
        </p:txBody>
      </p:sp>
      <p:sp>
        <p:nvSpPr>
          <p:cNvPr id="5" name="Text Placeholder 4"/>
          <p:cNvSpPr>
            <a:spLocks noGrp="1"/>
          </p:cNvSpPr>
          <p:nvPr>
            <p:ph type="body" sz="quarter" idx="14"/>
          </p:nvPr>
        </p:nvSpPr>
        <p:spPr>
          <a:xfrm>
            <a:off x="915980" y="2531072"/>
            <a:ext cx="2522986" cy="6603930"/>
          </a:xfrm>
        </p:spPr>
        <p:txBody>
          <a:bodyPr>
            <a:noAutofit/>
          </a:bodyPr>
          <a:lstStyle/>
          <a:p>
            <a:pPr marL="171450" indent="-171450">
              <a:lnSpc>
                <a:spcPct val="150000"/>
              </a:lnSpc>
              <a:buFont typeface="Courier New" panose="02070309020205020404" pitchFamily="49" charset="0"/>
              <a:buChar char="o"/>
            </a:pPr>
            <a:r>
              <a:rPr lang="en-GB" dirty="0">
                <a:latin typeface="Agency FB" panose="020B0503020202020204" pitchFamily="34" charset="0"/>
              </a:rPr>
              <a:t>Stage 3 – Year Group Objectives: in their stage, children will ensure they have accurately included and used features of their year group expectations. This may have to be completed in groups with support or as a whole class if the majority of children require support. </a:t>
            </a:r>
          </a:p>
          <a:p>
            <a:pPr marL="171450" indent="-171450">
              <a:lnSpc>
                <a:spcPct val="150000"/>
              </a:lnSpc>
              <a:buFont typeface="Courier New" panose="02070309020205020404" pitchFamily="49" charset="0"/>
              <a:buChar char="o"/>
            </a:pPr>
            <a:r>
              <a:rPr lang="en-GB" dirty="0">
                <a:latin typeface="Agency FB" panose="020B0503020202020204" pitchFamily="34" charset="0"/>
              </a:rPr>
              <a:t>Stage 4 – Publishing: in this stage the children produce their final draft of their outcome. Decisions should be made by the teacher to ensure the form of the outcome and the theme are appropriate to the text type and content. Children should be given enough time to produce their best handwriting and finish with an excellent outcome, ready to share and display. </a:t>
            </a:r>
          </a:p>
          <a:p>
            <a:pPr>
              <a:lnSpc>
                <a:spcPct val="150000"/>
              </a:lnSpc>
            </a:pPr>
            <a:r>
              <a:rPr lang="en-GB" dirty="0">
                <a:latin typeface="Agency FB" panose="020B0503020202020204" pitchFamily="34" charset="0"/>
              </a:rPr>
              <a:t> </a:t>
            </a:r>
            <a:endParaRPr lang="en-GB" dirty="0" smtClean="0">
              <a:latin typeface="Agency FB" panose="020B0503020202020204" pitchFamily="34" charset="0"/>
            </a:endParaRPr>
          </a:p>
          <a:p>
            <a:pPr>
              <a:lnSpc>
                <a:spcPct val="150000"/>
              </a:lnSpc>
            </a:pPr>
            <a:r>
              <a:rPr lang="en-GB" i="1" dirty="0" smtClean="0">
                <a:latin typeface="Agency FB" panose="020B0503020202020204" pitchFamily="34" charset="0"/>
              </a:rPr>
              <a:t>Appendix 1: </a:t>
            </a:r>
            <a:endParaRPr lang="en-GB" i="1" dirty="0">
              <a:latin typeface="Agency FB" panose="020B0503020202020204" pitchFamily="34" charset="0"/>
            </a:endParaRPr>
          </a:p>
          <a:p>
            <a:pPr>
              <a:lnSpc>
                <a:spcPct val="150000"/>
              </a:lnSpc>
            </a:pPr>
            <a:r>
              <a:rPr lang="en-GB" dirty="0" smtClean="0">
                <a:latin typeface="Agency FB" panose="020B0503020202020204" pitchFamily="34" charset="0"/>
              </a:rPr>
              <a:t> </a:t>
            </a:r>
            <a:endParaRPr lang="en-GB" dirty="0">
              <a:latin typeface="Agency FB" panose="020B0503020202020204" pitchFamily="34" charset="0"/>
            </a:endParaRPr>
          </a:p>
          <a:p>
            <a:pPr>
              <a:lnSpc>
                <a:spcPct val="150000"/>
              </a:lnSpc>
            </a:pPr>
            <a:endParaRPr lang="en-GB" dirty="0">
              <a:latin typeface="Agency FB" panose="020B0503020202020204" pitchFamily="34" charset="0"/>
            </a:endParaRPr>
          </a:p>
        </p:txBody>
      </p:sp>
      <p:sp>
        <p:nvSpPr>
          <p:cNvPr id="6" name="Text Placeholder 5"/>
          <p:cNvSpPr>
            <a:spLocks noGrp="1"/>
          </p:cNvSpPr>
          <p:nvPr>
            <p:ph type="body" sz="quarter" idx="15"/>
          </p:nvPr>
        </p:nvSpPr>
        <p:spPr>
          <a:xfrm>
            <a:off x="207264" y="2604078"/>
            <a:ext cx="674363" cy="6486347"/>
          </a:xfrm>
        </p:spPr>
        <p:txBody>
          <a:bodyPr>
            <a:normAutofit/>
          </a:bodyPr>
          <a:lstStyle/>
          <a:p>
            <a:endParaRPr lang="en-GB" sz="1000" dirty="0">
              <a:latin typeface="Agency FB" panose="020B0503020202020204" pitchFamily="34" charset="0"/>
            </a:endParaRPr>
          </a:p>
        </p:txBody>
      </p:sp>
      <p:sp>
        <p:nvSpPr>
          <p:cNvPr id="7" name="Text Placeholder 6"/>
          <p:cNvSpPr>
            <a:spLocks noGrp="1"/>
          </p:cNvSpPr>
          <p:nvPr>
            <p:ph type="body" sz="quarter" idx="16"/>
          </p:nvPr>
        </p:nvSpPr>
        <p:spPr>
          <a:xfrm>
            <a:off x="3863523" y="2563311"/>
            <a:ext cx="2522989" cy="6571691"/>
          </a:xfrm>
        </p:spPr>
        <p:txBody>
          <a:bodyPr>
            <a:normAutofit/>
          </a:bodyPr>
          <a:lstStyle/>
          <a:p>
            <a:endParaRPr lang="en-US" dirty="0" smtClean="0">
              <a:latin typeface="Agency FB" panose="020B0503020202020204" pitchFamily="34" charset="0"/>
            </a:endParaRPr>
          </a:p>
          <a:p>
            <a:endParaRPr lang="en-US" dirty="0">
              <a:latin typeface="Agency FB" panose="020B0503020202020204" pitchFamily="34" charset="0"/>
            </a:endParaRPr>
          </a:p>
          <a:p>
            <a:pPr>
              <a:lnSpc>
                <a:spcPct val="150000"/>
              </a:lnSpc>
            </a:pPr>
            <a:endParaRPr lang="en-US" dirty="0" smtClean="0">
              <a:latin typeface="Agency FB" panose="020B0503020202020204" pitchFamily="34" charset="0"/>
            </a:endParaRPr>
          </a:p>
          <a:p>
            <a:pPr>
              <a:lnSpc>
                <a:spcPct val="150000"/>
              </a:lnSpc>
            </a:pPr>
            <a:endParaRPr lang="en-US" dirty="0" smtClean="0">
              <a:latin typeface="Agency FB" panose="020B0503020202020204" pitchFamily="34" charset="0"/>
            </a:endParaRPr>
          </a:p>
          <a:p>
            <a:pPr>
              <a:lnSpc>
                <a:spcPct val="150000"/>
              </a:lnSpc>
            </a:pPr>
            <a:endParaRPr lang="en-US" dirty="0">
              <a:latin typeface="Agency FB" panose="020B0503020202020204" pitchFamily="34" charset="0"/>
            </a:endParaRPr>
          </a:p>
          <a:p>
            <a:pPr>
              <a:lnSpc>
                <a:spcPct val="150000"/>
              </a:lnSpc>
            </a:pPr>
            <a:endParaRPr lang="en-US" dirty="0" smtClean="0">
              <a:latin typeface="Agency FB" panose="020B0503020202020204" pitchFamily="34" charset="0"/>
            </a:endParaRPr>
          </a:p>
          <a:p>
            <a:endParaRPr lang="en-GB" sz="1000" dirty="0">
              <a:latin typeface="Agency FB" panose="020B0503020202020204" pitchFamily="34" charset="0"/>
            </a:endParaRPr>
          </a:p>
        </p:txBody>
      </p:sp>
      <p:sp>
        <p:nvSpPr>
          <p:cNvPr id="8" name="Text Placeholder 7"/>
          <p:cNvSpPr>
            <a:spLocks noGrp="1"/>
          </p:cNvSpPr>
          <p:nvPr>
            <p:ph type="body" sz="quarter" idx="17"/>
          </p:nvPr>
        </p:nvSpPr>
        <p:spPr>
          <a:xfrm>
            <a:off x="3428998" y="2555310"/>
            <a:ext cx="434525" cy="6564628"/>
          </a:xfrm>
        </p:spPr>
        <p:txBody>
          <a:bodyPr>
            <a:normAutofit/>
          </a:bodyPr>
          <a:lstStyle/>
          <a:p>
            <a:endParaRPr lang="en-GB" sz="1000" dirty="0">
              <a:latin typeface="Agency FB" panose="020B0503020202020204" pitchFamily="34" charset="0"/>
            </a:endParaRP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65101" y="582066"/>
            <a:ext cx="904297" cy="822659"/>
          </a:xfrm>
          <a:prstGeom prst="rect">
            <a:avLst/>
          </a:prstGeom>
        </p:spPr>
      </p:pic>
      <p:sp>
        <p:nvSpPr>
          <p:cNvPr id="10" name="Title 1"/>
          <p:cNvSpPr txBox="1">
            <a:spLocks/>
          </p:cNvSpPr>
          <p:nvPr/>
        </p:nvSpPr>
        <p:spPr>
          <a:xfrm>
            <a:off x="363198" y="2192509"/>
            <a:ext cx="6386512" cy="259011"/>
          </a:xfrm>
          <a:prstGeom prst="rect">
            <a:avLst/>
          </a:prstGeom>
        </p:spPr>
        <p:txBody>
          <a:bodyPr vert="horz" lIns="91440" tIns="45720" rIns="91440" bIns="45720" rtlCol="0" anchor="b">
            <a:noAutofit/>
          </a:bodyPr>
          <a:lstStyle>
            <a:lvl1pPr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a:lstStyle>
          <a:p>
            <a:r>
              <a:rPr lang="en-GB" sz="1200" dirty="0" smtClean="0">
                <a:latin typeface="Agency FB" panose="020B0503020202020204" pitchFamily="34" charset="0"/>
              </a:rPr>
              <a:t>Effective feedback is a thoughtful dialogue between student and teacher. </a:t>
            </a:r>
            <a:endParaRPr lang="en-GB" sz="1200" dirty="0">
              <a:latin typeface="Agency FB" panose="020B0503020202020204" pitchFamily="34" charset="0"/>
            </a:endParaRPr>
          </a:p>
        </p:txBody>
      </p:sp>
      <p:sp>
        <p:nvSpPr>
          <p:cNvPr id="11" name="Title 1"/>
          <p:cNvSpPr txBox="1">
            <a:spLocks/>
          </p:cNvSpPr>
          <p:nvPr/>
        </p:nvSpPr>
        <p:spPr>
          <a:xfrm>
            <a:off x="363198" y="9531531"/>
            <a:ext cx="5915025" cy="286787"/>
          </a:xfrm>
          <a:prstGeom prst="rect">
            <a:avLst/>
          </a:prstGeom>
        </p:spPr>
        <p:txBody>
          <a:bodyPr vert="horz" lIns="91440" tIns="45720" rIns="91440" bIns="45720" rtlCol="0" anchor="b">
            <a:noAutofit/>
          </a:bodyPr>
          <a:lstStyle>
            <a:lvl1pPr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a:lstStyle>
          <a:p>
            <a:r>
              <a:rPr lang="en-GB" sz="1400" i="1" dirty="0">
                <a:latin typeface="Agency FB" panose="020B0503020202020204" pitchFamily="34" charset="0"/>
              </a:rPr>
              <a:t>“I enjoy spending time to make sure my work  is  always excellent!”</a:t>
            </a:r>
          </a:p>
        </p:txBody>
      </p:sp>
      <p:sp>
        <p:nvSpPr>
          <p:cNvPr id="12" name="Text Placeholder 3"/>
          <p:cNvSpPr txBox="1">
            <a:spLocks/>
          </p:cNvSpPr>
          <p:nvPr/>
        </p:nvSpPr>
        <p:spPr>
          <a:xfrm>
            <a:off x="4796077" y="372483"/>
            <a:ext cx="1488835" cy="151739"/>
          </a:xfrm>
          <a:prstGeom prst="rect">
            <a:avLst/>
          </a:prstGeom>
        </p:spPr>
        <p:txBody>
          <a:bodyPr vert="horz" lIns="0" tIns="45720" rIns="0" bIns="45720" rtlCol="0">
            <a:noAutofit/>
          </a:bodyPr>
          <a:lstStyle>
            <a:lvl1pPr marL="0" indent="0" algn="l" defTabSz="685800" rtl="0" eaLnBrk="1" latinLnBrk="0" hangingPunct="1">
              <a:lnSpc>
                <a:spcPct val="90000"/>
              </a:lnSpc>
              <a:spcBef>
                <a:spcPts val="900"/>
              </a:spcBef>
              <a:spcAft>
                <a:spcPts val="150"/>
              </a:spcAft>
              <a:buClr>
                <a:schemeClr val="accent1"/>
              </a:buClr>
              <a:buSzPct val="100000"/>
              <a:buFont typeface="Calibri" panose="020F0502020204030204" pitchFamily="34" charset="0"/>
              <a:buNone/>
              <a:defRPr sz="1000" kern="1200">
                <a:solidFill>
                  <a:schemeClr val="tx1">
                    <a:lumMod val="75000"/>
                    <a:lumOff val="25000"/>
                  </a:schemeClr>
                </a:solidFill>
                <a:latin typeface="Garamond" panose="02020404030301010803" pitchFamily="18" charset="0"/>
                <a:ea typeface="+mn-ea"/>
                <a:cs typeface="+mn-cs"/>
              </a:defRPr>
            </a:lvl1pPr>
            <a:lvl2pPr marL="288036" indent="-137160" algn="l" defTabSz="685800" rtl="0" eaLnBrk="1" latinLnBrk="0" hangingPunct="1">
              <a:lnSpc>
                <a:spcPct val="90000"/>
              </a:lnSpc>
              <a:spcBef>
                <a:spcPts val="150"/>
              </a:spcBef>
              <a:spcAft>
                <a:spcPts val="300"/>
              </a:spcAft>
              <a:buClr>
                <a:schemeClr val="accent1"/>
              </a:buClr>
              <a:buFont typeface="Calibri" pitchFamily="34" charset="0"/>
              <a:buChar char="◦"/>
              <a:defRPr sz="1100" kern="1200">
                <a:solidFill>
                  <a:schemeClr val="tx1">
                    <a:lumMod val="75000"/>
                    <a:lumOff val="25000"/>
                  </a:schemeClr>
                </a:solidFill>
                <a:latin typeface="+mn-lt"/>
                <a:ea typeface="+mn-ea"/>
                <a:cs typeface="+mn-cs"/>
              </a:defRPr>
            </a:lvl2pPr>
            <a:lvl3pPr marL="42519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3pPr>
            <a:lvl4pPr marL="562356" indent="-137160" algn="l" defTabSz="685800" rtl="0" eaLnBrk="1" latinLnBrk="0" hangingPunct="1">
              <a:lnSpc>
                <a:spcPct val="90000"/>
              </a:lnSpc>
              <a:spcBef>
                <a:spcPts val="150"/>
              </a:spcBef>
              <a:spcAft>
                <a:spcPts val="300"/>
              </a:spcAft>
              <a:buClr>
                <a:schemeClr val="accent1"/>
              </a:buClr>
              <a:buFont typeface="Calibri" pitchFamily="34" charset="0"/>
              <a:buChar char="◦"/>
              <a:defRPr sz="1000" kern="1200">
                <a:solidFill>
                  <a:schemeClr val="tx1">
                    <a:lumMod val="75000"/>
                    <a:lumOff val="25000"/>
                  </a:schemeClr>
                </a:solidFill>
                <a:latin typeface="+mn-lt"/>
                <a:ea typeface="+mn-ea"/>
                <a:cs typeface="+mn-cs"/>
              </a:defRPr>
            </a:lvl4pPr>
            <a:lvl5pPr marL="699516" indent="-137160" algn="l" defTabSz="685800" rtl="0" eaLnBrk="1" latinLnBrk="0" hangingPunct="1">
              <a:lnSpc>
                <a:spcPct val="90000"/>
              </a:lnSpc>
              <a:spcBef>
                <a:spcPts val="150"/>
              </a:spcBef>
              <a:spcAft>
                <a:spcPts val="300"/>
              </a:spcAft>
              <a:buClr>
                <a:schemeClr val="accent1"/>
              </a:buClr>
              <a:buFont typeface="Calibri" pitchFamily="34" charset="0"/>
              <a:buChar char="◦"/>
              <a:defRPr sz="1000" kern="1200">
                <a:solidFill>
                  <a:schemeClr val="tx1">
                    <a:lumMod val="75000"/>
                    <a:lumOff val="25000"/>
                  </a:schemeClr>
                </a:solidFill>
                <a:latin typeface="+mn-lt"/>
                <a:ea typeface="+mn-ea"/>
                <a:cs typeface="+mn-cs"/>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a:lstStyle>
          <a:p>
            <a:pPr algn="r"/>
            <a:r>
              <a:rPr lang="en-GB" i="1" dirty="0">
                <a:latin typeface="Agency FB" panose="020B0503020202020204" pitchFamily="34" charset="0"/>
              </a:rPr>
              <a:t>Commitment Kindness Excellence</a:t>
            </a:r>
          </a:p>
          <a:p>
            <a:pPr algn="r"/>
            <a:endParaRPr lang="en-GB" i="1" dirty="0">
              <a:latin typeface="Agency FB" panose="020B0503020202020204" pitchFamily="34" charset="0"/>
            </a:endParaRPr>
          </a:p>
        </p:txBody>
      </p:sp>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11243" y="9267689"/>
            <a:ext cx="1409791" cy="613259"/>
          </a:xfrm>
          <a:prstGeom prst="rect">
            <a:avLst/>
          </a:prstGeom>
        </p:spPr>
      </p:pic>
      <p:sp>
        <p:nvSpPr>
          <p:cNvPr id="16" name="Text Placeholder 4"/>
          <p:cNvSpPr txBox="1">
            <a:spLocks/>
          </p:cNvSpPr>
          <p:nvPr/>
        </p:nvSpPr>
        <p:spPr>
          <a:xfrm>
            <a:off x="3887908" y="2482510"/>
            <a:ext cx="2522986" cy="6652492"/>
          </a:xfrm>
          <a:prstGeom prst="rect">
            <a:avLst/>
          </a:prstGeom>
        </p:spPr>
        <p:txBody>
          <a:bodyPr vert="horz" lIns="0" tIns="45720" rIns="0" bIns="45720" rtlCol="0">
            <a:noAutofit/>
          </a:bodyPr>
          <a:lstStyle>
            <a:lvl1pPr marL="0" indent="0" algn="l" defTabSz="685800" rtl="0" eaLnBrk="1" latinLnBrk="0" hangingPunct="1">
              <a:lnSpc>
                <a:spcPct val="100000"/>
              </a:lnSpc>
              <a:spcBef>
                <a:spcPts val="0"/>
              </a:spcBef>
              <a:spcAft>
                <a:spcPts val="150"/>
              </a:spcAft>
              <a:buClr>
                <a:schemeClr val="accent1"/>
              </a:buClr>
              <a:buSzPct val="100000"/>
              <a:buFont typeface="Calibri" panose="020F0502020204030204" pitchFamily="34" charset="0"/>
              <a:buNone/>
              <a:defRPr sz="1200" kern="1200">
                <a:solidFill>
                  <a:schemeClr val="tx1">
                    <a:lumMod val="75000"/>
                    <a:lumOff val="25000"/>
                  </a:schemeClr>
                </a:solidFill>
                <a:latin typeface="Garamond" panose="02020404030301010803" pitchFamily="18" charset="0"/>
                <a:ea typeface="+mn-ea"/>
                <a:cs typeface="+mn-cs"/>
              </a:defRPr>
            </a:lvl1pPr>
            <a:lvl2pPr marL="288036" indent="-137160" algn="l" defTabSz="685800" rtl="0" eaLnBrk="1" latinLnBrk="0" hangingPunct="1">
              <a:lnSpc>
                <a:spcPct val="90000"/>
              </a:lnSpc>
              <a:spcBef>
                <a:spcPts val="150"/>
              </a:spcBef>
              <a:spcAft>
                <a:spcPts val="300"/>
              </a:spcAft>
              <a:buClr>
                <a:schemeClr val="accent1"/>
              </a:buClr>
              <a:buFont typeface="Calibri" pitchFamily="34" charset="0"/>
              <a:buChar char="◦"/>
              <a:defRPr sz="1350" kern="1200">
                <a:solidFill>
                  <a:schemeClr val="tx1">
                    <a:lumMod val="75000"/>
                    <a:lumOff val="25000"/>
                  </a:schemeClr>
                </a:solidFill>
                <a:latin typeface="+mn-lt"/>
                <a:ea typeface="+mn-ea"/>
                <a:cs typeface="+mn-cs"/>
              </a:defRPr>
            </a:lvl2pPr>
            <a:lvl3pPr marL="42519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3pPr>
            <a:lvl4pPr marL="56235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4pPr>
            <a:lvl5pPr marL="69951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a:lstStyle>
          <a:p>
            <a:pPr>
              <a:lnSpc>
                <a:spcPct val="150000"/>
              </a:lnSpc>
            </a:pPr>
            <a:r>
              <a:rPr lang="en-GB" b="1" u="sng" dirty="0">
                <a:latin typeface="Agency FB" panose="020B0503020202020204" pitchFamily="34" charset="0"/>
              </a:rPr>
              <a:t>Digital Learning Feedback</a:t>
            </a:r>
          </a:p>
          <a:p>
            <a:pPr>
              <a:lnSpc>
                <a:spcPct val="150000"/>
              </a:lnSpc>
            </a:pPr>
            <a:r>
              <a:rPr lang="en-GB" dirty="0">
                <a:latin typeface="Agency FB" panose="020B0503020202020204" pitchFamily="34" charset="0"/>
              </a:rPr>
              <a:t>When providing feedback during digital learning, we use a desktop application called snip &amp; sketch. This allows teachers to snip work from their Teams pages and apply our usual marking policy in an online setting. Verbal feedback will be given as part of online learning sessions. DM sheets will still be used to keep track, where children may receive subsequent support using break out rooms. </a:t>
            </a:r>
          </a:p>
          <a:p>
            <a:pPr>
              <a:lnSpc>
                <a:spcPct val="150000"/>
              </a:lnSpc>
            </a:pPr>
            <a:endParaRPr lang="en-GB" dirty="0">
              <a:latin typeface="Agency FB" panose="020B0503020202020204" pitchFamily="34" charset="0"/>
            </a:endParaRPr>
          </a:p>
          <a:p>
            <a:pPr>
              <a:lnSpc>
                <a:spcPct val="150000"/>
              </a:lnSpc>
            </a:pPr>
            <a:r>
              <a:rPr lang="en-GB" b="1" u="sng" dirty="0">
                <a:latin typeface="Agency FB" panose="020B0503020202020204" pitchFamily="34" charset="0"/>
              </a:rPr>
              <a:t>Verbal Feedback</a:t>
            </a:r>
          </a:p>
          <a:p>
            <a:pPr>
              <a:lnSpc>
                <a:spcPct val="150000"/>
              </a:lnSpc>
            </a:pPr>
            <a:r>
              <a:rPr lang="en-GB" dirty="0">
                <a:latin typeface="Agency FB" panose="020B0503020202020204" pitchFamily="34" charset="0"/>
              </a:rPr>
              <a:t>Verbal feedback should be given to children throughout all learning sessions. It should be specific and progress children towards achieving excellence in line with learning objectives (WALT).</a:t>
            </a:r>
          </a:p>
          <a:p>
            <a:pPr>
              <a:lnSpc>
                <a:spcPct val="150000"/>
              </a:lnSpc>
            </a:pPr>
            <a:endParaRPr lang="en-GB" dirty="0" smtClean="0">
              <a:latin typeface="Agency FB" panose="020B0503020202020204" pitchFamily="34" charset="0"/>
            </a:endParaRPr>
          </a:p>
        </p:txBody>
      </p:sp>
      <p:pic>
        <p:nvPicPr>
          <p:cNvPr id="18" name="Picture 1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438966" y="2543104"/>
            <a:ext cx="382547" cy="304945"/>
          </a:xfrm>
          <a:prstGeom prst="rect">
            <a:avLst/>
          </a:prstGeom>
        </p:spPr>
      </p:pic>
      <p:pic>
        <p:nvPicPr>
          <p:cNvPr id="19" name="Picture 18"/>
          <p:cNvPicPr>
            <a:picLocks noChangeAspect="1"/>
          </p:cNvPicPr>
          <p:nvPr/>
        </p:nvPicPr>
        <p:blipFill>
          <a:blip r:embed="rId5"/>
          <a:stretch>
            <a:fillRect/>
          </a:stretch>
        </p:blipFill>
        <p:spPr>
          <a:xfrm>
            <a:off x="471486" y="7072522"/>
            <a:ext cx="3341253" cy="1758180"/>
          </a:xfrm>
          <a:prstGeom prst="rect">
            <a:avLst/>
          </a:prstGeom>
        </p:spPr>
      </p:pic>
      <p:pic>
        <p:nvPicPr>
          <p:cNvPr id="20" name="Picture 19"/>
          <p:cNvPicPr>
            <a:picLocks noChangeAspect="1"/>
          </p:cNvPicPr>
          <p:nvPr/>
        </p:nvPicPr>
        <p:blipFill>
          <a:blip r:embed="rId6" cstate="print">
            <a:extLst>
              <a:ext uri="{BEBA8EAE-BF5A-486C-A8C5-ECC9F3942E4B}">
                <a14:imgProps xmlns:a14="http://schemas.microsoft.com/office/drawing/2010/main">
                  <a14:imgLayer r:embed="rId7">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a:off x="3536110" y="5348109"/>
            <a:ext cx="351798" cy="340997"/>
          </a:xfrm>
          <a:prstGeom prst="rect">
            <a:avLst/>
          </a:prstGeom>
        </p:spPr>
      </p:pic>
    </p:spTree>
    <p:extLst>
      <p:ext uri="{BB962C8B-B14F-4D97-AF65-F5344CB8AC3E}">
        <p14:creationId xmlns:p14="http://schemas.microsoft.com/office/powerpoint/2010/main" val="3126807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5724" y="1105412"/>
            <a:ext cx="5915025" cy="286787"/>
          </a:xfrm>
        </p:spPr>
        <p:txBody>
          <a:bodyPr>
            <a:noAutofit/>
          </a:bodyPr>
          <a:lstStyle/>
          <a:p>
            <a:r>
              <a:rPr lang="en-GB" sz="2400" dirty="0" smtClean="0">
                <a:latin typeface="Agency FB" panose="020B0503020202020204" pitchFamily="34" charset="0"/>
              </a:rPr>
              <a:t>Marking and Feedback Policy </a:t>
            </a:r>
            <a:r>
              <a:rPr lang="en-GB" sz="1000" dirty="0" smtClean="0">
                <a:latin typeface="Agency FB" panose="020B0503020202020204" pitchFamily="34" charset="0"/>
              </a:rPr>
              <a:t>(2021)</a:t>
            </a:r>
            <a:endParaRPr lang="en-GB" sz="1000" dirty="0">
              <a:latin typeface="Agency FB" panose="020B0503020202020204" pitchFamily="34" charset="0"/>
            </a:endParaRPr>
          </a:p>
        </p:txBody>
      </p:sp>
      <p:sp>
        <p:nvSpPr>
          <p:cNvPr id="3" name="Slide Number Placeholder 2"/>
          <p:cNvSpPr>
            <a:spLocks noGrp="1"/>
          </p:cNvSpPr>
          <p:nvPr>
            <p:ph type="sldNum" sz="quarter" idx="12"/>
          </p:nvPr>
        </p:nvSpPr>
        <p:spPr/>
        <p:txBody>
          <a:bodyPr/>
          <a:lstStyle/>
          <a:p>
            <a:fld id="{35FC308B-FFF1-4D71-A7E6-5E1C355E4788}" type="slidenum">
              <a:rPr lang="en-GB" smtClean="0"/>
              <a:pPr/>
              <a:t>6</a:t>
            </a:fld>
            <a:endParaRPr lang="en-GB" dirty="0"/>
          </a:p>
        </p:txBody>
      </p:sp>
      <p:sp>
        <p:nvSpPr>
          <p:cNvPr id="4" name="Text Placeholder 3"/>
          <p:cNvSpPr>
            <a:spLocks noGrp="1"/>
          </p:cNvSpPr>
          <p:nvPr>
            <p:ph type="body" sz="quarter" idx="13"/>
          </p:nvPr>
        </p:nvSpPr>
        <p:spPr>
          <a:xfrm>
            <a:off x="471486" y="801207"/>
            <a:ext cx="1597946" cy="226764"/>
          </a:xfrm>
        </p:spPr>
        <p:txBody>
          <a:bodyPr/>
          <a:lstStyle/>
          <a:p>
            <a:r>
              <a:rPr lang="en-GB" b="1" dirty="0" err="1" smtClean="0">
                <a:latin typeface="Agency FB" panose="020B0503020202020204" pitchFamily="34" charset="0"/>
              </a:rPr>
              <a:t>Stakesby</a:t>
            </a:r>
            <a:r>
              <a:rPr lang="en-GB" b="1" dirty="0" smtClean="0">
                <a:latin typeface="Agency FB" panose="020B0503020202020204" pitchFamily="34" charset="0"/>
              </a:rPr>
              <a:t> Primary Academy</a:t>
            </a:r>
            <a:endParaRPr lang="en-GB" b="1" dirty="0">
              <a:latin typeface="Agency FB" panose="020B0503020202020204" pitchFamily="34" charset="0"/>
            </a:endParaRPr>
          </a:p>
        </p:txBody>
      </p:sp>
      <p:sp>
        <p:nvSpPr>
          <p:cNvPr id="5" name="Text Placeholder 4"/>
          <p:cNvSpPr>
            <a:spLocks noGrp="1"/>
          </p:cNvSpPr>
          <p:nvPr>
            <p:ph type="body" sz="quarter" idx="14"/>
          </p:nvPr>
        </p:nvSpPr>
        <p:spPr>
          <a:xfrm>
            <a:off x="906012" y="2451520"/>
            <a:ext cx="2522986" cy="6603930"/>
          </a:xfrm>
        </p:spPr>
        <p:txBody>
          <a:bodyPr>
            <a:noAutofit/>
          </a:bodyPr>
          <a:lstStyle/>
          <a:p>
            <a:pPr marL="171450" indent="-171450">
              <a:lnSpc>
                <a:spcPct val="150000"/>
              </a:lnSpc>
              <a:buFont typeface="Courier New" panose="02070309020205020404" pitchFamily="49" charset="0"/>
              <a:buChar char="o"/>
            </a:pPr>
            <a:r>
              <a:rPr lang="en-GB" i="1" dirty="0" smtClean="0">
                <a:latin typeface="Agency FB" panose="020B0503020202020204" pitchFamily="34" charset="0"/>
              </a:rPr>
              <a:t>Appendix 1: </a:t>
            </a:r>
          </a:p>
          <a:p>
            <a:pPr marL="171450" indent="-171450">
              <a:lnSpc>
                <a:spcPct val="150000"/>
              </a:lnSpc>
              <a:buFont typeface="Courier New" panose="02070309020205020404" pitchFamily="49" charset="0"/>
              <a:buChar char="o"/>
            </a:pPr>
            <a:endParaRPr lang="en-GB" i="1" dirty="0">
              <a:latin typeface="Agency FB" panose="020B0503020202020204" pitchFamily="34" charset="0"/>
            </a:endParaRPr>
          </a:p>
          <a:p>
            <a:pPr marL="171450" indent="-171450">
              <a:lnSpc>
                <a:spcPct val="150000"/>
              </a:lnSpc>
              <a:buFont typeface="Courier New" panose="02070309020205020404" pitchFamily="49" charset="0"/>
              <a:buChar char="o"/>
            </a:pPr>
            <a:endParaRPr lang="en-GB" i="1" dirty="0" smtClean="0">
              <a:latin typeface="Agency FB" panose="020B0503020202020204" pitchFamily="34" charset="0"/>
            </a:endParaRPr>
          </a:p>
          <a:p>
            <a:pPr marL="171450" indent="-171450">
              <a:lnSpc>
                <a:spcPct val="150000"/>
              </a:lnSpc>
              <a:buFont typeface="Courier New" panose="02070309020205020404" pitchFamily="49" charset="0"/>
              <a:buChar char="o"/>
            </a:pPr>
            <a:endParaRPr lang="en-GB" i="1" dirty="0">
              <a:latin typeface="Agency FB" panose="020B0503020202020204" pitchFamily="34" charset="0"/>
            </a:endParaRPr>
          </a:p>
          <a:p>
            <a:pPr marL="171450" indent="-171450">
              <a:lnSpc>
                <a:spcPct val="150000"/>
              </a:lnSpc>
              <a:buFont typeface="Courier New" panose="02070309020205020404" pitchFamily="49" charset="0"/>
              <a:buChar char="o"/>
            </a:pPr>
            <a:endParaRPr lang="en-GB" i="1" dirty="0" smtClean="0">
              <a:latin typeface="Agency FB" panose="020B0503020202020204" pitchFamily="34" charset="0"/>
            </a:endParaRPr>
          </a:p>
          <a:p>
            <a:pPr marL="171450" indent="-171450">
              <a:lnSpc>
                <a:spcPct val="150000"/>
              </a:lnSpc>
              <a:buFont typeface="Courier New" panose="02070309020205020404" pitchFamily="49" charset="0"/>
              <a:buChar char="o"/>
            </a:pPr>
            <a:endParaRPr lang="en-GB" i="1" dirty="0">
              <a:latin typeface="Agency FB" panose="020B0503020202020204" pitchFamily="34" charset="0"/>
            </a:endParaRPr>
          </a:p>
          <a:p>
            <a:pPr marL="171450" indent="-171450">
              <a:lnSpc>
                <a:spcPct val="150000"/>
              </a:lnSpc>
              <a:buFont typeface="Courier New" panose="02070309020205020404" pitchFamily="49" charset="0"/>
              <a:buChar char="o"/>
            </a:pPr>
            <a:endParaRPr lang="en-GB" i="1" dirty="0" smtClean="0">
              <a:latin typeface="Agency FB" panose="020B0503020202020204" pitchFamily="34" charset="0"/>
            </a:endParaRPr>
          </a:p>
          <a:p>
            <a:pPr marL="171450" indent="-171450">
              <a:lnSpc>
                <a:spcPct val="150000"/>
              </a:lnSpc>
              <a:buFont typeface="Courier New" panose="02070309020205020404" pitchFamily="49" charset="0"/>
              <a:buChar char="o"/>
            </a:pPr>
            <a:endParaRPr lang="en-GB" i="1" dirty="0">
              <a:latin typeface="Agency FB" panose="020B0503020202020204" pitchFamily="34" charset="0"/>
            </a:endParaRPr>
          </a:p>
          <a:p>
            <a:pPr marL="171450" indent="-171450">
              <a:lnSpc>
                <a:spcPct val="150000"/>
              </a:lnSpc>
              <a:buFont typeface="Courier New" panose="02070309020205020404" pitchFamily="49" charset="0"/>
              <a:buChar char="o"/>
            </a:pPr>
            <a:endParaRPr lang="en-GB" i="1" dirty="0" smtClean="0">
              <a:latin typeface="Agency FB" panose="020B0503020202020204" pitchFamily="34" charset="0"/>
            </a:endParaRPr>
          </a:p>
          <a:p>
            <a:pPr marL="171450" indent="-171450">
              <a:lnSpc>
                <a:spcPct val="150000"/>
              </a:lnSpc>
              <a:buFont typeface="Courier New" panose="02070309020205020404" pitchFamily="49" charset="0"/>
              <a:buChar char="o"/>
            </a:pPr>
            <a:endParaRPr lang="en-GB" i="1" dirty="0">
              <a:latin typeface="Agency FB" panose="020B0503020202020204" pitchFamily="34" charset="0"/>
            </a:endParaRPr>
          </a:p>
          <a:p>
            <a:pPr marL="171450" indent="-171450">
              <a:lnSpc>
                <a:spcPct val="150000"/>
              </a:lnSpc>
              <a:buFont typeface="Courier New" panose="02070309020205020404" pitchFamily="49" charset="0"/>
              <a:buChar char="o"/>
            </a:pPr>
            <a:endParaRPr lang="en-GB" i="1" dirty="0" smtClean="0">
              <a:latin typeface="Agency FB" panose="020B0503020202020204" pitchFamily="34" charset="0"/>
            </a:endParaRPr>
          </a:p>
          <a:p>
            <a:pPr marL="171450" indent="-171450">
              <a:lnSpc>
                <a:spcPct val="150000"/>
              </a:lnSpc>
              <a:buFont typeface="Courier New" panose="02070309020205020404" pitchFamily="49" charset="0"/>
              <a:buChar char="o"/>
            </a:pPr>
            <a:r>
              <a:rPr lang="en-GB" i="1" dirty="0" smtClean="0">
                <a:latin typeface="Agency FB" panose="020B0503020202020204" pitchFamily="34" charset="0"/>
              </a:rPr>
              <a:t>Appendix 2: </a:t>
            </a:r>
            <a:endParaRPr lang="en-GB" i="1" dirty="0">
              <a:latin typeface="Agency FB" panose="020B0503020202020204" pitchFamily="34" charset="0"/>
            </a:endParaRPr>
          </a:p>
          <a:p>
            <a:pPr>
              <a:lnSpc>
                <a:spcPct val="150000"/>
              </a:lnSpc>
            </a:pPr>
            <a:endParaRPr lang="en-GB" dirty="0">
              <a:latin typeface="Agency FB" panose="020B0503020202020204" pitchFamily="34" charset="0"/>
            </a:endParaRPr>
          </a:p>
        </p:txBody>
      </p:sp>
      <p:sp>
        <p:nvSpPr>
          <p:cNvPr id="7" name="Text Placeholder 6"/>
          <p:cNvSpPr>
            <a:spLocks noGrp="1"/>
          </p:cNvSpPr>
          <p:nvPr>
            <p:ph type="body" sz="quarter" idx="16"/>
          </p:nvPr>
        </p:nvSpPr>
        <p:spPr>
          <a:xfrm>
            <a:off x="3863523" y="2563311"/>
            <a:ext cx="2522989" cy="6571691"/>
          </a:xfrm>
        </p:spPr>
        <p:txBody>
          <a:bodyPr>
            <a:normAutofit/>
          </a:bodyPr>
          <a:lstStyle/>
          <a:p>
            <a:endParaRPr lang="en-US" dirty="0" smtClean="0">
              <a:latin typeface="Agency FB" panose="020B0503020202020204" pitchFamily="34" charset="0"/>
            </a:endParaRPr>
          </a:p>
          <a:p>
            <a:endParaRPr lang="en-US" dirty="0">
              <a:latin typeface="Agency FB" panose="020B0503020202020204" pitchFamily="34" charset="0"/>
            </a:endParaRPr>
          </a:p>
          <a:p>
            <a:pPr>
              <a:lnSpc>
                <a:spcPct val="150000"/>
              </a:lnSpc>
            </a:pPr>
            <a:endParaRPr lang="en-US" dirty="0" smtClean="0">
              <a:latin typeface="Agency FB" panose="020B0503020202020204" pitchFamily="34" charset="0"/>
            </a:endParaRPr>
          </a:p>
          <a:p>
            <a:pPr>
              <a:lnSpc>
                <a:spcPct val="150000"/>
              </a:lnSpc>
            </a:pPr>
            <a:endParaRPr lang="en-US" dirty="0" smtClean="0">
              <a:latin typeface="Agency FB" panose="020B0503020202020204" pitchFamily="34" charset="0"/>
            </a:endParaRPr>
          </a:p>
          <a:p>
            <a:pPr>
              <a:lnSpc>
                <a:spcPct val="150000"/>
              </a:lnSpc>
            </a:pPr>
            <a:endParaRPr lang="en-US" dirty="0">
              <a:latin typeface="Agency FB" panose="020B0503020202020204" pitchFamily="34" charset="0"/>
            </a:endParaRPr>
          </a:p>
          <a:p>
            <a:pPr>
              <a:lnSpc>
                <a:spcPct val="150000"/>
              </a:lnSpc>
            </a:pPr>
            <a:endParaRPr lang="en-US" dirty="0" smtClean="0">
              <a:latin typeface="Agency FB" panose="020B0503020202020204" pitchFamily="34" charset="0"/>
            </a:endParaRPr>
          </a:p>
          <a:p>
            <a:endParaRPr lang="en-GB" sz="1000" dirty="0">
              <a:latin typeface="Agency FB" panose="020B0503020202020204" pitchFamily="34" charset="0"/>
            </a:endParaRP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65101" y="582066"/>
            <a:ext cx="904297" cy="822659"/>
          </a:xfrm>
          <a:prstGeom prst="rect">
            <a:avLst/>
          </a:prstGeom>
        </p:spPr>
      </p:pic>
      <p:sp>
        <p:nvSpPr>
          <p:cNvPr id="10" name="Title 1"/>
          <p:cNvSpPr txBox="1">
            <a:spLocks/>
          </p:cNvSpPr>
          <p:nvPr/>
        </p:nvSpPr>
        <p:spPr>
          <a:xfrm>
            <a:off x="363198" y="2192509"/>
            <a:ext cx="6386512" cy="259011"/>
          </a:xfrm>
          <a:prstGeom prst="rect">
            <a:avLst/>
          </a:prstGeom>
        </p:spPr>
        <p:txBody>
          <a:bodyPr vert="horz" lIns="91440" tIns="45720" rIns="91440" bIns="45720" rtlCol="0" anchor="b">
            <a:noAutofit/>
          </a:bodyPr>
          <a:lstStyle>
            <a:lvl1pPr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a:lstStyle>
          <a:p>
            <a:r>
              <a:rPr lang="en-GB" sz="1200" dirty="0" smtClean="0">
                <a:latin typeface="Agency FB" panose="020B0503020202020204" pitchFamily="34" charset="0"/>
              </a:rPr>
              <a:t>Effective feedback is a thoughtful dialogue between student and teacher. </a:t>
            </a:r>
            <a:endParaRPr lang="en-GB" sz="1200" dirty="0">
              <a:latin typeface="Agency FB" panose="020B0503020202020204" pitchFamily="34" charset="0"/>
            </a:endParaRPr>
          </a:p>
        </p:txBody>
      </p:sp>
      <p:sp>
        <p:nvSpPr>
          <p:cNvPr id="11" name="Title 1"/>
          <p:cNvSpPr txBox="1">
            <a:spLocks/>
          </p:cNvSpPr>
          <p:nvPr/>
        </p:nvSpPr>
        <p:spPr>
          <a:xfrm>
            <a:off x="363198" y="9531531"/>
            <a:ext cx="5915025" cy="286787"/>
          </a:xfrm>
          <a:prstGeom prst="rect">
            <a:avLst/>
          </a:prstGeom>
        </p:spPr>
        <p:txBody>
          <a:bodyPr vert="horz" lIns="91440" tIns="45720" rIns="91440" bIns="45720" rtlCol="0" anchor="b">
            <a:noAutofit/>
          </a:bodyPr>
          <a:lstStyle>
            <a:lvl1pPr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a:lstStyle>
          <a:p>
            <a:r>
              <a:rPr lang="en-GB" sz="1400" i="1" dirty="0">
                <a:latin typeface="Agency FB" panose="020B0503020202020204" pitchFamily="34" charset="0"/>
              </a:rPr>
              <a:t>“I enjoy spending time to make sure my work  is  always excellent!”</a:t>
            </a:r>
          </a:p>
        </p:txBody>
      </p:sp>
      <p:sp>
        <p:nvSpPr>
          <p:cNvPr id="12" name="Text Placeholder 3"/>
          <p:cNvSpPr txBox="1">
            <a:spLocks/>
          </p:cNvSpPr>
          <p:nvPr/>
        </p:nvSpPr>
        <p:spPr>
          <a:xfrm>
            <a:off x="4796077" y="372483"/>
            <a:ext cx="1488835" cy="151739"/>
          </a:xfrm>
          <a:prstGeom prst="rect">
            <a:avLst/>
          </a:prstGeom>
        </p:spPr>
        <p:txBody>
          <a:bodyPr vert="horz" lIns="0" tIns="45720" rIns="0" bIns="45720" rtlCol="0">
            <a:noAutofit/>
          </a:bodyPr>
          <a:lstStyle>
            <a:lvl1pPr marL="0" indent="0" algn="l" defTabSz="685800" rtl="0" eaLnBrk="1" latinLnBrk="0" hangingPunct="1">
              <a:lnSpc>
                <a:spcPct val="90000"/>
              </a:lnSpc>
              <a:spcBef>
                <a:spcPts val="900"/>
              </a:spcBef>
              <a:spcAft>
                <a:spcPts val="150"/>
              </a:spcAft>
              <a:buClr>
                <a:schemeClr val="accent1"/>
              </a:buClr>
              <a:buSzPct val="100000"/>
              <a:buFont typeface="Calibri" panose="020F0502020204030204" pitchFamily="34" charset="0"/>
              <a:buNone/>
              <a:defRPr sz="1000" kern="1200">
                <a:solidFill>
                  <a:schemeClr val="tx1">
                    <a:lumMod val="75000"/>
                    <a:lumOff val="25000"/>
                  </a:schemeClr>
                </a:solidFill>
                <a:latin typeface="Garamond" panose="02020404030301010803" pitchFamily="18" charset="0"/>
                <a:ea typeface="+mn-ea"/>
                <a:cs typeface="+mn-cs"/>
              </a:defRPr>
            </a:lvl1pPr>
            <a:lvl2pPr marL="288036" indent="-137160" algn="l" defTabSz="685800" rtl="0" eaLnBrk="1" latinLnBrk="0" hangingPunct="1">
              <a:lnSpc>
                <a:spcPct val="90000"/>
              </a:lnSpc>
              <a:spcBef>
                <a:spcPts val="150"/>
              </a:spcBef>
              <a:spcAft>
                <a:spcPts val="300"/>
              </a:spcAft>
              <a:buClr>
                <a:schemeClr val="accent1"/>
              </a:buClr>
              <a:buFont typeface="Calibri" pitchFamily="34" charset="0"/>
              <a:buChar char="◦"/>
              <a:defRPr sz="1100" kern="1200">
                <a:solidFill>
                  <a:schemeClr val="tx1">
                    <a:lumMod val="75000"/>
                    <a:lumOff val="25000"/>
                  </a:schemeClr>
                </a:solidFill>
                <a:latin typeface="+mn-lt"/>
                <a:ea typeface="+mn-ea"/>
                <a:cs typeface="+mn-cs"/>
              </a:defRPr>
            </a:lvl2pPr>
            <a:lvl3pPr marL="42519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3pPr>
            <a:lvl4pPr marL="562356" indent="-137160" algn="l" defTabSz="685800" rtl="0" eaLnBrk="1" latinLnBrk="0" hangingPunct="1">
              <a:lnSpc>
                <a:spcPct val="90000"/>
              </a:lnSpc>
              <a:spcBef>
                <a:spcPts val="150"/>
              </a:spcBef>
              <a:spcAft>
                <a:spcPts val="300"/>
              </a:spcAft>
              <a:buClr>
                <a:schemeClr val="accent1"/>
              </a:buClr>
              <a:buFont typeface="Calibri" pitchFamily="34" charset="0"/>
              <a:buChar char="◦"/>
              <a:defRPr sz="1000" kern="1200">
                <a:solidFill>
                  <a:schemeClr val="tx1">
                    <a:lumMod val="75000"/>
                    <a:lumOff val="25000"/>
                  </a:schemeClr>
                </a:solidFill>
                <a:latin typeface="+mn-lt"/>
                <a:ea typeface="+mn-ea"/>
                <a:cs typeface="+mn-cs"/>
              </a:defRPr>
            </a:lvl4pPr>
            <a:lvl5pPr marL="699516" indent="-137160" algn="l" defTabSz="685800" rtl="0" eaLnBrk="1" latinLnBrk="0" hangingPunct="1">
              <a:lnSpc>
                <a:spcPct val="90000"/>
              </a:lnSpc>
              <a:spcBef>
                <a:spcPts val="150"/>
              </a:spcBef>
              <a:spcAft>
                <a:spcPts val="300"/>
              </a:spcAft>
              <a:buClr>
                <a:schemeClr val="accent1"/>
              </a:buClr>
              <a:buFont typeface="Calibri" pitchFamily="34" charset="0"/>
              <a:buChar char="◦"/>
              <a:defRPr sz="1000" kern="1200">
                <a:solidFill>
                  <a:schemeClr val="tx1">
                    <a:lumMod val="75000"/>
                    <a:lumOff val="25000"/>
                  </a:schemeClr>
                </a:solidFill>
                <a:latin typeface="+mn-lt"/>
                <a:ea typeface="+mn-ea"/>
                <a:cs typeface="+mn-cs"/>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a:lstStyle>
          <a:p>
            <a:pPr algn="r"/>
            <a:r>
              <a:rPr lang="en-GB" i="1" dirty="0">
                <a:latin typeface="Agency FB" panose="020B0503020202020204" pitchFamily="34" charset="0"/>
              </a:rPr>
              <a:t>Commitment Kindness Excellence</a:t>
            </a:r>
          </a:p>
          <a:p>
            <a:pPr algn="r"/>
            <a:endParaRPr lang="en-GB" i="1" dirty="0">
              <a:latin typeface="Agency FB" panose="020B0503020202020204" pitchFamily="34" charset="0"/>
            </a:endParaRPr>
          </a:p>
        </p:txBody>
      </p:sp>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11243" y="9267689"/>
            <a:ext cx="1409791" cy="613259"/>
          </a:xfrm>
          <a:prstGeom prst="rect">
            <a:avLst/>
          </a:prstGeom>
        </p:spPr>
      </p:pic>
      <p:pic>
        <p:nvPicPr>
          <p:cNvPr id="14" name="Picture 13"/>
          <p:cNvPicPr>
            <a:picLocks noChangeAspect="1"/>
          </p:cNvPicPr>
          <p:nvPr/>
        </p:nvPicPr>
        <p:blipFill>
          <a:blip r:embed="rId4"/>
          <a:stretch>
            <a:fillRect/>
          </a:stretch>
        </p:blipFill>
        <p:spPr>
          <a:xfrm>
            <a:off x="752462" y="2848049"/>
            <a:ext cx="5416936" cy="2850414"/>
          </a:xfrm>
          <a:prstGeom prst="rect">
            <a:avLst/>
          </a:prstGeom>
        </p:spPr>
      </p:pic>
      <p:pic>
        <p:nvPicPr>
          <p:cNvPr id="17" name="Picture 16"/>
          <p:cNvPicPr>
            <a:picLocks noChangeAspect="1"/>
          </p:cNvPicPr>
          <p:nvPr/>
        </p:nvPicPr>
        <p:blipFill>
          <a:blip r:embed="rId5"/>
          <a:stretch>
            <a:fillRect/>
          </a:stretch>
        </p:blipFill>
        <p:spPr>
          <a:xfrm>
            <a:off x="1509384" y="6094992"/>
            <a:ext cx="4031110" cy="2928759"/>
          </a:xfrm>
          <a:prstGeom prst="rect">
            <a:avLst/>
          </a:prstGeom>
        </p:spPr>
      </p:pic>
    </p:spTree>
    <p:extLst>
      <p:ext uri="{BB962C8B-B14F-4D97-AF65-F5344CB8AC3E}">
        <p14:creationId xmlns:p14="http://schemas.microsoft.com/office/powerpoint/2010/main" val="28289334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5724" y="1105412"/>
            <a:ext cx="5915025" cy="286787"/>
          </a:xfrm>
        </p:spPr>
        <p:txBody>
          <a:bodyPr>
            <a:noAutofit/>
          </a:bodyPr>
          <a:lstStyle/>
          <a:p>
            <a:r>
              <a:rPr lang="en-GB" sz="2400" dirty="0" smtClean="0">
                <a:latin typeface="Agency FB" panose="020B0503020202020204" pitchFamily="34" charset="0"/>
              </a:rPr>
              <a:t>Marking and Feedback Policy </a:t>
            </a:r>
            <a:r>
              <a:rPr lang="en-GB" sz="1000" dirty="0" smtClean="0">
                <a:latin typeface="Agency FB" panose="020B0503020202020204" pitchFamily="34" charset="0"/>
              </a:rPr>
              <a:t>(2021)</a:t>
            </a:r>
            <a:endParaRPr lang="en-GB" sz="1000" dirty="0">
              <a:latin typeface="Agency FB" panose="020B0503020202020204" pitchFamily="34" charset="0"/>
            </a:endParaRPr>
          </a:p>
        </p:txBody>
      </p:sp>
      <p:sp>
        <p:nvSpPr>
          <p:cNvPr id="3" name="Slide Number Placeholder 2"/>
          <p:cNvSpPr>
            <a:spLocks noGrp="1"/>
          </p:cNvSpPr>
          <p:nvPr>
            <p:ph type="sldNum" sz="quarter" idx="12"/>
          </p:nvPr>
        </p:nvSpPr>
        <p:spPr/>
        <p:txBody>
          <a:bodyPr/>
          <a:lstStyle/>
          <a:p>
            <a:fld id="{35FC308B-FFF1-4D71-A7E6-5E1C355E4788}" type="slidenum">
              <a:rPr lang="en-GB" smtClean="0"/>
              <a:pPr/>
              <a:t>7</a:t>
            </a:fld>
            <a:endParaRPr lang="en-GB" dirty="0"/>
          </a:p>
        </p:txBody>
      </p:sp>
      <p:sp>
        <p:nvSpPr>
          <p:cNvPr id="4" name="Text Placeholder 3"/>
          <p:cNvSpPr>
            <a:spLocks noGrp="1"/>
          </p:cNvSpPr>
          <p:nvPr>
            <p:ph type="body" sz="quarter" idx="13"/>
          </p:nvPr>
        </p:nvSpPr>
        <p:spPr>
          <a:xfrm>
            <a:off x="471486" y="801207"/>
            <a:ext cx="1597946" cy="226764"/>
          </a:xfrm>
        </p:spPr>
        <p:txBody>
          <a:bodyPr/>
          <a:lstStyle/>
          <a:p>
            <a:r>
              <a:rPr lang="en-GB" b="1" dirty="0" err="1" smtClean="0">
                <a:latin typeface="Agency FB" panose="020B0503020202020204" pitchFamily="34" charset="0"/>
              </a:rPr>
              <a:t>Stakesby</a:t>
            </a:r>
            <a:r>
              <a:rPr lang="en-GB" b="1" dirty="0" smtClean="0">
                <a:latin typeface="Agency FB" panose="020B0503020202020204" pitchFamily="34" charset="0"/>
              </a:rPr>
              <a:t> Primary Academy</a:t>
            </a:r>
            <a:endParaRPr lang="en-GB" b="1" dirty="0">
              <a:latin typeface="Agency FB" panose="020B0503020202020204" pitchFamily="34" charset="0"/>
            </a:endParaRPr>
          </a:p>
        </p:txBody>
      </p:sp>
      <p:sp>
        <p:nvSpPr>
          <p:cNvPr id="5" name="Text Placeholder 4"/>
          <p:cNvSpPr>
            <a:spLocks noGrp="1"/>
          </p:cNvSpPr>
          <p:nvPr>
            <p:ph type="body" sz="quarter" idx="14"/>
          </p:nvPr>
        </p:nvSpPr>
        <p:spPr>
          <a:xfrm>
            <a:off x="906012" y="2451520"/>
            <a:ext cx="2522986" cy="6603930"/>
          </a:xfrm>
        </p:spPr>
        <p:txBody>
          <a:bodyPr>
            <a:noAutofit/>
          </a:bodyPr>
          <a:lstStyle/>
          <a:p>
            <a:pPr marL="171450" indent="-171450">
              <a:lnSpc>
                <a:spcPct val="150000"/>
              </a:lnSpc>
              <a:buFont typeface="Courier New" panose="02070309020205020404" pitchFamily="49" charset="0"/>
              <a:buChar char="o"/>
            </a:pPr>
            <a:r>
              <a:rPr lang="en-GB" i="1" dirty="0" smtClean="0">
                <a:latin typeface="Agency FB" panose="020B0503020202020204" pitchFamily="34" charset="0"/>
              </a:rPr>
              <a:t>Appendix 3: </a:t>
            </a:r>
          </a:p>
          <a:p>
            <a:pPr marL="171450" indent="-171450">
              <a:lnSpc>
                <a:spcPct val="150000"/>
              </a:lnSpc>
              <a:buFont typeface="Courier New" panose="02070309020205020404" pitchFamily="49" charset="0"/>
              <a:buChar char="o"/>
            </a:pPr>
            <a:endParaRPr lang="en-GB" i="1" dirty="0">
              <a:latin typeface="Agency FB" panose="020B0503020202020204" pitchFamily="34" charset="0"/>
            </a:endParaRPr>
          </a:p>
          <a:p>
            <a:pPr marL="171450" indent="-171450">
              <a:lnSpc>
                <a:spcPct val="150000"/>
              </a:lnSpc>
              <a:buFont typeface="Courier New" panose="02070309020205020404" pitchFamily="49" charset="0"/>
              <a:buChar char="o"/>
            </a:pPr>
            <a:endParaRPr lang="en-GB" i="1" dirty="0" smtClean="0">
              <a:latin typeface="Agency FB" panose="020B0503020202020204" pitchFamily="34" charset="0"/>
            </a:endParaRPr>
          </a:p>
          <a:p>
            <a:pPr marL="171450" indent="-171450">
              <a:lnSpc>
                <a:spcPct val="150000"/>
              </a:lnSpc>
              <a:buFont typeface="Courier New" panose="02070309020205020404" pitchFamily="49" charset="0"/>
              <a:buChar char="o"/>
            </a:pPr>
            <a:endParaRPr lang="en-GB" i="1" dirty="0">
              <a:latin typeface="Agency FB" panose="020B0503020202020204" pitchFamily="34" charset="0"/>
            </a:endParaRPr>
          </a:p>
          <a:p>
            <a:pPr marL="171450" indent="-171450">
              <a:lnSpc>
                <a:spcPct val="150000"/>
              </a:lnSpc>
              <a:buFont typeface="Courier New" panose="02070309020205020404" pitchFamily="49" charset="0"/>
              <a:buChar char="o"/>
            </a:pPr>
            <a:endParaRPr lang="en-GB" i="1" dirty="0" smtClean="0">
              <a:latin typeface="Agency FB" panose="020B0503020202020204" pitchFamily="34" charset="0"/>
            </a:endParaRPr>
          </a:p>
          <a:p>
            <a:pPr marL="171450" indent="-171450">
              <a:lnSpc>
                <a:spcPct val="150000"/>
              </a:lnSpc>
              <a:buFont typeface="Courier New" panose="02070309020205020404" pitchFamily="49" charset="0"/>
              <a:buChar char="o"/>
            </a:pPr>
            <a:endParaRPr lang="en-GB" i="1" dirty="0">
              <a:latin typeface="Agency FB" panose="020B0503020202020204" pitchFamily="34" charset="0"/>
            </a:endParaRPr>
          </a:p>
          <a:p>
            <a:pPr marL="171450" indent="-171450">
              <a:lnSpc>
                <a:spcPct val="150000"/>
              </a:lnSpc>
              <a:buFont typeface="Courier New" panose="02070309020205020404" pitchFamily="49" charset="0"/>
              <a:buChar char="o"/>
            </a:pPr>
            <a:endParaRPr lang="en-GB" i="1" dirty="0" smtClean="0">
              <a:latin typeface="Agency FB" panose="020B0503020202020204" pitchFamily="34" charset="0"/>
            </a:endParaRPr>
          </a:p>
          <a:p>
            <a:pPr marL="171450" indent="-171450">
              <a:lnSpc>
                <a:spcPct val="150000"/>
              </a:lnSpc>
              <a:buFont typeface="Courier New" panose="02070309020205020404" pitchFamily="49" charset="0"/>
              <a:buChar char="o"/>
            </a:pPr>
            <a:endParaRPr lang="en-GB" i="1" dirty="0">
              <a:latin typeface="Agency FB" panose="020B0503020202020204" pitchFamily="34" charset="0"/>
            </a:endParaRPr>
          </a:p>
          <a:p>
            <a:pPr marL="171450" indent="-171450">
              <a:lnSpc>
                <a:spcPct val="150000"/>
              </a:lnSpc>
              <a:buFont typeface="Courier New" panose="02070309020205020404" pitchFamily="49" charset="0"/>
              <a:buChar char="o"/>
            </a:pPr>
            <a:endParaRPr lang="en-GB" i="1" dirty="0" smtClean="0">
              <a:latin typeface="Agency FB" panose="020B0503020202020204" pitchFamily="34" charset="0"/>
            </a:endParaRPr>
          </a:p>
          <a:p>
            <a:pPr marL="171450" indent="-171450">
              <a:lnSpc>
                <a:spcPct val="150000"/>
              </a:lnSpc>
              <a:buFont typeface="Courier New" panose="02070309020205020404" pitchFamily="49" charset="0"/>
              <a:buChar char="o"/>
            </a:pPr>
            <a:endParaRPr lang="en-GB" i="1" dirty="0">
              <a:latin typeface="Agency FB" panose="020B0503020202020204" pitchFamily="34" charset="0"/>
            </a:endParaRPr>
          </a:p>
          <a:p>
            <a:pPr marL="171450" indent="-171450">
              <a:lnSpc>
                <a:spcPct val="150000"/>
              </a:lnSpc>
              <a:buFont typeface="Courier New" panose="02070309020205020404" pitchFamily="49" charset="0"/>
              <a:buChar char="o"/>
            </a:pPr>
            <a:endParaRPr lang="en-GB" i="1" dirty="0" smtClean="0">
              <a:latin typeface="Agency FB" panose="020B0503020202020204" pitchFamily="34" charset="0"/>
            </a:endParaRPr>
          </a:p>
          <a:p>
            <a:pPr marL="171450" indent="-171450">
              <a:lnSpc>
                <a:spcPct val="150000"/>
              </a:lnSpc>
              <a:buFont typeface="Courier New" panose="02070309020205020404" pitchFamily="49" charset="0"/>
              <a:buChar char="o"/>
            </a:pPr>
            <a:r>
              <a:rPr lang="en-GB" i="1" dirty="0" smtClean="0">
                <a:latin typeface="Agency FB" panose="020B0503020202020204" pitchFamily="34" charset="0"/>
              </a:rPr>
              <a:t>Appendix 4: </a:t>
            </a:r>
            <a:endParaRPr lang="en-GB" i="1" dirty="0">
              <a:latin typeface="Agency FB" panose="020B0503020202020204" pitchFamily="34" charset="0"/>
            </a:endParaRPr>
          </a:p>
          <a:p>
            <a:pPr>
              <a:lnSpc>
                <a:spcPct val="150000"/>
              </a:lnSpc>
            </a:pPr>
            <a:endParaRPr lang="en-GB" dirty="0">
              <a:latin typeface="Agency FB" panose="020B0503020202020204" pitchFamily="34" charset="0"/>
            </a:endParaRPr>
          </a:p>
        </p:txBody>
      </p:sp>
      <p:sp>
        <p:nvSpPr>
          <p:cNvPr id="7" name="Text Placeholder 6"/>
          <p:cNvSpPr>
            <a:spLocks noGrp="1"/>
          </p:cNvSpPr>
          <p:nvPr>
            <p:ph type="body" sz="quarter" idx="16"/>
          </p:nvPr>
        </p:nvSpPr>
        <p:spPr>
          <a:xfrm>
            <a:off x="3863523" y="2563311"/>
            <a:ext cx="2522989" cy="6571691"/>
          </a:xfrm>
        </p:spPr>
        <p:txBody>
          <a:bodyPr>
            <a:normAutofit/>
          </a:bodyPr>
          <a:lstStyle/>
          <a:p>
            <a:endParaRPr lang="en-US" dirty="0" smtClean="0">
              <a:latin typeface="Agency FB" panose="020B0503020202020204" pitchFamily="34" charset="0"/>
            </a:endParaRPr>
          </a:p>
          <a:p>
            <a:endParaRPr lang="en-US" dirty="0">
              <a:latin typeface="Agency FB" panose="020B0503020202020204" pitchFamily="34" charset="0"/>
            </a:endParaRPr>
          </a:p>
          <a:p>
            <a:pPr>
              <a:lnSpc>
                <a:spcPct val="150000"/>
              </a:lnSpc>
            </a:pPr>
            <a:endParaRPr lang="en-US" dirty="0" smtClean="0">
              <a:latin typeface="Agency FB" panose="020B0503020202020204" pitchFamily="34" charset="0"/>
            </a:endParaRPr>
          </a:p>
          <a:p>
            <a:pPr>
              <a:lnSpc>
                <a:spcPct val="150000"/>
              </a:lnSpc>
            </a:pPr>
            <a:endParaRPr lang="en-US" dirty="0" smtClean="0">
              <a:latin typeface="Agency FB" panose="020B0503020202020204" pitchFamily="34" charset="0"/>
            </a:endParaRPr>
          </a:p>
          <a:p>
            <a:pPr>
              <a:lnSpc>
                <a:spcPct val="150000"/>
              </a:lnSpc>
            </a:pPr>
            <a:endParaRPr lang="en-US" dirty="0">
              <a:latin typeface="Agency FB" panose="020B0503020202020204" pitchFamily="34" charset="0"/>
            </a:endParaRPr>
          </a:p>
          <a:p>
            <a:pPr>
              <a:lnSpc>
                <a:spcPct val="150000"/>
              </a:lnSpc>
            </a:pPr>
            <a:endParaRPr lang="en-US" dirty="0" smtClean="0">
              <a:latin typeface="Agency FB" panose="020B0503020202020204" pitchFamily="34" charset="0"/>
            </a:endParaRPr>
          </a:p>
          <a:p>
            <a:endParaRPr lang="en-GB" sz="1000" dirty="0">
              <a:latin typeface="Agency FB" panose="020B0503020202020204" pitchFamily="34" charset="0"/>
            </a:endParaRP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65101" y="582066"/>
            <a:ext cx="904297" cy="822659"/>
          </a:xfrm>
          <a:prstGeom prst="rect">
            <a:avLst/>
          </a:prstGeom>
        </p:spPr>
      </p:pic>
      <p:sp>
        <p:nvSpPr>
          <p:cNvPr id="10" name="Title 1"/>
          <p:cNvSpPr txBox="1">
            <a:spLocks/>
          </p:cNvSpPr>
          <p:nvPr/>
        </p:nvSpPr>
        <p:spPr>
          <a:xfrm>
            <a:off x="363198" y="2192509"/>
            <a:ext cx="6386512" cy="259011"/>
          </a:xfrm>
          <a:prstGeom prst="rect">
            <a:avLst/>
          </a:prstGeom>
        </p:spPr>
        <p:txBody>
          <a:bodyPr vert="horz" lIns="91440" tIns="45720" rIns="91440" bIns="45720" rtlCol="0" anchor="b">
            <a:noAutofit/>
          </a:bodyPr>
          <a:lstStyle>
            <a:lvl1pPr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a:lstStyle>
          <a:p>
            <a:r>
              <a:rPr lang="en-GB" sz="1200" dirty="0" smtClean="0">
                <a:latin typeface="Agency FB" panose="020B0503020202020204" pitchFamily="34" charset="0"/>
              </a:rPr>
              <a:t>Effective feedback is a thoughtful dialogue between student and teacher. </a:t>
            </a:r>
            <a:endParaRPr lang="en-GB" sz="1200" dirty="0">
              <a:latin typeface="Agency FB" panose="020B0503020202020204" pitchFamily="34" charset="0"/>
            </a:endParaRPr>
          </a:p>
        </p:txBody>
      </p:sp>
      <p:sp>
        <p:nvSpPr>
          <p:cNvPr id="11" name="Title 1"/>
          <p:cNvSpPr txBox="1">
            <a:spLocks/>
          </p:cNvSpPr>
          <p:nvPr/>
        </p:nvSpPr>
        <p:spPr>
          <a:xfrm>
            <a:off x="363198" y="9531531"/>
            <a:ext cx="5915025" cy="286787"/>
          </a:xfrm>
          <a:prstGeom prst="rect">
            <a:avLst/>
          </a:prstGeom>
        </p:spPr>
        <p:txBody>
          <a:bodyPr vert="horz" lIns="91440" tIns="45720" rIns="91440" bIns="45720" rtlCol="0" anchor="b">
            <a:noAutofit/>
          </a:bodyPr>
          <a:lstStyle>
            <a:lvl1pPr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a:lstStyle>
          <a:p>
            <a:r>
              <a:rPr lang="en-GB" sz="1400" i="1" dirty="0">
                <a:latin typeface="Agency FB" panose="020B0503020202020204" pitchFamily="34" charset="0"/>
              </a:rPr>
              <a:t>“I enjoy spending time to make sure my work  is  always excellent!”</a:t>
            </a:r>
          </a:p>
        </p:txBody>
      </p:sp>
      <p:sp>
        <p:nvSpPr>
          <p:cNvPr id="12" name="Text Placeholder 3"/>
          <p:cNvSpPr txBox="1">
            <a:spLocks/>
          </p:cNvSpPr>
          <p:nvPr/>
        </p:nvSpPr>
        <p:spPr>
          <a:xfrm>
            <a:off x="4796077" y="372483"/>
            <a:ext cx="1488835" cy="151739"/>
          </a:xfrm>
          <a:prstGeom prst="rect">
            <a:avLst/>
          </a:prstGeom>
        </p:spPr>
        <p:txBody>
          <a:bodyPr vert="horz" lIns="0" tIns="45720" rIns="0" bIns="45720" rtlCol="0">
            <a:noAutofit/>
          </a:bodyPr>
          <a:lstStyle>
            <a:lvl1pPr marL="0" indent="0" algn="l" defTabSz="685800" rtl="0" eaLnBrk="1" latinLnBrk="0" hangingPunct="1">
              <a:lnSpc>
                <a:spcPct val="90000"/>
              </a:lnSpc>
              <a:spcBef>
                <a:spcPts val="900"/>
              </a:spcBef>
              <a:spcAft>
                <a:spcPts val="150"/>
              </a:spcAft>
              <a:buClr>
                <a:schemeClr val="accent1"/>
              </a:buClr>
              <a:buSzPct val="100000"/>
              <a:buFont typeface="Calibri" panose="020F0502020204030204" pitchFamily="34" charset="0"/>
              <a:buNone/>
              <a:defRPr sz="1000" kern="1200">
                <a:solidFill>
                  <a:schemeClr val="tx1">
                    <a:lumMod val="75000"/>
                    <a:lumOff val="25000"/>
                  </a:schemeClr>
                </a:solidFill>
                <a:latin typeface="Garamond" panose="02020404030301010803" pitchFamily="18" charset="0"/>
                <a:ea typeface="+mn-ea"/>
                <a:cs typeface="+mn-cs"/>
              </a:defRPr>
            </a:lvl1pPr>
            <a:lvl2pPr marL="288036" indent="-137160" algn="l" defTabSz="685800" rtl="0" eaLnBrk="1" latinLnBrk="0" hangingPunct="1">
              <a:lnSpc>
                <a:spcPct val="90000"/>
              </a:lnSpc>
              <a:spcBef>
                <a:spcPts val="150"/>
              </a:spcBef>
              <a:spcAft>
                <a:spcPts val="300"/>
              </a:spcAft>
              <a:buClr>
                <a:schemeClr val="accent1"/>
              </a:buClr>
              <a:buFont typeface="Calibri" pitchFamily="34" charset="0"/>
              <a:buChar char="◦"/>
              <a:defRPr sz="1100" kern="1200">
                <a:solidFill>
                  <a:schemeClr val="tx1">
                    <a:lumMod val="75000"/>
                    <a:lumOff val="25000"/>
                  </a:schemeClr>
                </a:solidFill>
                <a:latin typeface="+mn-lt"/>
                <a:ea typeface="+mn-ea"/>
                <a:cs typeface="+mn-cs"/>
              </a:defRPr>
            </a:lvl2pPr>
            <a:lvl3pPr marL="42519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3pPr>
            <a:lvl4pPr marL="562356" indent="-137160" algn="l" defTabSz="685800" rtl="0" eaLnBrk="1" latinLnBrk="0" hangingPunct="1">
              <a:lnSpc>
                <a:spcPct val="90000"/>
              </a:lnSpc>
              <a:spcBef>
                <a:spcPts val="150"/>
              </a:spcBef>
              <a:spcAft>
                <a:spcPts val="300"/>
              </a:spcAft>
              <a:buClr>
                <a:schemeClr val="accent1"/>
              </a:buClr>
              <a:buFont typeface="Calibri" pitchFamily="34" charset="0"/>
              <a:buChar char="◦"/>
              <a:defRPr sz="1000" kern="1200">
                <a:solidFill>
                  <a:schemeClr val="tx1">
                    <a:lumMod val="75000"/>
                    <a:lumOff val="25000"/>
                  </a:schemeClr>
                </a:solidFill>
                <a:latin typeface="+mn-lt"/>
                <a:ea typeface="+mn-ea"/>
                <a:cs typeface="+mn-cs"/>
              </a:defRPr>
            </a:lvl4pPr>
            <a:lvl5pPr marL="699516" indent="-137160" algn="l" defTabSz="685800" rtl="0" eaLnBrk="1" latinLnBrk="0" hangingPunct="1">
              <a:lnSpc>
                <a:spcPct val="90000"/>
              </a:lnSpc>
              <a:spcBef>
                <a:spcPts val="150"/>
              </a:spcBef>
              <a:spcAft>
                <a:spcPts val="300"/>
              </a:spcAft>
              <a:buClr>
                <a:schemeClr val="accent1"/>
              </a:buClr>
              <a:buFont typeface="Calibri" pitchFamily="34" charset="0"/>
              <a:buChar char="◦"/>
              <a:defRPr sz="1000" kern="1200">
                <a:solidFill>
                  <a:schemeClr val="tx1">
                    <a:lumMod val="75000"/>
                    <a:lumOff val="25000"/>
                  </a:schemeClr>
                </a:solidFill>
                <a:latin typeface="+mn-lt"/>
                <a:ea typeface="+mn-ea"/>
                <a:cs typeface="+mn-cs"/>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a:lstStyle>
          <a:p>
            <a:pPr algn="r"/>
            <a:r>
              <a:rPr lang="en-GB" i="1" dirty="0">
                <a:latin typeface="Agency FB" panose="020B0503020202020204" pitchFamily="34" charset="0"/>
              </a:rPr>
              <a:t>Commitment Kindness Excellence</a:t>
            </a:r>
          </a:p>
          <a:p>
            <a:pPr algn="r"/>
            <a:endParaRPr lang="en-GB" i="1" dirty="0">
              <a:latin typeface="Agency FB" panose="020B0503020202020204" pitchFamily="34" charset="0"/>
            </a:endParaRPr>
          </a:p>
        </p:txBody>
      </p:sp>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11243" y="9267689"/>
            <a:ext cx="1409791" cy="613259"/>
          </a:xfrm>
          <a:prstGeom prst="rect">
            <a:avLst/>
          </a:prstGeom>
        </p:spPr>
      </p:pic>
      <p:pic>
        <p:nvPicPr>
          <p:cNvPr id="6" name="Picture 5"/>
          <p:cNvPicPr>
            <a:picLocks noChangeAspect="1"/>
          </p:cNvPicPr>
          <p:nvPr/>
        </p:nvPicPr>
        <p:blipFill>
          <a:blip r:embed="rId4"/>
          <a:stretch>
            <a:fillRect/>
          </a:stretch>
        </p:blipFill>
        <p:spPr>
          <a:xfrm>
            <a:off x="806538" y="2813072"/>
            <a:ext cx="5244919" cy="2950708"/>
          </a:xfrm>
          <a:prstGeom prst="rect">
            <a:avLst/>
          </a:prstGeom>
        </p:spPr>
      </p:pic>
      <p:pic>
        <p:nvPicPr>
          <p:cNvPr id="8" name="Picture 7"/>
          <p:cNvPicPr>
            <a:picLocks noChangeAspect="1"/>
          </p:cNvPicPr>
          <p:nvPr/>
        </p:nvPicPr>
        <p:blipFill>
          <a:blip r:embed="rId5"/>
          <a:stretch>
            <a:fillRect/>
          </a:stretch>
        </p:blipFill>
        <p:spPr>
          <a:xfrm>
            <a:off x="693996" y="6146974"/>
            <a:ext cx="5590916" cy="2936767"/>
          </a:xfrm>
          <a:prstGeom prst="rect">
            <a:avLst/>
          </a:prstGeom>
        </p:spPr>
      </p:pic>
    </p:spTree>
    <p:extLst>
      <p:ext uri="{BB962C8B-B14F-4D97-AF65-F5344CB8AC3E}">
        <p14:creationId xmlns:p14="http://schemas.microsoft.com/office/powerpoint/2010/main" val="2928829652"/>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1741</TotalTime>
  <Words>1619</Words>
  <Application>Microsoft Office PowerPoint</Application>
  <PresentationFormat>A4 Paper (210x297 mm)</PresentationFormat>
  <Paragraphs>202</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Agency FB</vt:lpstr>
      <vt:lpstr>Calibri</vt:lpstr>
      <vt:lpstr>Calibri Light</vt:lpstr>
      <vt:lpstr>Courier New</vt:lpstr>
      <vt:lpstr>Garamond</vt:lpstr>
      <vt:lpstr>Wingdings</vt:lpstr>
      <vt:lpstr>Retrospect</vt:lpstr>
      <vt:lpstr>Marking and Feedback Policy (2021)</vt:lpstr>
      <vt:lpstr>Marking and Feedback Policy (2021)</vt:lpstr>
      <vt:lpstr>Marking and Feedback Policy (2021)</vt:lpstr>
      <vt:lpstr>Marking and Feedback Policy (2021)</vt:lpstr>
      <vt:lpstr>Marking and Feedback Policy (2021)</vt:lpstr>
      <vt:lpstr>Marking and Feedback Policy (2021)</vt:lpstr>
      <vt:lpstr>Marking and Feedback Policy (2021)</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 Nicholson</dc:creator>
  <cp:lastModifiedBy>Nicholson, Jordan</cp:lastModifiedBy>
  <cp:revision>83</cp:revision>
  <cp:lastPrinted>2020-11-17T17:39:49Z</cp:lastPrinted>
  <dcterms:created xsi:type="dcterms:W3CDTF">2020-05-15T07:53:12Z</dcterms:created>
  <dcterms:modified xsi:type="dcterms:W3CDTF">2021-03-05T10:35:11Z</dcterms:modified>
</cp:coreProperties>
</file>