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sldIdLst>
    <p:sldId id="283" r:id="rId5"/>
    <p:sldId id="285" r:id="rId6"/>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F811E5-B371-6A28-BF9A-0F57DE4B7A28}" name="Alice Brealy" initials="AB" userId="S::abrealy@caterlinkltd.co.uk::702f5e84-6c0f-4bcb-baa0-ae526eff26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ysop"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2"/>
    <a:srgbClr val="54BCEB"/>
    <a:srgbClr val="C5FFFB"/>
    <a:srgbClr val="FFD3CC"/>
    <a:srgbClr val="FFF0D2"/>
    <a:srgbClr val="FF4343"/>
    <a:srgbClr val="C9FFFB"/>
    <a:srgbClr val="00C8BA"/>
    <a:srgbClr val="00968B"/>
    <a:srgbClr val="009E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132CB1-4990-4F66-83C4-84AF5715FED1}" v="1107" dt="2025-11-18T15:37:55.543"/>
    <p1510:client id="{4218F7A5-BAC3-4E09-9C5F-63CAA4F28EED}" v="32" dt="2025-11-17T15:27:28.7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12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aring" userId="4474b4a1-bc8d-46ef-a534-1e209bb27282" providerId="ADAL" clId="{7BF63568-89B0-420B-A466-51112D6F81F4}"/>
    <pc:docChg chg="undo redo custSel addSld delSld modSld">
      <pc:chgData name="Megan Waring" userId="4474b4a1-bc8d-46ef-a534-1e209bb27282" providerId="ADAL" clId="{7BF63568-89B0-420B-A466-51112D6F81F4}" dt="2025-11-18T15:37:55.545" v="1652" actId="20577"/>
      <pc:docMkLst>
        <pc:docMk/>
      </pc:docMkLst>
      <pc:sldChg chg="addSp delSp modSp mod">
        <pc:chgData name="Megan Waring" userId="4474b4a1-bc8d-46ef-a534-1e209bb27282" providerId="ADAL" clId="{7BF63568-89B0-420B-A466-51112D6F81F4}" dt="2025-11-18T15:37:55.545" v="1652" actId="20577"/>
        <pc:sldMkLst>
          <pc:docMk/>
          <pc:sldMk cId="2778804271" sldId="283"/>
        </pc:sldMkLst>
        <pc:spChg chg="mod">
          <ac:chgData name="Megan Waring" userId="4474b4a1-bc8d-46ef-a534-1e209bb27282" providerId="ADAL" clId="{7BF63568-89B0-420B-A466-51112D6F81F4}" dt="2025-11-18T11:56:27.367" v="1536" actId="1038"/>
          <ac:spMkLst>
            <pc:docMk/>
            <pc:sldMk cId="2778804271" sldId="283"/>
            <ac:spMk id="3" creationId="{FD36822F-86F8-E365-0C98-7A90979047A1}"/>
          </ac:spMkLst>
        </pc:spChg>
        <pc:spChg chg="mod">
          <ac:chgData name="Megan Waring" userId="4474b4a1-bc8d-46ef-a534-1e209bb27282" providerId="ADAL" clId="{7BF63568-89B0-420B-A466-51112D6F81F4}" dt="2025-11-18T11:54:43.842" v="1481" actId="1036"/>
          <ac:spMkLst>
            <pc:docMk/>
            <pc:sldMk cId="2778804271" sldId="283"/>
            <ac:spMk id="4" creationId="{14302F22-10FD-D030-D12C-D14592E78F52}"/>
          </ac:spMkLst>
        </pc:spChg>
        <pc:spChg chg="mod">
          <ac:chgData name="Megan Waring" userId="4474b4a1-bc8d-46ef-a534-1e209bb27282" providerId="ADAL" clId="{7BF63568-89B0-420B-A466-51112D6F81F4}" dt="2025-11-18T11:54:48.859" v="1491" actId="1036"/>
          <ac:spMkLst>
            <pc:docMk/>
            <pc:sldMk cId="2778804271" sldId="283"/>
            <ac:spMk id="5" creationId="{599C67E7-3C6C-889C-D2B6-D65D10F3F8D9}"/>
          </ac:spMkLst>
        </pc:spChg>
        <pc:spChg chg="mod">
          <ac:chgData name="Megan Waring" userId="4474b4a1-bc8d-46ef-a534-1e209bb27282" providerId="ADAL" clId="{7BF63568-89B0-420B-A466-51112D6F81F4}" dt="2025-11-18T11:54:59.335" v="1498" actId="1038"/>
          <ac:spMkLst>
            <pc:docMk/>
            <pc:sldMk cId="2778804271" sldId="283"/>
            <ac:spMk id="6" creationId="{530D3988-32FF-2E3C-73C8-2567AA73F33D}"/>
          </ac:spMkLst>
        </pc:spChg>
        <pc:spChg chg="mod">
          <ac:chgData name="Megan Waring" userId="4474b4a1-bc8d-46ef-a534-1e209bb27282" providerId="ADAL" clId="{7BF63568-89B0-420B-A466-51112D6F81F4}" dt="2025-11-18T11:55:38.554" v="1518" actId="1076"/>
          <ac:spMkLst>
            <pc:docMk/>
            <pc:sldMk cId="2778804271" sldId="283"/>
            <ac:spMk id="7" creationId="{EE296D21-6057-AD8F-8707-692C962EF580}"/>
          </ac:spMkLst>
        </pc:spChg>
        <pc:spChg chg="mod">
          <ac:chgData name="Megan Waring" userId="4474b4a1-bc8d-46ef-a534-1e209bb27282" providerId="ADAL" clId="{7BF63568-89B0-420B-A466-51112D6F81F4}" dt="2025-11-18T11:54:54.867" v="1492" actId="1076"/>
          <ac:spMkLst>
            <pc:docMk/>
            <pc:sldMk cId="2778804271" sldId="283"/>
            <ac:spMk id="11" creationId="{DD43EE38-1B81-D1C3-613E-F1A7A794BC7E}"/>
          </ac:spMkLst>
        </pc:spChg>
        <pc:spChg chg="mod">
          <ac:chgData name="Megan Waring" userId="4474b4a1-bc8d-46ef-a534-1e209bb27282" providerId="ADAL" clId="{7BF63568-89B0-420B-A466-51112D6F81F4}" dt="2025-11-18T10:18:36.236" v="836" actId="1076"/>
          <ac:spMkLst>
            <pc:docMk/>
            <pc:sldMk cId="2778804271" sldId="283"/>
            <ac:spMk id="12" creationId="{98B29D71-9882-2F04-36BD-28D8E671B5A1}"/>
          </ac:spMkLst>
        </pc:spChg>
        <pc:spChg chg="mod">
          <ac:chgData name="Megan Waring" userId="4474b4a1-bc8d-46ef-a534-1e209bb27282" providerId="ADAL" clId="{7BF63568-89B0-420B-A466-51112D6F81F4}" dt="2025-11-18T11:55:12.852" v="1508" actId="1037"/>
          <ac:spMkLst>
            <pc:docMk/>
            <pc:sldMk cId="2778804271" sldId="283"/>
            <ac:spMk id="13" creationId="{EC7C8DC2-8221-602B-5182-3F3D3D60D569}"/>
          </ac:spMkLst>
        </pc:spChg>
        <pc:spChg chg="mod">
          <ac:chgData name="Megan Waring" userId="4474b4a1-bc8d-46ef-a534-1e209bb27282" providerId="ADAL" clId="{7BF63568-89B0-420B-A466-51112D6F81F4}" dt="2025-11-18T10:30:09.580" v="1412" actId="1076"/>
          <ac:spMkLst>
            <pc:docMk/>
            <pc:sldMk cId="2778804271" sldId="283"/>
            <ac:spMk id="15" creationId="{C2AC4760-79E8-8D37-A9F3-7877230E2332}"/>
          </ac:spMkLst>
        </pc:spChg>
        <pc:spChg chg="del mod">
          <ac:chgData name="Megan Waring" userId="4474b4a1-bc8d-46ef-a534-1e209bb27282" providerId="ADAL" clId="{7BF63568-89B0-420B-A466-51112D6F81F4}" dt="2025-11-18T11:45:29.684" v="1422" actId="478"/>
          <ac:spMkLst>
            <pc:docMk/>
            <pc:sldMk cId="2778804271" sldId="283"/>
            <ac:spMk id="16" creationId="{DDC80D55-72E1-A95C-C556-DD65A89D25A4}"/>
          </ac:spMkLst>
        </pc:spChg>
        <pc:spChg chg="del">
          <ac:chgData name="Megan Waring" userId="4474b4a1-bc8d-46ef-a534-1e209bb27282" providerId="ADAL" clId="{7BF63568-89B0-420B-A466-51112D6F81F4}" dt="2025-11-18T11:45:31.905" v="1423" actId="478"/>
          <ac:spMkLst>
            <pc:docMk/>
            <pc:sldMk cId="2778804271" sldId="283"/>
            <ac:spMk id="17" creationId="{90C0B48B-4E0E-7713-7D92-B13BDE7827C5}"/>
          </ac:spMkLst>
        </pc:spChg>
        <pc:spChg chg="mod">
          <ac:chgData name="Megan Waring" userId="4474b4a1-bc8d-46ef-a534-1e209bb27282" providerId="ADAL" clId="{7BF63568-89B0-420B-A466-51112D6F81F4}" dt="2025-11-18T10:10:18.898" v="632" actId="1076"/>
          <ac:spMkLst>
            <pc:docMk/>
            <pc:sldMk cId="2778804271" sldId="283"/>
            <ac:spMk id="18" creationId="{EC597BF4-1447-EC29-7590-021C8EB1FD76}"/>
          </ac:spMkLst>
        </pc:spChg>
        <pc:spChg chg="mod">
          <ac:chgData name="Megan Waring" userId="4474b4a1-bc8d-46ef-a534-1e209bb27282" providerId="ADAL" clId="{7BF63568-89B0-420B-A466-51112D6F81F4}" dt="2025-11-18T11:56:16.407" v="1530" actId="1035"/>
          <ac:spMkLst>
            <pc:docMk/>
            <pc:sldMk cId="2778804271" sldId="283"/>
            <ac:spMk id="19" creationId="{97FE4419-5112-AE40-CAF3-B27FC3B2D48E}"/>
          </ac:spMkLst>
        </pc:spChg>
        <pc:spChg chg="mod">
          <ac:chgData name="Megan Waring" userId="4474b4a1-bc8d-46ef-a534-1e209bb27282" providerId="ADAL" clId="{7BF63568-89B0-420B-A466-51112D6F81F4}" dt="2025-11-18T10:30:10.258" v="1415" actId="403"/>
          <ac:spMkLst>
            <pc:docMk/>
            <pc:sldMk cId="2778804271" sldId="283"/>
            <ac:spMk id="33" creationId="{E485D0DA-9B02-5234-D15E-5186FF6CEF93}"/>
          </ac:spMkLst>
        </pc:spChg>
        <pc:spChg chg="del mod">
          <ac:chgData name="Megan Waring" userId="4474b4a1-bc8d-46ef-a534-1e209bb27282" providerId="ADAL" clId="{7BF63568-89B0-420B-A466-51112D6F81F4}" dt="2025-11-18T11:47:16.289" v="1450" actId="478"/>
          <ac:spMkLst>
            <pc:docMk/>
            <pc:sldMk cId="2778804271" sldId="283"/>
            <ac:spMk id="34" creationId="{EC204D92-20C0-844A-8EEE-BB912ADAF794}"/>
          </ac:spMkLst>
        </pc:spChg>
        <pc:spChg chg="add mod">
          <ac:chgData name="Megan Waring" userId="4474b4a1-bc8d-46ef-a534-1e209bb27282" providerId="ADAL" clId="{7BF63568-89B0-420B-A466-51112D6F81F4}" dt="2025-11-18T11:46:42.929" v="1445" actId="20577"/>
          <ac:spMkLst>
            <pc:docMk/>
            <pc:sldMk cId="2778804271" sldId="283"/>
            <ac:spMk id="54" creationId="{2E02B9CB-4621-C482-1F33-75472E49066E}"/>
          </ac:spMkLst>
        </pc:spChg>
        <pc:spChg chg="add mod">
          <ac:chgData name="Megan Waring" userId="4474b4a1-bc8d-46ef-a534-1e209bb27282" providerId="ADAL" clId="{7BF63568-89B0-420B-A466-51112D6F81F4}" dt="2025-11-18T11:47:24.341" v="1451"/>
          <ac:spMkLst>
            <pc:docMk/>
            <pc:sldMk cId="2778804271" sldId="283"/>
            <ac:spMk id="56" creationId="{ACC58795-E639-1A68-199F-AC2E7700ABD0}"/>
          </ac:spMkLst>
        </pc:spChg>
        <pc:spChg chg="mod">
          <ac:chgData name="Megan Waring" userId="4474b4a1-bc8d-46ef-a534-1e209bb27282" providerId="ADAL" clId="{7BF63568-89B0-420B-A466-51112D6F81F4}" dt="2025-11-18T11:54:18.872" v="1457" actId="1035"/>
          <ac:spMkLst>
            <pc:docMk/>
            <pc:sldMk cId="2778804271" sldId="283"/>
            <ac:spMk id="62" creationId="{9E2A8F62-F7C5-92EE-B1AF-2A59E2387917}"/>
          </ac:spMkLst>
        </pc:spChg>
        <pc:spChg chg="mod">
          <ac:chgData name="Megan Waring" userId="4474b4a1-bc8d-46ef-a534-1e209bb27282" providerId="ADAL" clId="{7BF63568-89B0-420B-A466-51112D6F81F4}" dt="2025-11-18T11:54:35.560" v="1471" actId="1036"/>
          <ac:spMkLst>
            <pc:docMk/>
            <pc:sldMk cId="2778804271" sldId="283"/>
            <ac:spMk id="63" creationId="{F10412DD-D89D-24A9-55F5-A2798895DAD0}"/>
          </ac:spMkLst>
        </pc:spChg>
        <pc:spChg chg="mod">
          <ac:chgData name="Megan Waring" userId="4474b4a1-bc8d-46ef-a534-1e209bb27282" providerId="ADAL" clId="{7BF63568-89B0-420B-A466-51112D6F81F4}" dt="2025-11-18T11:54:39.208" v="1477" actId="1036"/>
          <ac:spMkLst>
            <pc:docMk/>
            <pc:sldMk cId="2778804271" sldId="283"/>
            <ac:spMk id="64" creationId="{30AD2C74-C1ED-0ECF-3281-49DD1B411599}"/>
          </ac:spMkLst>
        </pc:spChg>
        <pc:spChg chg="mod">
          <ac:chgData name="Megan Waring" userId="4474b4a1-bc8d-46ef-a534-1e209bb27282" providerId="ADAL" clId="{7BF63568-89B0-420B-A466-51112D6F81F4}" dt="2025-11-18T10:30:10.523" v="1416" actId="1076"/>
          <ac:spMkLst>
            <pc:docMk/>
            <pc:sldMk cId="2778804271" sldId="283"/>
            <ac:spMk id="65" creationId="{E2E5B40E-2B6D-D836-2B10-47A4092FE4C6}"/>
          </ac:spMkLst>
        </pc:spChg>
        <pc:spChg chg="mod">
          <ac:chgData name="Megan Waring" userId="4474b4a1-bc8d-46ef-a534-1e209bb27282" providerId="ADAL" clId="{7BF63568-89B0-420B-A466-51112D6F81F4}" dt="2025-11-18T10:30:09.378" v="1411" actId="1036"/>
          <ac:spMkLst>
            <pc:docMk/>
            <pc:sldMk cId="2778804271" sldId="283"/>
            <ac:spMk id="67" creationId="{C7E923E4-1460-C498-7163-7122E6A8AC7B}"/>
          </ac:spMkLst>
        </pc:spChg>
        <pc:spChg chg="mod">
          <ac:chgData name="Megan Waring" userId="4474b4a1-bc8d-46ef-a534-1e209bb27282" providerId="ADAL" clId="{7BF63568-89B0-420B-A466-51112D6F81F4}" dt="2025-11-18T11:55:20.446" v="1516" actId="1035"/>
          <ac:spMkLst>
            <pc:docMk/>
            <pc:sldMk cId="2778804271" sldId="283"/>
            <ac:spMk id="68" creationId="{4AA228A1-86F2-8820-F60D-15717E1B1ABC}"/>
          </ac:spMkLst>
        </pc:spChg>
        <pc:spChg chg="mod">
          <ac:chgData name="Megan Waring" userId="4474b4a1-bc8d-46ef-a534-1e209bb27282" providerId="ADAL" clId="{7BF63568-89B0-420B-A466-51112D6F81F4}" dt="2025-11-18T11:55:57.604" v="1525" actId="1037"/>
          <ac:spMkLst>
            <pc:docMk/>
            <pc:sldMk cId="2778804271" sldId="283"/>
            <ac:spMk id="69" creationId="{39926840-38DF-B062-7D3E-146A7980A242}"/>
          </ac:spMkLst>
        </pc:spChg>
        <pc:spChg chg="mod">
          <ac:chgData name="Megan Waring" userId="4474b4a1-bc8d-46ef-a534-1e209bb27282" providerId="ADAL" clId="{7BF63568-89B0-420B-A466-51112D6F81F4}" dt="2025-11-18T10:20:39.440" v="840" actId="1076"/>
          <ac:spMkLst>
            <pc:docMk/>
            <pc:sldMk cId="2778804271" sldId="283"/>
            <ac:spMk id="71" creationId="{04134602-137F-1A01-FB30-5615371C88B3}"/>
          </ac:spMkLst>
        </pc:spChg>
        <pc:spChg chg="mod">
          <ac:chgData name="Megan Waring" userId="4474b4a1-bc8d-46ef-a534-1e209bb27282" providerId="ADAL" clId="{7BF63568-89B0-420B-A466-51112D6F81F4}" dt="2025-11-18T11:55:46.784" v="1519" actId="1076"/>
          <ac:spMkLst>
            <pc:docMk/>
            <pc:sldMk cId="2778804271" sldId="283"/>
            <ac:spMk id="72" creationId="{7AB83323-04BF-EDE7-4EE2-75140EDB90B5}"/>
          </ac:spMkLst>
        </pc:spChg>
        <pc:spChg chg="mod">
          <ac:chgData name="Megan Waring" userId="4474b4a1-bc8d-46ef-a534-1e209bb27282" providerId="ADAL" clId="{7BF63568-89B0-420B-A466-51112D6F81F4}" dt="2025-11-18T11:56:21.394" v="1534" actId="1038"/>
          <ac:spMkLst>
            <pc:docMk/>
            <pc:sldMk cId="2778804271" sldId="283"/>
            <ac:spMk id="73" creationId="{21F4E93A-6794-AB82-A8D0-AB67B3A3B844}"/>
          </ac:spMkLst>
        </pc:spChg>
        <pc:spChg chg="mod">
          <ac:chgData name="Megan Waring" userId="4474b4a1-bc8d-46ef-a534-1e209bb27282" providerId="ADAL" clId="{7BF63568-89B0-420B-A466-51112D6F81F4}" dt="2025-11-18T11:56:03.881" v="1526" actId="1076"/>
          <ac:spMkLst>
            <pc:docMk/>
            <pc:sldMk cId="2778804271" sldId="283"/>
            <ac:spMk id="74" creationId="{B389ABA7-DB7E-A14C-51B0-3E4607E8DB2C}"/>
          </ac:spMkLst>
        </pc:spChg>
        <pc:spChg chg="del mod">
          <ac:chgData name="Megan Waring" userId="4474b4a1-bc8d-46ef-a534-1e209bb27282" providerId="ADAL" clId="{7BF63568-89B0-420B-A466-51112D6F81F4}" dt="2025-11-18T11:45:48.671" v="1426"/>
          <ac:spMkLst>
            <pc:docMk/>
            <pc:sldMk cId="2778804271" sldId="283"/>
            <ac:spMk id="85" creationId="{EA636845-81CA-2F72-E9A4-040BDB8E0148}"/>
          </ac:spMkLst>
        </pc:spChg>
        <pc:grpChg chg="mod">
          <ac:chgData name="Megan Waring" userId="4474b4a1-bc8d-46ef-a534-1e209bb27282" providerId="ADAL" clId="{7BF63568-89B0-420B-A466-51112D6F81F4}" dt="2025-11-18T11:54:24.899" v="1467" actId="1038"/>
          <ac:grpSpMkLst>
            <pc:docMk/>
            <pc:sldMk cId="2778804271" sldId="283"/>
            <ac:grpSpMk id="93" creationId="{00A10CAB-E58D-AC5E-8308-FA083451C3E7}"/>
          </ac:grpSpMkLst>
        </pc:grpChg>
        <pc:graphicFrameChg chg="mod modGraphic">
          <ac:chgData name="Megan Waring" userId="4474b4a1-bc8d-46ef-a534-1e209bb27282" providerId="ADAL" clId="{7BF63568-89B0-420B-A466-51112D6F81F4}" dt="2025-11-18T15:09:57.931" v="1637" actId="13926"/>
          <ac:graphicFrameMkLst>
            <pc:docMk/>
            <pc:sldMk cId="2778804271" sldId="283"/>
            <ac:graphicFrameMk id="14" creationId="{E005CA79-A5F5-63B1-8228-C2964D85C901}"/>
          </ac:graphicFrameMkLst>
        </pc:graphicFrameChg>
        <pc:graphicFrameChg chg="modGraphic">
          <ac:chgData name="Megan Waring" userId="4474b4a1-bc8d-46ef-a534-1e209bb27282" providerId="ADAL" clId="{7BF63568-89B0-420B-A466-51112D6F81F4}" dt="2025-11-18T10:30:11.289" v="1418" actId="403"/>
          <ac:graphicFrameMkLst>
            <pc:docMk/>
            <pc:sldMk cId="2778804271" sldId="283"/>
            <ac:graphicFrameMk id="24" creationId="{E4E639B0-EB0D-28D9-1D62-60E88EEF069F}"/>
          </ac:graphicFrameMkLst>
        </pc:graphicFrameChg>
        <pc:graphicFrameChg chg="modGraphic">
          <ac:chgData name="Megan Waring" userId="4474b4a1-bc8d-46ef-a534-1e209bb27282" providerId="ADAL" clId="{7BF63568-89B0-420B-A466-51112D6F81F4}" dt="2025-11-18T15:37:55.545" v="1652" actId="20577"/>
          <ac:graphicFrameMkLst>
            <pc:docMk/>
            <pc:sldMk cId="2778804271" sldId="283"/>
            <ac:graphicFrameMk id="25" creationId="{8A7E8919-54F1-2CB5-E1F1-6220E0A7FE5A}"/>
          </ac:graphicFrameMkLst>
        </pc:graphicFrameChg>
        <pc:picChg chg="add mod">
          <ac:chgData name="Megan Waring" userId="4474b4a1-bc8d-46ef-a534-1e209bb27282" providerId="ADAL" clId="{7BF63568-89B0-420B-A466-51112D6F81F4}" dt="2025-11-18T11:46:28.822" v="1428" actId="1076"/>
          <ac:picMkLst>
            <pc:docMk/>
            <pc:sldMk cId="2778804271" sldId="283"/>
            <ac:picMk id="53" creationId="{B9E8C753-352C-D03C-B550-AE4B317FCD9E}"/>
          </ac:picMkLst>
        </pc:picChg>
        <pc:picChg chg="add mod">
          <ac:chgData name="Megan Waring" userId="4474b4a1-bc8d-46ef-a534-1e209bb27282" providerId="ADAL" clId="{7BF63568-89B0-420B-A466-51112D6F81F4}" dt="2025-11-18T11:46:50.071" v="1447" actId="1076"/>
          <ac:picMkLst>
            <pc:docMk/>
            <pc:sldMk cId="2778804271" sldId="283"/>
            <ac:picMk id="55" creationId="{DE510DFA-1897-201C-E757-1270B2BBFA30}"/>
          </ac:picMkLst>
        </pc:picChg>
      </pc:sldChg>
      <pc:sldChg chg="del">
        <pc:chgData name="Megan Waring" userId="4474b4a1-bc8d-46ef-a534-1e209bb27282" providerId="ADAL" clId="{7BF63568-89B0-420B-A466-51112D6F81F4}" dt="2025-11-17T14:40:09.856" v="516" actId="47"/>
        <pc:sldMkLst>
          <pc:docMk/>
          <pc:sldMk cId="2300942905" sldId="284"/>
        </pc:sldMkLst>
      </pc:sldChg>
      <pc:sldChg chg="addSp delSp modSp mod">
        <pc:chgData name="Megan Waring" userId="4474b4a1-bc8d-46ef-a534-1e209bb27282" providerId="ADAL" clId="{7BF63568-89B0-420B-A466-51112D6F81F4}" dt="2025-11-18T15:37:06.747" v="1648" actId="20577"/>
        <pc:sldMkLst>
          <pc:docMk/>
          <pc:sldMk cId="3584918523" sldId="285"/>
        </pc:sldMkLst>
        <pc:spChg chg="add mod">
          <ac:chgData name="Megan Waring" userId="4474b4a1-bc8d-46ef-a534-1e209bb27282" providerId="ADAL" clId="{7BF63568-89B0-420B-A466-51112D6F81F4}" dt="2025-11-18T11:47:47.632" v="1453"/>
          <ac:spMkLst>
            <pc:docMk/>
            <pc:sldMk cId="3584918523" sldId="285"/>
            <ac:spMk id="3" creationId="{DBAF80F5-4C80-503B-AD2D-E559D91C8EF5}"/>
          </ac:spMkLst>
        </pc:spChg>
        <pc:spChg chg="mod">
          <ac:chgData name="Megan Waring" userId="4474b4a1-bc8d-46ef-a534-1e209bb27282" providerId="ADAL" clId="{7BF63568-89B0-420B-A466-51112D6F81F4}" dt="2025-11-18T14:12:00.634" v="1622" actId="20577"/>
          <ac:spMkLst>
            <pc:docMk/>
            <pc:sldMk cId="3584918523" sldId="285"/>
            <ac:spMk id="33" creationId="{44C86E20-F4C8-4401-E4AB-FBD9BC63C29D}"/>
          </ac:spMkLst>
        </pc:spChg>
        <pc:spChg chg="mod">
          <ac:chgData name="Megan Waring" userId="4474b4a1-bc8d-46ef-a534-1e209bb27282" providerId="ADAL" clId="{7BF63568-89B0-420B-A466-51112D6F81F4}" dt="2025-11-18T11:47:03.764" v="1449" actId="1076"/>
          <ac:spMkLst>
            <pc:docMk/>
            <pc:sldMk cId="3584918523" sldId="285"/>
            <ac:spMk id="34" creationId="{79C93C27-4FA9-086F-D083-58AA45D21726}"/>
          </ac:spMkLst>
        </pc:spChg>
        <pc:spChg chg="del">
          <ac:chgData name="Megan Waring" userId="4474b4a1-bc8d-46ef-a534-1e209bb27282" providerId="ADAL" clId="{7BF63568-89B0-420B-A466-51112D6F81F4}" dt="2025-11-18T11:47:40.505" v="1452" actId="478"/>
          <ac:spMkLst>
            <pc:docMk/>
            <pc:sldMk cId="3584918523" sldId="285"/>
            <ac:spMk id="85" creationId="{844A5935-82F5-7CFB-231E-432676F71564}"/>
          </ac:spMkLst>
        </pc:spChg>
        <pc:graphicFrameChg chg="modGraphic">
          <ac:chgData name="Megan Waring" userId="4474b4a1-bc8d-46ef-a534-1e209bb27282" providerId="ADAL" clId="{7BF63568-89B0-420B-A466-51112D6F81F4}" dt="2025-11-18T15:10:05.589" v="1639" actId="13926"/>
          <ac:graphicFrameMkLst>
            <pc:docMk/>
            <pc:sldMk cId="3584918523" sldId="285"/>
            <ac:graphicFrameMk id="14" creationId="{20AE8F23-63B1-E7B7-560A-BEC0F3B47127}"/>
          </ac:graphicFrameMkLst>
        </pc:graphicFrameChg>
        <pc:graphicFrameChg chg="mod modGraphic">
          <ac:chgData name="Megan Waring" userId="4474b4a1-bc8d-46ef-a534-1e209bb27282" providerId="ADAL" clId="{7BF63568-89B0-420B-A466-51112D6F81F4}" dt="2025-11-18T15:37:06.747" v="1648" actId="20577"/>
          <ac:graphicFrameMkLst>
            <pc:docMk/>
            <pc:sldMk cId="3584918523" sldId="285"/>
            <ac:graphicFrameMk id="24" creationId="{52D011C9-A789-A7BE-F507-478C4161CB45}"/>
          </ac:graphicFrameMkLst>
        </pc:graphicFrameChg>
        <pc:graphicFrameChg chg="modGraphic">
          <ac:chgData name="Megan Waring" userId="4474b4a1-bc8d-46ef-a534-1e209bb27282" providerId="ADAL" clId="{7BF63568-89B0-420B-A466-51112D6F81F4}" dt="2025-11-18T10:11:49.910" v="682" actId="13926"/>
          <ac:graphicFrameMkLst>
            <pc:docMk/>
            <pc:sldMk cId="3584918523" sldId="285"/>
            <ac:graphicFrameMk id="25" creationId="{00B9DDC6-CCFB-2976-128D-45103B66DDAD}"/>
          </ac:graphicFrameMkLst>
        </pc:graphicFrameChg>
        <pc:picChg chg="add mod">
          <ac:chgData name="Megan Waring" userId="4474b4a1-bc8d-46ef-a534-1e209bb27282" providerId="ADAL" clId="{7BF63568-89B0-420B-A466-51112D6F81F4}" dt="2025-11-18T11:47:47.632" v="1453"/>
          <ac:picMkLst>
            <pc:docMk/>
            <pc:sldMk cId="3584918523" sldId="285"/>
            <ac:picMk id="2" creationId="{922214D8-8165-E183-35BE-8AB79FA704C2}"/>
          </ac:picMkLst>
        </pc:picChg>
      </pc:sldChg>
      <pc:sldChg chg="new del">
        <pc:chgData name="Megan Waring" userId="4474b4a1-bc8d-46ef-a534-1e209bb27282" providerId="ADAL" clId="{7BF63568-89B0-420B-A466-51112D6F81F4}" dt="2025-11-18T14:10:31.946" v="1538" actId="47"/>
        <pc:sldMkLst>
          <pc:docMk/>
          <pc:sldMk cId="4071672699" sldId="286"/>
        </pc:sldMkLst>
      </pc:sldChg>
    </pc:docChg>
  </pc:docChgLst>
  <pc:docChgLst>
    <pc:chgData name="Megan Waring" userId="S::mwaring@caterlinkltd.co.uk::4474b4a1-bc8d-46ef-a534-1e209bb27282" providerId="AD" clId="Web-{8A3FD1C8-95E3-4F89-9672-E5DFE3BC26CF}"/>
    <pc:docChg chg="modSld">
      <pc:chgData name="Megan Waring" userId="S::mwaring@caterlinkltd.co.uk::4474b4a1-bc8d-46ef-a534-1e209bb27282" providerId="AD" clId="Web-{8A3FD1C8-95E3-4F89-9672-E5DFE3BC26CF}" dt="2025-11-07T16:02:23.917" v="7"/>
      <pc:docMkLst>
        <pc:docMk/>
      </pc:docMkLst>
      <pc:sldChg chg="modSp">
        <pc:chgData name="Megan Waring" userId="S::mwaring@caterlinkltd.co.uk::4474b4a1-bc8d-46ef-a534-1e209bb27282" providerId="AD" clId="Web-{8A3FD1C8-95E3-4F89-9672-E5DFE3BC26CF}" dt="2025-11-07T16:02:23.917" v="7"/>
        <pc:sldMkLst>
          <pc:docMk/>
          <pc:sldMk cId="3584918523" sldId="285"/>
        </pc:sldMkLst>
        <pc:graphicFrameChg chg="mod modGraphic">
          <ac:chgData name="Megan Waring" userId="S::mwaring@caterlinkltd.co.uk::4474b4a1-bc8d-46ef-a534-1e209bb27282" providerId="AD" clId="Web-{8A3FD1C8-95E3-4F89-9672-E5DFE3BC26CF}" dt="2025-11-07T16:02:23.917" v="7"/>
          <ac:graphicFrameMkLst>
            <pc:docMk/>
            <pc:sldMk cId="3584918523" sldId="285"/>
            <ac:graphicFrameMk id="14" creationId="{20AE8F23-63B1-E7B7-560A-BEC0F3B47127}"/>
          </ac:graphicFrameMkLst>
        </pc:graphicFrameChg>
      </pc:sldChg>
    </pc:docChg>
  </pc:docChgLst>
  <pc:docChgLst>
    <pc:chgData name="Anya Paulden" userId="S::apaulden@caterlinkltd.co.uk::7f992099-62e9-4989-ab88-eb576058b546" providerId="AD" clId="Web-{2F17968A-3DCD-FCE0-37C7-921080F2F107}"/>
    <pc:docChg chg="modSld">
      <pc:chgData name="Anya Paulden" userId="S::apaulden@caterlinkltd.co.uk::7f992099-62e9-4989-ab88-eb576058b546" providerId="AD" clId="Web-{2F17968A-3DCD-FCE0-37C7-921080F2F107}" dt="2025-11-04T10:00:08.558" v="1"/>
      <pc:docMkLst>
        <pc:docMk/>
      </pc:docMkLst>
      <pc:sldChg chg="addSp delSp">
        <pc:chgData name="Anya Paulden" userId="S::apaulden@caterlinkltd.co.uk::7f992099-62e9-4989-ab88-eb576058b546" providerId="AD" clId="Web-{2F17968A-3DCD-FCE0-37C7-921080F2F107}" dt="2025-11-04T10:00:08.558" v="1"/>
        <pc:sldMkLst>
          <pc:docMk/>
          <pc:sldMk cId="2778804271" sldId="283"/>
        </pc:sldMkLst>
      </pc:sldChg>
    </pc:docChg>
  </pc:docChgLst>
  <pc:docChgLst>
    <pc:chgData name="Christina Norlin" userId="9f37b548-0237-4f40-afab-6901b510718e" providerId="ADAL" clId="{E4F5BF6E-2140-4B2F-80F2-6A13D1806A22}"/>
    <pc:docChg chg="modSld">
      <pc:chgData name="Christina Norlin" userId="9f37b548-0237-4f40-afab-6901b510718e" providerId="ADAL" clId="{E4F5BF6E-2140-4B2F-80F2-6A13D1806A22}" dt="2025-11-17T15:27:28.742" v="31" actId="20577"/>
      <pc:docMkLst>
        <pc:docMk/>
      </pc:docMkLst>
      <pc:sldChg chg="modSp mod">
        <pc:chgData name="Christina Norlin" userId="9f37b548-0237-4f40-afab-6901b510718e" providerId="ADAL" clId="{E4F5BF6E-2140-4B2F-80F2-6A13D1806A22}" dt="2025-11-17T15:27:28.742" v="31" actId="20577"/>
        <pc:sldMkLst>
          <pc:docMk/>
          <pc:sldMk cId="3584918523" sldId="285"/>
        </pc:sldMkLst>
        <pc:graphicFrameChg chg="modGraphic">
          <ac:chgData name="Christina Norlin" userId="9f37b548-0237-4f40-afab-6901b510718e" providerId="ADAL" clId="{E4F5BF6E-2140-4B2F-80F2-6A13D1806A22}" dt="2025-11-17T15:20:09.865" v="19" actId="113"/>
          <ac:graphicFrameMkLst>
            <pc:docMk/>
            <pc:sldMk cId="3584918523" sldId="285"/>
            <ac:graphicFrameMk id="14" creationId="{20AE8F23-63B1-E7B7-560A-BEC0F3B47127}"/>
          </ac:graphicFrameMkLst>
        </pc:graphicFrameChg>
        <pc:graphicFrameChg chg="modGraphic">
          <ac:chgData name="Christina Norlin" userId="9f37b548-0237-4f40-afab-6901b510718e" providerId="ADAL" clId="{E4F5BF6E-2140-4B2F-80F2-6A13D1806A22}" dt="2025-11-17T15:10:11.055" v="10" actId="20577"/>
          <ac:graphicFrameMkLst>
            <pc:docMk/>
            <pc:sldMk cId="3584918523" sldId="285"/>
            <ac:graphicFrameMk id="24" creationId="{52D011C9-A789-A7BE-F507-478C4161CB45}"/>
          </ac:graphicFrameMkLst>
        </pc:graphicFrameChg>
        <pc:graphicFrameChg chg="modGraphic">
          <ac:chgData name="Christina Norlin" userId="9f37b548-0237-4f40-afab-6901b510718e" providerId="ADAL" clId="{E4F5BF6E-2140-4B2F-80F2-6A13D1806A22}" dt="2025-11-17T15:27:28.742" v="31" actId="20577"/>
          <ac:graphicFrameMkLst>
            <pc:docMk/>
            <pc:sldMk cId="3584918523" sldId="285"/>
            <ac:graphicFrameMk id="25" creationId="{00B9DDC6-CCFB-2976-128D-45103B66DDAD}"/>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432" tIns="45716" rIns="91432" bIns="45716" rtlCol="0"/>
          <a:lstStyle>
            <a:lvl1pPr algn="l">
              <a:defRPr sz="1200"/>
            </a:lvl1pPr>
          </a:lstStyle>
          <a:p>
            <a:endParaRPr lang="en-GB"/>
          </a:p>
        </p:txBody>
      </p:sp>
      <p:sp>
        <p:nvSpPr>
          <p:cNvPr id="3" name="Date Placeholder 2"/>
          <p:cNvSpPr>
            <a:spLocks noGrp="1"/>
          </p:cNvSpPr>
          <p:nvPr>
            <p:ph type="dt" idx="1"/>
          </p:nvPr>
        </p:nvSpPr>
        <p:spPr>
          <a:xfrm>
            <a:off x="3850444" y="1"/>
            <a:ext cx="2945659" cy="498056"/>
          </a:xfrm>
          <a:prstGeom prst="rect">
            <a:avLst/>
          </a:prstGeom>
        </p:spPr>
        <p:txBody>
          <a:bodyPr vert="horz" lIns="91432" tIns="45716" rIns="91432" bIns="45716" rtlCol="0"/>
          <a:lstStyle>
            <a:lvl1pPr algn="r">
              <a:defRPr sz="1200"/>
            </a:lvl1pPr>
          </a:lstStyle>
          <a:p>
            <a:fld id="{222E43BF-527D-440D-8356-FC8BCEDDB5DC}" type="datetimeFigureOut">
              <a:rPr lang="en-GB" smtClean="0"/>
              <a:t>18/11/2025</a:t>
            </a:fld>
            <a:endParaRPr lang="en-GB"/>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32" tIns="45716" rIns="91432" bIns="45716"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32" tIns="45716" rIns="91432"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5"/>
            <a:ext cx="2945659" cy="498055"/>
          </a:xfrm>
          <a:prstGeom prst="rect">
            <a:avLst/>
          </a:prstGeom>
        </p:spPr>
        <p:txBody>
          <a:bodyPr vert="horz" lIns="91432" tIns="45716" rIns="91432" bIns="45716"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1432" tIns="45716" rIns="91432" bIns="45716" rtlCol="0" anchor="b"/>
          <a:lstStyle>
            <a:lvl1pPr algn="r">
              <a:defRPr sz="1200"/>
            </a:lvl1pPr>
          </a:lstStyle>
          <a:p>
            <a:fld id="{22D8F38C-0513-424D-9F07-ACE2DBD6F960}" type="slidenum">
              <a:rPr lang="en-GB" smtClean="0"/>
              <a:t>‹#›</a:t>
            </a:fld>
            <a:endParaRPr lang="en-GB"/>
          </a:p>
        </p:txBody>
      </p:sp>
    </p:spTree>
    <p:extLst>
      <p:ext uri="{BB962C8B-B14F-4D97-AF65-F5344CB8AC3E}">
        <p14:creationId xmlns:p14="http://schemas.microsoft.com/office/powerpoint/2010/main" val="344410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2D8F38C-0513-424D-9F07-ACE2DBD6F960}" type="slidenum">
              <a:rPr lang="en-GB" smtClean="0"/>
              <a:t>2</a:t>
            </a:fld>
            <a:endParaRPr lang="en-GB"/>
          </a:p>
        </p:txBody>
      </p:sp>
    </p:spTree>
    <p:extLst>
      <p:ext uri="{BB962C8B-B14F-4D97-AF65-F5344CB8AC3E}">
        <p14:creationId xmlns:p14="http://schemas.microsoft.com/office/powerpoint/2010/main" val="36852063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18/11/2025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pic>
        <p:nvPicPr>
          <p:cNvPr id="7" name="Picture 6">
            <a:extLst>
              <a:ext uri="{FF2B5EF4-FFF2-40B4-BE49-F238E27FC236}">
                <a16:creationId xmlns:a16="http://schemas.microsoft.com/office/drawing/2014/main" id="{BFE56D4B-3E37-45DC-8A0E-850FD0BBE6CB}"/>
              </a:ext>
            </a:extLst>
          </p:cNvPr>
          <p:cNvPicPr>
            <a:picLocks noChangeAspect="1"/>
          </p:cNvPicPr>
          <p:nvPr userDrawn="1"/>
        </p:nvPicPr>
        <p:blipFill>
          <a:blip r:embed="rId2">
            <a:lum/>
          </a:blip>
          <a:stretch>
            <a:fillRect/>
          </a:stretch>
        </p:blipFill>
        <p:spPr>
          <a:xfrm>
            <a:off x="0" y="0"/>
            <a:ext cx="9906000" cy="6858000"/>
          </a:xfrm>
          <a:prstGeom prst="rect">
            <a:avLst/>
          </a:prstGeom>
        </p:spPr>
      </p:pic>
      <p:pic>
        <p:nvPicPr>
          <p:cNvPr id="8" name="Picture 7">
            <a:extLst>
              <a:ext uri="{FF2B5EF4-FFF2-40B4-BE49-F238E27FC236}">
                <a16:creationId xmlns:a16="http://schemas.microsoft.com/office/drawing/2014/main" id="{5A3E2D7A-21FB-4E41-849E-FBC6B38F3D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25" y="21720"/>
            <a:ext cx="1602025" cy="769695"/>
          </a:xfrm>
          <a:prstGeom prst="rect">
            <a:avLst/>
          </a:prstGeom>
        </p:spPr>
      </p:pic>
      <p:sp>
        <p:nvSpPr>
          <p:cNvPr id="9" name="TextBox 8">
            <a:extLst>
              <a:ext uri="{FF2B5EF4-FFF2-40B4-BE49-F238E27FC236}">
                <a16:creationId xmlns:a16="http://schemas.microsoft.com/office/drawing/2014/main" id="{CF8244A5-C333-4344-B70D-CA249A56B37A}"/>
              </a:ext>
            </a:extLst>
          </p:cNvPr>
          <p:cNvSpPr txBox="1"/>
          <p:nvPr userDrawn="1"/>
        </p:nvSpPr>
        <p:spPr>
          <a:xfrm>
            <a:off x="8788936" y="3163689"/>
            <a:ext cx="1088495" cy="3642122"/>
          </a:xfrm>
          <a:prstGeom prst="roundRect">
            <a:avLst/>
          </a:prstGeom>
          <a:solidFill>
            <a:srgbClr val="FF0000"/>
          </a:solidFill>
          <a:ln w="19050">
            <a:solidFill>
              <a:srgbClr val="FF0000"/>
            </a:solidFill>
          </a:ln>
        </p:spPr>
        <p:txBody>
          <a:bodyPr wrap="square" rtlCol="0">
            <a:spAutoFit/>
          </a:bodyPr>
          <a:lstStyle/>
          <a:p>
            <a:r>
              <a:rPr lang="en-GB" sz="700" b="1">
                <a:solidFill>
                  <a:schemeClr val="bg1"/>
                </a:solidFill>
                <a:latin typeface="Century Gothic" panose="020B0502020202020204" pitchFamily="34" charset="0"/>
              </a:rPr>
              <a:t>ALLERGY INFORMATION:</a:t>
            </a:r>
          </a:p>
          <a:p>
            <a:r>
              <a:rPr lang="en-GB" sz="700" b="1">
                <a:solidFill>
                  <a:schemeClr val="bg1"/>
                </a:solidFill>
                <a:latin typeface="Century Gothic" panose="020B0502020202020204" pitchFamily="34" charset="0"/>
              </a:rPr>
              <a:t>If </a:t>
            </a:r>
            <a:r>
              <a:rPr lang="en-GB" sz="700" b="1">
                <a:solidFill>
                  <a:schemeClr val="bg1"/>
                </a:solidFill>
                <a:effectLst/>
                <a:latin typeface="Century Gothic" panose="020B0502020202020204" pitchFamily="34" charset="0"/>
                <a:ea typeface="Calibri" panose="020F0502020204030204" pitchFamily="34" charset="0"/>
              </a:rPr>
              <a:t>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cross contamination.</a:t>
            </a:r>
            <a:endParaRPr lang="en-GB" sz="7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46626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18/11/2025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8897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01A62-7A48-4C58-849E-C45ADCCDA826}" type="datetimeFigureOut">
              <a:rPr lang="en-GB" smtClean="0"/>
              <a:t>18/11/2025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410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801A62-7A48-4C58-849E-C45ADCCDA826}" type="datetimeFigureOut">
              <a:rPr lang="en-GB" smtClean="0"/>
              <a:t>18/11/2025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50155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801A62-7A48-4C58-849E-C45ADCCDA826}" type="datetimeFigureOut">
              <a:rPr lang="en-GB" smtClean="0"/>
              <a:t>18/11/2025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2314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801A62-7A48-4C58-849E-C45ADCCDA826}" type="datetimeFigureOut">
              <a:rPr lang="en-GB" smtClean="0"/>
              <a:t>18/11/2025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200301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01A62-7A48-4C58-849E-C45ADCCDA826}" type="datetimeFigureOut">
              <a:rPr lang="en-GB" smtClean="0"/>
              <a:t>18/11/2025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31226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18/11/2025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4038680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18/11/2025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82758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18/11/2025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23260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18/11/2025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28069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01A62-7A48-4C58-849E-C45ADCCDA826}" type="datetimeFigureOut">
              <a:rPr lang="en-GB" smtClean="0"/>
              <a:t>18/11/2025</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9E0C8-D700-4481-9575-E9D0947D9BAE}" type="slidenum">
              <a:rPr lang="en-GB" smtClean="0"/>
              <a:t>‹#›</a:t>
            </a:fld>
            <a:endParaRPr lang="en-GB"/>
          </a:p>
        </p:txBody>
      </p:sp>
    </p:spTree>
    <p:extLst>
      <p:ext uri="{BB962C8B-B14F-4D97-AF65-F5344CB8AC3E}">
        <p14:creationId xmlns:p14="http://schemas.microsoft.com/office/powerpoint/2010/main" val="407972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sv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BC7B3-C3AC-961C-1324-E85794D7E494}"/>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9D6B85D5-923F-7E5A-DADE-9E4470811D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71" y="0"/>
            <a:ext cx="9906000" cy="6858000"/>
          </a:xfrm>
          <a:prstGeom prst="rect">
            <a:avLst/>
          </a:prstGeom>
        </p:spPr>
      </p:pic>
      <p:sp>
        <p:nvSpPr>
          <p:cNvPr id="8" name="TextBox 7">
            <a:extLst>
              <a:ext uri="{FF2B5EF4-FFF2-40B4-BE49-F238E27FC236}">
                <a16:creationId xmlns:a16="http://schemas.microsoft.com/office/drawing/2014/main" id="{E0D103BC-0CC7-F099-2807-0A45675F71F9}"/>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C56FEF20-00BA-798F-61B8-FFCE863BB9B2}"/>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820F028A-C514-2379-CBAF-A4585F2B0138}"/>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4C0674FD-46A5-D714-51EB-12093D84963A}"/>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E485D0DA-9B02-5234-D15E-5186FF6CEF93}"/>
              </a:ext>
            </a:extLst>
          </p:cNvPr>
          <p:cNvSpPr txBox="1"/>
          <p:nvPr/>
        </p:nvSpPr>
        <p:spPr>
          <a:xfrm>
            <a:off x="1419246" y="5865167"/>
            <a:ext cx="8031684" cy="215444"/>
          </a:xfrm>
          <a:prstGeom prst="rect">
            <a:avLst/>
          </a:prstGeom>
          <a:noFill/>
        </p:spPr>
        <p:txBody>
          <a:bodyPr wrap="square" rtlCol="0">
            <a:spAutoFit/>
          </a:bodyPr>
          <a:lstStyle/>
          <a:p>
            <a:r>
              <a:rPr lang="en-GB" sz="800">
                <a:latin typeface="Century Gothic" panose="020B0502020202020204" pitchFamily="34" charset="0"/>
              </a:rPr>
              <a:t>Jacket Potatoes with a choice of fillings, Salad Bar, Freshly Baked Bread, Fresh Fruit, Yoghurt</a:t>
            </a:r>
            <a:endParaRPr lang="en-GB" sz="800" b="1">
              <a:latin typeface="Century Gothic" panose="020B0502020202020204" pitchFamily="34" charset="0"/>
            </a:endParaRPr>
          </a:p>
        </p:txBody>
      </p:sp>
      <p:sp>
        <p:nvSpPr>
          <p:cNvPr id="26" name="Freeform 23">
            <a:extLst>
              <a:ext uri="{FF2B5EF4-FFF2-40B4-BE49-F238E27FC236}">
                <a16:creationId xmlns:a16="http://schemas.microsoft.com/office/drawing/2014/main" id="{95225C1D-443B-B4A7-CC99-557DBB44BBE6}"/>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8DECF315-E6C0-4609-AD6F-B21792A220FD}"/>
              </a:ext>
            </a:extLst>
          </p:cNvPr>
          <p:cNvSpPr/>
          <p:nvPr/>
        </p:nvSpPr>
        <p:spPr>
          <a:xfrm>
            <a:off x="9295038" y="2802212"/>
            <a:ext cx="328419" cy="247672"/>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75A8CFFB-7242-AF73-9F33-2A586C8C79E2}"/>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46A51EC3-5233-1291-565C-9732C0D3907B}"/>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DFE4DD8F-55C9-B147-09B2-84FC86F70959}"/>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C9BF3FAA-8155-F048-11E6-7B4E2F191F1E}"/>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39949F58-C203-08CB-4258-9CA4933DB1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0D8EFEBB-BED2-A520-E454-6AE5188E2D4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D3D5C3EB-6FF4-5596-71D5-9827B99F8DC2}"/>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699A028C-6078-4F13-CDE8-CD4E111B864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250BB272-D121-D907-F455-FDF13C5000F0}"/>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0D5C967E-5D5F-114C-C8B0-E6ECD156EB20}"/>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FFE42405-D078-5A06-0840-5EDDAF20F878}"/>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ABF813D0-5BD4-5FD2-9594-218BFBD7EB48}"/>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CDEA061B-3B53-55E6-32F2-014041C36BE9}"/>
              </a:ext>
            </a:extLst>
          </p:cNvPr>
          <p:cNvSpPr txBox="1"/>
          <p:nvPr/>
        </p:nvSpPr>
        <p:spPr>
          <a:xfrm>
            <a:off x="2632812" y="108610"/>
            <a:ext cx="4640376" cy="369332"/>
          </a:xfrm>
          <a:prstGeom prst="rect">
            <a:avLst/>
          </a:prstGeom>
          <a:noFill/>
        </p:spPr>
        <p:txBody>
          <a:bodyPr wrap="square" rtlCol="0">
            <a:spAutoFit/>
          </a:bodyPr>
          <a:lstStyle/>
          <a:p>
            <a:pPr algn="ctr"/>
            <a:r>
              <a:rPr lang="en-GB" b="1">
                <a:latin typeface="Century Gothic" panose="020B0502020202020204" pitchFamily="34" charset="0"/>
              </a:rPr>
              <a:t>SPRING SUMMER MENU 2026</a:t>
            </a:r>
          </a:p>
        </p:txBody>
      </p:sp>
      <p:graphicFrame>
        <p:nvGraphicFramePr>
          <p:cNvPr id="14" name="Table 13">
            <a:extLst>
              <a:ext uri="{FF2B5EF4-FFF2-40B4-BE49-F238E27FC236}">
                <a16:creationId xmlns:a16="http://schemas.microsoft.com/office/drawing/2014/main" id="{E005CA79-A5F5-63B1-8228-C2964D85C901}"/>
              </a:ext>
            </a:extLst>
          </p:cNvPr>
          <p:cNvGraphicFramePr>
            <a:graphicFrameLocks noGrp="1"/>
          </p:cNvGraphicFramePr>
          <p:nvPr>
            <p:extLst>
              <p:ext uri="{D42A27DB-BD31-4B8C-83A1-F6EECF244321}">
                <p14:modId xmlns:p14="http://schemas.microsoft.com/office/powerpoint/2010/main" val="860651823"/>
              </p:ext>
            </p:extLst>
          </p:nvPr>
        </p:nvGraphicFramePr>
        <p:xfrm>
          <a:off x="1419247" y="777390"/>
          <a:ext cx="7741650" cy="1632246"/>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48330">
                  <a:extLst>
                    <a:ext uri="{9D8B030D-6E8A-4147-A177-3AD203B41FA5}">
                      <a16:colId xmlns:a16="http://schemas.microsoft.com/office/drawing/2014/main" val="1888228126"/>
                    </a:ext>
                  </a:extLst>
                </a:gridCol>
                <a:gridCol w="1548330">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4396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Macaroni</a:t>
                      </a:r>
                    </a:p>
                    <a:p>
                      <a:pPr algn="ctr"/>
                      <a:r>
                        <a:rPr lang="en-GB" sz="800" b="0">
                          <a:solidFill>
                            <a:schemeClr val="tx1"/>
                          </a:solidFill>
                          <a:latin typeface="Century Gothic" panose="020B0502020202020204" pitchFamily="34" charset="0"/>
                        </a:rPr>
                        <a:t> Cheese</a:t>
                      </a:r>
                      <a:r>
                        <a:rPr kumimoji="0" lang="en-GB" sz="800" b="0" i="0" u="none" strike="noStrike" kern="1200" cap="none" spc="0" normalizeH="0" baseline="0" noProof="0">
                          <a:ln>
                            <a:noFill/>
                          </a:ln>
                          <a:solidFill>
                            <a:schemeClr val="tx1"/>
                          </a:solidFill>
                          <a:effectLst/>
                          <a:uLnTx/>
                          <a:uFillTx/>
                          <a:latin typeface="Century Gothic" panose="020B0502020202020204" pitchFamily="34" charset="0"/>
                          <a:ea typeface="+mn-ea"/>
                          <a:cs typeface="+mn-cs"/>
                        </a:rPr>
                        <a:t> </a:t>
                      </a: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0">
                          <a:solidFill>
                            <a:schemeClr val="tx1"/>
                          </a:solidFill>
                          <a:latin typeface="Century Gothic" panose="020B0502020202020204" pitchFamily="34" charset="0"/>
                        </a:rPr>
                        <a:t>Phat Pasty Pork </a:t>
                      </a:r>
                    </a:p>
                    <a:p>
                      <a:pPr algn="ctr"/>
                      <a:r>
                        <a:rPr lang="en-GB" sz="800" b="0">
                          <a:solidFill>
                            <a:schemeClr val="tx1"/>
                          </a:solidFill>
                          <a:latin typeface="Century Gothic" panose="020B0502020202020204" pitchFamily="34" charset="0"/>
                        </a:rPr>
                        <a:t>Sausage Roll with Potato Wedges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prstClr val="black"/>
                          </a:solidFill>
                          <a:latin typeface="Century Gothic" panose="020B0502020202020204" pitchFamily="34" charset="0"/>
                        </a:rPr>
                        <a:t>Roast </a:t>
                      </a:r>
                      <a:r>
                        <a:rPr lang="en-GB" sz="800" b="0">
                          <a:solidFill>
                            <a:schemeClr val="tx1"/>
                          </a:solidFill>
                          <a:latin typeface="Century Gothic" panose="020B0502020202020204" pitchFamily="34" charset="0"/>
                        </a:rPr>
                        <a:t>Chicken</a:t>
                      </a:r>
                      <a:r>
                        <a:rPr lang="en-GB" sz="800" b="0">
                          <a:solidFill>
                            <a:prstClr val="black"/>
                          </a:solidFill>
                          <a:latin typeface="Century Gothic" panose="020B0502020202020204" pitchFamily="34" charset="0"/>
                        </a:rPr>
                        <a:t>, Stuffing, Roast Potatoes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prstClr val="black"/>
                          </a:solidFill>
                          <a:latin typeface="Century Gothic" panose="020B0502020202020204" pitchFamily="34" charset="0"/>
                        </a:rPr>
                        <a:t>&amp; Gravy</a:t>
                      </a:r>
                      <a:endPar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Bolognaise</a:t>
                      </a:r>
                      <a:endParaRPr lang="en-US" sz="800" b="0" i="0" u="none" strike="noStrike" noProof="0">
                        <a:solidFill>
                          <a:schemeClr val="tx1"/>
                        </a:solidFill>
                        <a:highlight>
                          <a:srgbClr val="FFFF00"/>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Fishfingers or Salmon Fishfingers with Chips &amp;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5220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Chickpea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with Rice</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Mild Mexican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Chilli 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Roasted Quorn, </a:t>
                      </a:r>
                    </a:p>
                    <a:p>
                      <a:pPr algn="ctr"/>
                      <a:r>
                        <a:rPr lang="en-GB" sz="800">
                          <a:latin typeface="Century Gothic" panose="020B0502020202020204" pitchFamily="34" charset="0"/>
                        </a:rPr>
                        <a:t>Roast Potatoes, &amp;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Smokey Bean Burger with </a:t>
                      </a:r>
                      <a:r>
                        <a:rPr lang="en-US" sz="800" b="0" i="0" u="none" strike="noStrike" noProof="0">
                          <a:solidFill>
                            <a:schemeClr val="tx1"/>
                          </a:solidFill>
                          <a:latin typeface="Century Gothic" panose="020B0502020202020204" pitchFamily="34" charset="0"/>
                        </a:rPr>
                        <a:t>Wedges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Cheese &amp; Bean Pasty </a:t>
                      </a:r>
                    </a:p>
                    <a:p>
                      <a:pPr marL="0" marR="0" lvl="0" indent="0" algn="ctr" defTabSz="914400" rtl="0" eaLnBrk="1" fontAlgn="ctr"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with Chips &amp;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51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39610">
                <a:tc>
                  <a:txBody>
                    <a:bodyPr/>
                    <a:lstStyle/>
                    <a:p>
                      <a:pPr algn="ctr"/>
                      <a:r>
                        <a:rPr lang="en-GB" sz="800" b="1">
                          <a:solidFill>
                            <a:schemeClr val="tx1"/>
                          </a:solidFill>
                          <a:latin typeface="Century Gothic" panose="020B0502020202020204" pitchFamily="34" charset="0"/>
                        </a:rPr>
                        <a:t>NEW </a:t>
                      </a:r>
                      <a:r>
                        <a:rPr lang="en-GB" sz="800">
                          <a:latin typeface="Century Gothic" panose="020B0502020202020204" pitchFamily="34" charset="0"/>
                        </a:rPr>
                        <a:t>Banana Mousse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Orange Drizzle Cake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Fruit </a:t>
                      </a:r>
                    </a:p>
                    <a:p>
                      <a:pPr algn="ctr"/>
                      <a:r>
                        <a:rPr lang="en-GB" sz="800">
                          <a:latin typeface="Century Gothic" panose="020B0502020202020204" pitchFamily="34" charset="0"/>
                        </a:rPr>
                        <a:t>Platter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Apple </a:t>
                      </a:r>
                    </a:p>
                    <a:p>
                      <a:pPr algn="ctr"/>
                      <a:r>
                        <a:rPr lang="en-GB" sz="800">
                          <a:latin typeface="Century Gothic" panose="020B0502020202020204" pitchFamily="34" charset="0"/>
                        </a:rPr>
                        <a:t>Flapjack</a:t>
                      </a:r>
                      <a:endParaRPr lang="en-GB" sz="800">
                        <a:highlight>
                          <a:srgbClr val="00FFFF"/>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    Strawberry Jelly </a:t>
                      </a:r>
                    </a:p>
                    <a:p>
                      <a:pPr algn="ctr"/>
                      <a:r>
                        <a:rPr lang="en-GB" sz="800">
                          <a:latin typeface="Century Gothic" panose="020B0502020202020204" pitchFamily="34" charset="0"/>
                        </a:rPr>
                        <a:t>with Mandarins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24" name="Table 23">
            <a:extLst>
              <a:ext uri="{FF2B5EF4-FFF2-40B4-BE49-F238E27FC236}">
                <a16:creationId xmlns:a16="http://schemas.microsoft.com/office/drawing/2014/main" id="{E4E639B0-EB0D-28D9-1D62-60E88EEF069F}"/>
              </a:ext>
            </a:extLst>
          </p:cNvPr>
          <p:cNvGraphicFramePr>
            <a:graphicFrameLocks noGrp="1"/>
          </p:cNvGraphicFramePr>
          <p:nvPr>
            <p:extLst>
              <p:ext uri="{D42A27DB-BD31-4B8C-83A1-F6EECF244321}">
                <p14:modId xmlns:p14="http://schemas.microsoft.com/office/powerpoint/2010/main" val="3732459922"/>
              </p:ext>
            </p:extLst>
          </p:nvPr>
        </p:nvGraphicFramePr>
        <p:xfrm>
          <a:off x="1468713" y="2409625"/>
          <a:ext cx="7741650" cy="1799319"/>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48330">
                  <a:extLst>
                    <a:ext uri="{9D8B030D-6E8A-4147-A177-3AD203B41FA5}">
                      <a16:colId xmlns:a16="http://schemas.microsoft.com/office/drawing/2014/main" val="1888228126"/>
                    </a:ext>
                  </a:extLst>
                </a:gridCol>
                <a:gridCol w="1548330">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5441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Cheese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Tomato Pizza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with Summer Mixed Salad</a:t>
                      </a: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Beef Chilli with Rice &amp; Sweetcorn &amp; Cucumber Salsa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Roasted Pork or Chicken Sausage, Roast Potatoes &amp;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Greek Chicken Pitta with Herby Rice, Tzatziki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&amp; Salad</a:t>
                      </a:r>
                      <a:endParaRPr lang="en-US" sz="800" b="0"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Battered Fish with Chips &amp; Tomato Sauce</a:t>
                      </a:r>
                      <a:endPar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5441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Lentil &amp; Sweet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Potato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Spaghetti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Meatballs in a Tomato Sauce</a:t>
                      </a:r>
                      <a:endParaRPr lang="en-GB" sz="800" b="0">
                        <a:solidFill>
                          <a:schemeClr val="tx1"/>
                        </a:solidFill>
                        <a:highlight>
                          <a:srgbClr val="00FFFF"/>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a:latin typeface="Century Gothic" panose="020B0502020202020204" pitchFamily="34" charset="0"/>
                        </a:rPr>
                        <a:t>Veg Wellington,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0">
                          <a:latin typeface="Century Gothic" panose="020B0502020202020204" pitchFamily="34" charset="0"/>
                        </a:rPr>
                        <a:t>Roast Potatoes </a:t>
                      </a:r>
                      <a:r>
                        <a:rPr lang="en-GB" sz="800">
                          <a:latin typeface="Century Gothic" panose="020B0502020202020204" pitchFamily="34" charset="0"/>
                        </a:rPr>
                        <a:t>&amp; Gravy</a:t>
                      </a:r>
                      <a:endParaRPr lang="en-US" sz="800" b="1" i="0" u="none" strike="noStrike" noProof="0">
                        <a:solidFill>
                          <a:srgbClr val="00B050"/>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Greek Spinach &amp; Cheese Whirl </a:t>
                      </a:r>
                      <a:r>
                        <a:rPr lang="en-GB" sz="800" b="0">
                          <a:solidFill>
                            <a:schemeClr val="tx1"/>
                          </a:solidFill>
                          <a:latin typeface="Century Gothic" panose="020B0502020202020204" pitchFamily="34" charset="0"/>
                        </a:rPr>
                        <a:t>with Herby Rice, Tzatziki &amp; Salad</a:t>
                      </a:r>
                      <a:endParaRPr lang="en-GB" sz="800" b="0"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NEW </a:t>
                      </a:r>
                      <a:r>
                        <a:rPr lang="en-GB" sz="800">
                          <a:latin typeface="Century Gothic" panose="020B0502020202020204" pitchFamily="34" charset="0"/>
                        </a:rPr>
                        <a:t>Cheesy Broccoli Frittata with Chips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5391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41327">
                <a:tc>
                  <a:txBody>
                    <a:bodyPr/>
                    <a:lstStyle/>
                    <a:p>
                      <a:pPr algn="ctr"/>
                      <a:r>
                        <a:rPr lang="en-GB" sz="800">
                          <a:latin typeface="Century Gothic" panose="020B0502020202020204" pitchFamily="34" charset="0"/>
                        </a:rPr>
                        <a:t>Iced Vanilla Sponge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a:latin typeface="Century Gothic" panose="020B0502020202020204" pitchFamily="34" charset="0"/>
                        </a:rPr>
                        <a:t>Peaches &amp; Ice Cream</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highlight>
                          <a:srgbClr val="00FFFF"/>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Freshly Chopped </a:t>
                      </a:r>
                    </a:p>
                    <a:p>
                      <a:pPr algn="ctr"/>
                      <a:r>
                        <a:rPr lang="en-GB" sz="800">
                          <a:latin typeface="Century Gothic" panose="020B0502020202020204" pitchFamily="34" charset="0"/>
                        </a:rPr>
                        <a:t>Fruit Salad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Jam &amp; Coconut Sponge with Custard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Oaty </a:t>
                      </a:r>
                    </a:p>
                    <a:p>
                      <a:pPr algn="ctr"/>
                      <a:r>
                        <a:rPr lang="en-GB" sz="800">
                          <a:latin typeface="Century Gothic" panose="020B0502020202020204" pitchFamily="34" charset="0"/>
                        </a:rPr>
                        <a:t>Cookie</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25" name="Table 24">
            <a:extLst>
              <a:ext uri="{FF2B5EF4-FFF2-40B4-BE49-F238E27FC236}">
                <a16:creationId xmlns:a16="http://schemas.microsoft.com/office/drawing/2014/main" id="{8A7E8919-54F1-2CB5-E1F1-6220E0A7FE5A}"/>
              </a:ext>
            </a:extLst>
          </p:cNvPr>
          <p:cNvGraphicFramePr>
            <a:graphicFrameLocks noGrp="1"/>
          </p:cNvGraphicFramePr>
          <p:nvPr>
            <p:extLst>
              <p:ext uri="{D42A27DB-BD31-4B8C-83A1-F6EECF244321}">
                <p14:modId xmlns:p14="http://schemas.microsoft.com/office/powerpoint/2010/main" val="1674346808"/>
              </p:ext>
            </p:extLst>
          </p:nvPr>
        </p:nvGraphicFramePr>
        <p:xfrm>
          <a:off x="1468712" y="4218859"/>
          <a:ext cx="7741650" cy="1498600"/>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35908">
                  <a:extLst>
                    <a:ext uri="{9D8B030D-6E8A-4147-A177-3AD203B41FA5}">
                      <a16:colId xmlns:a16="http://schemas.microsoft.com/office/drawing/2014/main" val="1888228126"/>
                    </a:ext>
                  </a:extLst>
                </a:gridCol>
                <a:gridCol w="1560752">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Tomato Pasta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Beef Burger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with Potato Wedges &amp; Rainbow Slaw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Roast of the Day, Mashed Potatoes &amp;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Chef Shilpa’s Chicken Korma 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Fishfingers with Chips &amp;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panose="020B0502020202020204" pitchFamily="34" charset="0"/>
                        </a:rPr>
                        <a:t>NEW </a:t>
                      </a:r>
                      <a:r>
                        <a:rPr lang="en-GB" sz="800" b="0" i="0" u="none" strike="noStrike" noProof="0">
                          <a:solidFill>
                            <a:schemeClr val="tx1"/>
                          </a:solidFill>
                          <a:latin typeface="Century Gothic" panose="020B0502020202020204" pitchFamily="34" charset="0"/>
                        </a:rPr>
                        <a:t>Chinese Vegetable Noodles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Mexican Bean Roll with New Potatoes &amp; Rainbow Slaw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Vegetable Loaf with Stuffing, Mashed Potatoes &amp;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All Day Vegetarian Breakfast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Cowboy Sausage and Bean Hotpot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58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370840">
                <a:tc>
                  <a:txBody>
                    <a:bodyPr/>
                    <a:lstStyle/>
                    <a:p>
                      <a:pPr algn="ctr"/>
                      <a:r>
                        <a:rPr lang="en-GB" sz="800">
                          <a:latin typeface="Century Gothic" panose="020B0502020202020204" pitchFamily="34" charset="0"/>
                        </a:rPr>
                        <a:t>Pineapple Upside Down Cake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a:latin typeface="Century Gothic" panose="020B0502020202020204" pitchFamily="34" charset="0"/>
                        </a:rPr>
                        <a:t>Cheese &amp; Crackers</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Fruit Medley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latin typeface="Century Gothic" panose="020B0502020202020204" pitchFamily="34" charset="0"/>
                        </a:rPr>
                        <a:t>Strawberry and Apple Crumble with Custard</a:t>
                      </a: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Vanilla </a:t>
                      </a:r>
                    </a:p>
                    <a:p>
                      <a:pPr algn="ctr"/>
                      <a:r>
                        <a:rPr lang="en-GB" sz="800">
                          <a:latin typeface="Century Gothic" panose="020B0502020202020204" pitchFamily="34" charset="0"/>
                        </a:rPr>
                        <a:t>Shortbread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sp>
        <p:nvSpPr>
          <p:cNvPr id="9" name="Freeform 23">
            <a:extLst>
              <a:ext uri="{FF2B5EF4-FFF2-40B4-BE49-F238E27FC236}">
                <a16:creationId xmlns:a16="http://schemas.microsoft.com/office/drawing/2014/main" id="{30C63CD2-D481-3395-AC0D-A8E93A4A5CD3}"/>
              </a:ext>
            </a:extLst>
          </p:cNvPr>
          <p:cNvSpPr/>
          <p:nvPr/>
        </p:nvSpPr>
        <p:spPr>
          <a:xfrm flipH="1">
            <a:off x="4110210" y="1482020"/>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Freeform 23">
            <a:extLst>
              <a:ext uri="{FF2B5EF4-FFF2-40B4-BE49-F238E27FC236}">
                <a16:creationId xmlns:a16="http://schemas.microsoft.com/office/drawing/2014/main" id="{513D2C2B-9117-5DF1-0691-BE0E72BBA4B8}"/>
              </a:ext>
            </a:extLst>
          </p:cNvPr>
          <p:cNvSpPr/>
          <p:nvPr/>
        </p:nvSpPr>
        <p:spPr>
          <a:xfrm flipH="1">
            <a:off x="2615266" y="1449392"/>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 name="Freeform 23">
            <a:extLst>
              <a:ext uri="{FF2B5EF4-FFF2-40B4-BE49-F238E27FC236}">
                <a16:creationId xmlns:a16="http://schemas.microsoft.com/office/drawing/2014/main" id="{DD43EE38-1B81-D1C3-613E-F1A7A794BC7E}"/>
              </a:ext>
            </a:extLst>
          </p:cNvPr>
          <p:cNvSpPr/>
          <p:nvPr/>
        </p:nvSpPr>
        <p:spPr>
          <a:xfrm flipH="1">
            <a:off x="7096260" y="2183643"/>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2" name="Freeform 23">
            <a:extLst>
              <a:ext uri="{FF2B5EF4-FFF2-40B4-BE49-F238E27FC236}">
                <a16:creationId xmlns:a16="http://schemas.microsoft.com/office/drawing/2014/main" id="{98B29D71-9882-2F04-36BD-28D8E671B5A1}"/>
              </a:ext>
            </a:extLst>
          </p:cNvPr>
          <p:cNvSpPr/>
          <p:nvPr/>
        </p:nvSpPr>
        <p:spPr>
          <a:xfrm flipH="1">
            <a:off x="2615266" y="2559360"/>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3" name="Freeform 23">
            <a:extLst>
              <a:ext uri="{FF2B5EF4-FFF2-40B4-BE49-F238E27FC236}">
                <a16:creationId xmlns:a16="http://schemas.microsoft.com/office/drawing/2014/main" id="{EC7C8DC2-8221-602B-5182-3F3D3D60D569}"/>
              </a:ext>
            </a:extLst>
          </p:cNvPr>
          <p:cNvSpPr/>
          <p:nvPr/>
        </p:nvSpPr>
        <p:spPr>
          <a:xfrm flipH="1">
            <a:off x="2533470" y="3241636"/>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5" name="Freeform 23">
            <a:extLst>
              <a:ext uri="{FF2B5EF4-FFF2-40B4-BE49-F238E27FC236}">
                <a16:creationId xmlns:a16="http://schemas.microsoft.com/office/drawing/2014/main" id="{C2AC4760-79E8-8D37-A9F3-7877230E2332}"/>
              </a:ext>
            </a:extLst>
          </p:cNvPr>
          <p:cNvSpPr/>
          <p:nvPr/>
        </p:nvSpPr>
        <p:spPr>
          <a:xfrm flipH="1">
            <a:off x="3958724" y="2772081"/>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8" name="Freeform 23">
            <a:extLst>
              <a:ext uri="{FF2B5EF4-FFF2-40B4-BE49-F238E27FC236}">
                <a16:creationId xmlns:a16="http://schemas.microsoft.com/office/drawing/2014/main" id="{EC597BF4-1447-EC29-7590-021C8EB1FD76}"/>
              </a:ext>
            </a:extLst>
          </p:cNvPr>
          <p:cNvSpPr/>
          <p:nvPr/>
        </p:nvSpPr>
        <p:spPr>
          <a:xfrm flipH="1">
            <a:off x="7329555" y="4511427"/>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9" name="Freeform 23">
            <a:extLst>
              <a:ext uri="{FF2B5EF4-FFF2-40B4-BE49-F238E27FC236}">
                <a16:creationId xmlns:a16="http://schemas.microsoft.com/office/drawing/2014/main" id="{97FE4419-5112-AE40-CAF3-B27FC3B2D48E}"/>
              </a:ext>
            </a:extLst>
          </p:cNvPr>
          <p:cNvSpPr/>
          <p:nvPr/>
        </p:nvSpPr>
        <p:spPr>
          <a:xfrm flipH="1">
            <a:off x="7446259" y="5563414"/>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20" name="Group 7">
            <a:extLst>
              <a:ext uri="{FF2B5EF4-FFF2-40B4-BE49-F238E27FC236}">
                <a16:creationId xmlns:a16="http://schemas.microsoft.com/office/drawing/2014/main" id="{56016D22-E136-827A-E37A-43645BE2C44D}"/>
              </a:ext>
            </a:extLst>
          </p:cNvPr>
          <p:cNvGrpSpPr/>
          <p:nvPr/>
        </p:nvGrpSpPr>
        <p:grpSpPr>
          <a:xfrm>
            <a:off x="6370894" y="900041"/>
            <a:ext cx="146062" cy="149950"/>
            <a:chOff x="0" y="0"/>
            <a:chExt cx="3741232" cy="3821539"/>
          </a:xfrm>
        </p:grpSpPr>
        <p:sp>
          <p:nvSpPr>
            <p:cNvPr id="21" name="Freeform 8">
              <a:extLst>
                <a:ext uri="{FF2B5EF4-FFF2-40B4-BE49-F238E27FC236}">
                  <a16:creationId xmlns:a16="http://schemas.microsoft.com/office/drawing/2014/main" id="{ACF5676B-957F-44E9-85BE-A3F9528A3D60}"/>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Freeform 9">
              <a:extLst>
                <a:ext uri="{FF2B5EF4-FFF2-40B4-BE49-F238E27FC236}">
                  <a16:creationId xmlns:a16="http://schemas.microsoft.com/office/drawing/2014/main" id="{6B6317DA-8D8A-2408-8B58-A642C7515BB5}"/>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23" name="Group 10">
              <a:extLst>
                <a:ext uri="{FF2B5EF4-FFF2-40B4-BE49-F238E27FC236}">
                  <a16:creationId xmlns:a16="http://schemas.microsoft.com/office/drawing/2014/main" id="{A7530AF5-2D6D-2C84-66BE-DC01E8442880}"/>
                </a:ext>
              </a:extLst>
            </p:cNvPr>
            <p:cNvGrpSpPr/>
            <p:nvPr/>
          </p:nvGrpSpPr>
          <p:grpSpPr>
            <a:xfrm>
              <a:off x="0" y="1810741"/>
              <a:ext cx="852996" cy="852996"/>
              <a:chOff x="0" y="0"/>
              <a:chExt cx="812800" cy="812800"/>
            </a:xfrm>
          </p:grpSpPr>
          <p:sp>
            <p:nvSpPr>
              <p:cNvPr id="41" name="Freeform 11">
                <a:extLst>
                  <a:ext uri="{FF2B5EF4-FFF2-40B4-BE49-F238E27FC236}">
                    <a16:creationId xmlns:a16="http://schemas.microsoft.com/office/drawing/2014/main" id="{EE170973-B642-1F2C-93D1-45B022798F6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42" name="TextBox 12">
                <a:extLst>
                  <a:ext uri="{FF2B5EF4-FFF2-40B4-BE49-F238E27FC236}">
                    <a16:creationId xmlns:a16="http://schemas.microsoft.com/office/drawing/2014/main" id="{9B5BDA15-57C3-DC37-83C0-8609714E1CF7}"/>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8" name="Group 13">
              <a:extLst>
                <a:ext uri="{FF2B5EF4-FFF2-40B4-BE49-F238E27FC236}">
                  <a16:creationId xmlns:a16="http://schemas.microsoft.com/office/drawing/2014/main" id="{BC8325A5-6377-7F67-0985-108C80BCD18E}"/>
                </a:ext>
              </a:extLst>
            </p:cNvPr>
            <p:cNvGrpSpPr/>
            <p:nvPr/>
          </p:nvGrpSpPr>
          <p:grpSpPr>
            <a:xfrm>
              <a:off x="2570638" y="270521"/>
              <a:ext cx="583309" cy="583309"/>
              <a:chOff x="0" y="0"/>
              <a:chExt cx="812800" cy="812800"/>
            </a:xfrm>
          </p:grpSpPr>
          <p:sp>
            <p:nvSpPr>
              <p:cNvPr id="39" name="Freeform 14">
                <a:extLst>
                  <a:ext uri="{FF2B5EF4-FFF2-40B4-BE49-F238E27FC236}">
                    <a16:creationId xmlns:a16="http://schemas.microsoft.com/office/drawing/2014/main" id="{586A765F-E494-814D-D9C4-38874AF15F8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40" name="TextBox 15">
                <a:extLst>
                  <a:ext uri="{FF2B5EF4-FFF2-40B4-BE49-F238E27FC236}">
                    <a16:creationId xmlns:a16="http://schemas.microsoft.com/office/drawing/2014/main" id="{4FDD08E0-A9AB-FD6B-8DDA-95DC5BA8D2A2}"/>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43" name="Group 7">
            <a:extLst>
              <a:ext uri="{FF2B5EF4-FFF2-40B4-BE49-F238E27FC236}">
                <a16:creationId xmlns:a16="http://schemas.microsoft.com/office/drawing/2014/main" id="{AA18DD58-D363-1D59-08E6-84FF98201ECE}"/>
              </a:ext>
            </a:extLst>
          </p:cNvPr>
          <p:cNvGrpSpPr/>
          <p:nvPr/>
        </p:nvGrpSpPr>
        <p:grpSpPr>
          <a:xfrm>
            <a:off x="3055475" y="2509148"/>
            <a:ext cx="146062" cy="149950"/>
            <a:chOff x="0" y="0"/>
            <a:chExt cx="3741232" cy="3821539"/>
          </a:xfrm>
        </p:grpSpPr>
        <p:sp>
          <p:nvSpPr>
            <p:cNvPr id="44" name="Freeform 8">
              <a:extLst>
                <a:ext uri="{FF2B5EF4-FFF2-40B4-BE49-F238E27FC236}">
                  <a16:creationId xmlns:a16="http://schemas.microsoft.com/office/drawing/2014/main" id="{81C841DA-7CDB-1D4C-199C-4C8C37D0C877}"/>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45" name="Freeform 9">
              <a:extLst>
                <a:ext uri="{FF2B5EF4-FFF2-40B4-BE49-F238E27FC236}">
                  <a16:creationId xmlns:a16="http://schemas.microsoft.com/office/drawing/2014/main" id="{1A1F44FF-5C08-391F-BEC4-42A2D062B17B}"/>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46" name="Group 10">
              <a:extLst>
                <a:ext uri="{FF2B5EF4-FFF2-40B4-BE49-F238E27FC236}">
                  <a16:creationId xmlns:a16="http://schemas.microsoft.com/office/drawing/2014/main" id="{92A530D6-5910-DE44-ED7D-54C9141BF9E7}"/>
                </a:ext>
              </a:extLst>
            </p:cNvPr>
            <p:cNvGrpSpPr/>
            <p:nvPr/>
          </p:nvGrpSpPr>
          <p:grpSpPr>
            <a:xfrm>
              <a:off x="0" y="1810741"/>
              <a:ext cx="852996" cy="852996"/>
              <a:chOff x="0" y="0"/>
              <a:chExt cx="812800" cy="812800"/>
            </a:xfrm>
          </p:grpSpPr>
          <p:sp>
            <p:nvSpPr>
              <p:cNvPr id="51" name="Freeform 11">
                <a:extLst>
                  <a:ext uri="{FF2B5EF4-FFF2-40B4-BE49-F238E27FC236}">
                    <a16:creationId xmlns:a16="http://schemas.microsoft.com/office/drawing/2014/main" id="{B2EB9A86-648D-AB9F-A03E-5B487E480E9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52" name="TextBox 12">
                <a:extLst>
                  <a:ext uri="{FF2B5EF4-FFF2-40B4-BE49-F238E27FC236}">
                    <a16:creationId xmlns:a16="http://schemas.microsoft.com/office/drawing/2014/main" id="{3394CD02-6698-1A0A-4E44-14D0AA6B5DE4}"/>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7" name="Group 13">
              <a:extLst>
                <a:ext uri="{FF2B5EF4-FFF2-40B4-BE49-F238E27FC236}">
                  <a16:creationId xmlns:a16="http://schemas.microsoft.com/office/drawing/2014/main" id="{A0DEEA81-F2BF-95CF-68BD-317D3334286F}"/>
                </a:ext>
              </a:extLst>
            </p:cNvPr>
            <p:cNvGrpSpPr/>
            <p:nvPr/>
          </p:nvGrpSpPr>
          <p:grpSpPr>
            <a:xfrm>
              <a:off x="2570638" y="270521"/>
              <a:ext cx="583309" cy="583309"/>
              <a:chOff x="0" y="0"/>
              <a:chExt cx="812800" cy="812800"/>
            </a:xfrm>
          </p:grpSpPr>
          <p:sp>
            <p:nvSpPr>
              <p:cNvPr id="48" name="Freeform 14">
                <a:extLst>
                  <a:ext uri="{FF2B5EF4-FFF2-40B4-BE49-F238E27FC236}">
                    <a16:creationId xmlns:a16="http://schemas.microsoft.com/office/drawing/2014/main" id="{67CBFDCA-E179-8542-005A-A48C00895C0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49" name="TextBox 15">
                <a:extLst>
                  <a:ext uri="{FF2B5EF4-FFF2-40B4-BE49-F238E27FC236}">
                    <a16:creationId xmlns:a16="http://schemas.microsoft.com/office/drawing/2014/main" id="{D4B56E6C-75B2-6865-20C9-F649C96851AE}"/>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62" name="Freeform 44">
            <a:extLst>
              <a:ext uri="{FF2B5EF4-FFF2-40B4-BE49-F238E27FC236}">
                <a16:creationId xmlns:a16="http://schemas.microsoft.com/office/drawing/2014/main" id="{9E2A8F62-F7C5-92EE-B1AF-2A59E2387917}"/>
              </a:ext>
            </a:extLst>
          </p:cNvPr>
          <p:cNvSpPr/>
          <p:nvPr/>
        </p:nvSpPr>
        <p:spPr>
          <a:xfrm>
            <a:off x="1622950" y="1454551"/>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63" name="Freeform 44">
            <a:extLst>
              <a:ext uri="{FF2B5EF4-FFF2-40B4-BE49-F238E27FC236}">
                <a16:creationId xmlns:a16="http://schemas.microsoft.com/office/drawing/2014/main" id="{F10412DD-D89D-24A9-55F5-A2798895DAD0}"/>
              </a:ext>
            </a:extLst>
          </p:cNvPr>
          <p:cNvSpPr/>
          <p:nvPr/>
        </p:nvSpPr>
        <p:spPr>
          <a:xfrm>
            <a:off x="3194529" y="1488776"/>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64" name="Freeform 44">
            <a:extLst>
              <a:ext uri="{FF2B5EF4-FFF2-40B4-BE49-F238E27FC236}">
                <a16:creationId xmlns:a16="http://schemas.microsoft.com/office/drawing/2014/main" id="{30AD2C74-C1ED-0ECF-3281-49DD1B411599}"/>
              </a:ext>
            </a:extLst>
          </p:cNvPr>
          <p:cNvSpPr/>
          <p:nvPr/>
        </p:nvSpPr>
        <p:spPr>
          <a:xfrm>
            <a:off x="4690829" y="1378242"/>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65" name="Freeform 44">
            <a:extLst>
              <a:ext uri="{FF2B5EF4-FFF2-40B4-BE49-F238E27FC236}">
                <a16:creationId xmlns:a16="http://schemas.microsoft.com/office/drawing/2014/main" id="{E2E5B40E-2B6D-D836-2B10-47A4092FE4C6}"/>
              </a:ext>
            </a:extLst>
          </p:cNvPr>
          <p:cNvSpPr/>
          <p:nvPr/>
        </p:nvSpPr>
        <p:spPr>
          <a:xfrm>
            <a:off x="6293413" y="1543226"/>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66" name="Freeform 44">
            <a:extLst>
              <a:ext uri="{FF2B5EF4-FFF2-40B4-BE49-F238E27FC236}">
                <a16:creationId xmlns:a16="http://schemas.microsoft.com/office/drawing/2014/main" id="{97BD8EB7-9A07-ED05-968E-F26FE71ECDEA}"/>
              </a:ext>
            </a:extLst>
          </p:cNvPr>
          <p:cNvSpPr/>
          <p:nvPr/>
        </p:nvSpPr>
        <p:spPr>
          <a:xfrm>
            <a:off x="1695766" y="3128884"/>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67" name="Freeform 44">
            <a:extLst>
              <a:ext uri="{FF2B5EF4-FFF2-40B4-BE49-F238E27FC236}">
                <a16:creationId xmlns:a16="http://schemas.microsoft.com/office/drawing/2014/main" id="{C7E923E4-1460-C498-7163-7122E6A8AC7B}"/>
              </a:ext>
            </a:extLst>
          </p:cNvPr>
          <p:cNvSpPr/>
          <p:nvPr/>
        </p:nvSpPr>
        <p:spPr>
          <a:xfrm>
            <a:off x="3257574" y="3035450"/>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68" name="Freeform 44">
            <a:extLst>
              <a:ext uri="{FF2B5EF4-FFF2-40B4-BE49-F238E27FC236}">
                <a16:creationId xmlns:a16="http://schemas.microsoft.com/office/drawing/2014/main" id="{4AA228A1-86F2-8820-F60D-15717E1B1ABC}"/>
              </a:ext>
            </a:extLst>
          </p:cNvPr>
          <p:cNvSpPr/>
          <p:nvPr/>
        </p:nvSpPr>
        <p:spPr>
          <a:xfrm>
            <a:off x="4751350" y="3091035"/>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69" name="Freeform 44">
            <a:extLst>
              <a:ext uri="{FF2B5EF4-FFF2-40B4-BE49-F238E27FC236}">
                <a16:creationId xmlns:a16="http://schemas.microsoft.com/office/drawing/2014/main" id="{39926840-38DF-B062-7D3E-146A7980A242}"/>
              </a:ext>
            </a:extLst>
          </p:cNvPr>
          <p:cNvSpPr/>
          <p:nvPr/>
        </p:nvSpPr>
        <p:spPr>
          <a:xfrm>
            <a:off x="7929775" y="4927362"/>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0" name="Freeform 44">
            <a:extLst>
              <a:ext uri="{FF2B5EF4-FFF2-40B4-BE49-F238E27FC236}">
                <a16:creationId xmlns:a16="http://schemas.microsoft.com/office/drawing/2014/main" id="{F2B64B6D-DEFD-0ABC-5387-1F1F659B4320}"/>
              </a:ext>
            </a:extLst>
          </p:cNvPr>
          <p:cNvSpPr/>
          <p:nvPr/>
        </p:nvSpPr>
        <p:spPr>
          <a:xfrm>
            <a:off x="3052539" y="4741436"/>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1" name="Freeform 44">
            <a:extLst>
              <a:ext uri="{FF2B5EF4-FFF2-40B4-BE49-F238E27FC236}">
                <a16:creationId xmlns:a16="http://schemas.microsoft.com/office/drawing/2014/main" id="{04134602-137F-1A01-FB30-5615371C88B3}"/>
              </a:ext>
            </a:extLst>
          </p:cNvPr>
          <p:cNvSpPr/>
          <p:nvPr/>
        </p:nvSpPr>
        <p:spPr>
          <a:xfrm>
            <a:off x="4627411" y="4726098"/>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 name="Freeform 23">
            <a:extLst>
              <a:ext uri="{FF2B5EF4-FFF2-40B4-BE49-F238E27FC236}">
                <a16:creationId xmlns:a16="http://schemas.microsoft.com/office/drawing/2014/main" id="{E8F62CF4-96CF-09E3-7DF7-BCA08DB4BBE5}"/>
              </a:ext>
            </a:extLst>
          </p:cNvPr>
          <p:cNvSpPr/>
          <p:nvPr/>
        </p:nvSpPr>
        <p:spPr>
          <a:xfrm flipH="1">
            <a:off x="8671559" y="3917051"/>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44">
            <a:extLst>
              <a:ext uri="{FF2B5EF4-FFF2-40B4-BE49-F238E27FC236}">
                <a16:creationId xmlns:a16="http://schemas.microsoft.com/office/drawing/2014/main" id="{FD36822F-86F8-E365-0C98-7A90979047A1}"/>
              </a:ext>
            </a:extLst>
          </p:cNvPr>
          <p:cNvSpPr/>
          <p:nvPr/>
        </p:nvSpPr>
        <p:spPr>
          <a:xfrm>
            <a:off x="1708138" y="4390311"/>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4" name="Freeform 44">
            <a:extLst>
              <a:ext uri="{FF2B5EF4-FFF2-40B4-BE49-F238E27FC236}">
                <a16:creationId xmlns:a16="http://schemas.microsoft.com/office/drawing/2014/main" id="{14302F22-10FD-D030-D12C-D14592E78F52}"/>
              </a:ext>
            </a:extLst>
          </p:cNvPr>
          <p:cNvSpPr/>
          <p:nvPr/>
        </p:nvSpPr>
        <p:spPr>
          <a:xfrm>
            <a:off x="4930828" y="2156813"/>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5" name="Freeform 44">
            <a:extLst>
              <a:ext uri="{FF2B5EF4-FFF2-40B4-BE49-F238E27FC236}">
                <a16:creationId xmlns:a16="http://schemas.microsoft.com/office/drawing/2014/main" id="{599C67E7-3C6C-889C-D2B6-D65D10F3F8D9}"/>
              </a:ext>
            </a:extLst>
          </p:cNvPr>
          <p:cNvSpPr/>
          <p:nvPr/>
        </p:nvSpPr>
        <p:spPr>
          <a:xfrm>
            <a:off x="6428918" y="2163170"/>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6" name="Freeform 44">
            <a:extLst>
              <a:ext uri="{FF2B5EF4-FFF2-40B4-BE49-F238E27FC236}">
                <a16:creationId xmlns:a16="http://schemas.microsoft.com/office/drawing/2014/main" id="{530D3988-32FF-2E3C-73C8-2567AA73F33D}"/>
              </a:ext>
            </a:extLst>
          </p:cNvPr>
          <p:cNvSpPr/>
          <p:nvPr/>
        </p:nvSpPr>
        <p:spPr>
          <a:xfrm>
            <a:off x="7820954" y="2160759"/>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Freeform 44">
            <a:extLst>
              <a:ext uri="{FF2B5EF4-FFF2-40B4-BE49-F238E27FC236}">
                <a16:creationId xmlns:a16="http://schemas.microsoft.com/office/drawing/2014/main" id="{EE296D21-6057-AD8F-8707-692C962EF580}"/>
              </a:ext>
            </a:extLst>
          </p:cNvPr>
          <p:cNvSpPr/>
          <p:nvPr/>
        </p:nvSpPr>
        <p:spPr>
          <a:xfrm>
            <a:off x="8042374" y="3923543"/>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2" name="Freeform 44">
            <a:extLst>
              <a:ext uri="{FF2B5EF4-FFF2-40B4-BE49-F238E27FC236}">
                <a16:creationId xmlns:a16="http://schemas.microsoft.com/office/drawing/2014/main" id="{7AB83323-04BF-EDE7-4EE2-75140EDB90B5}"/>
              </a:ext>
            </a:extLst>
          </p:cNvPr>
          <p:cNvSpPr/>
          <p:nvPr/>
        </p:nvSpPr>
        <p:spPr>
          <a:xfrm>
            <a:off x="4709529" y="3977025"/>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3" name="Freeform 44">
            <a:extLst>
              <a:ext uri="{FF2B5EF4-FFF2-40B4-BE49-F238E27FC236}">
                <a16:creationId xmlns:a16="http://schemas.microsoft.com/office/drawing/2014/main" id="{21F4E93A-6794-AB82-A8D0-AB67B3A3B844}"/>
              </a:ext>
            </a:extLst>
          </p:cNvPr>
          <p:cNvSpPr/>
          <p:nvPr/>
        </p:nvSpPr>
        <p:spPr>
          <a:xfrm>
            <a:off x="4838833" y="5473536"/>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4" name="Freeform 44">
            <a:extLst>
              <a:ext uri="{FF2B5EF4-FFF2-40B4-BE49-F238E27FC236}">
                <a16:creationId xmlns:a16="http://schemas.microsoft.com/office/drawing/2014/main" id="{B389ABA7-DB7E-A14C-51B0-3E4607E8DB2C}"/>
              </a:ext>
            </a:extLst>
          </p:cNvPr>
          <p:cNvSpPr/>
          <p:nvPr/>
        </p:nvSpPr>
        <p:spPr>
          <a:xfrm>
            <a:off x="7969952" y="5512698"/>
            <a:ext cx="148998" cy="118328"/>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75" name="Group 7">
            <a:extLst>
              <a:ext uri="{FF2B5EF4-FFF2-40B4-BE49-F238E27FC236}">
                <a16:creationId xmlns:a16="http://schemas.microsoft.com/office/drawing/2014/main" id="{FCDB1ACD-4D67-382F-DAC6-40690A70839E}"/>
              </a:ext>
            </a:extLst>
          </p:cNvPr>
          <p:cNvGrpSpPr/>
          <p:nvPr/>
        </p:nvGrpSpPr>
        <p:grpSpPr>
          <a:xfrm>
            <a:off x="3066166" y="4297318"/>
            <a:ext cx="146062" cy="149950"/>
            <a:chOff x="0" y="0"/>
            <a:chExt cx="3741232" cy="3821539"/>
          </a:xfrm>
        </p:grpSpPr>
        <p:sp>
          <p:nvSpPr>
            <p:cNvPr id="76" name="Freeform 8">
              <a:extLst>
                <a:ext uri="{FF2B5EF4-FFF2-40B4-BE49-F238E27FC236}">
                  <a16:creationId xmlns:a16="http://schemas.microsoft.com/office/drawing/2014/main" id="{A51D67A0-B1A9-A35E-9A18-09E11ECCBF8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77" name="Freeform 9">
              <a:extLst>
                <a:ext uri="{FF2B5EF4-FFF2-40B4-BE49-F238E27FC236}">
                  <a16:creationId xmlns:a16="http://schemas.microsoft.com/office/drawing/2014/main" id="{352E9B2C-47A9-543B-D0E1-A0E97558457A}"/>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86" name="Group 10">
              <a:extLst>
                <a:ext uri="{FF2B5EF4-FFF2-40B4-BE49-F238E27FC236}">
                  <a16:creationId xmlns:a16="http://schemas.microsoft.com/office/drawing/2014/main" id="{D21288C6-5901-F5F1-4C6A-5695B2154403}"/>
                </a:ext>
              </a:extLst>
            </p:cNvPr>
            <p:cNvGrpSpPr/>
            <p:nvPr/>
          </p:nvGrpSpPr>
          <p:grpSpPr>
            <a:xfrm>
              <a:off x="0" y="1810741"/>
              <a:ext cx="852996" cy="852996"/>
              <a:chOff x="0" y="0"/>
              <a:chExt cx="812800" cy="812800"/>
            </a:xfrm>
          </p:grpSpPr>
          <p:sp>
            <p:nvSpPr>
              <p:cNvPr id="91" name="Freeform 11">
                <a:extLst>
                  <a:ext uri="{FF2B5EF4-FFF2-40B4-BE49-F238E27FC236}">
                    <a16:creationId xmlns:a16="http://schemas.microsoft.com/office/drawing/2014/main" id="{086EE76C-B2FC-B1AA-BFBB-96493EDB19B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92" name="TextBox 12">
                <a:extLst>
                  <a:ext uri="{FF2B5EF4-FFF2-40B4-BE49-F238E27FC236}">
                    <a16:creationId xmlns:a16="http://schemas.microsoft.com/office/drawing/2014/main" id="{812B1409-E2D6-2FD3-3738-56A52B66A7DC}"/>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7" name="Group 13">
              <a:extLst>
                <a:ext uri="{FF2B5EF4-FFF2-40B4-BE49-F238E27FC236}">
                  <a16:creationId xmlns:a16="http://schemas.microsoft.com/office/drawing/2014/main" id="{0EDA286E-67CD-0535-D8E1-E9CB74A38C78}"/>
                </a:ext>
              </a:extLst>
            </p:cNvPr>
            <p:cNvGrpSpPr/>
            <p:nvPr/>
          </p:nvGrpSpPr>
          <p:grpSpPr>
            <a:xfrm>
              <a:off x="2570638" y="270521"/>
              <a:ext cx="583309" cy="583309"/>
              <a:chOff x="0" y="0"/>
              <a:chExt cx="812800" cy="812800"/>
            </a:xfrm>
          </p:grpSpPr>
          <p:sp>
            <p:nvSpPr>
              <p:cNvPr id="88" name="Freeform 14">
                <a:extLst>
                  <a:ext uri="{FF2B5EF4-FFF2-40B4-BE49-F238E27FC236}">
                    <a16:creationId xmlns:a16="http://schemas.microsoft.com/office/drawing/2014/main" id="{4F4D9F99-750B-335F-DA64-3FAE3849903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90" name="TextBox 15">
                <a:extLst>
                  <a:ext uri="{FF2B5EF4-FFF2-40B4-BE49-F238E27FC236}">
                    <a16:creationId xmlns:a16="http://schemas.microsoft.com/office/drawing/2014/main" id="{B7E1A5CE-493F-9CF9-4004-595E5068861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93" name="Group 7">
            <a:extLst>
              <a:ext uri="{FF2B5EF4-FFF2-40B4-BE49-F238E27FC236}">
                <a16:creationId xmlns:a16="http://schemas.microsoft.com/office/drawing/2014/main" id="{00A10CAB-E58D-AC5E-8308-FA083451C3E7}"/>
              </a:ext>
            </a:extLst>
          </p:cNvPr>
          <p:cNvGrpSpPr/>
          <p:nvPr/>
        </p:nvGrpSpPr>
        <p:grpSpPr>
          <a:xfrm>
            <a:off x="3186116" y="800669"/>
            <a:ext cx="146062" cy="149950"/>
            <a:chOff x="0" y="0"/>
            <a:chExt cx="3741232" cy="3821539"/>
          </a:xfrm>
        </p:grpSpPr>
        <p:sp>
          <p:nvSpPr>
            <p:cNvPr id="94" name="Freeform 8">
              <a:extLst>
                <a:ext uri="{FF2B5EF4-FFF2-40B4-BE49-F238E27FC236}">
                  <a16:creationId xmlns:a16="http://schemas.microsoft.com/office/drawing/2014/main" id="{F57DD41A-3679-9781-3A14-52AB40C373EE}"/>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95" name="Freeform 9">
              <a:extLst>
                <a:ext uri="{FF2B5EF4-FFF2-40B4-BE49-F238E27FC236}">
                  <a16:creationId xmlns:a16="http://schemas.microsoft.com/office/drawing/2014/main" id="{FF2789E6-84C0-51D3-3125-443D779B51E8}"/>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96" name="Group 10">
              <a:extLst>
                <a:ext uri="{FF2B5EF4-FFF2-40B4-BE49-F238E27FC236}">
                  <a16:creationId xmlns:a16="http://schemas.microsoft.com/office/drawing/2014/main" id="{8610E674-C949-13D7-5DC7-0B474E3EA03A}"/>
                </a:ext>
              </a:extLst>
            </p:cNvPr>
            <p:cNvGrpSpPr/>
            <p:nvPr/>
          </p:nvGrpSpPr>
          <p:grpSpPr>
            <a:xfrm>
              <a:off x="0" y="1810741"/>
              <a:ext cx="852996" cy="852996"/>
              <a:chOff x="0" y="0"/>
              <a:chExt cx="812800" cy="812800"/>
            </a:xfrm>
          </p:grpSpPr>
          <p:sp>
            <p:nvSpPr>
              <p:cNvPr id="100" name="Freeform 11">
                <a:extLst>
                  <a:ext uri="{FF2B5EF4-FFF2-40B4-BE49-F238E27FC236}">
                    <a16:creationId xmlns:a16="http://schemas.microsoft.com/office/drawing/2014/main" id="{70DDBFC8-0BD6-D184-5BD1-03D54FA779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01" name="TextBox 12">
                <a:extLst>
                  <a:ext uri="{FF2B5EF4-FFF2-40B4-BE49-F238E27FC236}">
                    <a16:creationId xmlns:a16="http://schemas.microsoft.com/office/drawing/2014/main" id="{FC6EB86E-3E89-EC42-0018-229EBF8FEF86}"/>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97" name="Group 13">
              <a:extLst>
                <a:ext uri="{FF2B5EF4-FFF2-40B4-BE49-F238E27FC236}">
                  <a16:creationId xmlns:a16="http://schemas.microsoft.com/office/drawing/2014/main" id="{A2934EE3-6309-2EE0-D67A-D32DCFE80C30}"/>
                </a:ext>
              </a:extLst>
            </p:cNvPr>
            <p:cNvGrpSpPr/>
            <p:nvPr/>
          </p:nvGrpSpPr>
          <p:grpSpPr>
            <a:xfrm>
              <a:off x="2570638" y="270521"/>
              <a:ext cx="583309" cy="583309"/>
              <a:chOff x="0" y="0"/>
              <a:chExt cx="812800" cy="812800"/>
            </a:xfrm>
          </p:grpSpPr>
          <p:sp>
            <p:nvSpPr>
              <p:cNvPr id="98" name="Freeform 14">
                <a:extLst>
                  <a:ext uri="{FF2B5EF4-FFF2-40B4-BE49-F238E27FC236}">
                    <a16:creationId xmlns:a16="http://schemas.microsoft.com/office/drawing/2014/main" id="{D6AF3C16-8BC9-E223-FB92-79338F3F16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99" name="TextBox 15">
                <a:extLst>
                  <a:ext uri="{FF2B5EF4-FFF2-40B4-BE49-F238E27FC236}">
                    <a16:creationId xmlns:a16="http://schemas.microsoft.com/office/drawing/2014/main" id="{1E4BC78C-C0A7-C049-45E1-C138C7E49B07}"/>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pic>
        <p:nvPicPr>
          <p:cNvPr id="53" name="Picture 52" descr="A picture containing shape&#10;&#10;Description automatically generated">
            <a:extLst>
              <a:ext uri="{FF2B5EF4-FFF2-40B4-BE49-F238E27FC236}">
                <a16:creationId xmlns:a16="http://schemas.microsoft.com/office/drawing/2014/main" id="{B9E8C753-352C-D03C-B550-AE4B317FCD9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679192">
            <a:off x="9298564" y="4672899"/>
            <a:ext cx="321362" cy="277934"/>
          </a:xfrm>
          <a:prstGeom prst="rect">
            <a:avLst/>
          </a:prstGeom>
        </p:spPr>
      </p:pic>
      <p:sp>
        <p:nvSpPr>
          <p:cNvPr id="54" name="TextBox 53">
            <a:extLst>
              <a:ext uri="{FF2B5EF4-FFF2-40B4-BE49-F238E27FC236}">
                <a16:creationId xmlns:a16="http://schemas.microsoft.com/office/drawing/2014/main" id="{2E02B9CB-4621-C482-1F33-75472E49066E}"/>
              </a:ext>
            </a:extLst>
          </p:cNvPr>
          <p:cNvSpPr txBox="1"/>
          <p:nvPr/>
        </p:nvSpPr>
        <p:spPr>
          <a:xfrm>
            <a:off x="9185631" y="5069548"/>
            <a:ext cx="596695" cy="338554"/>
          </a:xfrm>
          <a:prstGeom prst="rect">
            <a:avLst/>
          </a:prstGeom>
          <a:noFill/>
        </p:spPr>
        <p:txBody>
          <a:bodyPr wrap="square" rtlCol="0">
            <a:spAutoFit/>
          </a:bodyPr>
          <a:lstStyle/>
          <a:p>
            <a:pPr algn="ctr"/>
            <a:r>
              <a:rPr lang="en-GB" sz="800">
                <a:latin typeface="Century Gothic" panose="020B0502020202020204" pitchFamily="34" charset="0"/>
              </a:rPr>
              <a:t>Chef’s Special</a:t>
            </a:r>
            <a:endParaRPr lang="en-GB" sz="800" b="1">
              <a:latin typeface="Century Gothic" panose="020B0502020202020204" pitchFamily="34" charset="0"/>
            </a:endParaRPr>
          </a:p>
        </p:txBody>
      </p:sp>
      <p:pic>
        <p:nvPicPr>
          <p:cNvPr id="55" name="Picture 54" descr="A picture containing shape&#10;&#10;Description automatically generated">
            <a:extLst>
              <a:ext uri="{FF2B5EF4-FFF2-40B4-BE49-F238E27FC236}">
                <a16:creationId xmlns:a16="http://schemas.microsoft.com/office/drawing/2014/main" id="{DE510DFA-1897-201C-E757-1270B2BBFA3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679192">
            <a:off x="6037346" y="4344683"/>
            <a:ext cx="321362" cy="277934"/>
          </a:xfrm>
          <a:prstGeom prst="rect">
            <a:avLst/>
          </a:prstGeom>
        </p:spPr>
      </p:pic>
      <p:sp>
        <p:nvSpPr>
          <p:cNvPr id="56" name="TextBox 55">
            <a:extLst>
              <a:ext uri="{FF2B5EF4-FFF2-40B4-BE49-F238E27FC236}">
                <a16:creationId xmlns:a16="http://schemas.microsoft.com/office/drawing/2014/main" id="{ACC58795-E639-1A68-199F-AC2E7700ABD0}"/>
              </a:ext>
            </a:extLst>
          </p:cNvPr>
          <p:cNvSpPr txBox="1"/>
          <p:nvPr/>
        </p:nvSpPr>
        <p:spPr>
          <a:xfrm>
            <a:off x="176212" y="6061594"/>
            <a:ext cx="9553575" cy="992579"/>
          </a:xfrm>
          <a:prstGeom prst="rect">
            <a:avLst/>
          </a:prstGeom>
          <a:noFill/>
        </p:spPr>
        <p:txBody>
          <a:bodyPr wrap="square" rtlCol="0">
            <a:spAutoFit/>
          </a:bodyPr>
          <a:lstStyle/>
          <a:p>
            <a:pPr algn="ctr"/>
            <a:endParaRPr lang="en-GB" sz="800" b="1">
              <a:solidFill>
                <a:srgbClr val="006662"/>
              </a:solidFill>
              <a:latin typeface="Century Gothic" panose="020B0502020202020204" pitchFamily="34" charset="0"/>
            </a:endParaRPr>
          </a:p>
          <a:p>
            <a:pPr algn="ctr"/>
            <a:endParaRPr lang="en-GB" sz="500">
              <a:solidFill>
                <a:srgbClr val="006662"/>
              </a:solidFill>
              <a:latin typeface="Century Gothic" panose="020B0502020202020204" pitchFamily="34" charset="0"/>
            </a:endParaRPr>
          </a:p>
          <a:p>
            <a:pPr algn="ctr"/>
            <a:r>
              <a:rPr lang="en-GB" sz="80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a:latin typeface="Century Gothic" panose="020B0502020202020204" pitchFamily="34" charset="0"/>
              </a:rPr>
              <a:t> </a:t>
            </a:r>
          </a:p>
          <a:p>
            <a:endParaRPr lang="en-GB" sz="1100" b="1">
              <a:latin typeface="Century Gothic" panose="020B0502020202020204" pitchFamily="34" charset="0"/>
            </a:endParaRPr>
          </a:p>
        </p:txBody>
      </p:sp>
    </p:spTree>
    <p:extLst>
      <p:ext uri="{BB962C8B-B14F-4D97-AF65-F5344CB8AC3E}">
        <p14:creationId xmlns:p14="http://schemas.microsoft.com/office/powerpoint/2010/main" val="2778804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8BC78-2C50-FBEC-8164-A752C5FDF5C8}"/>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FB02351E-47D4-6213-8CBB-D61E94449F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71" y="0"/>
            <a:ext cx="9906000" cy="6858000"/>
          </a:xfrm>
          <a:prstGeom prst="rect">
            <a:avLst/>
          </a:prstGeom>
        </p:spPr>
      </p:pic>
      <p:sp>
        <p:nvSpPr>
          <p:cNvPr id="8" name="TextBox 7">
            <a:extLst>
              <a:ext uri="{FF2B5EF4-FFF2-40B4-BE49-F238E27FC236}">
                <a16:creationId xmlns:a16="http://schemas.microsoft.com/office/drawing/2014/main" id="{2F8C653A-A8A1-76A2-A5FE-0BC6D9C01FD0}"/>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88DB3E25-834F-6058-7E1E-E67808232884}"/>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3B5478DC-6FF8-E145-7E74-92B4B506D4BB}"/>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DFDB9322-C0B7-0CC6-83CC-8A4572E4B037}"/>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44C86E20-F4C8-4401-E4AB-FBD9BC63C29D}"/>
              </a:ext>
            </a:extLst>
          </p:cNvPr>
          <p:cNvSpPr txBox="1"/>
          <p:nvPr/>
        </p:nvSpPr>
        <p:spPr>
          <a:xfrm>
            <a:off x="1419246" y="5865167"/>
            <a:ext cx="8031684" cy="215444"/>
          </a:xfrm>
          <a:prstGeom prst="rect">
            <a:avLst/>
          </a:prstGeom>
          <a:noFill/>
        </p:spPr>
        <p:txBody>
          <a:bodyPr wrap="square" rtlCol="0">
            <a:spAutoFit/>
          </a:bodyPr>
          <a:lstStyle/>
          <a:p>
            <a:r>
              <a:rPr lang="en-GB" sz="800">
                <a:latin typeface="Century Gothic" panose="020B0502020202020204" pitchFamily="34" charset="0"/>
              </a:rPr>
              <a:t>Jacket Potatoes with a choice of fillings, Salad Bar, Freshly Baked Bread, Fresh Fruit, Yoghurt</a:t>
            </a:r>
            <a:endParaRPr lang="en-GB" sz="800" b="1">
              <a:latin typeface="Century Gothic" panose="020B0502020202020204" pitchFamily="34" charset="0"/>
            </a:endParaRPr>
          </a:p>
        </p:txBody>
      </p:sp>
      <p:sp>
        <p:nvSpPr>
          <p:cNvPr id="34" name="TextBox 33">
            <a:extLst>
              <a:ext uri="{FF2B5EF4-FFF2-40B4-BE49-F238E27FC236}">
                <a16:creationId xmlns:a16="http://schemas.microsoft.com/office/drawing/2014/main" id="{79C93C27-4FA9-086F-D083-58AA45D21726}"/>
              </a:ext>
            </a:extLst>
          </p:cNvPr>
          <p:cNvSpPr txBox="1"/>
          <p:nvPr/>
        </p:nvSpPr>
        <p:spPr>
          <a:xfrm>
            <a:off x="176212" y="6061594"/>
            <a:ext cx="9553575" cy="992579"/>
          </a:xfrm>
          <a:prstGeom prst="rect">
            <a:avLst/>
          </a:prstGeom>
          <a:noFill/>
        </p:spPr>
        <p:txBody>
          <a:bodyPr wrap="square" rtlCol="0">
            <a:spAutoFit/>
          </a:bodyPr>
          <a:lstStyle/>
          <a:p>
            <a:pPr algn="ctr"/>
            <a:endParaRPr lang="en-GB" sz="800" b="1">
              <a:solidFill>
                <a:srgbClr val="006662"/>
              </a:solidFill>
              <a:latin typeface="Century Gothic" panose="020B0502020202020204" pitchFamily="34" charset="0"/>
            </a:endParaRPr>
          </a:p>
          <a:p>
            <a:pPr algn="ctr"/>
            <a:endParaRPr lang="en-GB" sz="500">
              <a:solidFill>
                <a:srgbClr val="006662"/>
              </a:solidFill>
              <a:latin typeface="Century Gothic" panose="020B0502020202020204" pitchFamily="34" charset="0"/>
            </a:endParaRPr>
          </a:p>
          <a:p>
            <a:pPr algn="ctr"/>
            <a:r>
              <a:rPr lang="en-GB" sz="80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a:latin typeface="Century Gothic" panose="020B0502020202020204" pitchFamily="34" charset="0"/>
              </a:rPr>
              <a:t> </a:t>
            </a:r>
          </a:p>
          <a:p>
            <a:endParaRPr lang="en-GB" sz="1100" b="1">
              <a:latin typeface="Century Gothic" panose="020B0502020202020204" pitchFamily="34" charset="0"/>
            </a:endParaRPr>
          </a:p>
        </p:txBody>
      </p:sp>
      <p:sp>
        <p:nvSpPr>
          <p:cNvPr id="26" name="Freeform 23">
            <a:extLst>
              <a:ext uri="{FF2B5EF4-FFF2-40B4-BE49-F238E27FC236}">
                <a16:creationId xmlns:a16="http://schemas.microsoft.com/office/drawing/2014/main" id="{8DF591EE-8A16-590B-29D4-5691B7B0A459}"/>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D57B85D2-6D0F-1ED2-ECCE-643F396DAE33}"/>
              </a:ext>
            </a:extLst>
          </p:cNvPr>
          <p:cNvSpPr/>
          <p:nvPr/>
        </p:nvSpPr>
        <p:spPr>
          <a:xfrm>
            <a:off x="9295038" y="2802212"/>
            <a:ext cx="328419" cy="247672"/>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A2DE1848-3777-88AF-7AF2-8A8C2745C590}"/>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EC87D1F9-7EE7-8D52-10A5-8D7F8A5A0130}"/>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94ABA1B6-E1FC-5EF9-B721-EF48A289636E}"/>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56C5905F-472C-53CE-489E-CDBEE666567B}"/>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57FB291F-09FC-06C5-FAA5-4440F7E98CE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3924D7BD-3BDB-5BED-21AE-DC5C66F012F0}"/>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3A6FB8CF-30B8-E0F4-1912-96713C23F305}"/>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04944C59-8A2A-B8B3-396E-174D731F96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31C0EBAF-222A-4C6C-6A57-45B70A4238CC}"/>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DDA1445E-AB77-7028-EA09-D176E3A874E4}"/>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4179F1F4-5C77-BF4C-CAF8-25CC4E6AC2DC}"/>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5E92E1C4-DEA2-55A7-97A3-3EBCC1694537}"/>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DC3BC114-EFB1-AB17-E114-04F744335273}"/>
              </a:ext>
            </a:extLst>
          </p:cNvPr>
          <p:cNvSpPr txBox="1"/>
          <p:nvPr/>
        </p:nvSpPr>
        <p:spPr>
          <a:xfrm>
            <a:off x="2632812" y="108610"/>
            <a:ext cx="4640376" cy="369332"/>
          </a:xfrm>
          <a:prstGeom prst="rect">
            <a:avLst/>
          </a:prstGeom>
          <a:noFill/>
        </p:spPr>
        <p:txBody>
          <a:bodyPr wrap="square" rtlCol="0">
            <a:spAutoFit/>
          </a:bodyPr>
          <a:lstStyle/>
          <a:p>
            <a:pPr algn="ctr"/>
            <a:r>
              <a:rPr lang="en-GB" b="1">
                <a:latin typeface="Century Gothic" panose="020B0502020202020204" pitchFamily="34" charset="0"/>
              </a:rPr>
              <a:t>SPRING SUMMER MENU 2026</a:t>
            </a:r>
          </a:p>
        </p:txBody>
      </p:sp>
      <p:graphicFrame>
        <p:nvGraphicFramePr>
          <p:cNvPr id="14" name="Table 13">
            <a:extLst>
              <a:ext uri="{FF2B5EF4-FFF2-40B4-BE49-F238E27FC236}">
                <a16:creationId xmlns:a16="http://schemas.microsoft.com/office/drawing/2014/main" id="{20AE8F23-63B1-E7B7-560A-BEC0F3B47127}"/>
              </a:ext>
            </a:extLst>
          </p:cNvPr>
          <p:cNvGraphicFramePr>
            <a:graphicFrameLocks noGrp="1"/>
          </p:cNvGraphicFramePr>
          <p:nvPr>
            <p:extLst>
              <p:ext uri="{D42A27DB-BD31-4B8C-83A1-F6EECF244321}">
                <p14:modId xmlns:p14="http://schemas.microsoft.com/office/powerpoint/2010/main" val="2123760116"/>
              </p:ext>
            </p:extLst>
          </p:nvPr>
        </p:nvGraphicFramePr>
        <p:xfrm>
          <a:off x="1419247" y="777390"/>
          <a:ext cx="7741650" cy="1632246"/>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48330">
                  <a:extLst>
                    <a:ext uri="{9D8B030D-6E8A-4147-A177-3AD203B41FA5}">
                      <a16:colId xmlns:a16="http://schemas.microsoft.com/office/drawing/2014/main" val="1888228126"/>
                    </a:ext>
                  </a:extLst>
                </a:gridCol>
                <a:gridCol w="1548330">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4396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a:rPr>
                        <a:t>V318</a:t>
                      </a:r>
                      <a:r>
                        <a:rPr lang="en-GB" sz="800" b="0">
                          <a:solidFill>
                            <a:schemeClr val="tx1"/>
                          </a:solidFill>
                          <a:latin typeface="Century Gothic"/>
                        </a:rPr>
                        <a:t> Macaroni</a:t>
                      </a:r>
                    </a:p>
                    <a:p>
                      <a:pPr algn="ctr"/>
                      <a:r>
                        <a:rPr lang="en-GB" sz="800" b="0">
                          <a:solidFill>
                            <a:schemeClr val="tx1"/>
                          </a:solidFill>
                          <a:latin typeface="Century Gothic"/>
                        </a:rPr>
                        <a:t> Cheese</a:t>
                      </a:r>
                      <a:r>
                        <a:rPr kumimoji="0" lang="en-GB" sz="800" b="0" i="0" u="none" strike="noStrike" kern="1200" cap="none" spc="0" normalizeH="0" baseline="0" noProof="0">
                          <a:ln>
                            <a:noFill/>
                          </a:ln>
                          <a:solidFill>
                            <a:schemeClr val="tx1"/>
                          </a:solidFill>
                          <a:effectLst/>
                          <a:uLnTx/>
                          <a:uFillTx/>
                          <a:latin typeface="Century Gothic"/>
                          <a:ea typeface="+mn-ea"/>
                          <a:cs typeface="+mn-cs"/>
                        </a:rPr>
                        <a:t> </a:t>
                      </a:r>
                      <a:endParaRPr lang="en-GB" sz="800" b="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solidFill>
                            <a:schemeClr val="tx1"/>
                          </a:solidFill>
                          <a:latin typeface="Century Gothic"/>
                        </a:rPr>
                        <a:t>P24 </a:t>
                      </a:r>
                      <a:r>
                        <a:rPr lang="en-GB" sz="800" b="0">
                          <a:solidFill>
                            <a:schemeClr val="tx1"/>
                          </a:solidFill>
                          <a:latin typeface="Century Gothic"/>
                        </a:rPr>
                        <a:t>Phat Pasty Pork </a:t>
                      </a:r>
                    </a:p>
                    <a:p>
                      <a:pPr algn="ctr"/>
                      <a:r>
                        <a:rPr lang="en-GB" sz="800" b="0">
                          <a:solidFill>
                            <a:schemeClr val="tx1"/>
                          </a:solidFill>
                          <a:latin typeface="Century Gothic"/>
                        </a:rPr>
                        <a:t>Sausage Roll with </a:t>
                      </a:r>
                      <a:r>
                        <a:rPr lang="en-GB" sz="800" b="1">
                          <a:solidFill>
                            <a:schemeClr val="tx1"/>
                          </a:solidFill>
                          <a:latin typeface="Century Gothic"/>
                        </a:rPr>
                        <a:t>SD6</a:t>
                      </a:r>
                      <a:r>
                        <a:rPr lang="en-GB" sz="800" b="0">
                          <a:solidFill>
                            <a:schemeClr val="tx1"/>
                          </a:solidFill>
                          <a:latin typeface="Century Gothic"/>
                        </a:rPr>
                        <a:t> Potato Wedges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prstClr val="black"/>
                          </a:solidFill>
                          <a:latin typeface="Century Gothic"/>
                        </a:rPr>
                        <a:t>C4/ C5 </a:t>
                      </a:r>
                      <a:r>
                        <a:rPr lang="en-GB" sz="800" b="0">
                          <a:solidFill>
                            <a:prstClr val="black"/>
                          </a:solidFill>
                          <a:latin typeface="Century Gothic"/>
                        </a:rPr>
                        <a:t>Roast </a:t>
                      </a:r>
                      <a:r>
                        <a:rPr lang="en-GB" sz="800" b="0">
                          <a:solidFill>
                            <a:schemeClr val="tx1"/>
                          </a:solidFill>
                          <a:latin typeface="Century Gothic"/>
                        </a:rPr>
                        <a:t>Chicken</a:t>
                      </a:r>
                      <a:r>
                        <a:rPr lang="en-GB" sz="800" b="0">
                          <a:solidFill>
                            <a:prstClr val="black"/>
                          </a:solidFill>
                          <a:latin typeface="Century Gothic"/>
                        </a:rPr>
                        <a:t>, </a:t>
                      </a:r>
                      <a:r>
                        <a:rPr lang="en-GB" sz="800" b="1">
                          <a:solidFill>
                            <a:prstClr val="black"/>
                          </a:solidFill>
                          <a:latin typeface="Century Gothic"/>
                        </a:rPr>
                        <a:t>SD40 </a:t>
                      </a:r>
                      <a:r>
                        <a:rPr lang="en-GB" sz="800" b="0">
                          <a:solidFill>
                            <a:prstClr val="black"/>
                          </a:solidFill>
                          <a:latin typeface="Century Gothic"/>
                        </a:rPr>
                        <a:t>Stuffing, </a:t>
                      </a:r>
                      <a:r>
                        <a:rPr lang="en-GB" sz="800" b="1">
                          <a:solidFill>
                            <a:prstClr val="black"/>
                          </a:solidFill>
                          <a:latin typeface="Century Gothic"/>
                        </a:rPr>
                        <a:t>SD82 </a:t>
                      </a:r>
                      <a:r>
                        <a:rPr lang="en-GB" sz="800" b="0">
                          <a:solidFill>
                            <a:prstClr val="black"/>
                          </a:solidFill>
                          <a:latin typeface="Century Gothic"/>
                        </a:rPr>
                        <a:t>Roast Potatoes &amp; </a:t>
                      </a:r>
                      <a:r>
                        <a:rPr lang="en-GB" sz="800" b="1">
                          <a:solidFill>
                            <a:prstClr val="black"/>
                          </a:solidFill>
                          <a:latin typeface="Century Gothic"/>
                        </a:rPr>
                        <a:t>SD118</a:t>
                      </a:r>
                      <a:r>
                        <a:rPr lang="en-GB" sz="800" b="0">
                          <a:solidFill>
                            <a:prstClr val="black"/>
                          </a:solidFill>
                          <a:latin typeface="Century Gothic"/>
                        </a:rPr>
                        <a:t> Gravy</a:t>
                      </a:r>
                      <a:endParaRPr kumimoji="0" lang="en-GB" sz="800" b="0" i="0" u="none" strike="noStrike" kern="1200" cap="none" spc="0" normalizeH="0" baseline="0" noProof="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a:rPr>
                        <a:t>SD8 </a:t>
                      </a:r>
                      <a:r>
                        <a:rPr lang="en-US" sz="800" b="0" i="0" u="none" strike="noStrike" noProof="0">
                          <a:solidFill>
                            <a:schemeClr val="tx1"/>
                          </a:solidFill>
                          <a:latin typeface="Century Gothic"/>
                        </a:rPr>
                        <a:t>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a:rPr>
                        <a:t>B48 </a:t>
                      </a:r>
                      <a:r>
                        <a:rPr lang="en-US" sz="800" b="0" i="0" u="none" strike="noStrike" noProof="0">
                          <a:solidFill>
                            <a:schemeClr val="tx1"/>
                          </a:solidFill>
                          <a:latin typeface="Century Gothic"/>
                        </a:rPr>
                        <a:t>Bolognaise</a:t>
                      </a:r>
                      <a:endParaRPr lang="en-US" sz="800" b="0" i="0" u="none" strike="noStrike" noProof="0">
                        <a:solidFill>
                          <a:schemeClr val="tx1"/>
                        </a:solidFill>
                        <a:highlight>
                          <a:srgbClr val="FFFF00"/>
                        </a:highlight>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a:rPr>
                        <a:t>F6 </a:t>
                      </a:r>
                      <a:r>
                        <a:rPr lang="en-GB" sz="800" b="0">
                          <a:solidFill>
                            <a:schemeClr val="tx1"/>
                          </a:solidFill>
                          <a:latin typeface="Century Gothic"/>
                        </a:rPr>
                        <a:t>Fishfingers or </a:t>
                      </a:r>
                      <a:r>
                        <a:rPr lang="en-GB" sz="800" b="1">
                          <a:solidFill>
                            <a:schemeClr val="tx1"/>
                          </a:solidFill>
                          <a:latin typeface="Century Gothic"/>
                        </a:rPr>
                        <a:t>F1 </a:t>
                      </a:r>
                      <a:r>
                        <a:rPr lang="en-GB" sz="800" b="0">
                          <a:solidFill>
                            <a:schemeClr val="tx1"/>
                          </a:solidFill>
                          <a:latin typeface="Century Gothic"/>
                        </a:rPr>
                        <a:t>Salmon Fishfingers with </a:t>
                      </a:r>
                      <a:r>
                        <a:rPr lang="en-GB" sz="800" b="1">
                          <a:solidFill>
                            <a:schemeClr val="tx1"/>
                          </a:solidFill>
                          <a:latin typeface="Century Gothic"/>
                        </a:rPr>
                        <a:t>SD5 </a:t>
                      </a:r>
                      <a:r>
                        <a:rPr lang="en-GB" sz="800" b="0">
                          <a:solidFill>
                            <a:schemeClr val="tx1"/>
                          </a:solidFill>
                          <a:latin typeface="Century Gothic"/>
                        </a:rPr>
                        <a:t>Chips &amp; </a:t>
                      </a:r>
                      <a:r>
                        <a:rPr lang="en-GB" sz="800" b="1">
                          <a:solidFill>
                            <a:schemeClr val="tx1"/>
                          </a:solidFill>
                          <a:latin typeface="Century Gothic"/>
                        </a:rPr>
                        <a:t>SD14 </a:t>
                      </a:r>
                      <a:r>
                        <a:rPr lang="en-GB" sz="800" b="0">
                          <a:solidFill>
                            <a:schemeClr val="tx1"/>
                          </a:solidFill>
                          <a:latin typeface="Century Gothic"/>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5220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a:rPr>
                        <a:t>V321 </a:t>
                      </a:r>
                      <a:r>
                        <a:rPr lang="en-US" sz="800" b="0" i="0" u="none" strike="noStrike" noProof="0">
                          <a:solidFill>
                            <a:schemeClr val="tx1"/>
                          </a:solidFill>
                          <a:latin typeface="Century Gothic"/>
                        </a:rPr>
                        <a:t>Chickpea Curry with </a:t>
                      </a:r>
                      <a:r>
                        <a:rPr lang="en-GB" sz="800" b="1">
                          <a:solidFill>
                            <a:schemeClr val="tx1"/>
                          </a:solidFill>
                          <a:latin typeface="Century Gothic"/>
                        </a:rPr>
                        <a:t>SD84 </a:t>
                      </a:r>
                      <a:r>
                        <a:rPr lang="en-US" sz="800" b="0" i="0" u="none" strike="noStrike" noProof="0">
                          <a:solidFill>
                            <a:schemeClr val="tx1"/>
                          </a:solidFill>
                          <a:latin typeface="Century Gothic"/>
                        </a:rPr>
                        <a:t>Rice</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a:rPr>
                        <a:t>V309 </a:t>
                      </a:r>
                      <a:r>
                        <a:rPr lang="en-GB" sz="800" b="0">
                          <a:solidFill>
                            <a:schemeClr val="tx1"/>
                          </a:solidFill>
                          <a:latin typeface="Century Gothic"/>
                        </a:rPr>
                        <a:t>Mild Mexican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a:rPr>
                        <a:t>Chilli with </a:t>
                      </a:r>
                      <a:r>
                        <a:rPr lang="en-GB" sz="800" b="1">
                          <a:solidFill>
                            <a:schemeClr val="tx1"/>
                          </a:solidFill>
                          <a:latin typeface="Century Gothic"/>
                        </a:rPr>
                        <a:t>SD84 </a:t>
                      </a:r>
                      <a:r>
                        <a:rPr lang="en-GB" sz="800" b="0">
                          <a:solidFill>
                            <a:schemeClr val="tx1"/>
                          </a:solidFill>
                          <a:latin typeface="Century Gothic"/>
                        </a:rPr>
                        <a:t>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a:rPr>
                        <a:t>V204 </a:t>
                      </a:r>
                      <a:r>
                        <a:rPr lang="en-GB" sz="800">
                          <a:latin typeface="Century Gothic"/>
                        </a:rPr>
                        <a:t>Roasted Quorn, </a:t>
                      </a:r>
                    </a:p>
                    <a:p>
                      <a:pPr algn="ctr"/>
                      <a:r>
                        <a:rPr lang="en-GB" sz="800" b="1">
                          <a:latin typeface="Century Gothic"/>
                        </a:rPr>
                        <a:t>SD82 </a:t>
                      </a:r>
                      <a:r>
                        <a:rPr lang="en-GB" sz="800">
                          <a:latin typeface="Century Gothic"/>
                        </a:rPr>
                        <a:t>Roast Potatoes, &amp; </a:t>
                      </a:r>
                      <a:r>
                        <a:rPr lang="en-GB" sz="800" b="1">
                          <a:latin typeface="Century Gothic"/>
                        </a:rPr>
                        <a:t>SD118 </a:t>
                      </a:r>
                      <a:r>
                        <a:rPr lang="en-GB" sz="800">
                          <a:latin typeface="Century Gothic"/>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a:rPr>
                        <a:t>V323 SD17 </a:t>
                      </a:r>
                      <a:r>
                        <a:rPr lang="en-GB" sz="800" b="0" i="0" u="none" strike="noStrike" noProof="0">
                          <a:solidFill>
                            <a:schemeClr val="tx1"/>
                          </a:solidFill>
                          <a:latin typeface="Century Gothic"/>
                        </a:rPr>
                        <a:t>Smokey Bean Burger with </a:t>
                      </a:r>
                      <a:r>
                        <a:rPr lang="en-GB" sz="800" b="1" i="0" u="none" strike="noStrike" noProof="0">
                          <a:solidFill>
                            <a:schemeClr val="tx1"/>
                          </a:solidFill>
                          <a:latin typeface="Century Gothic"/>
                        </a:rPr>
                        <a:t>SD6 </a:t>
                      </a:r>
                      <a:r>
                        <a:rPr lang="en-US" sz="800" b="0" i="0" u="none" strike="noStrike" noProof="0">
                          <a:solidFill>
                            <a:schemeClr val="tx1"/>
                          </a:solidFill>
                          <a:latin typeface="Century Gothic"/>
                        </a:rPr>
                        <a:t>Wedges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a:rPr>
                        <a:t>SD14 </a:t>
                      </a:r>
                      <a:r>
                        <a:rPr lang="en-US" sz="800" b="0" i="0" u="none" strike="noStrike" noProof="0">
                          <a:solidFill>
                            <a:schemeClr val="tx1"/>
                          </a:solidFill>
                          <a:latin typeface="Century Gothic"/>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a:rPr>
                        <a:t>V191 </a:t>
                      </a:r>
                      <a:r>
                        <a:rPr lang="en-GB" sz="800" b="0" i="0" u="none" strike="noStrike" noProof="0">
                          <a:solidFill>
                            <a:schemeClr val="tx1"/>
                          </a:solidFill>
                          <a:latin typeface="Century Gothic"/>
                        </a:rPr>
                        <a:t>Cheese &amp; Bean Pasty </a:t>
                      </a:r>
                    </a:p>
                    <a:p>
                      <a:pPr marL="0" marR="0" lvl="0" indent="0" algn="ctr" defTabSz="914400" rtl="0" eaLnBrk="1" fontAlgn="ctr"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a:rPr>
                        <a:t>with </a:t>
                      </a:r>
                      <a:r>
                        <a:rPr lang="en-GB" sz="800" b="1" i="0" u="none" strike="noStrike" noProof="0">
                          <a:solidFill>
                            <a:schemeClr val="tx1"/>
                          </a:solidFill>
                          <a:latin typeface="Century Gothic"/>
                        </a:rPr>
                        <a:t>SD5 </a:t>
                      </a:r>
                      <a:r>
                        <a:rPr lang="en-GB" sz="800" b="0" i="0" u="none" strike="noStrike" noProof="0">
                          <a:solidFill>
                            <a:schemeClr val="tx1"/>
                          </a:solidFill>
                          <a:latin typeface="Century Gothic"/>
                        </a:rPr>
                        <a:t>Chips &amp; </a:t>
                      </a:r>
                      <a:r>
                        <a:rPr lang="en-GB" sz="800" b="1" i="0" u="none" strike="noStrike" noProof="0">
                          <a:solidFill>
                            <a:schemeClr val="tx1"/>
                          </a:solidFill>
                          <a:latin typeface="Century Gothic"/>
                        </a:rPr>
                        <a:t>SD14 </a:t>
                      </a:r>
                      <a:r>
                        <a:rPr lang="en-GB" sz="800" b="0" i="0" u="none" strike="noStrike" noProof="0">
                          <a:solidFill>
                            <a:schemeClr val="tx1"/>
                          </a:solidFill>
                          <a:latin typeface="Century Gothic"/>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51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39610">
                <a:tc>
                  <a:txBody>
                    <a:bodyPr/>
                    <a:lstStyle/>
                    <a:p>
                      <a:pPr algn="ctr"/>
                      <a:r>
                        <a:rPr lang="en-GB" sz="800" b="1">
                          <a:solidFill>
                            <a:schemeClr val="tx1"/>
                          </a:solidFill>
                          <a:latin typeface="Century Gothic"/>
                        </a:rPr>
                        <a:t>D269 </a:t>
                      </a:r>
                      <a:r>
                        <a:rPr lang="en-GB" sz="800">
                          <a:latin typeface="Century Gothic"/>
                        </a:rPr>
                        <a:t>Banana Mousse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a:rPr>
                        <a:t>D182 </a:t>
                      </a:r>
                      <a:r>
                        <a:rPr lang="en-GB" sz="800">
                          <a:latin typeface="Century Gothic"/>
                        </a:rPr>
                        <a:t>Orange Drizzle Cake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a:rPr>
                        <a:t>D225 </a:t>
                      </a:r>
                      <a:r>
                        <a:rPr lang="en-GB" sz="800">
                          <a:latin typeface="Century Gothic"/>
                        </a:rPr>
                        <a:t>Fruit </a:t>
                      </a:r>
                    </a:p>
                    <a:p>
                      <a:pPr algn="ctr"/>
                      <a:r>
                        <a:rPr lang="en-GB" sz="800">
                          <a:latin typeface="Century Gothic"/>
                        </a:rPr>
                        <a:t>Platter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a:rPr>
                        <a:t>D171 </a:t>
                      </a:r>
                      <a:r>
                        <a:rPr lang="en-GB" sz="800">
                          <a:latin typeface="Century Gothic"/>
                        </a:rPr>
                        <a:t>Apple </a:t>
                      </a:r>
                    </a:p>
                    <a:p>
                      <a:pPr algn="ctr"/>
                      <a:r>
                        <a:rPr lang="en-GB" sz="800">
                          <a:latin typeface="Century Gothic"/>
                        </a:rPr>
                        <a:t>Flapjack</a:t>
                      </a:r>
                      <a:endParaRPr lang="en-GB" sz="800">
                        <a:highlight>
                          <a:srgbClr val="00FFFF"/>
                        </a:highlight>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a:rPr>
                        <a:t>   </a:t>
                      </a:r>
                      <a:r>
                        <a:rPr lang="en-GB" sz="800" b="1">
                          <a:latin typeface="Century Gothic"/>
                        </a:rPr>
                        <a:t>D235</a:t>
                      </a:r>
                      <a:r>
                        <a:rPr lang="en-GB" sz="800">
                          <a:latin typeface="Century Gothic"/>
                        </a:rPr>
                        <a:t> Strawberry Jelly </a:t>
                      </a:r>
                    </a:p>
                    <a:p>
                      <a:pPr algn="ctr"/>
                      <a:r>
                        <a:rPr lang="en-GB" sz="800">
                          <a:latin typeface="Century Gothic"/>
                        </a:rPr>
                        <a:t>with Mandarins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24" name="Table 23">
            <a:extLst>
              <a:ext uri="{FF2B5EF4-FFF2-40B4-BE49-F238E27FC236}">
                <a16:creationId xmlns:a16="http://schemas.microsoft.com/office/drawing/2014/main" id="{52D011C9-A789-A7BE-F507-478C4161CB45}"/>
              </a:ext>
            </a:extLst>
          </p:cNvPr>
          <p:cNvGraphicFramePr>
            <a:graphicFrameLocks noGrp="1"/>
          </p:cNvGraphicFramePr>
          <p:nvPr>
            <p:extLst>
              <p:ext uri="{D42A27DB-BD31-4B8C-83A1-F6EECF244321}">
                <p14:modId xmlns:p14="http://schemas.microsoft.com/office/powerpoint/2010/main" val="4076655568"/>
              </p:ext>
            </p:extLst>
          </p:nvPr>
        </p:nvGraphicFramePr>
        <p:xfrm>
          <a:off x="1468713" y="2409625"/>
          <a:ext cx="7741650" cy="1869355"/>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48330">
                  <a:extLst>
                    <a:ext uri="{9D8B030D-6E8A-4147-A177-3AD203B41FA5}">
                      <a16:colId xmlns:a16="http://schemas.microsoft.com/office/drawing/2014/main" val="1888228126"/>
                    </a:ext>
                  </a:extLst>
                </a:gridCol>
                <a:gridCol w="1548330">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5441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V231 </a:t>
                      </a:r>
                      <a:r>
                        <a:rPr lang="en-GB" sz="800" b="0">
                          <a:solidFill>
                            <a:schemeClr val="tx1"/>
                          </a:solidFill>
                          <a:latin typeface="Century Gothic" panose="020B0502020202020204" pitchFamily="34" charset="0"/>
                        </a:rPr>
                        <a:t>Cheese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Tomato Pizza with </a:t>
                      </a:r>
                      <a:r>
                        <a:rPr lang="en-GB" sz="800" b="1">
                          <a:solidFill>
                            <a:schemeClr val="tx1"/>
                          </a:solidFill>
                          <a:latin typeface="Century Gothic" panose="020B0502020202020204" pitchFamily="34" charset="0"/>
                        </a:rPr>
                        <a:t>SD126 </a:t>
                      </a:r>
                      <a:r>
                        <a:rPr lang="en-GB" sz="800" b="0">
                          <a:solidFill>
                            <a:schemeClr val="tx1"/>
                          </a:solidFill>
                          <a:latin typeface="Century Gothic" panose="020B0502020202020204" pitchFamily="34" charset="0"/>
                        </a:rPr>
                        <a:t>Summer Mixed Salad</a:t>
                      </a:r>
                      <a:endParaRPr lang="en-GB" sz="800" b="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B49 </a:t>
                      </a:r>
                      <a:r>
                        <a:rPr lang="en-GB" sz="800" b="0">
                          <a:solidFill>
                            <a:schemeClr val="tx1"/>
                          </a:solidFill>
                          <a:latin typeface="Century Gothic" panose="020B0502020202020204" pitchFamily="34" charset="0"/>
                        </a:rPr>
                        <a:t>Beef Chilli with </a:t>
                      </a:r>
                      <a:r>
                        <a:rPr lang="en-GB" sz="800" b="1">
                          <a:solidFill>
                            <a:schemeClr val="tx1"/>
                          </a:solidFill>
                          <a:latin typeface="Century Gothic" panose="020B0502020202020204" pitchFamily="34" charset="0"/>
                        </a:rPr>
                        <a:t>SD84</a:t>
                      </a:r>
                      <a:r>
                        <a:rPr lang="en-GB" sz="800" b="0">
                          <a:solidFill>
                            <a:schemeClr val="tx1"/>
                          </a:solidFill>
                          <a:latin typeface="Century Gothic" panose="020B0502020202020204" pitchFamily="34" charset="0"/>
                        </a:rPr>
                        <a:t> Rice &amp; </a:t>
                      </a:r>
                      <a:r>
                        <a:rPr lang="en-GB" sz="800" b="1">
                          <a:solidFill>
                            <a:schemeClr val="tx1"/>
                          </a:solidFill>
                          <a:latin typeface="Century Gothic" panose="020B0502020202020204" pitchFamily="34" charset="0"/>
                        </a:rPr>
                        <a:t>SB37</a:t>
                      </a:r>
                      <a:r>
                        <a:rPr lang="en-GB" sz="800" b="0">
                          <a:solidFill>
                            <a:schemeClr val="tx1"/>
                          </a:solidFill>
                          <a:latin typeface="Century Gothic" panose="020B0502020202020204" pitchFamily="34" charset="0"/>
                        </a:rPr>
                        <a:t> Sweetcorn &amp; Cucumber Salsa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P25 </a:t>
                      </a:r>
                      <a:r>
                        <a:rPr lang="en-GB" sz="800" b="0">
                          <a:solidFill>
                            <a:schemeClr val="tx1"/>
                          </a:solidFill>
                          <a:latin typeface="Century Gothic" panose="020B0502020202020204" pitchFamily="34" charset="0"/>
                        </a:rPr>
                        <a:t>Roasted Pork or </a:t>
                      </a:r>
                      <a:r>
                        <a:rPr lang="en-GB" sz="800" b="1">
                          <a:solidFill>
                            <a:schemeClr val="tx1"/>
                          </a:solidFill>
                          <a:latin typeface="Century Gothic" panose="020B0502020202020204" pitchFamily="34" charset="0"/>
                        </a:rPr>
                        <a:t>C137 </a:t>
                      </a:r>
                      <a:r>
                        <a:rPr lang="en-GB" sz="800" b="0">
                          <a:solidFill>
                            <a:schemeClr val="tx1"/>
                          </a:solidFill>
                          <a:latin typeface="Century Gothic" panose="020B0502020202020204" pitchFamily="34" charset="0"/>
                        </a:rPr>
                        <a:t>Chicken Sausage, </a:t>
                      </a:r>
                      <a:r>
                        <a:rPr lang="en-GB" sz="800" b="1">
                          <a:solidFill>
                            <a:schemeClr val="tx1"/>
                          </a:solidFill>
                          <a:latin typeface="Century Gothic" panose="020B0502020202020204" pitchFamily="34" charset="0"/>
                        </a:rPr>
                        <a:t>SD82 </a:t>
                      </a:r>
                      <a:r>
                        <a:rPr lang="en-GB" sz="800" b="0">
                          <a:solidFill>
                            <a:schemeClr val="tx1"/>
                          </a:solidFill>
                          <a:latin typeface="Century Gothic" panose="020B0502020202020204" pitchFamily="34" charset="0"/>
                        </a:rPr>
                        <a:t>Roast Potatoes &amp; </a:t>
                      </a:r>
                      <a:r>
                        <a:rPr lang="en-GB" sz="800" b="1">
                          <a:solidFill>
                            <a:schemeClr val="tx1"/>
                          </a:solidFill>
                          <a:latin typeface="Century Gothic" panose="020B0502020202020204" pitchFamily="34" charset="0"/>
                        </a:rPr>
                        <a:t>SD118 </a:t>
                      </a:r>
                      <a:r>
                        <a:rPr lang="en-GB" sz="800" b="0">
                          <a:solidFill>
                            <a:schemeClr val="tx1"/>
                          </a:solidFill>
                          <a:latin typeface="Century Gothic" panose="020B0502020202020204" pitchFamily="34" charset="0"/>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GR1 </a:t>
                      </a:r>
                      <a:r>
                        <a:rPr lang="en-GB" sz="800" b="0">
                          <a:solidFill>
                            <a:schemeClr val="tx1"/>
                          </a:solidFill>
                          <a:latin typeface="Century Gothic" panose="020B0502020202020204" pitchFamily="34" charset="0"/>
                        </a:rPr>
                        <a:t>Greek Chicken Pitta with </a:t>
                      </a:r>
                      <a:r>
                        <a:rPr lang="en-GB" sz="800" b="1">
                          <a:solidFill>
                            <a:schemeClr val="tx1"/>
                          </a:solidFill>
                          <a:latin typeface="Century Gothic" panose="020B0502020202020204" pitchFamily="34" charset="0"/>
                        </a:rPr>
                        <a:t>SD195 </a:t>
                      </a:r>
                      <a:r>
                        <a:rPr lang="en-GB" sz="800" b="0">
                          <a:solidFill>
                            <a:schemeClr val="tx1"/>
                          </a:solidFill>
                          <a:latin typeface="Century Gothic" panose="020B0502020202020204" pitchFamily="34" charset="0"/>
                        </a:rPr>
                        <a:t>Herby Rice, </a:t>
                      </a:r>
                      <a:r>
                        <a:rPr lang="en-GB" sz="800" b="1">
                          <a:solidFill>
                            <a:schemeClr val="tx1"/>
                          </a:solidFill>
                          <a:latin typeface="Century Gothic" panose="020B0502020202020204" pitchFamily="34" charset="0"/>
                        </a:rPr>
                        <a:t>GR3 </a:t>
                      </a:r>
                      <a:r>
                        <a:rPr lang="en-GB" sz="800" b="0">
                          <a:solidFill>
                            <a:schemeClr val="tx1"/>
                          </a:solidFill>
                          <a:latin typeface="Century Gothic" panose="020B0502020202020204" pitchFamily="34" charset="0"/>
                        </a:rPr>
                        <a:t>Tzatziki &amp; </a:t>
                      </a:r>
                      <a:r>
                        <a:rPr lang="en-GB" sz="800" b="1">
                          <a:solidFill>
                            <a:schemeClr val="tx1"/>
                          </a:solidFill>
                          <a:latin typeface="Century Gothic" panose="020B0502020202020204" pitchFamily="34" charset="0"/>
                        </a:rPr>
                        <a:t>GR4</a:t>
                      </a:r>
                      <a:r>
                        <a:rPr lang="en-GB" sz="800" b="0">
                          <a:solidFill>
                            <a:schemeClr val="tx1"/>
                          </a:solidFill>
                          <a:latin typeface="Century Gothic" panose="020B0502020202020204" pitchFamily="34" charset="0"/>
                        </a:rPr>
                        <a:t> Salad</a:t>
                      </a:r>
                      <a:endParaRPr lang="en-US" sz="800" b="0" i="0" u="none" strike="noStrike" noProof="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F3 </a:t>
                      </a: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Battered Fish with </a:t>
                      </a:r>
                      <a:r>
                        <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SD5 </a:t>
                      </a: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Chips &amp; </a:t>
                      </a:r>
                      <a:r>
                        <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SD14 </a:t>
                      </a: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Tomato Sauce</a:t>
                      </a:r>
                      <a:endPar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5441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V108 </a:t>
                      </a:r>
                      <a:r>
                        <a:rPr lang="en-GB" sz="800" b="0">
                          <a:solidFill>
                            <a:schemeClr val="tx1"/>
                          </a:solidFill>
                          <a:latin typeface="Century Gothic" panose="020B0502020202020204" pitchFamily="34" charset="0"/>
                        </a:rPr>
                        <a:t>Lentil &amp; Sweet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Potato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With </a:t>
                      </a:r>
                      <a:r>
                        <a:rPr lang="en-GB" sz="800" b="1">
                          <a:solidFill>
                            <a:schemeClr val="tx1"/>
                          </a:solidFill>
                          <a:latin typeface="Century Gothic" panose="020B0502020202020204" pitchFamily="34" charset="0"/>
                        </a:rPr>
                        <a:t>SD84</a:t>
                      </a:r>
                      <a:r>
                        <a:rPr lang="en-GB" sz="800" b="0">
                          <a:solidFill>
                            <a:schemeClr val="tx1"/>
                          </a:solidFill>
                          <a:latin typeface="Century Gothic" panose="020B0502020202020204" pitchFamily="34" charset="0"/>
                        </a:rPr>
                        <a:t>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 </a:t>
                      </a:r>
                      <a:r>
                        <a:rPr lang="en-GB" sz="800" b="1" i="0" u="none" strike="noStrike" noProof="0">
                          <a:solidFill>
                            <a:schemeClr val="tx1"/>
                          </a:solidFill>
                          <a:latin typeface="Century Gothic" panose="020B0502020202020204" pitchFamily="34" charset="0"/>
                        </a:rPr>
                        <a:t>SD8 </a:t>
                      </a:r>
                      <a:r>
                        <a:rPr lang="en-GB" sz="800" b="0" i="0" u="none" strike="noStrike" noProof="0">
                          <a:solidFill>
                            <a:schemeClr val="tx1"/>
                          </a:solidFill>
                          <a:latin typeface="Century Gothic" panose="020B0502020202020204" pitchFamily="34" charset="0"/>
                        </a:rPr>
                        <a:t>Spaghetti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panose="020B0502020202020204" pitchFamily="34" charset="0"/>
                        </a:rPr>
                        <a:t>V237 </a:t>
                      </a:r>
                      <a:r>
                        <a:rPr lang="en-GB" sz="800" b="0" i="0" u="none" strike="noStrike" noProof="0">
                          <a:solidFill>
                            <a:schemeClr val="tx1"/>
                          </a:solidFill>
                          <a:latin typeface="Century Gothic" panose="020B0502020202020204" pitchFamily="34" charset="0"/>
                        </a:rPr>
                        <a:t>Meatballs in a </a:t>
                      </a:r>
                      <a:r>
                        <a:rPr lang="en-GB" sz="800" b="1" i="0" u="none" strike="noStrike" noProof="0">
                          <a:solidFill>
                            <a:schemeClr val="tx1"/>
                          </a:solidFill>
                          <a:latin typeface="Century Gothic" panose="020B0502020202020204" pitchFamily="34" charset="0"/>
                        </a:rPr>
                        <a:t>V225 </a:t>
                      </a:r>
                      <a:r>
                        <a:rPr lang="en-GB" sz="800" b="0" i="0" u="none" strike="noStrike" noProof="0">
                          <a:solidFill>
                            <a:schemeClr val="tx1"/>
                          </a:solidFill>
                          <a:latin typeface="Century Gothic" panose="020B0502020202020204" pitchFamily="34" charset="0"/>
                        </a:rPr>
                        <a:t>Tomato Sauce </a:t>
                      </a: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V232 </a:t>
                      </a:r>
                      <a:r>
                        <a:rPr lang="en-GB" sz="800">
                          <a:latin typeface="Century Gothic" panose="020B0502020202020204" pitchFamily="34" charset="0"/>
                        </a:rPr>
                        <a:t>Veg Wellington,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a:latin typeface="Century Gothic" panose="020B0502020202020204" pitchFamily="34" charset="0"/>
                        </a:rPr>
                        <a:t>SD82 </a:t>
                      </a:r>
                      <a:r>
                        <a:rPr lang="en-GB" sz="800" i="0">
                          <a:latin typeface="Century Gothic" panose="020B0502020202020204" pitchFamily="34" charset="0"/>
                        </a:rPr>
                        <a:t>Roast Potatoes </a:t>
                      </a:r>
                      <a:r>
                        <a:rPr lang="en-GB" sz="800">
                          <a:latin typeface="Century Gothic" panose="020B0502020202020204" pitchFamily="34" charset="0"/>
                        </a:rPr>
                        <a:t>&amp; </a:t>
                      </a:r>
                      <a:r>
                        <a:rPr lang="en-GB" sz="800" b="1">
                          <a:latin typeface="Century Gothic" panose="020B0502020202020204" pitchFamily="34" charset="0"/>
                        </a:rPr>
                        <a:t>SD118</a:t>
                      </a:r>
                      <a:r>
                        <a:rPr lang="en-GB" sz="800">
                          <a:latin typeface="Century Gothic" panose="020B0502020202020204" pitchFamily="34" charset="0"/>
                        </a:rPr>
                        <a:t> Gravy</a:t>
                      </a:r>
                      <a:endParaRPr lang="en-US" sz="800" b="1" i="0" u="none" strike="noStrike" noProof="0">
                        <a:solidFill>
                          <a:srgbClr val="00B050"/>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panose="020B0502020202020204" pitchFamily="34" charset="0"/>
                        </a:rPr>
                        <a:t>GR2 </a:t>
                      </a:r>
                      <a:r>
                        <a:rPr lang="en-GB" sz="800" b="0" i="0" u="none" strike="noStrike" noProof="0">
                          <a:solidFill>
                            <a:schemeClr val="tx1"/>
                          </a:solidFill>
                          <a:latin typeface="Century Gothic" panose="020B0502020202020204" pitchFamily="34" charset="0"/>
                        </a:rPr>
                        <a:t>Greek Spinach &amp; Cheese Whirl </a:t>
                      </a:r>
                      <a:r>
                        <a:rPr lang="en-GB" sz="800" b="0">
                          <a:solidFill>
                            <a:schemeClr val="tx1"/>
                          </a:solidFill>
                          <a:latin typeface="Century Gothic" panose="020B0502020202020204" pitchFamily="34" charset="0"/>
                        </a:rPr>
                        <a:t>with </a:t>
                      </a:r>
                      <a:r>
                        <a:rPr lang="en-GB" sz="800" b="1">
                          <a:solidFill>
                            <a:schemeClr val="tx1"/>
                          </a:solidFill>
                          <a:latin typeface="Century Gothic" panose="020B0502020202020204" pitchFamily="34" charset="0"/>
                        </a:rPr>
                        <a:t>SD195 </a:t>
                      </a:r>
                      <a:r>
                        <a:rPr lang="en-GB" sz="800" b="0">
                          <a:solidFill>
                            <a:schemeClr val="tx1"/>
                          </a:solidFill>
                          <a:latin typeface="Century Gothic" panose="020B0502020202020204" pitchFamily="34" charset="0"/>
                        </a:rPr>
                        <a:t>Herby Rice, </a:t>
                      </a:r>
                      <a:r>
                        <a:rPr lang="en-GB" sz="800" b="1">
                          <a:solidFill>
                            <a:schemeClr val="tx1"/>
                          </a:solidFill>
                          <a:latin typeface="Century Gothic" panose="020B0502020202020204" pitchFamily="34" charset="0"/>
                        </a:rPr>
                        <a:t>GR3 </a:t>
                      </a:r>
                      <a:r>
                        <a:rPr lang="en-GB" sz="800" b="0">
                          <a:solidFill>
                            <a:schemeClr val="tx1"/>
                          </a:solidFill>
                          <a:latin typeface="Century Gothic" panose="020B0502020202020204" pitchFamily="34" charset="0"/>
                        </a:rPr>
                        <a:t>Tzatziki &amp; </a:t>
                      </a:r>
                      <a:r>
                        <a:rPr lang="en-GB" sz="800" b="1">
                          <a:solidFill>
                            <a:schemeClr val="tx1"/>
                          </a:solidFill>
                          <a:latin typeface="Century Gothic" panose="020B0502020202020204" pitchFamily="34" charset="0"/>
                        </a:rPr>
                        <a:t>GR4</a:t>
                      </a:r>
                      <a:r>
                        <a:rPr lang="en-GB" sz="800" b="0">
                          <a:solidFill>
                            <a:schemeClr val="tx1"/>
                          </a:solidFill>
                          <a:latin typeface="Century Gothic" panose="020B0502020202020204" pitchFamily="34" charset="0"/>
                        </a:rPr>
                        <a:t> Salad</a:t>
                      </a:r>
                      <a:endParaRPr lang="en-US" sz="800" b="0"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V336 </a:t>
                      </a:r>
                      <a:r>
                        <a:rPr lang="en-GB" sz="800">
                          <a:latin typeface="Century Gothic" panose="020B0502020202020204" pitchFamily="34" charset="0"/>
                        </a:rPr>
                        <a:t>Cheesy Broccoli Frittata with </a:t>
                      </a:r>
                      <a:r>
                        <a:rPr lang="en-GB" sz="800" b="1">
                          <a:latin typeface="Century Gothic" panose="020B0502020202020204" pitchFamily="34" charset="0"/>
                        </a:rPr>
                        <a:t>SD5 </a:t>
                      </a:r>
                      <a:r>
                        <a:rPr lang="en-GB" sz="800">
                          <a:latin typeface="Century Gothic" panose="020B0502020202020204" pitchFamily="34" charset="0"/>
                        </a:rPr>
                        <a:t>Chips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5391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41327">
                <a:tc>
                  <a:txBody>
                    <a:bodyPr/>
                    <a:lstStyle/>
                    <a:p>
                      <a:pPr algn="ctr"/>
                      <a:r>
                        <a:rPr lang="en-GB" sz="800" b="1">
                          <a:latin typeface="Century Gothic" panose="020B0502020202020204" pitchFamily="34" charset="0"/>
                        </a:rPr>
                        <a:t>D177 </a:t>
                      </a:r>
                      <a:r>
                        <a:rPr lang="en-GB" sz="800">
                          <a:latin typeface="Century Gothic" panose="020B0502020202020204" pitchFamily="34" charset="0"/>
                        </a:rPr>
                        <a:t>Iced Vanilla Sponge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D166 </a:t>
                      </a:r>
                      <a:r>
                        <a:rPr lang="en-GB" sz="800">
                          <a:latin typeface="Century Gothic" panose="020B0502020202020204" pitchFamily="34" charset="0"/>
                        </a:rPr>
                        <a:t>Peaches &amp; </a:t>
                      </a:r>
                      <a:r>
                        <a:rPr lang="en-GB" sz="800" b="1">
                          <a:latin typeface="Century Gothic" panose="020B0502020202020204" pitchFamily="34" charset="0"/>
                        </a:rPr>
                        <a:t>D13</a:t>
                      </a:r>
                      <a:r>
                        <a:rPr lang="en-GB" sz="800">
                          <a:latin typeface="Century Gothic" panose="020B0502020202020204" pitchFamily="34" charset="0"/>
                        </a:rPr>
                        <a:t> Ice Cream</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highlight>
                          <a:srgbClr val="00FFFF"/>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D223 </a:t>
                      </a:r>
                      <a:r>
                        <a:rPr lang="en-GB" sz="800">
                          <a:latin typeface="Century Gothic" panose="020B0502020202020204" pitchFamily="34" charset="0"/>
                        </a:rPr>
                        <a:t>Freshly Chopped </a:t>
                      </a:r>
                    </a:p>
                    <a:p>
                      <a:pPr algn="ctr"/>
                      <a:r>
                        <a:rPr lang="en-GB" sz="800">
                          <a:latin typeface="Century Gothic" panose="020B0502020202020204" pitchFamily="34" charset="0"/>
                        </a:rPr>
                        <a:t>Fruit Salad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D233 </a:t>
                      </a:r>
                      <a:r>
                        <a:rPr lang="en-GB" sz="800">
                          <a:latin typeface="Century Gothic" panose="020B0502020202020204" pitchFamily="34" charset="0"/>
                        </a:rPr>
                        <a:t>Jam &amp; Coconut Sponge with </a:t>
                      </a:r>
                      <a:r>
                        <a:rPr lang="en-GB" sz="800" b="1">
                          <a:latin typeface="Century Gothic" panose="020B0502020202020204" pitchFamily="34" charset="0"/>
                        </a:rPr>
                        <a:t>D2 </a:t>
                      </a:r>
                      <a:r>
                        <a:rPr lang="en-GB" sz="800">
                          <a:latin typeface="Century Gothic" panose="020B0502020202020204" pitchFamily="34" charset="0"/>
                        </a:rPr>
                        <a:t>Custard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D85 </a:t>
                      </a:r>
                      <a:r>
                        <a:rPr lang="en-GB" sz="800">
                          <a:latin typeface="Century Gothic" panose="020B0502020202020204" pitchFamily="34" charset="0"/>
                        </a:rPr>
                        <a:t>Oaty </a:t>
                      </a:r>
                    </a:p>
                    <a:p>
                      <a:pPr algn="ctr"/>
                      <a:r>
                        <a:rPr lang="en-GB" sz="800">
                          <a:latin typeface="Century Gothic" panose="020B0502020202020204" pitchFamily="34" charset="0"/>
                        </a:rPr>
                        <a:t>Cookie</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25" name="Table 24">
            <a:extLst>
              <a:ext uri="{FF2B5EF4-FFF2-40B4-BE49-F238E27FC236}">
                <a16:creationId xmlns:a16="http://schemas.microsoft.com/office/drawing/2014/main" id="{00B9DDC6-CCFB-2976-128D-45103B66DDAD}"/>
              </a:ext>
            </a:extLst>
          </p:cNvPr>
          <p:cNvGraphicFramePr>
            <a:graphicFrameLocks noGrp="1"/>
          </p:cNvGraphicFramePr>
          <p:nvPr>
            <p:extLst>
              <p:ext uri="{D42A27DB-BD31-4B8C-83A1-F6EECF244321}">
                <p14:modId xmlns:p14="http://schemas.microsoft.com/office/powerpoint/2010/main" val="1706074993"/>
              </p:ext>
            </p:extLst>
          </p:nvPr>
        </p:nvGraphicFramePr>
        <p:xfrm>
          <a:off x="1468712" y="4218859"/>
          <a:ext cx="7741650" cy="1498600"/>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35908">
                  <a:extLst>
                    <a:ext uri="{9D8B030D-6E8A-4147-A177-3AD203B41FA5}">
                      <a16:colId xmlns:a16="http://schemas.microsoft.com/office/drawing/2014/main" val="1888228126"/>
                    </a:ext>
                  </a:extLst>
                </a:gridCol>
                <a:gridCol w="1560752">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V160 SD11 </a:t>
                      </a:r>
                      <a:r>
                        <a:rPr lang="en-GB" sz="800" b="0">
                          <a:solidFill>
                            <a:schemeClr val="tx1"/>
                          </a:solidFill>
                          <a:latin typeface="Century Gothic" panose="020B0502020202020204" pitchFamily="34" charset="0"/>
                        </a:rPr>
                        <a:t>Tomato Pasta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panose="020B0502020202020204" pitchFamily="34" charset="0"/>
                        </a:rPr>
                        <a:t>B63 SD17 </a:t>
                      </a:r>
                      <a:r>
                        <a:rPr lang="en-US" sz="800" b="0" i="0" u="none" strike="noStrike" noProof="0">
                          <a:solidFill>
                            <a:schemeClr val="tx1"/>
                          </a:solidFill>
                          <a:latin typeface="Century Gothic" panose="020B0502020202020204" pitchFamily="34" charset="0"/>
                        </a:rPr>
                        <a:t>Beef Burger with </a:t>
                      </a:r>
                      <a:r>
                        <a:rPr lang="en-US" sz="800" b="1" i="0" u="none" strike="noStrike" noProof="0">
                          <a:solidFill>
                            <a:schemeClr val="tx1"/>
                          </a:solidFill>
                          <a:latin typeface="Century Gothic" panose="020B0502020202020204" pitchFamily="34" charset="0"/>
                        </a:rPr>
                        <a:t>SD6 </a:t>
                      </a:r>
                      <a:r>
                        <a:rPr lang="en-US" sz="800" b="0" i="0" u="none" strike="noStrike" noProof="0">
                          <a:solidFill>
                            <a:schemeClr val="tx1"/>
                          </a:solidFill>
                          <a:latin typeface="Century Gothic" panose="020B0502020202020204" pitchFamily="34" charset="0"/>
                        </a:rPr>
                        <a:t>Potato Wedges &amp; </a:t>
                      </a:r>
                      <a:r>
                        <a:rPr lang="en-US" sz="800" b="1" i="0" u="none" strike="noStrike" noProof="0">
                          <a:solidFill>
                            <a:schemeClr val="tx1"/>
                          </a:solidFill>
                          <a:latin typeface="Century Gothic" panose="020B0502020202020204" pitchFamily="34" charset="0"/>
                        </a:rPr>
                        <a:t>SD92 </a:t>
                      </a:r>
                      <a:r>
                        <a:rPr lang="en-US" sz="800" b="0" i="0" u="none" strike="noStrike" noProof="0">
                          <a:solidFill>
                            <a:schemeClr val="tx1"/>
                          </a:solidFill>
                          <a:latin typeface="Century Gothic" panose="020B0502020202020204" pitchFamily="34" charset="0"/>
                        </a:rPr>
                        <a:t>Rainbow Slaw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T1 C4 C5 B4 </a:t>
                      </a:r>
                      <a:r>
                        <a:rPr lang="en-GB" sz="800" b="0">
                          <a:solidFill>
                            <a:schemeClr val="tx1"/>
                          </a:solidFill>
                          <a:latin typeface="Century Gothic" panose="020B0502020202020204" pitchFamily="34" charset="0"/>
                        </a:rPr>
                        <a:t>Roast of the Day, </a:t>
                      </a:r>
                      <a:r>
                        <a:rPr lang="en-GB" sz="800" b="1">
                          <a:solidFill>
                            <a:schemeClr val="tx1"/>
                          </a:solidFill>
                          <a:latin typeface="Century Gothic" panose="020B0502020202020204" pitchFamily="34" charset="0"/>
                        </a:rPr>
                        <a:t>SD1 </a:t>
                      </a:r>
                      <a:r>
                        <a:rPr lang="en-GB" sz="800" b="0">
                          <a:solidFill>
                            <a:schemeClr val="tx1"/>
                          </a:solidFill>
                          <a:latin typeface="Century Gothic" panose="020B0502020202020204" pitchFamily="34" charset="0"/>
                        </a:rPr>
                        <a:t>Mashed Potatoes &amp; </a:t>
                      </a:r>
                      <a:r>
                        <a:rPr lang="en-GB" sz="800" b="1">
                          <a:solidFill>
                            <a:schemeClr val="tx1"/>
                          </a:solidFill>
                          <a:latin typeface="Century Gothic" panose="020B0502020202020204" pitchFamily="34" charset="0"/>
                        </a:rPr>
                        <a:t>SD118 </a:t>
                      </a:r>
                      <a:r>
                        <a:rPr lang="en-GB" sz="800" b="0">
                          <a:solidFill>
                            <a:schemeClr val="tx1"/>
                          </a:solidFill>
                          <a:latin typeface="Century Gothic" panose="020B0502020202020204" pitchFamily="34" charset="0"/>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C86 </a:t>
                      </a:r>
                      <a:r>
                        <a:rPr lang="en-GB" sz="800" b="0">
                          <a:solidFill>
                            <a:schemeClr val="tx1"/>
                          </a:solidFill>
                          <a:latin typeface="Century Gothic" panose="020B0502020202020204" pitchFamily="34" charset="0"/>
                        </a:rPr>
                        <a:t>Chefs Special Chicken Korma with </a:t>
                      </a:r>
                      <a:r>
                        <a:rPr lang="en-GB" sz="800" b="1">
                          <a:solidFill>
                            <a:schemeClr val="tx1"/>
                          </a:solidFill>
                          <a:latin typeface="Century Gothic" panose="020B0502020202020204" pitchFamily="34" charset="0"/>
                        </a:rPr>
                        <a:t>SD84 </a:t>
                      </a:r>
                      <a:r>
                        <a:rPr lang="en-GB" sz="800" b="0">
                          <a:solidFill>
                            <a:schemeClr val="tx1"/>
                          </a:solidFill>
                          <a:latin typeface="Century Gothic" panose="020B0502020202020204" pitchFamily="34" charset="0"/>
                        </a:rPr>
                        <a:t>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F6 </a:t>
                      </a:r>
                      <a:r>
                        <a:rPr lang="en-GB" sz="800" b="0">
                          <a:solidFill>
                            <a:schemeClr val="tx1"/>
                          </a:solidFill>
                          <a:latin typeface="Century Gothic" panose="020B0502020202020204" pitchFamily="34" charset="0"/>
                        </a:rPr>
                        <a:t>Fishfingers with </a:t>
                      </a:r>
                      <a:r>
                        <a:rPr lang="en-GB" sz="800" b="1">
                          <a:solidFill>
                            <a:schemeClr val="tx1"/>
                          </a:solidFill>
                          <a:latin typeface="Century Gothic" panose="020B0502020202020204" pitchFamily="34" charset="0"/>
                        </a:rPr>
                        <a:t>SD5 </a:t>
                      </a:r>
                      <a:r>
                        <a:rPr lang="en-GB" sz="800" b="0">
                          <a:solidFill>
                            <a:schemeClr val="tx1"/>
                          </a:solidFill>
                          <a:latin typeface="Century Gothic" panose="020B0502020202020204" pitchFamily="34" charset="0"/>
                        </a:rPr>
                        <a:t>Chips &amp; </a:t>
                      </a:r>
                      <a:r>
                        <a:rPr lang="en-GB" sz="800" b="1">
                          <a:solidFill>
                            <a:schemeClr val="tx1"/>
                          </a:solidFill>
                          <a:latin typeface="Century Gothic" panose="020B0502020202020204" pitchFamily="34" charset="0"/>
                        </a:rPr>
                        <a:t>SD14 </a:t>
                      </a:r>
                      <a:r>
                        <a:rPr lang="en-GB" sz="800" b="0">
                          <a:solidFill>
                            <a:schemeClr val="tx1"/>
                          </a:solidFill>
                          <a:latin typeface="Century Gothic" panose="020B0502020202020204" pitchFamily="34" charset="0"/>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panose="020B0502020202020204" pitchFamily="34" charset="0"/>
                        </a:rPr>
                        <a:t>V337 </a:t>
                      </a:r>
                      <a:r>
                        <a:rPr lang="en-GB" sz="800" b="0" i="0" u="none" strike="noStrike" noProof="0">
                          <a:solidFill>
                            <a:schemeClr val="tx1"/>
                          </a:solidFill>
                          <a:latin typeface="Century Gothic" panose="020B0502020202020204" pitchFamily="34" charset="0"/>
                        </a:rPr>
                        <a:t>Chinese Vegetable Noodles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V161 </a:t>
                      </a:r>
                      <a:r>
                        <a:rPr lang="en-GB" sz="800" b="0">
                          <a:solidFill>
                            <a:schemeClr val="tx1"/>
                          </a:solidFill>
                          <a:latin typeface="Century Gothic" panose="020B0502020202020204" pitchFamily="34" charset="0"/>
                        </a:rPr>
                        <a:t>Mexican Bean Roll with </a:t>
                      </a:r>
                      <a:r>
                        <a:rPr lang="en-GB" sz="800" b="1">
                          <a:solidFill>
                            <a:schemeClr val="tx1"/>
                          </a:solidFill>
                          <a:latin typeface="Century Gothic" panose="020B0502020202020204" pitchFamily="34" charset="0"/>
                        </a:rPr>
                        <a:t>SD6 </a:t>
                      </a:r>
                      <a:r>
                        <a:rPr lang="en-GB" sz="800" b="0">
                          <a:solidFill>
                            <a:schemeClr val="tx1"/>
                          </a:solidFill>
                          <a:latin typeface="Century Gothic" panose="020B0502020202020204" pitchFamily="34" charset="0"/>
                        </a:rPr>
                        <a:t>Potato Wedges &amp; </a:t>
                      </a:r>
                      <a:r>
                        <a:rPr lang="en-GB" sz="800" b="1">
                          <a:solidFill>
                            <a:schemeClr val="tx1"/>
                          </a:solidFill>
                          <a:latin typeface="Century Gothic" panose="020B0502020202020204" pitchFamily="34" charset="0"/>
                        </a:rPr>
                        <a:t>SD92 </a:t>
                      </a:r>
                      <a:r>
                        <a:rPr lang="en-GB" sz="800" b="0">
                          <a:solidFill>
                            <a:schemeClr val="tx1"/>
                          </a:solidFill>
                          <a:latin typeface="Century Gothic" panose="020B0502020202020204" pitchFamily="34" charset="0"/>
                        </a:rPr>
                        <a:t>Rainbow Slaw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panose="020B0502020202020204" pitchFamily="34" charset="0"/>
                        </a:rPr>
                        <a:t>V13 </a:t>
                      </a:r>
                      <a:r>
                        <a:rPr lang="en-US" sz="800" b="0" i="0" u="none" strike="noStrike" noProof="0">
                          <a:solidFill>
                            <a:schemeClr val="tx1"/>
                          </a:solidFill>
                          <a:latin typeface="Century Gothic" panose="020B0502020202020204" pitchFamily="34" charset="0"/>
                        </a:rPr>
                        <a:t>Vegetable Loaf with </a:t>
                      </a:r>
                      <a:r>
                        <a:rPr lang="en-US" sz="800" b="1" i="0" u="none" strike="noStrike" noProof="0">
                          <a:solidFill>
                            <a:schemeClr val="tx1"/>
                          </a:solidFill>
                          <a:latin typeface="Century Gothic" panose="020B0502020202020204" pitchFamily="34" charset="0"/>
                        </a:rPr>
                        <a:t>SD1 </a:t>
                      </a:r>
                      <a:r>
                        <a:rPr lang="en-US" sz="800" b="0" i="0" u="none" strike="noStrike" noProof="0">
                          <a:solidFill>
                            <a:schemeClr val="tx1"/>
                          </a:solidFill>
                          <a:latin typeface="Century Gothic" panose="020B0502020202020204" pitchFamily="34" charset="0"/>
                        </a:rPr>
                        <a:t>Mashed Potatoes &amp; </a:t>
                      </a:r>
                      <a:r>
                        <a:rPr lang="en-US" sz="800" b="1" i="0" u="none" strike="noStrike" noProof="0">
                          <a:solidFill>
                            <a:schemeClr val="tx1"/>
                          </a:solidFill>
                          <a:latin typeface="Century Gothic" panose="020B0502020202020204" pitchFamily="34" charset="0"/>
                        </a:rPr>
                        <a:t>SD118 </a:t>
                      </a:r>
                      <a:r>
                        <a:rPr lang="en-US" sz="800" b="0" i="0" u="none" strike="noStrike" noProof="0">
                          <a:solidFill>
                            <a:schemeClr val="tx1"/>
                          </a:solidFill>
                          <a:latin typeface="Century Gothic" panose="020B0502020202020204" pitchFamily="34" charset="0"/>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V249 </a:t>
                      </a:r>
                      <a:r>
                        <a:rPr lang="en-GB" sz="800" b="0">
                          <a:solidFill>
                            <a:schemeClr val="tx1"/>
                          </a:solidFill>
                          <a:latin typeface="Century Gothic" panose="020B0502020202020204" pitchFamily="34" charset="0"/>
                        </a:rPr>
                        <a:t>All Day Vegetarian Breakfast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V307 </a:t>
                      </a:r>
                      <a:r>
                        <a:rPr lang="en-GB" sz="800">
                          <a:latin typeface="Century Gothic" panose="020B0502020202020204" pitchFamily="34" charset="0"/>
                        </a:rPr>
                        <a:t>Cowboy Sausage and Bean Hotpot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58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370840">
                <a:tc>
                  <a:txBody>
                    <a:bodyPr/>
                    <a:lstStyle/>
                    <a:p>
                      <a:pPr algn="ctr"/>
                      <a:r>
                        <a:rPr lang="en-GB" sz="800" b="1">
                          <a:latin typeface="Century Gothic" panose="020B0502020202020204" pitchFamily="34" charset="0"/>
                        </a:rPr>
                        <a:t>D262 </a:t>
                      </a:r>
                      <a:r>
                        <a:rPr lang="en-GB" sz="800">
                          <a:latin typeface="Century Gothic" panose="020B0502020202020204" pitchFamily="34" charset="0"/>
                        </a:rPr>
                        <a:t>Pineapple Upside Down Cake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D56 </a:t>
                      </a:r>
                      <a:r>
                        <a:rPr lang="en-GB" sz="800">
                          <a:latin typeface="Century Gothic" panose="020B0502020202020204" pitchFamily="34" charset="0"/>
                        </a:rPr>
                        <a:t>Cheese &amp; Crackers</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D224 </a:t>
                      </a:r>
                      <a:r>
                        <a:rPr lang="en-GB" sz="800">
                          <a:latin typeface="Century Gothic" panose="020B0502020202020204" pitchFamily="34" charset="0"/>
                        </a:rPr>
                        <a:t>Fruit Medley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D259 </a:t>
                      </a:r>
                      <a:r>
                        <a:rPr lang="en-GB" sz="800" b="0">
                          <a:latin typeface="Century Gothic" panose="020B0502020202020204" pitchFamily="34" charset="0"/>
                        </a:rPr>
                        <a:t>Strawberry and Apple Crumble with </a:t>
                      </a:r>
                      <a:r>
                        <a:rPr lang="en-GB" sz="800" b="1">
                          <a:latin typeface="Century Gothic" panose="020B0502020202020204" pitchFamily="34" charset="0"/>
                        </a:rPr>
                        <a:t>D2 </a:t>
                      </a:r>
                      <a:r>
                        <a:rPr lang="en-GB" sz="800" b="0">
                          <a:latin typeface="Century Gothic" panose="020B0502020202020204" pitchFamily="34" charset="0"/>
                        </a:rPr>
                        <a:t>Custard</a:t>
                      </a: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D57 </a:t>
                      </a:r>
                      <a:r>
                        <a:rPr lang="en-GB" sz="800">
                          <a:latin typeface="Century Gothic" panose="020B0502020202020204" pitchFamily="34" charset="0"/>
                        </a:rPr>
                        <a:t>Vanilla </a:t>
                      </a:r>
                    </a:p>
                    <a:p>
                      <a:pPr algn="ctr"/>
                      <a:r>
                        <a:rPr lang="en-GB" sz="800">
                          <a:latin typeface="Century Gothic" panose="020B0502020202020204" pitchFamily="34" charset="0"/>
                        </a:rPr>
                        <a:t>Shortbread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pic>
        <p:nvPicPr>
          <p:cNvPr id="2" name="Picture 1" descr="A picture containing shape&#10;&#10;Description automatically generated">
            <a:extLst>
              <a:ext uri="{FF2B5EF4-FFF2-40B4-BE49-F238E27FC236}">
                <a16:creationId xmlns:a16="http://schemas.microsoft.com/office/drawing/2014/main" id="{922214D8-8165-E183-35BE-8AB79FA704C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0679192">
            <a:off x="9298564" y="4672899"/>
            <a:ext cx="321362" cy="277934"/>
          </a:xfrm>
          <a:prstGeom prst="rect">
            <a:avLst/>
          </a:prstGeom>
        </p:spPr>
      </p:pic>
      <p:sp>
        <p:nvSpPr>
          <p:cNvPr id="3" name="TextBox 2">
            <a:extLst>
              <a:ext uri="{FF2B5EF4-FFF2-40B4-BE49-F238E27FC236}">
                <a16:creationId xmlns:a16="http://schemas.microsoft.com/office/drawing/2014/main" id="{DBAF80F5-4C80-503B-AD2D-E559D91C8EF5}"/>
              </a:ext>
            </a:extLst>
          </p:cNvPr>
          <p:cNvSpPr txBox="1"/>
          <p:nvPr/>
        </p:nvSpPr>
        <p:spPr>
          <a:xfrm>
            <a:off x="9185631" y="5069548"/>
            <a:ext cx="596695" cy="338554"/>
          </a:xfrm>
          <a:prstGeom prst="rect">
            <a:avLst/>
          </a:prstGeom>
          <a:noFill/>
        </p:spPr>
        <p:txBody>
          <a:bodyPr wrap="square" rtlCol="0">
            <a:spAutoFit/>
          </a:bodyPr>
          <a:lstStyle/>
          <a:p>
            <a:pPr algn="ctr"/>
            <a:r>
              <a:rPr lang="en-GB" sz="800">
                <a:latin typeface="Century Gothic" panose="020B0502020202020204" pitchFamily="34" charset="0"/>
              </a:rPr>
              <a:t>Chef’s Special</a:t>
            </a:r>
            <a:endParaRPr lang="en-GB" sz="800" b="1">
              <a:latin typeface="Century Gothic" panose="020B0502020202020204" pitchFamily="34" charset="0"/>
            </a:endParaRPr>
          </a:p>
        </p:txBody>
      </p:sp>
    </p:spTree>
    <p:extLst>
      <p:ext uri="{BB962C8B-B14F-4D97-AF65-F5344CB8AC3E}">
        <p14:creationId xmlns:p14="http://schemas.microsoft.com/office/powerpoint/2010/main" val="35849185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2f24ade-e7fe-42f3-a081-b7276b2ffa83">
      <Terms xmlns="http://schemas.microsoft.com/office/infopath/2007/PartnerControls"/>
    </lcf76f155ced4ddcb4097134ff3c332f>
    <TaxCatchAll xmlns="8fa1568b-e760-4808-a514-5d8045a3d8b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B48CA8BB78FD94FA800177C31F07CB2" ma:contentTypeVersion="12" ma:contentTypeDescription="Create a new document." ma:contentTypeScope="" ma:versionID="aff87c8711214246e601e6c985ba0bd8">
  <xsd:schema xmlns:xsd="http://www.w3.org/2001/XMLSchema" xmlns:xs="http://www.w3.org/2001/XMLSchema" xmlns:p="http://schemas.microsoft.com/office/2006/metadata/properties" xmlns:ns2="82f24ade-e7fe-42f3-a081-b7276b2ffa83" xmlns:ns3="8fa1568b-e760-4808-a514-5d8045a3d8ba" targetNamespace="http://schemas.microsoft.com/office/2006/metadata/properties" ma:root="true" ma:fieldsID="5b69540054eba53c3440791ddbb32349" ns2:_="" ns3:_="">
    <xsd:import namespace="82f24ade-e7fe-42f3-a081-b7276b2ffa83"/>
    <xsd:import namespace="8fa1568b-e760-4808-a514-5d8045a3d8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f24ade-e7fe-42f3-a081-b7276b2ffa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011bf7e-4a41-49c6-b34b-2bf21bef464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fa1568b-e760-4808-a514-5d8045a3d8b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8050dfc-555d-4c21-b080-9842109f0284}" ma:internalName="TaxCatchAll" ma:showField="CatchAllData" ma:web="8fa1568b-e760-4808-a514-5d8045a3d8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B8ED64-C6F3-4AA7-A4F8-D8EE960172A2}">
  <ds:schemaRefs>
    <ds:schemaRef ds:uri="http://schemas.microsoft.com/sharepoint/v3/contenttype/forms"/>
  </ds:schemaRefs>
</ds:datastoreItem>
</file>

<file path=customXml/itemProps2.xml><?xml version="1.0" encoding="utf-8"?>
<ds:datastoreItem xmlns:ds="http://schemas.openxmlformats.org/officeDocument/2006/customXml" ds:itemID="{38B72B72-EFE2-4371-B500-B2B9B1CA3EDB}">
  <ds:schemaRefs>
    <ds:schemaRef ds:uri="93f07fc0-f3cc-4d0b-9a4f-54b5dee9d132"/>
    <ds:schemaRef ds:uri="cfcc8f99-6edd-417c-8b08-e4af51aa64d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8334E63-F2B6-488E-A107-62D0A5101D8C}"/>
</file>

<file path=docProps/app.xml><?xml version="1.0" encoding="utf-8"?>
<Properties xmlns="http://schemas.openxmlformats.org/officeDocument/2006/extended-properties" xmlns:vt="http://schemas.openxmlformats.org/officeDocument/2006/docPropsVTypes">
  <Application>Microsoft Office PowerPoint</Application>
  <PresentationFormat>A4 Paper (210x297 mm)</PresentationFormat>
  <Slides>2</Slides>
  <Notes>1</Notes>
  <HiddenSlides>0</HiddenSlide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Christian Pass</dc:creator>
  <cp:revision>1</cp:revision>
  <cp:lastPrinted>2024-12-12T13:06:13Z</cp:lastPrinted>
  <dcterms:created xsi:type="dcterms:W3CDTF">2014-08-19T19:35:20Z</dcterms:created>
  <dcterms:modified xsi:type="dcterms:W3CDTF">2025-11-18T15:38:21Z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0x010100AB48CA8BB78FD94FA800177C31F07CB2</vt:lpwstr>
  </property>
  <property fmtid="{D5CDD505-2E9C-101B-9397-08002B2CF9AE}" pid="3" name="Company_x0020_Metadata">
    <vt:lpwstr>2;#CaterLink|6b7c7025-ee94-469a-84b5-af43f06be2f7</vt:lpwstr>
  </property>
  <property fmtid="{D5CDD505-2E9C-101B-9397-08002B2CF9AE}" pid="4" name="Company Metadata">
    <vt:lpwstr>2;#CaterLink</vt:lpwstr>
  </property>
  <property fmtid="{D5CDD505-2E9C-101B-9397-08002B2CF9AE}" pid="5" name="Order">
    <vt:r8>70900</vt:r8>
  </property>
  <property fmtid="{D5CDD505-2E9C-101B-9397-08002B2CF9AE}" pid="6" name="MediaServiceImageTags">
    <vt:lpwstr/>
  </property>
</Properties>
</file>