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8" r:id="rId6"/>
  </p:sldIdLst>
  <p:sldSz cx="6858000" cy="9906000" type="A4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7C881-E483-4109-9FEC-74A49CF459AA}" v="103" dt="2025-07-09T16:22:55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5" autoAdjust="0"/>
    <p:restoredTop sz="94660"/>
  </p:normalViewPr>
  <p:slideViewPr>
    <p:cSldViewPr snapToGrid="0">
      <p:cViewPr>
        <p:scale>
          <a:sx n="90" d="100"/>
          <a:sy n="90" d="100"/>
        </p:scale>
        <p:origin x="1220" y="-2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R Paul" userId="c0248db4-9663-4535-be8d-d59fa0de42f5" providerId="ADAL" clId="{1A54E802-684D-4FCB-BEE0-EA775E50E30D}"/>
    <pc:docChg chg="undo custSel modSld">
      <pc:chgData name="Mrs R Paul" userId="c0248db4-9663-4535-be8d-d59fa0de42f5" providerId="ADAL" clId="{1A54E802-684D-4FCB-BEE0-EA775E50E30D}" dt="2025-05-03T07:36:50.272" v="9" actId="1076"/>
      <pc:docMkLst>
        <pc:docMk/>
      </pc:docMkLst>
      <pc:sldChg chg="modSp mod">
        <pc:chgData name="Mrs R Paul" userId="c0248db4-9663-4535-be8d-d59fa0de42f5" providerId="ADAL" clId="{1A54E802-684D-4FCB-BEE0-EA775E50E30D}" dt="2025-05-03T07:36:50.272" v="9" actId="1076"/>
        <pc:sldMkLst>
          <pc:docMk/>
          <pc:sldMk cId="0" sldId="256"/>
        </pc:sldMkLst>
        <pc:spChg chg="mod">
          <ac:chgData name="Mrs R Paul" userId="c0248db4-9663-4535-be8d-d59fa0de42f5" providerId="ADAL" clId="{1A54E802-684D-4FCB-BEE0-EA775E50E30D}" dt="2025-05-03T07:36:50.272" v="9" actId="1076"/>
          <ac:spMkLst>
            <pc:docMk/>
            <pc:sldMk cId="0" sldId="256"/>
            <ac:spMk id="31" creationId="{7D6AB3AB-1C7B-93CD-19E1-68486BE189FB}"/>
          </ac:spMkLst>
        </pc:spChg>
        <pc:grpChg chg="mod">
          <ac:chgData name="Mrs R Paul" userId="c0248db4-9663-4535-be8d-d59fa0de42f5" providerId="ADAL" clId="{1A54E802-684D-4FCB-BEE0-EA775E50E30D}" dt="2025-05-03T07:36:29.531" v="6" actId="1076"/>
          <ac:grpSpMkLst>
            <pc:docMk/>
            <pc:sldMk cId="0" sldId="256"/>
            <ac:grpSpMk id="17" creationId="{A72875AF-BEF0-4D62-AAEB-B34C25B5504A}"/>
          </ac:grpSpMkLst>
        </pc:grpChg>
        <pc:picChg chg="mod">
          <ac:chgData name="Mrs R Paul" userId="c0248db4-9663-4535-be8d-d59fa0de42f5" providerId="ADAL" clId="{1A54E802-684D-4FCB-BEE0-EA775E50E30D}" dt="2025-05-03T07:36:35.212" v="7" actId="1076"/>
          <ac:picMkLst>
            <pc:docMk/>
            <pc:sldMk cId="0" sldId="256"/>
            <ac:picMk id="19" creationId="{9EB36A40-3851-4BC1-1464-C0E0BC8BF7AC}"/>
          </ac:picMkLst>
        </pc:picChg>
      </pc:sldChg>
    </pc:docChg>
  </pc:docChgLst>
  <pc:docChgLst>
    <pc:chgData name="Mrs R Paul" userId="c0248db4-9663-4535-be8d-d59fa0de42f5" providerId="ADAL" clId="{6AF7C881-E483-4109-9FEC-74A49CF459AA}"/>
    <pc:docChg chg="undo redo custSel addSld delSld modSld">
      <pc:chgData name="Mrs R Paul" userId="c0248db4-9663-4535-be8d-d59fa0de42f5" providerId="ADAL" clId="{6AF7C881-E483-4109-9FEC-74A49CF459AA}" dt="2025-07-09T16:24:44.149" v="1340" actId="1076"/>
      <pc:docMkLst>
        <pc:docMk/>
      </pc:docMkLst>
      <pc:sldChg chg="addSp delSp modSp mod">
        <pc:chgData name="Mrs R Paul" userId="c0248db4-9663-4535-be8d-d59fa0de42f5" providerId="ADAL" clId="{6AF7C881-E483-4109-9FEC-74A49CF459AA}" dt="2025-07-09T16:24:44.149" v="1340" actId="1076"/>
        <pc:sldMkLst>
          <pc:docMk/>
          <pc:sldMk cId="0" sldId="256"/>
        </pc:sldMkLst>
        <pc:spChg chg="add mod">
          <ac:chgData name="Mrs R Paul" userId="c0248db4-9663-4535-be8d-d59fa0de42f5" providerId="ADAL" clId="{6AF7C881-E483-4109-9FEC-74A49CF459AA}" dt="2025-07-09T16:22:55.993" v="1331" actId="1076"/>
          <ac:spMkLst>
            <pc:docMk/>
            <pc:sldMk cId="0" sldId="256"/>
            <ac:spMk id="3" creationId="{359B920D-8FCA-0225-EF31-33EE09E1E3AD}"/>
          </ac:spMkLst>
        </pc:spChg>
        <pc:spChg chg="add mod">
          <ac:chgData name="Mrs R Paul" userId="c0248db4-9663-4535-be8d-d59fa0de42f5" providerId="ADAL" clId="{6AF7C881-E483-4109-9FEC-74A49CF459AA}" dt="2025-07-09T16:22:33.972" v="1330" actId="1076"/>
          <ac:spMkLst>
            <pc:docMk/>
            <pc:sldMk cId="0" sldId="256"/>
            <ac:spMk id="4" creationId="{D5788E3C-D1EA-DA0D-43D7-B9C745552A7E}"/>
          </ac:spMkLst>
        </pc:spChg>
        <pc:spChg chg="add del mod">
          <ac:chgData name="Mrs R Paul" userId="c0248db4-9663-4535-be8d-d59fa0de42f5" providerId="ADAL" clId="{6AF7C881-E483-4109-9FEC-74A49CF459AA}" dt="2025-07-09T16:23:54.073" v="1336" actId="14100"/>
          <ac:spMkLst>
            <pc:docMk/>
            <pc:sldMk cId="0" sldId="256"/>
            <ac:spMk id="5" creationId="{1A3D3183-D8BA-987D-8509-02ABD005C732}"/>
          </ac:spMkLst>
        </pc:spChg>
        <pc:spChg chg="add mod">
          <ac:chgData name="Mrs R Paul" userId="c0248db4-9663-4535-be8d-d59fa0de42f5" providerId="ADAL" clId="{6AF7C881-E483-4109-9FEC-74A49CF459AA}" dt="2025-07-09T16:22:55.993" v="1331" actId="1076"/>
          <ac:spMkLst>
            <pc:docMk/>
            <pc:sldMk cId="0" sldId="256"/>
            <ac:spMk id="6" creationId="{78CFAEDD-2195-CD5C-637D-B8566B3ABACE}"/>
          </ac:spMkLst>
        </pc:spChg>
        <pc:spChg chg="add del">
          <ac:chgData name="Mrs R Paul" userId="c0248db4-9663-4535-be8d-d59fa0de42f5" providerId="ADAL" clId="{6AF7C881-E483-4109-9FEC-74A49CF459AA}" dt="2025-07-07T16:49:59.436" v="1078" actId="478"/>
          <ac:spMkLst>
            <pc:docMk/>
            <pc:sldMk cId="0" sldId="256"/>
            <ac:spMk id="10" creationId="{E43714E0-68D8-BA28-1B33-0E153D70E35A}"/>
          </ac:spMkLst>
        </pc:spChg>
        <pc:spChg chg="add mod">
          <ac:chgData name="Mrs R Paul" userId="c0248db4-9663-4535-be8d-d59fa0de42f5" providerId="ADAL" clId="{6AF7C881-E483-4109-9FEC-74A49CF459AA}" dt="2025-07-09T16:24:44.149" v="1340" actId="1076"/>
          <ac:spMkLst>
            <pc:docMk/>
            <pc:sldMk cId="0" sldId="256"/>
            <ac:spMk id="12" creationId="{9F6E4E76-F2EE-C530-528E-C32111DFB2B0}"/>
          </ac:spMkLst>
        </pc:spChg>
        <pc:spChg chg="add mod">
          <ac:chgData name="Mrs R Paul" userId="c0248db4-9663-4535-be8d-d59fa0de42f5" providerId="ADAL" clId="{6AF7C881-E483-4109-9FEC-74A49CF459AA}" dt="2025-07-09T16:23:05.210" v="1333" actId="1076"/>
          <ac:spMkLst>
            <pc:docMk/>
            <pc:sldMk cId="0" sldId="256"/>
            <ac:spMk id="13" creationId="{1356BB17-7ADE-EA41-252E-AEAB372FC8B7}"/>
          </ac:spMkLst>
        </pc:spChg>
        <pc:spChg chg="add mod">
          <ac:chgData name="Mrs R Paul" userId="c0248db4-9663-4535-be8d-d59fa0de42f5" providerId="ADAL" clId="{6AF7C881-E483-4109-9FEC-74A49CF459AA}" dt="2025-07-09T16:22:55.993" v="1331" actId="1076"/>
          <ac:spMkLst>
            <pc:docMk/>
            <pc:sldMk cId="0" sldId="256"/>
            <ac:spMk id="14" creationId="{1BCF7CA3-A846-EB38-564B-BF996686BC33}"/>
          </ac:spMkLst>
        </pc:spChg>
        <pc:spChg chg="mod">
          <ac:chgData name="Mrs R Paul" userId="c0248db4-9663-4535-be8d-d59fa0de42f5" providerId="ADAL" clId="{6AF7C881-E483-4109-9FEC-74A49CF459AA}" dt="2025-06-24T10:41:08.167" v="11" actId="20577"/>
          <ac:spMkLst>
            <pc:docMk/>
            <pc:sldMk cId="0" sldId="256"/>
            <ac:spMk id="24" creationId="{435FB0B1-4275-90E2-FD3D-9289534495CA}"/>
          </ac:spMkLst>
        </pc:spChg>
        <pc:spChg chg="mod">
          <ac:chgData name="Mrs R Paul" userId="c0248db4-9663-4535-be8d-d59fa0de42f5" providerId="ADAL" clId="{6AF7C881-E483-4109-9FEC-74A49CF459AA}" dt="2025-07-09T16:21:47.066" v="1327" actId="1076"/>
          <ac:spMkLst>
            <pc:docMk/>
            <pc:sldMk cId="0" sldId="256"/>
            <ac:spMk id="31" creationId="{7D6AB3AB-1C7B-93CD-19E1-68486BE189FB}"/>
          </ac:spMkLst>
        </pc:spChg>
        <pc:spChg chg="mod">
          <ac:chgData name="Mrs R Paul" userId="c0248db4-9663-4535-be8d-d59fa0de42f5" providerId="ADAL" clId="{6AF7C881-E483-4109-9FEC-74A49CF459AA}" dt="2025-07-09T16:23:28.097" v="1334" actId="1076"/>
          <ac:spMkLst>
            <pc:docMk/>
            <pc:sldMk cId="0" sldId="256"/>
            <ac:spMk id="32" creationId="{818CBD6E-323D-6D8C-1953-352197AAD47B}"/>
          </ac:spMkLst>
        </pc:spChg>
        <pc:picChg chg="add mod">
          <ac:chgData name="Mrs R Paul" userId="c0248db4-9663-4535-be8d-d59fa0de42f5" providerId="ADAL" clId="{6AF7C881-E483-4109-9FEC-74A49CF459AA}" dt="2025-07-09T16:22:55.993" v="1331" actId="1076"/>
          <ac:picMkLst>
            <pc:docMk/>
            <pc:sldMk cId="0" sldId="256"/>
            <ac:picMk id="7" creationId="{66E63055-8877-F106-AF50-596E6F4F7C3E}"/>
          </ac:picMkLst>
        </pc:picChg>
        <pc:picChg chg="add del mod">
          <ac:chgData name="Mrs R Paul" userId="c0248db4-9663-4535-be8d-d59fa0de42f5" providerId="ADAL" clId="{6AF7C881-E483-4109-9FEC-74A49CF459AA}" dt="2025-07-09T16:22:55.993" v="1331" actId="1076"/>
          <ac:picMkLst>
            <pc:docMk/>
            <pc:sldMk cId="0" sldId="256"/>
            <ac:picMk id="8" creationId="{F812E9B2-252B-E313-6D42-23098911E556}"/>
          </ac:picMkLst>
        </pc:picChg>
        <pc:picChg chg="add mod">
          <ac:chgData name="Mrs R Paul" userId="c0248db4-9663-4535-be8d-d59fa0de42f5" providerId="ADAL" clId="{6AF7C881-E483-4109-9FEC-74A49CF459AA}" dt="2025-07-07T17:04:24.916" v="1178" actId="1076"/>
          <ac:picMkLst>
            <pc:docMk/>
            <pc:sldMk cId="0" sldId="256"/>
            <ac:picMk id="9" creationId="{3BE5AD39-072E-551F-7CD7-F84F7E525F69}"/>
          </ac:picMkLst>
        </pc:picChg>
        <pc:picChg chg="add mod">
          <ac:chgData name="Mrs R Paul" userId="c0248db4-9663-4535-be8d-d59fa0de42f5" providerId="ADAL" clId="{6AF7C881-E483-4109-9FEC-74A49CF459AA}" dt="2025-07-09T16:22:55.993" v="1331" actId="1076"/>
          <ac:picMkLst>
            <pc:docMk/>
            <pc:sldMk cId="0" sldId="256"/>
            <ac:picMk id="11" creationId="{79480595-1C37-4610-C014-28918A76F604}"/>
          </ac:picMkLst>
        </pc:picChg>
        <pc:picChg chg="mod">
          <ac:chgData name="Mrs R Paul" userId="c0248db4-9663-4535-be8d-d59fa0de42f5" providerId="ADAL" clId="{6AF7C881-E483-4109-9FEC-74A49CF459AA}" dt="2025-07-09T16:21:42.458" v="1326" actId="1076"/>
          <ac:picMkLst>
            <pc:docMk/>
            <pc:sldMk cId="0" sldId="256"/>
            <ac:picMk id="15" creationId="{DFAFD538-72C2-1FC7-1D54-5C7BCCA08379}"/>
          </ac:picMkLst>
        </pc:picChg>
        <pc:picChg chg="mod">
          <ac:chgData name="Mrs R Paul" userId="c0248db4-9663-4535-be8d-d59fa0de42f5" providerId="ADAL" clId="{6AF7C881-E483-4109-9FEC-74A49CF459AA}" dt="2025-07-09T16:22:59.874" v="1332" actId="1076"/>
          <ac:picMkLst>
            <pc:docMk/>
            <pc:sldMk cId="0" sldId="256"/>
            <ac:picMk id="50" creationId="{18A7AC62-A542-3D1E-EF2B-23D6BF61881F}"/>
          </ac:picMkLst>
        </pc:picChg>
        <pc:picChg chg="add mod">
          <ac:chgData name="Mrs R Paul" userId="c0248db4-9663-4535-be8d-d59fa0de42f5" providerId="ADAL" clId="{6AF7C881-E483-4109-9FEC-74A49CF459AA}" dt="2025-07-09T16:22:55.993" v="1331" actId="1076"/>
          <ac:picMkLst>
            <pc:docMk/>
            <pc:sldMk cId="0" sldId="256"/>
            <ac:picMk id="3074" creationId="{8E1EFC40-0A03-592D-2659-1323B83AE0DB}"/>
          </ac:picMkLst>
        </pc:picChg>
      </pc:sldChg>
      <pc:sldChg chg="addSp delSp modSp del mod">
        <pc:chgData name="Mrs R Paul" userId="c0248db4-9663-4535-be8d-d59fa0de42f5" providerId="ADAL" clId="{6AF7C881-E483-4109-9FEC-74A49CF459AA}" dt="2025-06-24T10:50:51.074" v="317" actId="47"/>
        <pc:sldMkLst>
          <pc:docMk/>
          <pc:sldMk cId="774694885" sldId="257"/>
        </pc:sldMkLst>
      </pc:sldChg>
      <pc:sldChg chg="addSp delSp modSp add mod">
        <pc:chgData name="Mrs R Paul" userId="c0248db4-9663-4535-be8d-d59fa0de42f5" providerId="ADAL" clId="{6AF7C881-E483-4109-9FEC-74A49CF459AA}" dt="2025-07-09T16:21:08.120" v="1321" actId="27107"/>
        <pc:sldMkLst>
          <pc:docMk/>
          <pc:sldMk cId="3750780947" sldId="258"/>
        </pc:sldMkLst>
        <pc:spChg chg="add mod">
          <ac:chgData name="Mrs R Paul" userId="c0248db4-9663-4535-be8d-d59fa0de42f5" providerId="ADAL" clId="{6AF7C881-E483-4109-9FEC-74A49CF459AA}" dt="2025-06-25T07:52:33.685" v="1047" actId="14100"/>
          <ac:spMkLst>
            <pc:docMk/>
            <pc:sldMk cId="3750780947" sldId="258"/>
            <ac:spMk id="3" creationId="{0D1F3D2C-E432-A3F9-1B22-B8994C4954F3}"/>
          </ac:spMkLst>
        </pc:spChg>
        <pc:graphicFrameChg chg="add mod modGraphic">
          <ac:chgData name="Mrs R Paul" userId="c0248db4-9663-4535-be8d-d59fa0de42f5" providerId="ADAL" clId="{6AF7C881-E483-4109-9FEC-74A49CF459AA}" dt="2025-06-24T19:09:31.587" v="1044" actId="14100"/>
          <ac:graphicFrameMkLst>
            <pc:docMk/>
            <pc:sldMk cId="3750780947" sldId="258"/>
            <ac:graphicFrameMk id="12" creationId="{6468C3FA-CA91-5D6C-38F4-7D2CA00B4212}"/>
          </ac:graphicFrameMkLst>
        </pc:graphicFrameChg>
        <pc:graphicFrameChg chg="add mod modGraphic">
          <ac:chgData name="Mrs R Paul" userId="c0248db4-9663-4535-be8d-d59fa0de42f5" providerId="ADAL" clId="{6AF7C881-E483-4109-9FEC-74A49CF459AA}" dt="2025-07-09T16:21:08.120" v="1321" actId="27107"/>
          <ac:graphicFrameMkLst>
            <pc:docMk/>
            <pc:sldMk cId="3750780947" sldId="258"/>
            <ac:graphicFrameMk id="13" creationId="{0231ECAB-E2F3-B7A7-9F19-FC978E7153FE}"/>
          </ac:graphicFrameMkLst>
        </pc:graphicFrameChg>
      </pc:sldChg>
      <pc:sldChg chg="modSp add del mod">
        <pc:chgData name="Mrs R Paul" userId="c0248db4-9663-4535-be8d-d59fa0de42f5" providerId="ADAL" clId="{6AF7C881-E483-4109-9FEC-74A49CF459AA}" dt="2025-07-09T16:24:01.060" v="1337" actId="47"/>
        <pc:sldMkLst>
          <pc:docMk/>
          <pc:sldMk cId="765752629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2B1F5-A329-4811-AD1A-8AE34AAA2229}" type="datetimeFigureOut">
              <a:rPr lang="en-GB" smtClean="0"/>
              <a:t>09/07/2025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4238-1AF3-448C-B241-53979EE2CA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00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>
                <a:uFillTx/>
              </a:defRPr>
            </a:lvl1pPr>
            <a:lvl2pPr marL="342900" indent="0" algn="ctr">
              <a:buNone/>
              <a:defRPr sz="1500">
                <a:uFillTx/>
              </a:defRPr>
            </a:lvl2pPr>
            <a:lvl3pPr marL="685800" indent="0" algn="ctr">
              <a:buNone/>
              <a:defRPr sz="1350">
                <a:uFillTx/>
              </a:defRPr>
            </a:lvl3pPr>
            <a:lvl4pPr marL="1028700" indent="0" algn="ctr">
              <a:buNone/>
              <a:defRPr sz="1200">
                <a:uFillTx/>
              </a:defRPr>
            </a:lvl4pPr>
            <a:lvl5pPr marL="1371600" indent="0" algn="ctr">
              <a:buNone/>
              <a:defRPr sz="1200">
                <a:uFillTx/>
              </a:defRPr>
            </a:lvl5pPr>
            <a:lvl6pPr marL="1714500" indent="0" algn="ctr">
              <a:buNone/>
              <a:defRPr sz="1200">
                <a:uFillTx/>
              </a:defRPr>
            </a:lvl6pPr>
            <a:lvl7pPr marL="2057400" indent="0" algn="ctr">
              <a:buNone/>
              <a:defRPr sz="1200">
                <a:uFillTx/>
              </a:defRPr>
            </a:lvl7pPr>
            <a:lvl8pPr marL="2400300" indent="0" algn="ctr">
              <a:buNone/>
              <a:defRPr sz="1200">
                <a:uFillTx/>
              </a:defRPr>
            </a:lvl8pPr>
            <a:lvl9pPr marL="2743200" indent="0" algn="ctr">
              <a:buNone/>
              <a:defRPr sz="12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14ED-E541-4122-9988-54934D33215B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3A84-D007-4A7C-AA4B-70697A76662C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5F0-D816-4C4D-A7D7-2F8EDE9E6EE7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305A-026A-476B-851A-F8D57C67F3EB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226F-1C49-49A9-B953-8C293677A55A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680F-0111-45A7-8E41-B098A9590FC6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00" indent="0">
              <a:buNone/>
              <a:defRPr sz="1500" b="1">
                <a:uFillTx/>
              </a:defRPr>
            </a:lvl2pPr>
            <a:lvl3pPr marL="685800" indent="0">
              <a:buNone/>
              <a:defRPr sz="1350" b="1">
                <a:uFillTx/>
              </a:defRPr>
            </a:lvl3pPr>
            <a:lvl4pPr marL="1028700" indent="0">
              <a:buNone/>
              <a:defRPr sz="1200" b="1">
                <a:uFillTx/>
              </a:defRPr>
            </a:lvl4pPr>
            <a:lvl5pPr marL="1371600" indent="0">
              <a:buNone/>
              <a:defRPr sz="1200" b="1">
                <a:uFillTx/>
              </a:defRPr>
            </a:lvl5pPr>
            <a:lvl6pPr marL="1714500" indent="0">
              <a:buNone/>
              <a:defRPr sz="1200" b="1">
                <a:uFillTx/>
              </a:defRPr>
            </a:lvl6pPr>
            <a:lvl7pPr marL="2057400" indent="0">
              <a:buNone/>
              <a:defRPr sz="1200" b="1">
                <a:uFillTx/>
              </a:defRPr>
            </a:lvl7pPr>
            <a:lvl8pPr marL="2400300" indent="0">
              <a:buNone/>
              <a:defRPr sz="1200" b="1">
                <a:uFillTx/>
              </a:defRPr>
            </a:lvl8pPr>
            <a:lvl9pPr marL="2743200" indent="0">
              <a:buNone/>
              <a:defRPr sz="12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00" indent="0">
              <a:buNone/>
              <a:defRPr sz="1500" b="1">
                <a:uFillTx/>
              </a:defRPr>
            </a:lvl2pPr>
            <a:lvl3pPr marL="685800" indent="0">
              <a:buNone/>
              <a:defRPr sz="1350" b="1">
                <a:uFillTx/>
              </a:defRPr>
            </a:lvl3pPr>
            <a:lvl4pPr marL="1028700" indent="0">
              <a:buNone/>
              <a:defRPr sz="1200" b="1">
                <a:uFillTx/>
              </a:defRPr>
            </a:lvl4pPr>
            <a:lvl5pPr marL="1371600" indent="0">
              <a:buNone/>
              <a:defRPr sz="1200" b="1">
                <a:uFillTx/>
              </a:defRPr>
            </a:lvl5pPr>
            <a:lvl6pPr marL="1714500" indent="0">
              <a:buNone/>
              <a:defRPr sz="1200" b="1">
                <a:uFillTx/>
              </a:defRPr>
            </a:lvl6pPr>
            <a:lvl7pPr marL="2057400" indent="0">
              <a:buNone/>
              <a:defRPr sz="1200" b="1">
                <a:uFillTx/>
              </a:defRPr>
            </a:lvl7pPr>
            <a:lvl8pPr marL="2400300" indent="0">
              <a:buNone/>
              <a:defRPr sz="1200" b="1">
                <a:uFillTx/>
              </a:defRPr>
            </a:lvl8pPr>
            <a:lvl9pPr marL="2743200" indent="0">
              <a:buNone/>
              <a:defRPr sz="12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BE60-8403-4B67-9089-B1FEA6825CCD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8F85-D767-44BF-8D35-A82A81A7482D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F53E-48E5-49BD-9858-2009C8DFF2B8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100">
                <a:uFillTx/>
              </a:defRPr>
            </a:lvl2pPr>
            <a:lvl3pPr>
              <a:defRPr sz="1800">
                <a:uFillTx/>
              </a:defRPr>
            </a:lvl3pPr>
            <a:lvl4pPr>
              <a:defRPr sz="1500">
                <a:uFillTx/>
              </a:defRPr>
            </a:lvl4pPr>
            <a:lvl5pPr>
              <a:defRPr sz="1500">
                <a:uFillTx/>
              </a:defRPr>
            </a:lvl5pPr>
            <a:lvl6pPr>
              <a:defRPr sz="1500">
                <a:uFillTx/>
              </a:defRPr>
            </a:lvl6pPr>
            <a:lvl7pPr>
              <a:defRPr sz="1500">
                <a:uFillTx/>
              </a:defRPr>
            </a:lvl7pPr>
            <a:lvl8pPr>
              <a:defRPr sz="1500">
                <a:uFillTx/>
              </a:defRPr>
            </a:lvl8pPr>
            <a:lvl9pPr>
              <a:defRPr sz="15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>
                <a:uFillTx/>
              </a:defRPr>
            </a:lvl1pPr>
            <a:lvl2pPr marL="342900" indent="0">
              <a:buNone/>
              <a:defRPr sz="1050">
                <a:uFillTx/>
              </a:defRPr>
            </a:lvl2pPr>
            <a:lvl3pPr marL="685800" indent="0">
              <a:buNone/>
              <a:defRPr sz="900">
                <a:uFillTx/>
              </a:defRPr>
            </a:lvl3pPr>
            <a:lvl4pPr marL="1028700" indent="0">
              <a:buNone/>
              <a:defRPr sz="750">
                <a:uFillTx/>
              </a:defRPr>
            </a:lvl4pPr>
            <a:lvl5pPr marL="1371600" indent="0">
              <a:buNone/>
              <a:defRPr sz="750">
                <a:uFillTx/>
              </a:defRPr>
            </a:lvl5pPr>
            <a:lvl6pPr marL="1714500" indent="0">
              <a:buNone/>
              <a:defRPr sz="750">
                <a:uFillTx/>
              </a:defRPr>
            </a:lvl6pPr>
            <a:lvl7pPr marL="2057400" indent="0">
              <a:buNone/>
              <a:defRPr sz="750">
                <a:uFillTx/>
              </a:defRPr>
            </a:lvl7pPr>
            <a:lvl8pPr marL="2400300" indent="0">
              <a:buNone/>
              <a:defRPr sz="750">
                <a:uFillTx/>
              </a:defRPr>
            </a:lvl8pPr>
            <a:lvl9pPr marL="2743200" indent="0">
              <a:buNone/>
              <a:defRPr sz="75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E408-D35C-4634-AA42-89AAC9A67D80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>
                <a:uFillTx/>
              </a:defRPr>
            </a:lvl1pPr>
            <a:lvl2pPr marL="342900" indent="0">
              <a:buNone/>
              <a:defRPr sz="2100">
                <a:uFillTx/>
              </a:defRPr>
            </a:lvl2pPr>
            <a:lvl3pPr marL="685800" indent="0">
              <a:buNone/>
              <a:defRPr sz="1800">
                <a:uFillTx/>
              </a:defRPr>
            </a:lvl3pPr>
            <a:lvl4pPr marL="1028700" indent="0">
              <a:buNone/>
              <a:defRPr sz="1500">
                <a:uFillTx/>
              </a:defRPr>
            </a:lvl4pPr>
            <a:lvl5pPr marL="1371600" indent="0">
              <a:buNone/>
              <a:defRPr sz="1500">
                <a:uFillTx/>
              </a:defRPr>
            </a:lvl5pPr>
            <a:lvl6pPr marL="1714500" indent="0">
              <a:buNone/>
              <a:defRPr sz="1500">
                <a:uFillTx/>
              </a:defRPr>
            </a:lvl6pPr>
            <a:lvl7pPr marL="2057400" indent="0">
              <a:buNone/>
              <a:defRPr sz="1500">
                <a:uFillTx/>
              </a:defRPr>
            </a:lvl7pPr>
            <a:lvl8pPr marL="2400300" indent="0">
              <a:buNone/>
              <a:defRPr sz="1500">
                <a:uFillTx/>
              </a:defRPr>
            </a:lvl8pPr>
            <a:lvl9pPr marL="2743200" indent="0">
              <a:buNone/>
              <a:defRPr sz="1500">
                <a:uFillTx/>
              </a:defRPr>
            </a:lvl9pPr>
          </a:lstStyle>
          <a:p>
            <a:r>
              <a:rPr lang="en-US" dirty="0">
                <a:uFillTx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>
                <a:uFillTx/>
              </a:defRPr>
            </a:lvl1pPr>
            <a:lvl2pPr marL="342900" indent="0">
              <a:buNone/>
              <a:defRPr sz="1050">
                <a:uFillTx/>
              </a:defRPr>
            </a:lvl2pPr>
            <a:lvl3pPr marL="685800" indent="0">
              <a:buNone/>
              <a:defRPr sz="900">
                <a:uFillTx/>
              </a:defRPr>
            </a:lvl3pPr>
            <a:lvl4pPr marL="1028700" indent="0">
              <a:buNone/>
              <a:defRPr sz="750">
                <a:uFillTx/>
              </a:defRPr>
            </a:lvl4pPr>
            <a:lvl5pPr marL="1371600" indent="0">
              <a:buNone/>
              <a:defRPr sz="750">
                <a:uFillTx/>
              </a:defRPr>
            </a:lvl5pPr>
            <a:lvl6pPr marL="1714500" indent="0">
              <a:buNone/>
              <a:defRPr sz="750">
                <a:uFillTx/>
              </a:defRPr>
            </a:lvl6pPr>
            <a:lvl7pPr marL="2057400" indent="0">
              <a:buNone/>
              <a:defRPr sz="750">
                <a:uFillTx/>
              </a:defRPr>
            </a:lvl7pPr>
            <a:lvl8pPr marL="2400300" indent="0">
              <a:buNone/>
              <a:defRPr sz="750">
                <a:uFillTx/>
              </a:defRPr>
            </a:lvl8pPr>
            <a:lvl9pPr marL="2743200" indent="0">
              <a:buNone/>
              <a:defRPr sz="75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D73-56DD-4881-AA67-A17C2C5BB170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F7FF906-417F-4379-BD9F-628DA4E8BFD5}" type="datetime1">
              <a:rPr lang="en-GB" smtClean="0">
                <a:uFillTx/>
              </a:rPr>
              <a:t>09/07/2025</a:t>
            </a:fld>
            <a:endParaRPr lang="en-GB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GB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7C14924C-3CB2-4C44-AAF8-854407DA7A5C}" type="slidenum">
              <a:rPr lang="en-GB" smtClean="0">
                <a:uFillTx/>
              </a:rPr>
              <a:t>‹#›</a:t>
            </a:fld>
            <a:endParaRPr lang="en-GB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1</a:t>
            </a:fld>
            <a:endParaRPr lang="en-GB" dirty="0">
              <a:uFillTx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AFD538-72C2-1FC7-1D54-5C7BCCA0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876144"/>
          </a:xfrm>
          <a:prstGeom prst="rect">
            <a:avLst/>
          </a:prstGeom>
        </p:spPr>
      </p:pic>
      <p:pic>
        <p:nvPicPr>
          <p:cNvPr id="16" name="Picture 15" descr="A logo with a hand and leaves&#10;&#10;Description automatically generated">
            <a:extLst>
              <a:ext uri="{FF2B5EF4-FFF2-40B4-BE49-F238E27FC236}">
                <a16:creationId xmlns:a16="http://schemas.microsoft.com/office/drawing/2014/main" id="{887C6854-4971-4360-BDA2-8BD7F3EAD9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7" y="265780"/>
            <a:ext cx="797560" cy="8458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72875AF-BEF0-4D62-AAEB-B34C25B5504A}"/>
              </a:ext>
            </a:extLst>
          </p:cNvPr>
          <p:cNvGrpSpPr/>
          <p:nvPr/>
        </p:nvGrpSpPr>
        <p:grpSpPr>
          <a:xfrm>
            <a:off x="5451753" y="288528"/>
            <a:ext cx="1272639" cy="1283970"/>
            <a:chOff x="0" y="0"/>
            <a:chExt cx="4377663" cy="49606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D799A1-12C4-61C5-8C89-CA6BC17DB4FB}"/>
                </a:ext>
              </a:extLst>
            </p:cNvPr>
            <p:cNvSpPr/>
            <p:nvPr/>
          </p:nvSpPr>
          <p:spPr>
            <a:xfrm>
              <a:off x="0" y="0"/>
              <a:ext cx="4377663" cy="4960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9EB36A40-3851-4BC1-1464-C0E0BC8BF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916" y="913488"/>
              <a:ext cx="3980813" cy="3355905"/>
            </a:xfrm>
            <a:prstGeom prst="rect">
              <a:avLst/>
            </a:prstGeom>
          </p:spPr>
        </p:pic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435FB0B1-4275-90E2-FD3D-92895344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37" y="1027924"/>
            <a:ext cx="35076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2600" b="1" dirty="0">
                <a:solidFill>
                  <a:srgbClr val="FFFFFF"/>
                </a:solidFill>
                <a:latin typeface="Arial" panose="020B06040202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AUTUMN</a:t>
            </a:r>
            <a:r>
              <a:rPr kumimoji="0" lang="en-GB" altLang="ja-JP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kumimoji="0" lang="en-GB" altLang="ja-JP" sz="2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TERM 2025</a:t>
            </a:r>
            <a:r>
              <a:rPr kumimoji="0" lang="en-GB" altLang="ja-JP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GB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100B17-12FB-1E52-6FB9-9156D24942BC}"/>
              </a:ext>
            </a:extLst>
          </p:cNvPr>
          <p:cNvSpPr txBox="1"/>
          <p:nvPr/>
        </p:nvSpPr>
        <p:spPr>
          <a:xfrm>
            <a:off x="1057428" y="134748"/>
            <a:ext cx="43104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PERSONAL DEVELOPMENT CURRICULUM</a:t>
            </a:r>
          </a:p>
          <a:p>
            <a:r>
              <a:rPr lang="en-US" dirty="0">
                <a:solidFill>
                  <a:schemeClr val="bg1"/>
                </a:solidFill>
              </a:rPr>
              <a:t>ST EDMUND ARROWSMITH </a:t>
            </a:r>
            <a:r>
              <a:rPr lang="en-US" dirty="0">
                <a:solidFill>
                  <a:srgbClr val="FF0000"/>
                </a:solidFill>
              </a:rPr>
              <a:t>CATHOLIC</a:t>
            </a:r>
            <a:r>
              <a:rPr lang="en-US" dirty="0">
                <a:solidFill>
                  <a:schemeClr val="bg1"/>
                </a:solidFill>
              </a:rPr>
              <a:t> HIGH SCHOOL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7D6AB3AB-1C7B-93CD-19E1-68486BE18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875" y="1907585"/>
            <a:ext cx="7712526" cy="7994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7200" marR="457200" algn="just">
              <a:spcBef>
                <a:spcPts val="200"/>
              </a:spcBef>
              <a:spcAft>
                <a:spcPts val="1800"/>
              </a:spcAft>
            </a:pPr>
            <a:r>
              <a:rPr lang="en-US" sz="1400" dirty="0"/>
              <a:t>The Personal Development Curriculum aims to reinforce and develop positive attitudes and values in students and thereby enhance their Spiritual, Moral, Social and Cultural development. </a:t>
            </a:r>
            <a:r>
              <a:rPr lang="en-GB" sz="1400" kern="1000" dirty="0"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8CBD6E-323D-6D8C-1953-352197AAD47B}"/>
              </a:ext>
            </a:extLst>
          </p:cNvPr>
          <p:cNvSpPr/>
          <p:nvPr/>
        </p:nvSpPr>
        <p:spPr>
          <a:xfrm flipV="1">
            <a:off x="132437" y="2589577"/>
            <a:ext cx="6616236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8A7AC62-A542-3D1E-EF2B-23D6BF618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3" y="9102184"/>
            <a:ext cx="4390660" cy="5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788E3C-D1EA-DA0D-43D7-B9C745552A7E}"/>
              </a:ext>
            </a:extLst>
          </p:cNvPr>
          <p:cNvSpPr txBox="1"/>
          <p:nvPr/>
        </p:nvSpPr>
        <p:spPr>
          <a:xfrm>
            <a:off x="4462683" y="2707053"/>
            <a:ext cx="2275597" cy="71865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Key Dates – PDC Events</a:t>
            </a:r>
          </a:p>
          <a:p>
            <a:r>
              <a:rPr lang="en-US" sz="1200" b="1" dirty="0"/>
              <a:t>September</a:t>
            </a:r>
          </a:p>
          <a:p>
            <a:r>
              <a:rPr lang="en-US" sz="1050" dirty="0"/>
              <a:t>Y10 Careers Progress Questionnaire</a:t>
            </a:r>
          </a:p>
          <a:p>
            <a:r>
              <a:rPr lang="en-US" sz="1050" dirty="0"/>
              <a:t>Y7-9 Citizenship in RE (Community/Vocation/Messiah)</a:t>
            </a:r>
          </a:p>
          <a:p>
            <a:r>
              <a:rPr lang="en-US" sz="1050" dirty="0"/>
              <a:t>Y10, 11 &amp; SEND Careers Fair</a:t>
            </a:r>
          </a:p>
          <a:p>
            <a:r>
              <a:rPr lang="en-US" sz="1050" dirty="0"/>
              <a:t>School Council Assemblies &amp; Elections</a:t>
            </a:r>
          </a:p>
          <a:p>
            <a:r>
              <a:rPr lang="en-US" sz="1050" dirty="0"/>
              <a:t>Y11 RSE (in Core PE)</a:t>
            </a:r>
          </a:p>
          <a:p>
            <a:r>
              <a:rPr lang="en-US" sz="1050" dirty="0"/>
              <a:t>Y11 Choosing Options Post 16 (Pathways)</a:t>
            </a:r>
          </a:p>
          <a:p>
            <a:r>
              <a:rPr lang="en-US" sz="1050" dirty="0"/>
              <a:t>Year &amp; Whole School Council Elections</a:t>
            </a:r>
          </a:p>
          <a:p>
            <a:r>
              <a:rPr lang="en-US" sz="1050" dirty="0"/>
              <a:t>Y11 Completion of CVs &amp; Personal Statements</a:t>
            </a:r>
          </a:p>
          <a:p>
            <a:r>
              <a:rPr lang="en-US" sz="1050" dirty="0"/>
              <a:t>Y7 Future Skills Questionnaire</a:t>
            </a:r>
            <a:endParaRPr lang="en-US" sz="1400" b="1" dirty="0"/>
          </a:p>
          <a:p>
            <a:r>
              <a:rPr lang="en-US" sz="1200" b="1" dirty="0"/>
              <a:t>October</a:t>
            </a:r>
          </a:p>
          <a:p>
            <a:r>
              <a:rPr lang="en-US" sz="1050" dirty="0"/>
              <a:t>Extended Pastoral Curriculum 1</a:t>
            </a:r>
            <a:endParaRPr lang="en-GB" sz="1050" dirty="0"/>
          </a:p>
          <a:p>
            <a:r>
              <a:rPr lang="en-US" sz="1050" dirty="0"/>
              <a:t>Year &amp; Whole School Council Meetings</a:t>
            </a:r>
            <a:endParaRPr lang="en-GB" sz="1050" dirty="0"/>
          </a:p>
          <a:p>
            <a:r>
              <a:rPr lang="en-US" sz="1050" dirty="0"/>
              <a:t>Y11 Guidance Evenings (Post 16 Providers attending)</a:t>
            </a:r>
            <a:endParaRPr lang="en-GB" sz="1050" dirty="0"/>
          </a:p>
          <a:p>
            <a:r>
              <a:rPr lang="en-US" sz="1050" dirty="0"/>
              <a:t>Y11 Interview Preparation</a:t>
            </a:r>
            <a:endParaRPr lang="en-GB" sz="1050" dirty="0"/>
          </a:p>
          <a:p>
            <a:r>
              <a:rPr lang="en-US" sz="1050" dirty="0"/>
              <a:t>Y10 Workplace Experience Launch</a:t>
            </a:r>
            <a:endParaRPr lang="en-GB" sz="1050" dirty="0"/>
          </a:p>
          <a:p>
            <a:r>
              <a:rPr lang="en-US" sz="1050" dirty="0"/>
              <a:t>Y8    Fire Safety</a:t>
            </a:r>
            <a:endParaRPr lang="en-GB" sz="1050" dirty="0"/>
          </a:p>
          <a:p>
            <a:r>
              <a:rPr lang="en-US" sz="1050" dirty="0"/>
              <a:t>Y7 &amp; 8 Citizenship in History (How is Britain Governed/How to become an MP)</a:t>
            </a:r>
            <a:endParaRPr lang="en-GB" sz="1050" dirty="0"/>
          </a:p>
          <a:p>
            <a:r>
              <a:rPr lang="en-US" sz="1050" dirty="0"/>
              <a:t>Y7 Citizenship in Geography (Designing a sustainable settlement)</a:t>
            </a:r>
            <a:endParaRPr lang="en-GB" sz="1050" dirty="0"/>
          </a:p>
          <a:p>
            <a:r>
              <a:rPr lang="en-US" sz="1200" b="1" dirty="0"/>
              <a:t>November</a:t>
            </a:r>
          </a:p>
          <a:p>
            <a:r>
              <a:rPr lang="en-US" sz="1050" dirty="0"/>
              <a:t>Y11 Mock Interview Day</a:t>
            </a:r>
            <a:endParaRPr lang="en-GB" sz="1050" dirty="0"/>
          </a:p>
          <a:p>
            <a:r>
              <a:rPr lang="en-US" sz="1050" dirty="0"/>
              <a:t>Y7 Anti-bullying, performance of HOPE</a:t>
            </a:r>
            <a:endParaRPr lang="en-GB" sz="1050" dirty="0"/>
          </a:p>
          <a:p>
            <a:r>
              <a:rPr lang="en-US" sz="1050" dirty="0"/>
              <a:t>Extended Pastoral Curriculum 2</a:t>
            </a:r>
            <a:endParaRPr lang="en-GB" sz="1050" dirty="0"/>
          </a:p>
          <a:p>
            <a:r>
              <a:rPr lang="en-US" sz="1200" b="1" dirty="0"/>
              <a:t>December</a:t>
            </a:r>
          </a:p>
          <a:p>
            <a:r>
              <a:rPr lang="en-US" sz="1050" dirty="0"/>
              <a:t>Y7-9 Citizenship in Geography</a:t>
            </a:r>
            <a:endParaRPr lang="en-GB" sz="1050" dirty="0"/>
          </a:p>
          <a:p>
            <a:r>
              <a:rPr lang="en-US" sz="1050" dirty="0"/>
              <a:t>Y9 Options – Introduction to Future Pathways</a:t>
            </a:r>
            <a:endParaRPr lang="en-GB" sz="1050" dirty="0"/>
          </a:p>
          <a:p>
            <a:r>
              <a:rPr lang="en-US" sz="1050" dirty="0"/>
              <a:t>Extended Pastoral Curriculum 3</a:t>
            </a:r>
            <a:endParaRPr lang="en-GB" sz="1050" dirty="0"/>
          </a:p>
          <a:p>
            <a:r>
              <a:rPr lang="en-US" sz="1050" dirty="0"/>
              <a:t>Y9 Citizenship in History (What kinds of governments exist in the world?)</a:t>
            </a:r>
            <a:endParaRPr lang="en-GB" sz="1050" dirty="0"/>
          </a:p>
          <a:p>
            <a:r>
              <a:rPr lang="en-US" sz="1050" dirty="0"/>
              <a:t>Y7 Citizenship in Geography (Global Citizenship Development)</a:t>
            </a:r>
          </a:p>
          <a:p>
            <a:r>
              <a:rPr lang="en-US" sz="1050" dirty="0"/>
              <a:t>Y11 Future Skills Questionnaire</a:t>
            </a:r>
            <a:endParaRPr lang="en-GB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D3183-D8BA-987D-8509-02ABD005C732}"/>
              </a:ext>
            </a:extLst>
          </p:cNvPr>
          <p:cNvSpPr txBox="1"/>
          <p:nvPr/>
        </p:nvSpPr>
        <p:spPr>
          <a:xfrm>
            <a:off x="102229" y="2720203"/>
            <a:ext cx="429955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Highlights from the Summer Term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E5AD39-072E-551F-7CD7-F84F7E525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3" y="9771252"/>
            <a:ext cx="4390660" cy="5933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E1EFC40-0A03-592D-2659-1323B83A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3" y="3137422"/>
            <a:ext cx="1896310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56BB17-7ADE-EA41-252E-AEAB372FC8B7}"/>
              </a:ext>
            </a:extLst>
          </p:cNvPr>
          <p:cNvSpPr txBox="1"/>
          <p:nvPr/>
        </p:nvSpPr>
        <p:spPr>
          <a:xfrm>
            <a:off x="0" y="9115953"/>
            <a:ext cx="4503027" cy="63863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i="1" dirty="0"/>
              <a:t>“I never really thought university was for me, but now I can actually imagine myself going.”</a:t>
            </a:r>
          </a:p>
          <a:p>
            <a:endParaRPr lang="en-US" sz="300" i="1" dirty="0"/>
          </a:p>
          <a:p>
            <a:pPr algn="r"/>
            <a:r>
              <a:rPr lang="en-US" sz="1050" i="1" dirty="0"/>
              <a:t>A Year 10 Student commenting about their day at Leeds University</a:t>
            </a:r>
            <a:endParaRPr lang="en-GB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B920D-8FCA-0225-EF31-33EE09E1E3AD}"/>
              </a:ext>
            </a:extLst>
          </p:cNvPr>
          <p:cNvSpPr txBox="1"/>
          <p:nvPr/>
        </p:nvSpPr>
        <p:spPr>
          <a:xfrm>
            <a:off x="2068356" y="4677833"/>
            <a:ext cx="2333431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Year 10 pupils recently enjoyed a taster day at St John Rigby College, where they explored a wide range of subjects, engaged with specialist staff, and experienced the college’s dynamic learning environment. The visit helped them gain valuable insight into post-16 education, easing anxieties and supporting future decision-making.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FAEDD-2195-CD5C-637D-B8566B3ABACE}"/>
              </a:ext>
            </a:extLst>
          </p:cNvPr>
          <p:cNvSpPr txBox="1"/>
          <p:nvPr/>
        </p:nvSpPr>
        <p:spPr>
          <a:xfrm>
            <a:off x="2068357" y="3137422"/>
            <a:ext cx="2333432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Year 10 students visited the University of Leeds for an inspiring and eye-opening experience that offered them a real taste of university life, from exploring the campus and facilities to speaking with current students. The trip boosted their confidence and aspirations, helping many envision higher education as a real possibility for their future.</a:t>
            </a:r>
            <a:endParaRPr lang="en-GB" sz="1000" dirty="0"/>
          </a:p>
        </p:txBody>
      </p:sp>
      <p:pic>
        <p:nvPicPr>
          <p:cNvPr id="8" name="Picture 7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F812E9B2-252B-E313-6D42-23098911E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6" y="6214722"/>
            <a:ext cx="1917718" cy="1323438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E43714E0-68D8-BA28-1B33-0E153D70E3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480595-1C37-4610-C014-28918A76F6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62" y="4697499"/>
            <a:ext cx="1909398" cy="14576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6E4E76-F2EE-C530-528E-C32111DFB2B0}"/>
              </a:ext>
            </a:extLst>
          </p:cNvPr>
          <p:cNvSpPr txBox="1"/>
          <p:nvPr/>
        </p:nvSpPr>
        <p:spPr>
          <a:xfrm>
            <a:off x="2076866" y="6206501"/>
            <a:ext cx="2333431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Year 9 students developed essential money management and financial capability skills during a week of dedicated </a:t>
            </a:r>
            <a:r>
              <a:rPr lang="en-US" sz="1000" dirty="0" err="1"/>
              <a:t>maths</a:t>
            </a:r>
            <a:r>
              <a:rPr lang="en-US" sz="1000" dirty="0"/>
              <a:t> lessons focused on real-life budgeting, saving, and spending. The week concluded with an engaging money quiz, allowing pupils to consolidate their learning in a fun and interactive way.</a:t>
            </a:r>
            <a:endParaRPr lang="en-GB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F7CA3-A846-EB38-564B-BF996686BC33}"/>
              </a:ext>
            </a:extLst>
          </p:cNvPr>
          <p:cNvSpPr txBox="1"/>
          <p:nvPr/>
        </p:nvSpPr>
        <p:spPr>
          <a:xfrm>
            <a:off x="2072539" y="7581280"/>
            <a:ext cx="2342087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Year 8 students participated in presentations from professionals in sectors such as government and politics, architecture, cyber security, and medicine. These sessions provided valuable insight into a range of career pathways and helped students understand the skills and routes needed to enter different professions.</a:t>
            </a:r>
            <a:endParaRPr lang="en-GB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63055-8877-F106-AF50-596E6F4F7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62" y="7595505"/>
            <a:ext cx="1917718" cy="1441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0CD12-CA96-FACA-97A1-99A910C0A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D1788-DECD-307F-6E02-0768D00A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924C-3CB2-4C44-AAF8-854407DA7A5C}" type="slidenum">
              <a:rPr lang="en-GB" smtClean="0">
                <a:uFillTx/>
              </a:rPr>
              <a:t>2</a:t>
            </a:fld>
            <a:endParaRPr lang="en-GB" dirty="0"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F3D2C-E432-A3F9-1B22-B8994C4954F3}"/>
              </a:ext>
            </a:extLst>
          </p:cNvPr>
          <p:cNvSpPr txBox="1"/>
          <p:nvPr/>
        </p:nvSpPr>
        <p:spPr>
          <a:xfrm>
            <a:off x="86097" y="78501"/>
            <a:ext cx="668580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Pastoral and Extended Pastoral Curriculum Schedule</a:t>
            </a: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68C3FA-CA91-5D6C-38F4-7D2CA00B4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41504"/>
              </p:ext>
            </p:extLst>
          </p:nvPr>
        </p:nvGraphicFramePr>
        <p:xfrm>
          <a:off x="76200" y="7511820"/>
          <a:ext cx="6695702" cy="23364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6447">
                  <a:extLst>
                    <a:ext uri="{9D8B030D-6E8A-4147-A177-3AD203B41FA5}">
                      <a16:colId xmlns:a16="http://schemas.microsoft.com/office/drawing/2014/main" val="3253148969"/>
                    </a:ext>
                  </a:extLst>
                </a:gridCol>
                <a:gridCol w="1023851">
                  <a:extLst>
                    <a:ext uri="{9D8B030D-6E8A-4147-A177-3AD203B41FA5}">
                      <a16:colId xmlns:a16="http://schemas.microsoft.com/office/drawing/2014/main" val="2763959354"/>
                    </a:ext>
                  </a:extLst>
                </a:gridCol>
                <a:gridCol w="1023851">
                  <a:extLst>
                    <a:ext uri="{9D8B030D-6E8A-4147-A177-3AD203B41FA5}">
                      <a16:colId xmlns:a16="http://schemas.microsoft.com/office/drawing/2014/main" val="543428476"/>
                    </a:ext>
                  </a:extLst>
                </a:gridCol>
                <a:gridCol w="1023851">
                  <a:extLst>
                    <a:ext uri="{9D8B030D-6E8A-4147-A177-3AD203B41FA5}">
                      <a16:colId xmlns:a16="http://schemas.microsoft.com/office/drawing/2014/main" val="2343397065"/>
                    </a:ext>
                  </a:extLst>
                </a:gridCol>
                <a:gridCol w="1023851">
                  <a:extLst>
                    <a:ext uri="{9D8B030D-6E8A-4147-A177-3AD203B41FA5}">
                      <a16:colId xmlns:a16="http://schemas.microsoft.com/office/drawing/2014/main" val="69556531"/>
                    </a:ext>
                  </a:extLst>
                </a:gridCol>
                <a:gridCol w="1023851">
                  <a:extLst>
                    <a:ext uri="{9D8B030D-6E8A-4147-A177-3AD203B41FA5}">
                      <a16:colId xmlns:a16="http://schemas.microsoft.com/office/drawing/2014/main" val="1792164818"/>
                    </a:ext>
                  </a:extLst>
                </a:gridCol>
              </a:tblGrid>
              <a:tr h="511680">
                <a:tc>
                  <a:txBody>
                    <a:bodyPr/>
                    <a:lstStyle/>
                    <a:p>
                      <a:r>
                        <a:rPr lang="en-US" dirty="0"/>
                        <a:t>Extended Pastoral Curriculum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11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387502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Tues 7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Oct (Wk B)</a:t>
                      </a:r>
                      <a:endParaRPr lang="en-GB" sz="105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P1 – 8:55am</a:t>
                      </a:r>
                      <a:endParaRPr lang="en-GB" sz="105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for Assessments</a:t>
                      </a:r>
                      <a:endParaRPr lang="en-GB" sz="1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for Assessments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for Assessments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for Assessments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Preparation for Assessments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extLst>
                  <a:ext uri="{0D108BD9-81ED-4DB2-BD59-A6C34878D82A}">
                    <a16:rowId xmlns:a16="http://schemas.microsoft.com/office/drawing/2014/main" val="3121692909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Wed 26</a:t>
                      </a:r>
                      <a:r>
                        <a:rPr lang="en-US" sz="1100" b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Nov (</a:t>
                      </a:r>
                      <a:r>
                        <a:rPr lang="en-US" sz="11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A)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P1 – 8:55am 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Attitudes to Mental Wellbeing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Promoting Mental Wellbeing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Healthy &amp; Unhealthy Coping Strategies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challenges and reframing negative thinking </a:t>
                      </a:r>
                      <a:endParaRPr lang="en-GB" sz="105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Promoting mental wellbeing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extLst>
                  <a:ext uri="{0D108BD9-81ED-4DB2-BD59-A6C34878D82A}">
                    <a16:rowId xmlns:a16="http://schemas.microsoft.com/office/drawing/2014/main" val="2800012305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 8</a:t>
                      </a:r>
                      <a:r>
                        <a:rPr lang="en-US" sz="1100" b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Dec (</a:t>
                      </a:r>
                      <a:r>
                        <a:rPr lang="en-US" sz="11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B)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P1 – 8:55am 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Data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Assessments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Data for Assessments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Data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Assessments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Anti-social behaviour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Exploring Substance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</a:t>
                      </a:r>
                      <a:endParaRPr lang="en-GB" sz="105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5715" marB="0"/>
                </a:tc>
                <a:extLst>
                  <a:ext uri="{0D108BD9-81ED-4DB2-BD59-A6C34878D82A}">
                    <a16:rowId xmlns:a16="http://schemas.microsoft.com/office/drawing/2014/main" val="14844577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231ECAB-E2F3-B7A7-9F19-FC978E715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05791"/>
              </p:ext>
            </p:extLst>
          </p:nvPr>
        </p:nvGraphicFramePr>
        <p:xfrm>
          <a:off x="86096" y="500842"/>
          <a:ext cx="6685806" cy="69579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6355">
                  <a:extLst>
                    <a:ext uri="{9D8B030D-6E8A-4147-A177-3AD203B41FA5}">
                      <a16:colId xmlns:a16="http://schemas.microsoft.com/office/drawing/2014/main" val="3393462248"/>
                    </a:ext>
                  </a:extLst>
                </a:gridCol>
                <a:gridCol w="1739305">
                  <a:extLst>
                    <a:ext uri="{9D8B030D-6E8A-4147-A177-3AD203B41FA5}">
                      <a16:colId xmlns:a16="http://schemas.microsoft.com/office/drawing/2014/main" val="3842017377"/>
                    </a:ext>
                  </a:extLst>
                </a:gridCol>
                <a:gridCol w="3800146">
                  <a:extLst>
                    <a:ext uri="{9D8B030D-6E8A-4147-A177-3AD203B41FA5}">
                      <a16:colId xmlns:a16="http://schemas.microsoft.com/office/drawing/2014/main" val="1685501429"/>
                    </a:ext>
                  </a:extLst>
                </a:gridCol>
              </a:tblGrid>
              <a:tr h="317810">
                <a:tc>
                  <a:txBody>
                    <a:bodyPr/>
                    <a:lstStyle/>
                    <a:p>
                      <a:r>
                        <a:rPr lang="en-US" dirty="0"/>
                        <a:t>Pastoral Curriculum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Sessions will cover: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660454"/>
                  </a:ext>
                </a:extLst>
              </a:tr>
              <a:tr h="935775">
                <a:tc rowSpan="2">
                  <a:txBody>
                    <a:bodyPr/>
                    <a:lstStyle/>
                    <a:p>
                      <a:r>
                        <a:rPr lang="en-US" sz="1000" b="1" dirty="0"/>
                        <a:t>Year 7</a:t>
                      </a:r>
                    </a:p>
                    <a:p>
                      <a:r>
                        <a:rPr lang="en-US" sz="1000" b="1" dirty="0"/>
                        <a:t>Tuesdays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Relationships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Making friends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Teamwork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Respect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Targets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Friends &amp; School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Relationships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803322"/>
                  </a:ext>
                </a:extLst>
              </a:tr>
              <a:tr h="2667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Study Skills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Getting ready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do I learn?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8302642"/>
                  </a:ext>
                </a:extLst>
              </a:tr>
              <a:tr h="935775">
                <a:tc rowSpan="2">
                  <a:txBody>
                    <a:bodyPr/>
                    <a:lstStyle/>
                    <a:p>
                      <a:r>
                        <a:rPr lang="en-US" sz="1000" b="1" dirty="0"/>
                        <a:t>Year 8</a:t>
                      </a:r>
                    </a:p>
                    <a:p>
                      <a:r>
                        <a:rPr lang="en-US" sz="1000" b="1" dirty="0"/>
                        <a:t>Wednesdays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Relationships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are values?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Different types of relationships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Key to a good relationship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Dealing with tricky relationships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do we feel about ourselves?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Qualities admired in a person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3959305"/>
                  </a:ext>
                </a:extLst>
              </a:tr>
              <a:tr h="9357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Physical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is self-worth?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am I worth to society?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sleep factor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Tobacco and Nicotine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is the difference between tobacco and nicotine?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Spotting influences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30432"/>
                  </a:ext>
                </a:extLst>
              </a:tr>
              <a:tr h="434020">
                <a:tc rowSpan="2">
                  <a:txBody>
                    <a:bodyPr/>
                    <a:lstStyle/>
                    <a:p>
                      <a:r>
                        <a:rPr lang="en-US" sz="1000" b="1" dirty="0"/>
                        <a:t>Year 9</a:t>
                      </a:r>
                    </a:p>
                    <a:p>
                      <a:r>
                        <a:rPr lang="en-US" sz="1000" b="1" dirty="0"/>
                        <a:t>Mondays 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Relationships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Identifying unhealthy relationships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Managing unwanted attention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20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Reducing inappropriate behaviours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192018"/>
                  </a:ext>
                </a:extLst>
              </a:tr>
              <a:tr h="4173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Physical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Risks and consequences of alcohol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Short and long term risks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Influences of alcohol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453324"/>
                  </a:ext>
                </a:extLst>
              </a:tr>
              <a:tr h="601272">
                <a:tc rowSpan="2">
                  <a:txBody>
                    <a:bodyPr/>
                    <a:lstStyle/>
                    <a:p>
                      <a:r>
                        <a:rPr lang="en-US" sz="1000" b="1" dirty="0"/>
                        <a:t>Year 10</a:t>
                      </a:r>
                    </a:p>
                    <a:p>
                      <a:r>
                        <a:rPr lang="en-US" sz="1000" b="1" dirty="0"/>
                        <a:t>Fridays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Relationships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is bullying?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Banter or Bullying?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Social bullying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Cyber bullying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869624"/>
                  </a:ext>
                </a:extLst>
              </a:tr>
              <a:tr h="6012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Study Skills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Getting ready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do I learn?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How to recognise exam stress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Dealing with exam stress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666853"/>
                  </a:ext>
                </a:extLst>
              </a:tr>
              <a:tr h="262996">
                <a:tc rowSpan="3">
                  <a:txBody>
                    <a:bodyPr/>
                    <a:lstStyle/>
                    <a:p>
                      <a:r>
                        <a:rPr lang="en-US" sz="1000" b="1" dirty="0"/>
                        <a:t>Year 11</a:t>
                      </a:r>
                    </a:p>
                    <a:p>
                      <a:r>
                        <a:rPr lang="en-US" sz="1000" b="1" dirty="0"/>
                        <a:t>Thursdays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Study Skills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Different ways to study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Exploring revision techniques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114752"/>
                  </a:ext>
                </a:extLst>
              </a:tr>
              <a:tr h="4302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Personal Safety</a:t>
                      </a:r>
                      <a:endParaRPr lang="en-GB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is exploitation?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is sexual grooming?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County Lines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902078"/>
                  </a:ext>
                </a:extLst>
              </a:tr>
              <a:tr h="1652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Careers</a:t>
                      </a:r>
                      <a:endParaRPr lang="en-GB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200"/>
                        </a:spcBef>
                        <a:spcAft>
                          <a:spcPts val="1800"/>
                        </a:spcAft>
                        <a:buFontTx/>
                        <a:buNone/>
                      </a:pPr>
                      <a:r>
                        <a:rPr lang="en-US" sz="1000" kern="10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ahoma" panose="020B0604030504040204" pitchFamily="34" charset="0"/>
                        </a:rPr>
                        <a:t>Future Skills Questionnaire</a:t>
                      </a:r>
                      <a:endParaRPr lang="en-GB" sz="1000" kern="10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065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78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9F720AE331774B907FC82BAAA1568E" ma:contentTypeVersion="15" ma:contentTypeDescription="Create a new document." ma:contentTypeScope="" ma:versionID="bdb6d0d6bae21618e7bf49ef0cc4d78f">
  <xsd:schema xmlns:xsd="http://www.w3.org/2001/XMLSchema" xmlns:xs="http://www.w3.org/2001/XMLSchema" xmlns:p="http://schemas.microsoft.com/office/2006/metadata/properties" xmlns:ns1="http://schemas.microsoft.com/sharepoint/v3" xmlns:ns3="5608a186-5688-4e08-a3cb-8ad468729213" xmlns:ns4="3f5f5f96-a919-4f29-b3a3-72dedd85b145" targetNamespace="http://schemas.microsoft.com/office/2006/metadata/properties" ma:root="true" ma:fieldsID="d5551e69352e6f1beb3b12c4d7cfa023" ns1:_="" ns3:_="" ns4:_="">
    <xsd:import namespace="http://schemas.microsoft.com/sharepoint/v3"/>
    <xsd:import namespace="5608a186-5688-4e08-a3cb-8ad468729213"/>
    <xsd:import namespace="3f5f5f96-a919-4f29-b3a3-72dedd85b14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8a186-5688-4e08-a3cb-8ad4687292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f5f96-a919-4f29-b3a3-72dedd85b1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FBF2A-E660-4AF9-8C89-EF58D94AA8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08a186-5688-4e08-a3cb-8ad468729213"/>
    <ds:schemaRef ds:uri="3f5f5f96-a919-4f29-b3a3-72dedd85b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6271F8-3F0A-42E5-9945-02D5A3A7938B}">
  <ds:schemaRefs>
    <ds:schemaRef ds:uri="5608a186-5688-4e08-a3cb-8ad468729213"/>
    <ds:schemaRef ds:uri="http://purl.org/dc/dcmitype/"/>
    <ds:schemaRef ds:uri="http://schemas.microsoft.com/office/2006/documentManagement/types"/>
    <ds:schemaRef ds:uri="http://purl.org/dc/terms/"/>
    <ds:schemaRef ds:uri="3f5f5f96-a919-4f29-b3a3-72dedd85b145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0D130F-FCE1-4FE0-9287-381E03A5A7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2463</TotalTime>
  <Words>754</Words>
  <Application>Microsoft Office PowerPoint</Application>
  <PresentationFormat>A4 Paper (210x297 mm)</PresentationFormat>
  <Paragraphs>137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</vt:vector>
  </TitlesOfParts>
  <Company>Lawnswood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Mrs R Paul</cp:lastModifiedBy>
  <cp:revision>64</cp:revision>
  <dcterms:created xsi:type="dcterms:W3CDTF">2018-02-21T07:23:35Z</dcterms:created>
  <dcterms:modified xsi:type="dcterms:W3CDTF">2025-07-09T16:24:46Z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0x010100209F720AE331774B907FC82BAAA1568E</vt:lpwstr>
  </property>
</Properties>
</file>