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257" r:id="rId3"/>
    <p:sldId id="259" r:id="rId4"/>
    <p:sldId id="261" r:id="rId5"/>
    <p:sldId id="262" r:id="rId6"/>
    <p:sldId id="270" r:id="rId7"/>
    <p:sldId id="303" r:id="rId8"/>
    <p:sldId id="265" r:id="rId9"/>
    <p:sldId id="267" r:id="rId10"/>
    <p:sldId id="269" r:id="rId11"/>
    <p:sldId id="278" r:id="rId12"/>
    <p:sldId id="271" r:id="rId13"/>
    <p:sldId id="298" r:id="rId14"/>
    <p:sldId id="299" r:id="rId15"/>
    <p:sldId id="300" r:id="rId16"/>
    <p:sldId id="273" r:id="rId17"/>
    <p:sldId id="274" r:id="rId18"/>
    <p:sldId id="275" r:id="rId19"/>
    <p:sldId id="276" r:id="rId20"/>
    <p:sldId id="260" r:id="rId21"/>
    <p:sldId id="302" r:id="rId22"/>
    <p:sldId id="284" r:id="rId23"/>
    <p:sldId id="281" r:id="rId24"/>
    <p:sldId id="282" r:id="rId25"/>
    <p:sldId id="285" r:id="rId26"/>
    <p:sldId id="286" r:id="rId27"/>
    <p:sldId id="287" r:id="rId28"/>
    <p:sldId id="288" r:id="rId29"/>
    <p:sldId id="345" r:id="rId30"/>
    <p:sldId id="293" r:id="rId31"/>
    <p:sldId id="258" r:id="rId32"/>
    <p:sldId id="348" r:id="rId33"/>
    <p:sldId id="289" r:id="rId34"/>
    <p:sldId id="346" r:id="rId35"/>
    <p:sldId id="350" r:id="rId36"/>
    <p:sldId id="294" r:id="rId37"/>
    <p:sldId id="344" r:id="rId38"/>
    <p:sldId id="304" r:id="rId39"/>
    <p:sldId id="305" r:id="rId40"/>
    <p:sldId id="292" r:id="rId41"/>
  </p:sldIdLst>
  <p:sldSz cx="18288000" cy="10287000"/>
  <p:notesSz cx="6858000" cy="9144000"/>
  <p:embeddedFontLst>
    <p:embeddedFont>
      <p:font typeface="Amaranth" panose="020B0604020202020204" charset="0"/>
      <p:regular r:id="rId43"/>
    </p:embeddedFont>
    <p:embeddedFont>
      <p:font typeface="Calibri" panose="020F0502020204030204" pitchFamily="34" charset="0"/>
      <p:regular r:id="rId44"/>
      <p:bold r:id="rId45"/>
      <p:italic r:id="rId46"/>
      <p:boldItalic r:id="rId47"/>
    </p:embeddedFont>
    <p:embeddedFont>
      <p:font typeface="TT Norms" panose="020B0604020202020204" charset="0"/>
      <p:regular r:id="rId48"/>
    </p:embeddedFont>
    <p:embeddedFont>
      <p:font typeface="TT Norms Bold"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5D7A7C-3B13-49CF-BFD5-9D4F167111A5}" v="500" dt="2024-02-01T19:14:12.6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8" d="100"/>
          <a:sy n="58" d="100"/>
        </p:scale>
        <p:origin x="120" y="58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Jones" userId="425a4cd7-782c-4d33-b9f2-75e9f309f14b" providerId="ADAL" clId="{385D7A7C-3B13-49CF-BFD5-9D4F167111A5}"/>
    <pc:docChg chg="undo custSel addSld delSld modSld sldOrd">
      <pc:chgData name="Megan Jones" userId="425a4cd7-782c-4d33-b9f2-75e9f309f14b" providerId="ADAL" clId="{385D7A7C-3B13-49CF-BFD5-9D4F167111A5}" dt="2024-02-01T19:24:22.581" v="3668" actId="6549"/>
      <pc:docMkLst>
        <pc:docMk/>
      </pc:docMkLst>
      <pc:sldChg chg="modSp mod">
        <pc:chgData name="Megan Jones" userId="425a4cd7-782c-4d33-b9f2-75e9f309f14b" providerId="ADAL" clId="{385D7A7C-3B13-49CF-BFD5-9D4F167111A5}" dt="2024-01-30T18:37:07.156" v="44" actId="20577"/>
        <pc:sldMkLst>
          <pc:docMk/>
          <pc:sldMk cId="0" sldId="256"/>
        </pc:sldMkLst>
        <pc:spChg chg="mod">
          <ac:chgData name="Megan Jones" userId="425a4cd7-782c-4d33-b9f2-75e9f309f14b" providerId="ADAL" clId="{385D7A7C-3B13-49CF-BFD5-9D4F167111A5}" dt="2024-01-30T18:37:07.156" v="44" actId="20577"/>
          <ac:spMkLst>
            <pc:docMk/>
            <pc:sldMk cId="0" sldId="256"/>
            <ac:spMk id="5" creationId="{00000000-0000-0000-0000-000000000000}"/>
          </ac:spMkLst>
        </pc:spChg>
      </pc:sldChg>
      <pc:sldChg chg="modSp mod">
        <pc:chgData name="Megan Jones" userId="425a4cd7-782c-4d33-b9f2-75e9f309f14b" providerId="ADAL" clId="{385D7A7C-3B13-49CF-BFD5-9D4F167111A5}" dt="2024-01-30T18:52:14.466" v="649" actId="6549"/>
        <pc:sldMkLst>
          <pc:docMk/>
          <pc:sldMk cId="0" sldId="257"/>
        </pc:sldMkLst>
        <pc:spChg chg="mod">
          <ac:chgData name="Megan Jones" userId="425a4cd7-782c-4d33-b9f2-75e9f309f14b" providerId="ADAL" clId="{385D7A7C-3B13-49CF-BFD5-9D4F167111A5}" dt="2024-01-30T18:52:14.466" v="649" actId="6549"/>
          <ac:spMkLst>
            <pc:docMk/>
            <pc:sldMk cId="0" sldId="257"/>
            <ac:spMk id="19" creationId="{00000000-0000-0000-0000-000000000000}"/>
          </ac:spMkLst>
        </pc:spChg>
      </pc:sldChg>
      <pc:sldChg chg="addSp delSp modSp del mod ord">
        <pc:chgData name="Megan Jones" userId="425a4cd7-782c-4d33-b9f2-75e9f309f14b" providerId="ADAL" clId="{385D7A7C-3B13-49CF-BFD5-9D4F167111A5}" dt="2024-02-01T19:20:30.424" v="3421" actId="20577"/>
        <pc:sldMkLst>
          <pc:docMk/>
          <pc:sldMk cId="910315720" sldId="258"/>
        </pc:sldMkLst>
        <pc:spChg chg="del">
          <ac:chgData name="Megan Jones" userId="425a4cd7-782c-4d33-b9f2-75e9f309f14b" providerId="ADAL" clId="{385D7A7C-3B13-49CF-BFD5-9D4F167111A5}" dt="2024-02-01T19:06:36.311" v="3039" actId="478"/>
          <ac:spMkLst>
            <pc:docMk/>
            <pc:sldMk cId="910315720" sldId="258"/>
            <ac:spMk id="2" creationId="{C9F77DE4-64A8-43F7-B061-10A3C962AD10}"/>
          </ac:spMkLst>
        </pc:spChg>
        <pc:spChg chg="add mod">
          <ac:chgData name="Megan Jones" userId="425a4cd7-782c-4d33-b9f2-75e9f309f14b" providerId="ADAL" clId="{385D7A7C-3B13-49CF-BFD5-9D4F167111A5}" dt="2024-02-01T19:06:36.311" v="3039" actId="478"/>
          <ac:spMkLst>
            <pc:docMk/>
            <pc:sldMk cId="910315720" sldId="258"/>
            <ac:spMk id="7" creationId="{5FA41B5B-C30B-399C-5DFF-23590C7438D6}"/>
          </ac:spMkLst>
        </pc:spChg>
        <pc:spChg chg="add mod">
          <ac:chgData name="Megan Jones" userId="425a4cd7-782c-4d33-b9f2-75e9f309f14b" providerId="ADAL" clId="{385D7A7C-3B13-49CF-BFD5-9D4F167111A5}" dt="2024-02-01T19:07:14.087" v="3072" actId="1076"/>
          <ac:spMkLst>
            <pc:docMk/>
            <pc:sldMk cId="910315720" sldId="258"/>
            <ac:spMk id="8" creationId="{2526CF81-7B50-6A30-1023-C40441D9D582}"/>
          </ac:spMkLst>
        </pc:spChg>
        <pc:graphicFrameChg chg="mod modGraphic">
          <ac:chgData name="Megan Jones" userId="425a4cd7-782c-4d33-b9f2-75e9f309f14b" providerId="ADAL" clId="{385D7A7C-3B13-49CF-BFD5-9D4F167111A5}" dt="2024-02-01T19:20:30.424" v="3421" actId="20577"/>
          <ac:graphicFrameMkLst>
            <pc:docMk/>
            <pc:sldMk cId="910315720" sldId="258"/>
            <ac:graphicFrameMk id="4" creationId="{A2A32112-0896-4F15-90E7-AAA49608DEF0}"/>
          </ac:graphicFrameMkLst>
        </pc:graphicFrameChg>
      </pc:sldChg>
      <pc:sldChg chg="addSp modSp add mod">
        <pc:chgData name="Megan Jones" userId="425a4cd7-782c-4d33-b9f2-75e9f309f14b" providerId="ADAL" clId="{385D7A7C-3B13-49CF-BFD5-9D4F167111A5}" dt="2024-02-01T19:04:08.138" v="3034"/>
        <pc:sldMkLst>
          <pc:docMk/>
          <pc:sldMk cId="910315720" sldId="258"/>
        </pc:sldMkLst>
        <pc:spChg chg="mod">
          <ac:chgData name="Megan Jones" userId="425a4cd7-782c-4d33-b9f2-75e9f309f14b" providerId="ADAL" clId="{385D7A7C-3B13-49CF-BFD5-9D4F167111A5}" dt="2024-02-01T19:03:58.946" v="3033" actId="20577"/>
          <ac:spMkLst>
            <pc:docMk/>
            <pc:sldMk cId="910315720" sldId="258"/>
            <ac:spMk id="2" creationId="{C9F77DE4-64A8-43F7-B061-10A3C962AD10}"/>
          </ac:spMkLst>
        </pc:spChg>
        <pc:spChg chg="add mod">
          <ac:chgData name="Megan Jones" userId="425a4cd7-782c-4d33-b9f2-75e9f309f14b" providerId="ADAL" clId="{385D7A7C-3B13-49CF-BFD5-9D4F167111A5}" dt="2024-02-01T19:04:08.138" v="3034"/>
          <ac:spMkLst>
            <pc:docMk/>
            <pc:sldMk cId="910315720" sldId="258"/>
            <ac:spMk id="3" creationId="{153F9843-592F-99DB-AE61-1C7D5963D981}"/>
          </ac:spMkLst>
        </pc:spChg>
      </pc:sldChg>
      <pc:sldChg chg="delSp add del setBg delDesignElem">
        <pc:chgData name="Megan Jones" userId="425a4cd7-782c-4d33-b9f2-75e9f309f14b" providerId="ADAL" clId="{385D7A7C-3B13-49CF-BFD5-9D4F167111A5}" dt="2024-02-01T17:39:00.931" v="1438" actId="47"/>
        <pc:sldMkLst>
          <pc:docMk/>
          <pc:sldMk cId="1658156089" sldId="258"/>
        </pc:sldMkLst>
        <pc:spChg chg="del">
          <ac:chgData name="Megan Jones" userId="425a4cd7-782c-4d33-b9f2-75e9f309f14b" providerId="ADAL" clId="{385D7A7C-3B13-49CF-BFD5-9D4F167111A5}" dt="2024-02-01T17:38:44.840" v="1437"/>
          <ac:spMkLst>
            <pc:docMk/>
            <pc:sldMk cId="1658156089" sldId="258"/>
            <ac:spMk id="9" creationId="{955A2079-FA98-4876-80F0-72364A7D2EA4}"/>
          </ac:spMkLst>
        </pc:spChg>
      </pc:sldChg>
      <pc:sldChg chg="delSp mod">
        <pc:chgData name="Megan Jones" userId="425a4cd7-782c-4d33-b9f2-75e9f309f14b" providerId="ADAL" clId="{385D7A7C-3B13-49CF-BFD5-9D4F167111A5}" dt="2024-01-30T18:45:22.043" v="475" actId="478"/>
        <pc:sldMkLst>
          <pc:docMk/>
          <pc:sldMk cId="0" sldId="259"/>
        </pc:sldMkLst>
        <pc:spChg chg="del">
          <ac:chgData name="Megan Jones" userId="425a4cd7-782c-4d33-b9f2-75e9f309f14b" providerId="ADAL" clId="{385D7A7C-3B13-49CF-BFD5-9D4F167111A5}" dt="2024-01-30T18:45:22.043" v="475" actId="478"/>
          <ac:spMkLst>
            <pc:docMk/>
            <pc:sldMk cId="0" sldId="259"/>
            <ac:spMk id="8" creationId="{00000000-0000-0000-0000-000000000000}"/>
          </ac:spMkLst>
        </pc:spChg>
        <pc:spChg chg="del">
          <ac:chgData name="Megan Jones" userId="425a4cd7-782c-4d33-b9f2-75e9f309f14b" providerId="ADAL" clId="{385D7A7C-3B13-49CF-BFD5-9D4F167111A5}" dt="2024-01-30T18:45:19.328" v="474" actId="478"/>
          <ac:spMkLst>
            <pc:docMk/>
            <pc:sldMk cId="0" sldId="259"/>
            <ac:spMk id="15" creationId="{00000000-0000-0000-0000-000000000000}"/>
          </ac:spMkLst>
        </pc:spChg>
      </pc:sldChg>
      <pc:sldChg chg="del">
        <pc:chgData name="Megan Jones" userId="425a4cd7-782c-4d33-b9f2-75e9f309f14b" providerId="ADAL" clId="{385D7A7C-3B13-49CF-BFD5-9D4F167111A5}" dt="2024-01-30T18:42:13.105" v="354" actId="47"/>
        <pc:sldMkLst>
          <pc:docMk/>
          <pc:sldMk cId="2599844011" sldId="260"/>
        </pc:sldMkLst>
        <pc:spChg chg="del">
          <ac:chgData name="Megan Jones" userId="425a4cd7-782c-4d33-b9f2-75e9f309f14b" providerId="ADAL" clId="{385D7A7C-3B13-49CF-BFD5-9D4F167111A5}" dt="2024-02-01T17:46:02.279" v="1619" actId="478"/>
          <ac:spMkLst>
            <pc:docMk/>
            <pc:sldMk cId="2599844011" sldId="260"/>
            <ac:spMk id="2" creationId="{E80E5615-81FA-BB8C-500D-3E8FF553E05C}"/>
          </ac:spMkLst>
        </pc:spChg>
        <pc:spChg chg="add del mod">
          <ac:chgData name="Megan Jones" userId="425a4cd7-782c-4d33-b9f2-75e9f309f14b" providerId="ADAL" clId="{385D7A7C-3B13-49CF-BFD5-9D4F167111A5}" dt="2024-02-01T17:46:06.526" v="1621" actId="478"/>
          <ac:spMkLst>
            <pc:docMk/>
            <pc:sldMk cId="2599844011" sldId="260"/>
            <ac:spMk id="4" creationId="{0F4810A8-05ED-F9AB-B20C-016A0F076986}"/>
          </ac:spMkLst>
        </pc:spChg>
        <pc:spChg chg="add mod">
          <ac:chgData name="Megan Jones" userId="425a4cd7-782c-4d33-b9f2-75e9f309f14b" providerId="ADAL" clId="{385D7A7C-3B13-49CF-BFD5-9D4F167111A5}" dt="2024-02-01T17:52:45.827" v="1866" actId="1076"/>
          <ac:spMkLst>
            <pc:docMk/>
            <pc:sldMk cId="2599844011" sldId="260"/>
            <ac:spMk id="5" creationId="{4817AE84-DBB5-A92F-01F5-25E97CB8A359}"/>
          </ac:spMkLst>
        </pc:spChg>
        <pc:spChg chg="add mod">
          <ac:chgData name="Megan Jones" userId="425a4cd7-782c-4d33-b9f2-75e9f309f14b" providerId="ADAL" clId="{385D7A7C-3B13-49CF-BFD5-9D4F167111A5}" dt="2024-02-01T17:53:00.693" v="1868" actId="1076"/>
          <ac:spMkLst>
            <pc:docMk/>
            <pc:sldMk cId="2599844011" sldId="260"/>
            <ac:spMk id="6" creationId="{E6BAD633-4D32-8CA2-542B-E5234CDCE528}"/>
          </ac:spMkLst>
        </pc:spChg>
        <pc:graphicFrameChg chg="mod">
          <ac:chgData name="Megan Jones" userId="425a4cd7-782c-4d33-b9f2-75e9f309f14b" providerId="ADAL" clId="{385D7A7C-3B13-49CF-BFD5-9D4F167111A5}" dt="2024-02-01T17:52:05.134" v="1865"/>
          <ac:graphicFrameMkLst>
            <pc:docMk/>
            <pc:sldMk cId="2599844011" sldId="260"/>
            <ac:graphicFrameMk id="10" creationId="{B69BE77A-E6C6-E8A6-D87D-B8D16380D0BB}"/>
          </ac:graphicFrameMkLst>
        </pc:graphicFrameChg>
        <pc:graphicFrameChg chg="mod">
          <ac:chgData name="Megan Jones" userId="425a4cd7-782c-4d33-b9f2-75e9f309f14b" providerId="ADAL" clId="{385D7A7C-3B13-49CF-BFD5-9D4F167111A5}" dt="2024-02-01T17:51:05.814" v="1827" actId="20577"/>
          <ac:graphicFrameMkLst>
            <pc:docMk/>
            <pc:sldMk cId="2599844011" sldId="260"/>
            <ac:graphicFrameMk id="11" creationId="{7A3F4F64-3B72-81FA-E4B5-ABA0F3ED2F0B}"/>
          </ac:graphicFrameMkLst>
        </pc:graphicFrameChg>
        <pc:picChg chg="del">
          <ac:chgData name="Megan Jones" userId="425a4cd7-782c-4d33-b9f2-75e9f309f14b" providerId="ADAL" clId="{385D7A7C-3B13-49CF-BFD5-9D4F167111A5}" dt="2024-02-01T17:46:03.469" v="1620" actId="478"/>
          <ac:picMkLst>
            <pc:docMk/>
            <pc:sldMk cId="2599844011" sldId="260"/>
            <ac:picMk id="9" creationId="{79CC974B-8098-F6AB-C8B7-3847BE85C47B}"/>
          </ac:picMkLst>
        </pc:picChg>
      </pc:sldChg>
      <pc:sldChg chg="addSp delSp modSp mod">
        <pc:chgData name="Megan Jones" userId="425a4cd7-782c-4d33-b9f2-75e9f309f14b" providerId="ADAL" clId="{385D7A7C-3B13-49CF-BFD5-9D4F167111A5}" dt="2024-01-30T18:45:13.158" v="473" actId="478"/>
        <pc:sldMkLst>
          <pc:docMk/>
          <pc:sldMk cId="0" sldId="261"/>
        </pc:sldMkLst>
        <pc:spChg chg="add del">
          <ac:chgData name="Megan Jones" userId="425a4cd7-782c-4d33-b9f2-75e9f309f14b" providerId="ADAL" clId="{385D7A7C-3B13-49CF-BFD5-9D4F167111A5}" dt="2024-01-30T18:45:07.722" v="471" actId="478"/>
          <ac:spMkLst>
            <pc:docMk/>
            <pc:sldMk cId="0" sldId="261"/>
            <ac:spMk id="2" creationId="{00000000-0000-0000-0000-000000000000}"/>
          </ac:spMkLst>
        </pc:spChg>
        <pc:spChg chg="del">
          <ac:chgData name="Megan Jones" userId="425a4cd7-782c-4d33-b9f2-75e9f309f14b" providerId="ADAL" clId="{385D7A7C-3B13-49CF-BFD5-9D4F167111A5}" dt="2024-01-30T18:45:13.158" v="473" actId="478"/>
          <ac:spMkLst>
            <pc:docMk/>
            <pc:sldMk cId="0" sldId="261"/>
            <ac:spMk id="5" creationId="{00000000-0000-0000-0000-000000000000}"/>
          </ac:spMkLst>
        </pc:spChg>
        <pc:spChg chg="mod">
          <ac:chgData name="Megan Jones" userId="425a4cd7-782c-4d33-b9f2-75e9f309f14b" providerId="ADAL" clId="{385D7A7C-3B13-49CF-BFD5-9D4F167111A5}" dt="2024-01-30T18:43:15.562" v="388" actId="20577"/>
          <ac:spMkLst>
            <pc:docMk/>
            <pc:sldMk cId="0" sldId="261"/>
            <ac:spMk id="10" creationId="{00000000-0000-0000-0000-000000000000}"/>
          </ac:spMkLst>
        </pc:spChg>
        <pc:spChg chg="mod">
          <ac:chgData name="Megan Jones" userId="425a4cd7-782c-4d33-b9f2-75e9f309f14b" providerId="ADAL" clId="{385D7A7C-3B13-49CF-BFD5-9D4F167111A5}" dt="2024-01-30T18:43:32.112" v="425" actId="1076"/>
          <ac:spMkLst>
            <pc:docMk/>
            <pc:sldMk cId="0" sldId="261"/>
            <ac:spMk id="11" creationId="{00000000-0000-0000-0000-000000000000}"/>
          </ac:spMkLst>
        </pc:spChg>
        <pc:spChg chg="mod">
          <ac:chgData name="Megan Jones" userId="425a4cd7-782c-4d33-b9f2-75e9f309f14b" providerId="ADAL" clId="{385D7A7C-3B13-49CF-BFD5-9D4F167111A5}" dt="2024-01-30T18:44:09.804" v="432" actId="1076"/>
          <ac:spMkLst>
            <pc:docMk/>
            <pc:sldMk cId="0" sldId="261"/>
            <ac:spMk id="12" creationId="{00000000-0000-0000-0000-000000000000}"/>
          </ac:spMkLst>
        </pc:spChg>
        <pc:spChg chg="mod ord">
          <ac:chgData name="Megan Jones" userId="425a4cd7-782c-4d33-b9f2-75e9f309f14b" providerId="ADAL" clId="{385D7A7C-3B13-49CF-BFD5-9D4F167111A5}" dt="2024-01-30T18:43:56.870" v="429" actId="167"/>
          <ac:spMkLst>
            <pc:docMk/>
            <pc:sldMk cId="0" sldId="261"/>
            <ac:spMk id="15" creationId="{00000000-0000-0000-0000-000000000000}"/>
          </ac:spMkLst>
        </pc:spChg>
        <pc:spChg chg="mod">
          <ac:chgData name="Megan Jones" userId="425a4cd7-782c-4d33-b9f2-75e9f309f14b" providerId="ADAL" clId="{385D7A7C-3B13-49CF-BFD5-9D4F167111A5}" dt="2024-01-30T18:44:05.979" v="431" actId="1076"/>
          <ac:spMkLst>
            <pc:docMk/>
            <pc:sldMk cId="0" sldId="261"/>
            <ac:spMk id="16" creationId="{00000000-0000-0000-0000-000000000000}"/>
          </ac:spMkLst>
        </pc:spChg>
        <pc:spChg chg="del mod">
          <ac:chgData name="Megan Jones" userId="425a4cd7-782c-4d33-b9f2-75e9f309f14b" providerId="ADAL" clId="{385D7A7C-3B13-49CF-BFD5-9D4F167111A5}" dt="2024-01-30T18:45:10.437" v="472" actId="478"/>
          <ac:spMkLst>
            <pc:docMk/>
            <pc:sldMk cId="0" sldId="261"/>
            <ac:spMk id="17" creationId="{00000000-0000-0000-0000-000000000000}"/>
          </ac:spMkLst>
        </pc:spChg>
      </pc:sldChg>
      <pc:sldChg chg="modSp mod">
        <pc:chgData name="Megan Jones" userId="425a4cd7-782c-4d33-b9f2-75e9f309f14b" providerId="ADAL" clId="{385D7A7C-3B13-49CF-BFD5-9D4F167111A5}" dt="2024-01-30T18:44:42.046" v="467" actId="14100"/>
        <pc:sldMkLst>
          <pc:docMk/>
          <pc:sldMk cId="0" sldId="262"/>
        </pc:sldMkLst>
        <pc:spChg chg="mod">
          <ac:chgData name="Megan Jones" userId="425a4cd7-782c-4d33-b9f2-75e9f309f14b" providerId="ADAL" clId="{385D7A7C-3B13-49CF-BFD5-9D4F167111A5}" dt="2024-01-30T18:44:42.046" v="467" actId="14100"/>
          <ac:spMkLst>
            <pc:docMk/>
            <pc:sldMk cId="0" sldId="262"/>
            <ac:spMk id="3" creationId="{00000000-0000-0000-0000-000000000000}"/>
          </ac:spMkLst>
        </pc:spChg>
        <pc:spChg chg="mod">
          <ac:chgData name="Megan Jones" userId="425a4cd7-782c-4d33-b9f2-75e9f309f14b" providerId="ADAL" clId="{385D7A7C-3B13-49CF-BFD5-9D4F167111A5}" dt="2024-01-30T18:44:37.012" v="466" actId="1076"/>
          <ac:spMkLst>
            <pc:docMk/>
            <pc:sldMk cId="0" sldId="262"/>
            <ac:spMk id="5" creationId="{00000000-0000-0000-0000-000000000000}"/>
          </ac:spMkLst>
        </pc:spChg>
      </pc:sldChg>
      <pc:sldChg chg="del">
        <pc:chgData name="Megan Jones" userId="425a4cd7-782c-4d33-b9f2-75e9f309f14b" providerId="ADAL" clId="{385D7A7C-3B13-49CF-BFD5-9D4F167111A5}" dt="2024-01-30T18:44:48.974" v="468" actId="47"/>
        <pc:sldMkLst>
          <pc:docMk/>
          <pc:sldMk cId="0" sldId="263"/>
        </pc:sldMkLst>
      </pc:sldChg>
      <pc:sldChg chg="delSp del mod">
        <pc:chgData name="Megan Jones" userId="425a4cd7-782c-4d33-b9f2-75e9f309f14b" providerId="ADAL" clId="{385D7A7C-3B13-49CF-BFD5-9D4F167111A5}" dt="2024-01-30T18:52:47.096" v="650" actId="47"/>
        <pc:sldMkLst>
          <pc:docMk/>
          <pc:sldMk cId="0" sldId="264"/>
        </pc:sldMkLst>
        <pc:spChg chg="del">
          <ac:chgData name="Megan Jones" userId="425a4cd7-782c-4d33-b9f2-75e9f309f14b" providerId="ADAL" clId="{385D7A7C-3B13-49CF-BFD5-9D4F167111A5}" dt="2024-01-30T18:45:35.895" v="477" actId="478"/>
          <ac:spMkLst>
            <pc:docMk/>
            <pc:sldMk cId="0" sldId="264"/>
            <ac:spMk id="6" creationId="{00000000-0000-0000-0000-000000000000}"/>
          </ac:spMkLst>
        </pc:spChg>
        <pc:spChg chg="del">
          <ac:chgData name="Megan Jones" userId="425a4cd7-782c-4d33-b9f2-75e9f309f14b" providerId="ADAL" clId="{385D7A7C-3B13-49CF-BFD5-9D4F167111A5}" dt="2024-01-30T18:45:32.846" v="476" actId="478"/>
          <ac:spMkLst>
            <pc:docMk/>
            <pc:sldMk cId="0" sldId="264"/>
            <ac:spMk id="8" creationId="{00000000-0000-0000-0000-000000000000}"/>
          </ac:spMkLst>
        </pc:spChg>
      </pc:sldChg>
      <pc:sldChg chg="delSp modSp mod">
        <pc:chgData name="Megan Jones" userId="425a4cd7-782c-4d33-b9f2-75e9f309f14b" providerId="ADAL" clId="{385D7A7C-3B13-49CF-BFD5-9D4F167111A5}" dt="2024-02-01T17:33:36.685" v="1384" actId="20577"/>
        <pc:sldMkLst>
          <pc:docMk/>
          <pc:sldMk cId="0" sldId="265"/>
        </pc:sldMkLst>
        <pc:spChg chg="del">
          <ac:chgData name="Megan Jones" userId="425a4cd7-782c-4d33-b9f2-75e9f309f14b" providerId="ADAL" clId="{385D7A7C-3B13-49CF-BFD5-9D4F167111A5}" dt="2024-01-30T18:45:59.845" v="479" actId="478"/>
          <ac:spMkLst>
            <pc:docMk/>
            <pc:sldMk cId="0" sldId="265"/>
            <ac:spMk id="5" creationId="{00000000-0000-0000-0000-000000000000}"/>
          </ac:spMkLst>
        </pc:spChg>
        <pc:spChg chg="mod">
          <ac:chgData name="Megan Jones" userId="425a4cd7-782c-4d33-b9f2-75e9f309f14b" providerId="ADAL" clId="{385D7A7C-3B13-49CF-BFD5-9D4F167111A5}" dt="2024-01-30T18:52:56.246" v="663" actId="20577"/>
          <ac:spMkLst>
            <pc:docMk/>
            <pc:sldMk cId="0" sldId="265"/>
            <ac:spMk id="6" creationId="{00000000-0000-0000-0000-000000000000}"/>
          </ac:spMkLst>
        </pc:spChg>
        <pc:spChg chg="mod">
          <ac:chgData name="Megan Jones" userId="425a4cd7-782c-4d33-b9f2-75e9f309f14b" providerId="ADAL" clId="{385D7A7C-3B13-49CF-BFD5-9D4F167111A5}" dt="2024-02-01T17:33:36.685" v="1384" actId="20577"/>
          <ac:spMkLst>
            <pc:docMk/>
            <pc:sldMk cId="0" sldId="265"/>
            <ac:spMk id="9" creationId="{00000000-0000-0000-0000-000000000000}"/>
          </ac:spMkLst>
        </pc:spChg>
        <pc:spChg chg="del">
          <ac:chgData name="Megan Jones" userId="425a4cd7-782c-4d33-b9f2-75e9f309f14b" providerId="ADAL" clId="{385D7A7C-3B13-49CF-BFD5-9D4F167111A5}" dt="2024-01-30T18:45:57.358" v="478" actId="478"/>
          <ac:spMkLst>
            <pc:docMk/>
            <pc:sldMk cId="0" sldId="265"/>
            <ac:spMk id="10" creationId="{00000000-0000-0000-0000-000000000000}"/>
          </ac:spMkLst>
        </pc:spChg>
      </pc:sldChg>
      <pc:sldChg chg="addSp delSp modSp del mod">
        <pc:chgData name="Megan Jones" userId="425a4cd7-782c-4d33-b9f2-75e9f309f14b" providerId="ADAL" clId="{385D7A7C-3B13-49CF-BFD5-9D4F167111A5}" dt="2024-01-30T18:47:17.072" v="507" actId="47"/>
        <pc:sldMkLst>
          <pc:docMk/>
          <pc:sldMk cId="0" sldId="266"/>
        </pc:sldMkLst>
        <pc:spChg chg="add del">
          <ac:chgData name="Megan Jones" userId="425a4cd7-782c-4d33-b9f2-75e9f309f14b" providerId="ADAL" clId="{385D7A7C-3B13-49CF-BFD5-9D4F167111A5}" dt="2024-01-30T18:46:57.830" v="503" actId="478"/>
          <ac:spMkLst>
            <pc:docMk/>
            <pc:sldMk cId="0" sldId="266"/>
            <ac:spMk id="2" creationId="{00000000-0000-0000-0000-000000000000}"/>
          </ac:spMkLst>
        </pc:spChg>
        <pc:spChg chg="del">
          <ac:chgData name="Megan Jones" userId="425a4cd7-782c-4d33-b9f2-75e9f309f14b" providerId="ADAL" clId="{385D7A7C-3B13-49CF-BFD5-9D4F167111A5}" dt="2024-01-30T18:47:05.341" v="506" actId="478"/>
          <ac:spMkLst>
            <pc:docMk/>
            <pc:sldMk cId="0" sldId="266"/>
            <ac:spMk id="5" creationId="{00000000-0000-0000-0000-000000000000}"/>
          </ac:spMkLst>
        </pc:spChg>
        <pc:spChg chg="del mod">
          <ac:chgData name="Megan Jones" userId="425a4cd7-782c-4d33-b9f2-75e9f309f14b" providerId="ADAL" clId="{385D7A7C-3B13-49CF-BFD5-9D4F167111A5}" dt="2024-01-30T18:47:02.476" v="505" actId="478"/>
          <ac:spMkLst>
            <pc:docMk/>
            <pc:sldMk cId="0" sldId="266"/>
            <ac:spMk id="17" creationId="{00000000-0000-0000-0000-000000000000}"/>
          </ac:spMkLst>
        </pc:spChg>
      </pc:sldChg>
      <pc:sldChg chg="addSp delSp modSp mod">
        <pc:chgData name="Megan Jones" userId="425a4cd7-782c-4d33-b9f2-75e9f309f14b" providerId="ADAL" clId="{385D7A7C-3B13-49CF-BFD5-9D4F167111A5}" dt="2024-02-01T17:27:38.265" v="1202" actId="20577"/>
        <pc:sldMkLst>
          <pc:docMk/>
          <pc:sldMk cId="0" sldId="267"/>
        </pc:sldMkLst>
        <pc:spChg chg="add del">
          <ac:chgData name="Megan Jones" userId="425a4cd7-782c-4d33-b9f2-75e9f309f14b" providerId="ADAL" clId="{385D7A7C-3B13-49CF-BFD5-9D4F167111A5}" dt="2024-01-30T18:47:30.788" v="509" actId="478"/>
          <ac:spMkLst>
            <pc:docMk/>
            <pc:sldMk cId="0" sldId="267"/>
            <ac:spMk id="2" creationId="{00000000-0000-0000-0000-000000000000}"/>
          </ac:spMkLst>
        </pc:spChg>
        <pc:spChg chg="del">
          <ac:chgData name="Megan Jones" userId="425a4cd7-782c-4d33-b9f2-75e9f309f14b" providerId="ADAL" clId="{385D7A7C-3B13-49CF-BFD5-9D4F167111A5}" dt="2024-01-30T18:47:33.903" v="510" actId="478"/>
          <ac:spMkLst>
            <pc:docMk/>
            <pc:sldMk cId="0" sldId="267"/>
            <ac:spMk id="5" creationId="{00000000-0000-0000-0000-000000000000}"/>
          </ac:spMkLst>
        </pc:spChg>
        <pc:spChg chg="mod">
          <ac:chgData name="Megan Jones" userId="425a4cd7-782c-4d33-b9f2-75e9f309f14b" providerId="ADAL" clId="{385D7A7C-3B13-49CF-BFD5-9D4F167111A5}" dt="2024-02-01T17:27:38.265" v="1202" actId="20577"/>
          <ac:spMkLst>
            <pc:docMk/>
            <pc:sldMk cId="0" sldId="267"/>
            <ac:spMk id="17" creationId="{00000000-0000-0000-0000-000000000000}"/>
          </ac:spMkLst>
        </pc:spChg>
        <pc:spChg chg="del">
          <ac:chgData name="Megan Jones" userId="425a4cd7-782c-4d33-b9f2-75e9f309f14b" providerId="ADAL" clId="{385D7A7C-3B13-49CF-BFD5-9D4F167111A5}" dt="2024-01-30T18:47:36.505" v="511" actId="478"/>
          <ac:spMkLst>
            <pc:docMk/>
            <pc:sldMk cId="0" sldId="267"/>
            <ac:spMk id="21" creationId="{00000000-0000-0000-0000-000000000000}"/>
          </ac:spMkLst>
        </pc:spChg>
        <pc:spChg chg="add mod">
          <ac:chgData name="Megan Jones" userId="425a4cd7-782c-4d33-b9f2-75e9f309f14b" providerId="ADAL" clId="{385D7A7C-3B13-49CF-BFD5-9D4F167111A5}" dt="2024-01-30T18:53:51.703" v="667" actId="1076"/>
          <ac:spMkLst>
            <pc:docMk/>
            <pc:sldMk cId="0" sldId="267"/>
            <ac:spMk id="23" creationId="{5B6CE6F0-A04B-7B85-D9BF-A39C954F9BBD}"/>
          </ac:spMkLst>
        </pc:spChg>
        <pc:grpChg chg="mod">
          <ac:chgData name="Megan Jones" userId="425a4cd7-782c-4d33-b9f2-75e9f309f14b" providerId="ADAL" clId="{385D7A7C-3B13-49CF-BFD5-9D4F167111A5}" dt="2024-02-01T17:27:28.914" v="1199" actId="14100"/>
          <ac:grpSpMkLst>
            <pc:docMk/>
            <pc:sldMk cId="0" sldId="267"/>
            <ac:grpSpMk id="14" creationId="{00000000-0000-0000-0000-000000000000}"/>
          </ac:grpSpMkLst>
        </pc:grpChg>
      </pc:sldChg>
      <pc:sldChg chg="delSp del mod">
        <pc:chgData name="Megan Jones" userId="425a4cd7-782c-4d33-b9f2-75e9f309f14b" providerId="ADAL" clId="{385D7A7C-3B13-49CF-BFD5-9D4F167111A5}" dt="2024-02-01T17:26:45.201" v="1186" actId="47"/>
        <pc:sldMkLst>
          <pc:docMk/>
          <pc:sldMk cId="0" sldId="268"/>
        </pc:sldMkLst>
        <pc:spChg chg="del">
          <ac:chgData name="Megan Jones" userId="425a4cd7-782c-4d33-b9f2-75e9f309f14b" providerId="ADAL" clId="{385D7A7C-3B13-49CF-BFD5-9D4F167111A5}" dt="2024-01-30T18:47:50.284" v="513" actId="478"/>
          <ac:spMkLst>
            <pc:docMk/>
            <pc:sldMk cId="0" sldId="268"/>
            <ac:spMk id="5" creationId="{00000000-0000-0000-0000-000000000000}"/>
          </ac:spMkLst>
        </pc:spChg>
        <pc:spChg chg="del">
          <ac:chgData name="Megan Jones" userId="425a4cd7-782c-4d33-b9f2-75e9f309f14b" providerId="ADAL" clId="{385D7A7C-3B13-49CF-BFD5-9D4F167111A5}" dt="2024-01-30T18:47:47.521" v="512" actId="478"/>
          <ac:spMkLst>
            <pc:docMk/>
            <pc:sldMk cId="0" sldId="268"/>
            <ac:spMk id="7" creationId="{00000000-0000-0000-0000-000000000000}"/>
          </ac:spMkLst>
        </pc:spChg>
      </pc:sldChg>
      <pc:sldChg chg="delSp modSp add del mod setBg">
        <pc:chgData name="Megan Jones" userId="425a4cd7-782c-4d33-b9f2-75e9f309f14b" providerId="ADAL" clId="{385D7A7C-3B13-49CF-BFD5-9D4F167111A5}" dt="2024-02-01T18:06:36.688" v="2273" actId="47"/>
        <pc:sldMkLst>
          <pc:docMk/>
          <pc:sldMk cId="1147328623" sldId="268"/>
        </pc:sldMkLst>
        <pc:spChg chg="mod">
          <ac:chgData name="Megan Jones" userId="425a4cd7-782c-4d33-b9f2-75e9f309f14b" providerId="ADAL" clId="{385D7A7C-3B13-49CF-BFD5-9D4F167111A5}" dt="2024-02-01T17:44:27.080" v="1557" actId="27636"/>
          <ac:spMkLst>
            <pc:docMk/>
            <pc:sldMk cId="1147328623" sldId="268"/>
            <ac:spMk id="2" creationId="{0BF52BDA-387F-4DAC-AA67-41B00568C268}"/>
          </ac:spMkLst>
        </pc:spChg>
        <pc:picChg chg="del">
          <ac:chgData name="Megan Jones" userId="425a4cd7-782c-4d33-b9f2-75e9f309f14b" providerId="ADAL" clId="{385D7A7C-3B13-49CF-BFD5-9D4F167111A5}" dt="2024-02-01T18:05:32.898" v="2267" actId="21"/>
          <ac:picMkLst>
            <pc:docMk/>
            <pc:sldMk cId="1147328623" sldId="268"/>
            <ac:picMk id="5" creationId="{AF277E47-0F63-4D5F-B01B-6DB33F20DAD3}"/>
          </ac:picMkLst>
        </pc:picChg>
      </pc:sldChg>
      <pc:sldChg chg="delSp modSp mod ord">
        <pc:chgData name="Megan Jones" userId="425a4cd7-782c-4d33-b9f2-75e9f309f14b" providerId="ADAL" clId="{385D7A7C-3B13-49CF-BFD5-9D4F167111A5}" dt="2024-01-30T18:48:30.185" v="521"/>
        <pc:sldMkLst>
          <pc:docMk/>
          <pc:sldMk cId="0" sldId="269"/>
        </pc:sldMkLst>
        <pc:spChg chg="mod">
          <ac:chgData name="Megan Jones" userId="425a4cd7-782c-4d33-b9f2-75e9f309f14b" providerId="ADAL" clId="{385D7A7C-3B13-49CF-BFD5-9D4F167111A5}" dt="2024-01-30T18:48:09.792" v="515" actId="1076"/>
          <ac:spMkLst>
            <pc:docMk/>
            <pc:sldMk cId="0" sldId="269"/>
            <ac:spMk id="2" creationId="{00000000-0000-0000-0000-000000000000}"/>
          </ac:spMkLst>
        </pc:spChg>
        <pc:spChg chg="del">
          <ac:chgData name="Megan Jones" userId="425a4cd7-782c-4d33-b9f2-75e9f309f14b" providerId="ADAL" clId="{385D7A7C-3B13-49CF-BFD5-9D4F167111A5}" dt="2024-01-30T18:48:14.746" v="517" actId="478"/>
          <ac:spMkLst>
            <pc:docMk/>
            <pc:sldMk cId="0" sldId="269"/>
            <ac:spMk id="6" creationId="{00000000-0000-0000-0000-000000000000}"/>
          </ac:spMkLst>
        </pc:spChg>
        <pc:spChg chg="mod">
          <ac:chgData name="Megan Jones" userId="425a4cd7-782c-4d33-b9f2-75e9f309f14b" providerId="ADAL" clId="{385D7A7C-3B13-49CF-BFD5-9D4F167111A5}" dt="2024-01-30T18:48:24.368" v="519" actId="1076"/>
          <ac:spMkLst>
            <pc:docMk/>
            <pc:sldMk cId="0" sldId="269"/>
            <ac:spMk id="7" creationId="{00000000-0000-0000-0000-000000000000}"/>
          </ac:spMkLst>
        </pc:spChg>
        <pc:spChg chg="del">
          <ac:chgData name="Megan Jones" userId="425a4cd7-782c-4d33-b9f2-75e9f309f14b" providerId="ADAL" clId="{385D7A7C-3B13-49CF-BFD5-9D4F167111A5}" dt="2024-01-30T18:48:11.853" v="516" actId="478"/>
          <ac:spMkLst>
            <pc:docMk/>
            <pc:sldMk cId="0" sldId="269"/>
            <ac:spMk id="8" creationId="{00000000-0000-0000-0000-000000000000}"/>
          </ac:spMkLst>
        </pc:spChg>
      </pc:sldChg>
      <pc:sldChg chg="addSp delSp modSp mod ord">
        <pc:chgData name="Megan Jones" userId="425a4cd7-782c-4d33-b9f2-75e9f309f14b" providerId="ADAL" clId="{385D7A7C-3B13-49CF-BFD5-9D4F167111A5}" dt="2024-02-01T17:36:19.010" v="1421" actId="20577"/>
        <pc:sldMkLst>
          <pc:docMk/>
          <pc:sldMk cId="0" sldId="270"/>
        </pc:sldMkLst>
        <pc:spChg chg="add del">
          <ac:chgData name="Megan Jones" userId="425a4cd7-782c-4d33-b9f2-75e9f309f14b" providerId="ADAL" clId="{385D7A7C-3B13-49CF-BFD5-9D4F167111A5}" dt="2024-01-30T18:55:44.309" v="693" actId="478"/>
          <ac:spMkLst>
            <pc:docMk/>
            <pc:sldMk cId="0" sldId="270"/>
            <ac:spMk id="2" creationId="{00000000-0000-0000-0000-000000000000}"/>
          </ac:spMkLst>
        </pc:spChg>
        <pc:spChg chg="del">
          <ac:chgData name="Megan Jones" userId="425a4cd7-782c-4d33-b9f2-75e9f309f14b" providerId="ADAL" clId="{385D7A7C-3B13-49CF-BFD5-9D4F167111A5}" dt="2024-02-01T17:26:42.623" v="1185" actId="478"/>
          <ac:spMkLst>
            <pc:docMk/>
            <pc:sldMk cId="0" sldId="270"/>
            <ac:spMk id="8" creationId="{00000000-0000-0000-0000-000000000000}"/>
          </ac:spMkLst>
        </pc:spChg>
        <pc:spChg chg="del">
          <ac:chgData name="Megan Jones" userId="425a4cd7-782c-4d33-b9f2-75e9f309f14b" providerId="ADAL" clId="{385D7A7C-3B13-49CF-BFD5-9D4F167111A5}" dt="2024-01-30T18:55:49.729" v="695" actId="478"/>
          <ac:spMkLst>
            <pc:docMk/>
            <pc:sldMk cId="0" sldId="270"/>
            <ac:spMk id="9" creationId="{00000000-0000-0000-0000-000000000000}"/>
          </ac:spMkLst>
        </pc:spChg>
        <pc:spChg chg="del">
          <ac:chgData name="Megan Jones" userId="425a4cd7-782c-4d33-b9f2-75e9f309f14b" providerId="ADAL" clId="{385D7A7C-3B13-49CF-BFD5-9D4F167111A5}" dt="2024-02-01T17:31:17.001" v="1264" actId="478"/>
          <ac:spMkLst>
            <pc:docMk/>
            <pc:sldMk cId="0" sldId="270"/>
            <ac:spMk id="10" creationId="{00000000-0000-0000-0000-000000000000}"/>
          </ac:spMkLst>
        </pc:spChg>
        <pc:spChg chg="mod">
          <ac:chgData name="Megan Jones" userId="425a4cd7-782c-4d33-b9f2-75e9f309f14b" providerId="ADAL" clId="{385D7A7C-3B13-49CF-BFD5-9D4F167111A5}" dt="2024-02-01T17:36:19.010" v="1421" actId="20577"/>
          <ac:spMkLst>
            <pc:docMk/>
            <pc:sldMk cId="0" sldId="270"/>
            <ac:spMk id="11" creationId="{00000000-0000-0000-0000-000000000000}"/>
          </ac:spMkLst>
        </pc:spChg>
        <pc:spChg chg="del">
          <ac:chgData name="Megan Jones" userId="425a4cd7-782c-4d33-b9f2-75e9f309f14b" providerId="ADAL" clId="{385D7A7C-3B13-49CF-BFD5-9D4F167111A5}" dt="2024-01-30T18:55:47.361" v="694" actId="478"/>
          <ac:spMkLst>
            <pc:docMk/>
            <pc:sldMk cId="0" sldId="270"/>
            <ac:spMk id="12" creationId="{00000000-0000-0000-0000-000000000000}"/>
          </ac:spMkLst>
        </pc:spChg>
        <pc:grpChg chg="mod">
          <ac:chgData name="Megan Jones" userId="425a4cd7-782c-4d33-b9f2-75e9f309f14b" providerId="ADAL" clId="{385D7A7C-3B13-49CF-BFD5-9D4F167111A5}" dt="2024-02-01T17:35:39.889" v="1414" actId="1076"/>
          <ac:grpSpMkLst>
            <pc:docMk/>
            <pc:sldMk cId="0" sldId="270"/>
            <ac:grpSpMk id="5" creationId="{00000000-0000-0000-0000-000000000000}"/>
          </ac:grpSpMkLst>
        </pc:grpChg>
      </pc:sldChg>
      <pc:sldChg chg="addSp delSp modSp mod ord">
        <pc:chgData name="Megan Jones" userId="425a4cd7-782c-4d33-b9f2-75e9f309f14b" providerId="ADAL" clId="{385D7A7C-3B13-49CF-BFD5-9D4F167111A5}" dt="2024-02-01T17:58:41.716" v="2000" actId="20577"/>
        <pc:sldMkLst>
          <pc:docMk/>
          <pc:sldMk cId="0" sldId="271"/>
        </pc:sldMkLst>
        <pc:spChg chg="del">
          <ac:chgData name="Megan Jones" userId="425a4cd7-782c-4d33-b9f2-75e9f309f14b" providerId="ADAL" clId="{385D7A7C-3B13-49CF-BFD5-9D4F167111A5}" dt="2024-01-30T18:49:33.076" v="524" actId="478"/>
          <ac:spMkLst>
            <pc:docMk/>
            <pc:sldMk cId="0" sldId="271"/>
            <ac:spMk id="5" creationId="{00000000-0000-0000-0000-000000000000}"/>
          </ac:spMkLst>
        </pc:spChg>
        <pc:spChg chg="add mod">
          <ac:chgData name="Megan Jones" userId="425a4cd7-782c-4d33-b9f2-75e9f309f14b" providerId="ADAL" clId="{385D7A7C-3B13-49CF-BFD5-9D4F167111A5}" dt="2024-02-01T17:58:41.716" v="2000" actId="20577"/>
          <ac:spMkLst>
            <pc:docMk/>
            <pc:sldMk cId="0" sldId="271"/>
            <ac:spMk id="5" creationId="{8B2DBA47-7B89-FE3F-D953-F37379F2EF6D}"/>
          </ac:spMkLst>
        </pc:spChg>
        <pc:spChg chg="del">
          <ac:chgData name="Megan Jones" userId="425a4cd7-782c-4d33-b9f2-75e9f309f14b" providerId="ADAL" clId="{385D7A7C-3B13-49CF-BFD5-9D4F167111A5}" dt="2024-01-30T18:48:47.145" v="523" actId="478"/>
          <ac:spMkLst>
            <pc:docMk/>
            <pc:sldMk cId="0" sldId="271"/>
            <ac:spMk id="6" creationId="{00000000-0000-0000-0000-000000000000}"/>
          </ac:spMkLst>
        </pc:spChg>
        <pc:spChg chg="del">
          <ac:chgData name="Megan Jones" userId="425a4cd7-782c-4d33-b9f2-75e9f309f14b" providerId="ADAL" clId="{385D7A7C-3B13-49CF-BFD5-9D4F167111A5}" dt="2024-01-30T18:48:41.607" v="522" actId="478"/>
          <ac:spMkLst>
            <pc:docMk/>
            <pc:sldMk cId="0" sldId="271"/>
            <ac:spMk id="7" creationId="{00000000-0000-0000-0000-000000000000}"/>
          </ac:spMkLst>
        </pc:spChg>
        <pc:picChg chg="add mod ord modCrop">
          <ac:chgData name="Megan Jones" userId="425a4cd7-782c-4d33-b9f2-75e9f309f14b" providerId="ADAL" clId="{385D7A7C-3B13-49CF-BFD5-9D4F167111A5}" dt="2024-01-30T18:50:06.235" v="532" actId="167"/>
          <ac:picMkLst>
            <pc:docMk/>
            <pc:sldMk cId="0" sldId="271"/>
            <ac:picMk id="9" creationId="{56880FD8-5859-CCCF-5560-5F5E146B96DA}"/>
          </ac:picMkLst>
        </pc:picChg>
      </pc:sldChg>
      <pc:sldChg chg="delSp modSp del mod ord">
        <pc:chgData name="Megan Jones" userId="425a4cd7-782c-4d33-b9f2-75e9f309f14b" providerId="ADAL" clId="{385D7A7C-3B13-49CF-BFD5-9D4F167111A5}" dt="2024-02-01T17:58:11.616" v="1976" actId="47"/>
        <pc:sldMkLst>
          <pc:docMk/>
          <pc:sldMk cId="0" sldId="272"/>
        </pc:sldMkLst>
        <pc:spChg chg="mod">
          <ac:chgData name="Megan Jones" userId="425a4cd7-782c-4d33-b9f2-75e9f309f14b" providerId="ADAL" clId="{385D7A7C-3B13-49CF-BFD5-9D4F167111A5}" dt="2024-01-30T18:51:11.883" v="545" actId="1076"/>
          <ac:spMkLst>
            <pc:docMk/>
            <pc:sldMk cId="0" sldId="272"/>
            <ac:spMk id="6" creationId="{00000000-0000-0000-0000-000000000000}"/>
          </ac:spMkLst>
        </pc:spChg>
        <pc:spChg chg="del">
          <ac:chgData name="Megan Jones" userId="425a4cd7-782c-4d33-b9f2-75e9f309f14b" providerId="ADAL" clId="{385D7A7C-3B13-49CF-BFD5-9D4F167111A5}" dt="2024-01-30T18:55:37.941" v="691" actId="478"/>
          <ac:spMkLst>
            <pc:docMk/>
            <pc:sldMk cId="0" sldId="272"/>
            <ac:spMk id="7" creationId="{00000000-0000-0000-0000-000000000000}"/>
          </ac:spMkLst>
        </pc:spChg>
        <pc:spChg chg="mod">
          <ac:chgData name="Megan Jones" userId="425a4cd7-782c-4d33-b9f2-75e9f309f14b" providerId="ADAL" clId="{385D7A7C-3B13-49CF-BFD5-9D4F167111A5}" dt="2024-02-01T17:36:40.913" v="1431" actId="20577"/>
          <ac:spMkLst>
            <pc:docMk/>
            <pc:sldMk cId="0" sldId="272"/>
            <ac:spMk id="8" creationId="{00000000-0000-0000-0000-000000000000}"/>
          </ac:spMkLst>
        </pc:spChg>
        <pc:spChg chg="mod">
          <ac:chgData name="Megan Jones" userId="425a4cd7-782c-4d33-b9f2-75e9f309f14b" providerId="ADAL" clId="{385D7A7C-3B13-49CF-BFD5-9D4F167111A5}" dt="2024-01-30T18:50:26.439" v="535" actId="1076"/>
          <ac:spMkLst>
            <pc:docMk/>
            <pc:sldMk cId="0" sldId="272"/>
            <ac:spMk id="11" creationId="{00000000-0000-0000-0000-000000000000}"/>
          </ac:spMkLst>
        </pc:spChg>
        <pc:spChg chg="mod">
          <ac:chgData name="Megan Jones" userId="425a4cd7-782c-4d33-b9f2-75e9f309f14b" providerId="ADAL" clId="{385D7A7C-3B13-49CF-BFD5-9D4F167111A5}" dt="2024-01-30T18:50:38.601" v="537" actId="1076"/>
          <ac:spMkLst>
            <pc:docMk/>
            <pc:sldMk cId="0" sldId="272"/>
            <ac:spMk id="14" creationId="{00000000-0000-0000-0000-000000000000}"/>
          </ac:spMkLst>
        </pc:spChg>
        <pc:spChg chg="mod">
          <ac:chgData name="Megan Jones" userId="425a4cd7-782c-4d33-b9f2-75e9f309f14b" providerId="ADAL" clId="{385D7A7C-3B13-49CF-BFD5-9D4F167111A5}" dt="2024-01-30T18:50:48.288" v="539" actId="1076"/>
          <ac:spMkLst>
            <pc:docMk/>
            <pc:sldMk cId="0" sldId="272"/>
            <ac:spMk id="17" creationId="{00000000-0000-0000-0000-000000000000}"/>
          </ac:spMkLst>
        </pc:spChg>
        <pc:spChg chg="mod">
          <ac:chgData name="Megan Jones" userId="425a4cd7-782c-4d33-b9f2-75e9f309f14b" providerId="ADAL" clId="{385D7A7C-3B13-49CF-BFD5-9D4F167111A5}" dt="2024-01-30T18:50:54.980" v="542" actId="1076"/>
          <ac:spMkLst>
            <pc:docMk/>
            <pc:sldMk cId="0" sldId="272"/>
            <ac:spMk id="19" creationId="{00000000-0000-0000-0000-000000000000}"/>
          </ac:spMkLst>
        </pc:spChg>
        <pc:spChg chg="mod">
          <ac:chgData name="Megan Jones" userId="425a4cd7-782c-4d33-b9f2-75e9f309f14b" providerId="ADAL" clId="{385D7A7C-3B13-49CF-BFD5-9D4F167111A5}" dt="2024-01-30T18:51:05.599" v="543" actId="1076"/>
          <ac:spMkLst>
            <pc:docMk/>
            <pc:sldMk cId="0" sldId="272"/>
            <ac:spMk id="20" creationId="{00000000-0000-0000-0000-000000000000}"/>
          </ac:spMkLst>
        </pc:spChg>
        <pc:spChg chg="mod">
          <ac:chgData name="Megan Jones" userId="425a4cd7-782c-4d33-b9f2-75e9f309f14b" providerId="ADAL" clId="{385D7A7C-3B13-49CF-BFD5-9D4F167111A5}" dt="2024-01-30T18:51:20.283" v="546" actId="1076"/>
          <ac:spMkLst>
            <pc:docMk/>
            <pc:sldMk cId="0" sldId="272"/>
            <ac:spMk id="23" creationId="{00000000-0000-0000-0000-000000000000}"/>
          </ac:spMkLst>
        </pc:spChg>
        <pc:spChg chg="mod">
          <ac:chgData name="Megan Jones" userId="425a4cd7-782c-4d33-b9f2-75e9f309f14b" providerId="ADAL" clId="{385D7A7C-3B13-49CF-BFD5-9D4F167111A5}" dt="2024-01-30T18:51:28.383" v="548" actId="1076"/>
          <ac:spMkLst>
            <pc:docMk/>
            <pc:sldMk cId="0" sldId="272"/>
            <ac:spMk id="26" creationId="{00000000-0000-0000-0000-000000000000}"/>
          </ac:spMkLst>
        </pc:spChg>
        <pc:spChg chg="del">
          <ac:chgData name="Megan Jones" userId="425a4cd7-782c-4d33-b9f2-75e9f309f14b" providerId="ADAL" clId="{385D7A7C-3B13-49CF-BFD5-9D4F167111A5}" dt="2024-01-30T18:55:35.815" v="690" actId="478"/>
          <ac:spMkLst>
            <pc:docMk/>
            <pc:sldMk cId="0" sldId="272"/>
            <ac:spMk id="27" creationId="{00000000-0000-0000-0000-000000000000}"/>
          </ac:spMkLst>
        </pc:spChg>
      </pc:sldChg>
      <pc:sldChg chg="modSp mod">
        <pc:chgData name="Megan Jones" userId="425a4cd7-782c-4d33-b9f2-75e9f309f14b" providerId="ADAL" clId="{385D7A7C-3B13-49CF-BFD5-9D4F167111A5}" dt="2024-01-30T18:51:55.499" v="597" actId="20577"/>
        <pc:sldMkLst>
          <pc:docMk/>
          <pc:sldMk cId="0" sldId="273"/>
        </pc:sldMkLst>
        <pc:spChg chg="mod">
          <ac:chgData name="Megan Jones" userId="425a4cd7-782c-4d33-b9f2-75e9f309f14b" providerId="ADAL" clId="{385D7A7C-3B13-49CF-BFD5-9D4F167111A5}" dt="2024-01-30T18:51:55.499" v="597" actId="20577"/>
          <ac:spMkLst>
            <pc:docMk/>
            <pc:sldMk cId="0" sldId="273"/>
            <ac:spMk id="5" creationId="{00000000-0000-0000-0000-000000000000}"/>
          </ac:spMkLst>
        </pc:spChg>
      </pc:sldChg>
      <pc:sldChg chg="delSp mod">
        <pc:chgData name="Megan Jones" userId="425a4cd7-782c-4d33-b9f2-75e9f309f14b" providerId="ADAL" clId="{385D7A7C-3B13-49CF-BFD5-9D4F167111A5}" dt="2024-01-30T18:55:29.710" v="689" actId="478"/>
        <pc:sldMkLst>
          <pc:docMk/>
          <pc:sldMk cId="0" sldId="274"/>
        </pc:sldMkLst>
        <pc:spChg chg="del">
          <ac:chgData name="Megan Jones" userId="425a4cd7-782c-4d33-b9f2-75e9f309f14b" providerId="ADAL" clId="{385D7A7C-3B13-49CF-BFD5-9D4F167111A5}" dt="2024-01-30T18:55:29.710" v="689" actId="478"/>
          <ac:spMkLst>
            <pc:docMk/>
            <pc:sldMk cId="0" sldId="274"/>
            <ac:spMk id="6" creationId="{00000000-0000-0000-0000-000000000000}"/>
          </ac:spMkLst>
        </pc:spChg>
        <pc:spChg chg="del">
          <ac:chgData name="Megan Jones" userId="425a4cd7-782c-4d33-b9f2-75e9f309f14b" providerId="ADAL" clId="{385D7A7C-3B13-49CF-BFD5-9D4F167111A5}" dt="2024-01-30T18:55:26.781" v="688" actId="478"/>
          <ac:spMkLst>
            <pc:docMk/>
            <pc:sldMk cId="0" sldId="274"/>
            <ac:spMk id="8" creationId="{00000000-0000-0000-0000-000000000000}"/>
          </ac:spMkLst>
        </pc:spChg>
      </pc:sldChg>
      <pc:sldChg chg="delSp modSp mod">
        <pc:chgData name="Megan Jones" userId="425a4cd7-782c-4d33-b9f2-75e9f309f14b" providerId="ADAL" clId="{385D7A7C-3B13-49CF-BFD5-9D4F167111A5}" dt="2024-02-01T17:44:08.305" v="1555" actId="33524"/>
        <pc:sldMkLst>
          <pc:docMk/>
          <pc:sldMk cId="0" sldId="275"/>
        </pc:sldMkLst>
        <pc:spChg chg="del mod">
          <ac:chgData name="Megan Jones" userId="425a4cd7-782c-4d33-b9f2-75e9f309f14b" providerId="ADAL" clId="{385D7A7C-3B13-49CF-BFD5-9D4F167111A5}" dt="2024-01-30T18:56:09.011" v="698" actId="478"/>
          <ac:spMkLst>
            <pc:docMk/>
            <pc:sldMk cId="0" sldId="275"/>
            <ac:spMk id="6" creationId="{00000000-0000-0000-0000-000000000000}"/>
          </ac:spMkLst>
        </pc:spChg>
        <pc:spChg chg="mod">
          <ac:chgData name="Megan Jones" userId="425a4cd7-782c-4d33-b9f2-75e9f309f14b" providerId="ADAL" clId="{385D7A7C-3B13-49CF-BFD5-9D4F167111A5}" dt="2024-02-01T17:44:08.305" v="1555" actId="33524"/>
          <ac:spMkLst>
            <pc:docMk/>
            <pc:sldMk cId="0" sldId="275"/>
            <ac:spMk id="8" creationId="{00000000-0000-0000-0000-000000000000}"/>
          </ac:spMkLst>
        </pc:spChg>
        <pc:spChg chg="del">
          <ac:chgData name="Megan Jones" userId="425a4cd7-782c-4d33-b9f2-75e9f309f14b" providerId="ADAL" clId="{385D7A7C-3B13-49CF-BFD5-9D4F167111A5}" dt="2024-01-30T18:56:04.949" v="696" actId="478"/>
          <ac:spMkLst>
            <pc:docMk/>
            <pc:sldMk cId="0" sldId="275"/>
            <ac:spMk id="9" creationId="{00000000-0000-0000-0000-000000000000}"/>
          </ac:spMkLst>
        </pc:spChg>
      </pc:sldChg>
      <pc:sldChg chg="addSp delSp modSp mod">
        <pc:chgData name="Megan Jones" userId="425a4cd7-782c-4d33-b9f2-75e9f309f14b" providerId="ADAL" clId="{385D7A7C-3B13-49CF-BFD5-9D4F167111A5}" dt="2024-02-01T18:01:06.342" v="2155" actId="20577"/>
        <pc:sldMkLst>
          <pc:docMk/>
          <pc:sldMk cId="0" sldId="276"/>
        </pc:sldMkLst>
        <pc:spChg chg="add del">
          <ac:chgData name="Megan Jones" userId="425a4cd7-782c-4d33-b9f2-75e9f309f14b" providerId="ADAL" clId="{385D7A7C-3B13-49CF-BFD5-9D4F167111A5}" dt="2024-02-01T18:00:08.259" v="2028" actId="478"/>
          <ac:spMkLst>
            <pc:docMk/>
            <pc:sldMk cId="0" sldId="276"/>
            <ac:spMk id="2" creationId="{00000000-0000-0000-0000-000000000000}"/>
          </ac:spMkLst>
        </pc:spChg>
        <pc:spChg chg="del">
          <ac:chgData name="Megan Jones" userId="425a4cd7-782c-4d33-b9f2-75e9f309f14b" providerId="ADAL" clId="{385D7A7C-3B13-49CF-BFD5-9D4F167111A5}" dt="2024-02-01T17:59:07.180" v="2001" actId="478"/>
          <ac:spMkLst>
            <pc:docMk/>
            <pc:sldMk cId="0" sldId="276"/>
            <ac:spMk id="5" creationId="{00000000-0000-0000-0000-000000000000}"/>
          </ac:spMkLst>
        </pc:spChg>
        <pc:spChg chg="del">
          <ac:chgData name="Megan Jones" userId="425a4cd7-782c-4d33-b9f2-75e9f309f14b" providerId="ADAL" clId="{385D7A7C-3B13-49CF-BFD5-9D4F167111A5}" dt="2024-02-01T18:00:10.541" v="2029" actId="478"/>
          <ac:spMkLst>
            <pc:docMk/>
            <pc:sldMk cId="0" sldId="276"/>
            <ac:spMk id="6" creationId="{00000000-0000-0000-0000-000000000000}"/>
          </ac:spMkLst>
        </pc:spChg>
        <pc:spChg chg="mod">
          <ac:chgData name="Megan Jones" userId="425a4cd7-782c-4d33-b9f2-75e9f309f14b" providerId="ADAL" clId="{385D7A7C-3B13-49CF-BFD5-9D4F167111A5}" dt="2024-02-01T18:00:29.749" v="2038" actId="20577"/>
          <ac:spMkLst>
            <pc:docMk/>
            <pc:sldMk cId="0" sldId="276"/>
            <ac:spMk id="7" creationId="{00000000-0000-0000-0000-000000000000}"/>
          </ac:spMkLst>
        </pc:spChg>
        <pc:spChg chg="del mod">
          <ac:chgData name="Megan Jones" userId="425a4cd7-782c-4d33-b9f2-75e9f309f14b" providerId="ADAL" clId="{385D7A7C-3B13-49CF-BFD5-9D4F167111A5}" dt="2024-02-01T18:00:04.652" v="2026" actId="478"/>
          <ac:spMkLst>
            <pc:docMk/>
            <pc:sldMk cId="0" sldId="276"/>
            <ac:spMk id="8" creationId="{00000000-0000-0000-0000-000000000000}"/>
          </ac:spMkLst>
        </pc:spChg>
        <pc:spChg chg="add mod">
          <ac:chgData name="Megan Jones" userId="425a4cd7-782c-4d33-b9f2-75e9f309f14b" providerId="ADAL" clId="{385D7A7C-3B13-49CF-BFD5-9D4F167111A5}" dt="2024-02-01T17:59:21.352" v="2002"/>
          <ac:spMkLst>
            <pc:docMk/>
            <pc:sldMk cId="0" sldId="276"/>
            <ac:spMk id="10" creationId="{93E91849-CD43-4AAC-787B-268E57AD056B}"/>
          </ac:spMkLst>
        </pc:spChg>
        <pc:spChg chg="add mod">
          <ac:chgData name="Megan Jones" userId="425a4cd7-782c-4d33-b9f2-75e9f309f14b" providerId="ADAL" clId="{385D7A7C-3B13-49CF-BFD5-9D4F167111A5}" dt="2024-02-01T17:59:21.352" v="2002"/>
          <ac:spMkLst>
            <pc:docMk/>
            <pc:sldMk cId="0" sldId="276"/>
            <ac:spMk id="11" creationId="{05693314-AE44-0E83-C510-17B5ACF8B4E7}"/>
          </ac:spMkLst>
        </pc:spChg>
        <pc:grpChg chg="add del mod">
          <ac:chgData name="Megan Jones" userId="425a4cd7-782c-4d33-b9f2-75e9f309f14b" providerId="ADAL" clId="{385D7A7C-3B13-49CF-BFD5-9D4F167111A5}" dt="2024-02-01T17:59:24.404" v="2003" actId="478"/>
          <ac:grpSpMkLst>
            <pc:docMk/>
            <pc:sldMk cId="0" sldId="276"/>
            <ac:grpSpMk id="9" creationId="{9B024D4A-7AE9-62F9-1808-2A7C950A9AAF}"/>
          </ac:grpSpMkLst>
        </pc:grpChg>
        <pc:graphicFrameChg chg="add mod">
          <ac:chgData name="Megan Jones" userId="425a4cd7-782c-4d33-b9f2-75e9f309f14b" providerId="ADAL" clId="{385D7A7C-3B13-49CF-BFD5-9D4F167111A5}" dt="2024-02-01T18:01:06.342" v="2155" actId="20577"/>
          <ac:graphicFrameMkLst>
            <pc:docMk/>
            <pc:sldMk cId="0" sldId="276"/>
            <ac:graphicFrameMk id="12" creationId="{85D2D8DE-E182-50BD-9D7A-425E48586D83}"/>
          </ac:graphicFrameMkLst>
        </pc:graphicFrameChg>
      </pc:sldChg>
      <pc:sldChg chg="addSp delSp del mod">
        <pc:chgData name="Megan Jones" userId="425a4cd7-782c-4d33-b9f2-75e9f309f14b" providerId="ADAL" clId="{385D7A7C-3B13-49CF-BFD5-9D4F167111A5}" dt="2024-02-01T18:02:08.375" v="2160" actId="47"/>
        <pc:sldMkLst>
          <pc:docMk/>
          <pc:sldMk cId="0" sldId="277"/>
        </pc:sldMkLst>
        <pc:spChg chg="add del">
          <ac:chgData name="Megan Jones" userId="425a4cd7-782c-4d33-b9f2-75e9f309f14b" providerId="ADAL" clId="{385D7A7C-3B13-49CF-BFD5-9D4F167111A5}" dt="2024-02-01T18:01:47.441" v="2157" actId="478"/>
          <ac:spMkLst>
            <pc:docMk/>
            <pc:sldMk cId="0" sldId="277"/>
            <ac:spMk id="2" creationId="{00000000-0000-0000-0000-000000000000}"/>
          </ac:spMkLst>
        </pc:spChg>
        <pc:spChg chg="del">
          <ac:chgData name="Megan Jones" userId="425a4cd7-782c-4d33-b9f2-75e9f309f14b" providerId="ADAL" clId="{385D7A7C-3B13-49CF-BFD5-9D4F167111A5}" dt="2024-02-01T18:01:49.645" v="2158" actId="478"/>
          <ac:spMkLst>
            <pc:docMk/>
            <pc:sldMk cId="0" sldId="277"/>
            <ac:spMk id="6" creationId="{00000000-0000-0000-0000-000000000000}"/>
          </ac:spMkLst>
        </pc:spChg>
        <pc:spChg chg="del">
          <ac:chgData name="Megan Jones" userId="425a4cd7-782c-4d33-b9f2-75e9f309f14b" providerId="ADAL" clId="{385D7A7C-3B13-49CF-BFD5-9D4F167111A5}" dt="2024-02-01T18:01:52.090" v="2159" actId="478"/>
          <ac:spMkLst>
            <pc:docMk/>
            <pc:sldMk cId="0" sldId="277"/>
            <ac:spMk id="9" creationId="{00000000-0000-0000-0000-000000000000}"/>
          </ac:spMkLst>
        </pc:spChg>
      </pc:sldChg>
      <pc:sldChg chg="addSp delSp modSp mod ord">
        <pc:chgData name="Megan Jones" userId="425a4cd7-782c-4d33-b9f2-75e9f309f14b" providerId="ADAL" clId="{385D7A7C-3B13-49CF-BFD5-9D4F167111A5}" dt="2024-02-01T17:37:15.985" v="1435"/>
        <pc:sldMkLst>
          <pc:docMk/>
          <pc:sldMk cId="0" sldId="278"/>
        </pc:sldMkLst>
        <pc:spChg chg="add del">
          <ac:chgData name="Megan Jones" userId="425a4cd7-782c-4d33-b9f2-75e9f309f14b" providerId="ADAL" clId="{385D7A7C-3B13-49CF-BFD5-9D4F167111A5}" dt="2024-01-30T18:58:31.930" v="846" actId="478"/>
          <ac:spMkLst>
            <pc:docMk/>
            <pc:sldMk cId="0" sldId="278"/>
            <ac:spMk id="2" creationId="{00000000-0000-0000-0000-000000000000}"/>
          </ac:spMkLst>
        </pc:spChg>
        <pc:spChg chg="del">
          <ac:chgData name="Megan Jones" userId="425a4cd7-782c-4d33-b9f2-75e9f309f14b" providerId="ADAL" clId="{385D7A7C-3B13-49CF-BFD5-9D4F167111A5}" dt="2024-01-30T18:58:35.205" v="847" actId="478"/>
          <ac:spMkLst>
            <pc:docMk/>
            <pc:sldMk cId="0" sldId="278"/>
            <ac:spMk id="6" creationId="{00000000-0000-0000-0000-000000000000}"/>
          </ac:spMkLst>
        </pc:spChg>
        <pc:spChg chg="mod">
          <ac:chgData name="Megan Jones" userId="425a4cd7-782c-4d33-b9f2-75e9f309f14b" providerId="ADAL" clId="{385D7A7C-3B13-49CF-BFD5-9D4F167111A5}" dt="2024-01-30T19:00:57.497" v="1003" actId="1076"/>
          <ac:spMkLst>
            <pc:docMk/>
            <pc:sldMk cId="0" sldId="278"/>
            <ac:spMk id="7" creationId="{00000000-0000-0000-0000-000000000000}"/>
          </ac:spMkLst>
        </pc:spChg>
        <pc:spChg chg="del">
          <ac:chgData name="Megan Jones" userId="425a4cd7-782c-4d33-b9f2-75e9f309f14b" providerId="ADAL" clId="{385D7A7C-3B13-49CF-BFD5-9D4F167111A5}" dt="2024-01-30T19:00:59.927" v="1004" actId="478"/>
          <ac:spMkLst>
            <pc:docMk/>
            <pc:sldMk cId="0" sldId="278"/>
            <ac:spMk id="8" creationId="{00000000-0000-0000-0000-000000000000}"/>
          </ac:spMkLst>
        </pc:spChg>
        <pc:spChg chg="del">
          <ac:chgData name="Megan Jones" userId="425a4cd7-782c-4d33-b9f2-75e9f309f14b" providerId="ADAL" clId="{385D7A7C-3B13-49CF-BFD5-9D4F167111A5}" dt="2024-01-30T18:58:37.624" v="848" actId="478"/>
          <ac:spMkLst>
            <pc:docMk/>
            <pc:sldMk cId="0" sldId="278"/>
            <ac:spMk id="9" creationId="{00000000-0000-0000-0000-000000000000}"/>
          </ac:spMkLst>
        </pc:spChg>
      </pc:sldChg>
      <pc:sldChg chg="delSp modSp del mod ord">
        <pc:chgData name="Megan Jones" userId="425a4cd7-782c-4d33-b9f2-75e9f309f14b" providerId="ADAL" clId="{385D7A7C-3B13-49CF-BFD5-9D4F167111A5}" dt="2024-02-01T18:26:55.060" v="2719" actId="47"/>
        <pc:sldMkLst>
          <pc:docMk/>
          <pc:sldMk cId="0" sldId="279"/>
        </pc:sldMkLst>
        <pc:spChg chg="del">
          <ac:chgData name="Megan Jones" userId="425a4cd7-782c-4d33-b9f2-75e9f309f14b" providerId="ADAL" clId="{385D7A7C-3B13-49CF-BFD5-9D4F167111A5}" dt="2024-02-01T18:05:10.021" v="2266" actId="478"/>
          <ac:spMkLst>
            <pc:docMk/>
            <pc:sldMk cId="0" sldId="279"/>
            <ac:spMk id="5" creationId="{00000000-0000-0000-0000-000000000000}"/>
          </ac:spMkLst>
        </pc:spChg>
        <pc:spChg chg="mod">
          <ac:chgData name="Megan Jones" userId="425a4cd7-782c-4d33-b9f2-75e9f309f14b" providerId="ADAL" clId="{385D7A7C-3B13-49CF-BFD5-9D4F167111A5}" dt="2024-02-01T18:17:32.400" v="2687" actId="20577"/>
          <ac:spMkLst>
            <pc:docMk/>
            <pc:sldMk cId="0" sldId="279"/>
            <ac:spMk id="6" creationId="{00000000-0000-0000-0000-000000000000}"/>
          </ac:spMkLst>
        </pc:spChg>
        <pc:spChg chg="del">
          <ac:chgData name="Megan Jones" userId="425a4cd7-782c-4d33-b9f2-75e9f309f14b" providerId="ADAL" clId="{385D7A7C-3B13-49CF-BFD5-9D4F167111A5}" dt="2024-02-01T18:05:07.572" v="2265" actId="478"/>
          <ac:spMkLst>
            <pc:docMk/>
            <pc:sldMk cId="0" sldId="279"/>
            <ac:spMk id="8" creationId="{00000000-0000-0000-0000-000000000000}"/>
          </ac:spMkLst>
        </pc:spChg>
      </pc:sldChg>
      <pc:sldChg chg="del">
        <pc:chgData name="Megan Jones" userId="425a4cd7-782c-4d33-b9f2-75e9f309f14b" providerId="ADAL" clId="{385D7A7C-3B13-49CF-BFD5-9D4F167111A5}" dt="2024-01-30T19:02:04.992" v="1007" actId="47"/>
        <pc:sldMkLst>
          <pc:docMk/>
          <pc:sldMk cId="0" sldId="280"/>
        </pc:sldMkLst>
      </pc:sldChg>
      <pc:sldChg chg="modSp mod">
        <pc:chgData name="Megan Jones" userId="425a4cd7-782c-4d33-b9f2-75e9f309f14b" providerId="ADAL" clId="{385D7A7C-3B13-49CF-BFD5-9D4F167111A5}" dt="2024-02-01T17:40:55.867" v="1459" actId="167"/>
        <pc:sldMkLst>
          <pc:docMk/>
          <pc:sldMk cId="0" sldId="281"/>
        </pc:sldMkLst>
        <pc:spChg chg="mod ord">
          <ac:chgData name="Megan Jones" userId="425a4cd7-782c-4d33-b9f2-75e9f309f14b" providerId="ADAL" clId="{385D7A7C-3B13-49CF-BFD5-9D4F167111A5}" dt="2024-02-01T17:40:55.867" v="1459" actId="167"/>
          <ac:spMkLst>
            <pc:docMk/>
            <pc:sldMk cId="0" sldId="281"/>
            <ac:spMk id="5" creationId="{00000000-0000-0000-0000-000000000000}"/>
          </ac:spMkLst>
        </pc:spChg>
        <pc:spChg chg="mod">
          <ac:chgData name="Megan Jones" userId="425a4cd7-782c-4d33-b9f2-75e9f309f14b" providerId="ADAL" clId="{385D7A7C-3B13-49CF-BFD5-9D4F167111A5}" dt="2024-02-01T17:40:48.797" v="1458" actId="1076"/>
          <ac:spMkLst>
            <pc:docMk/>
            <pc:sldMk cId="0" sldId="281"/>
            <ac:spMk id="8" creationId="{00000000-0000-0000-0000-000000000000}"/>
          </ac:spMkLst>
        </pc:spChg>
      </pc:sldChg>
      <pc:sldChg chg="modSp mod">
        <pc:chgData name="Megan Jones" userId="425a4cd7-782c-4d33-b9f2-75e9f309f14b" providerId="ADAL" clId="{385D7A7C-3B13-49CF-BFD5-9D4F167111A5}" dt="2024-02-01T17:41:23.436" v="1460" actId="33524"/>
        <pc:sldMkLst>
          <pc:docMk/>
          <pc:sldMk cId="0" sldId="282"/>
        </pc:sldMkLst>
        <pc:spChg chg="mod">
          <ac:chgData name="Megan Jones" userId="425a4cd7-782c-4d33-b9f2-75e9f309f14b" providerId="ADAL" clId="{385D7A7C-3B13-49CF-BFD5-9D4F167111A5}" dt="2024-02-01T17:41:23.436" v="1460" actId="33524"/>
          <ac:spMkLst>
            <pc:docMk/>
            <pc:sldMk cId="0" sldId="282"/>
            <ac:spMk id="9" creationId="{00000000-0000-0000-0000-000000000000}"/>
          </ac:spMkLst>
        </pc:spChg>
        <pc:spChg chg="mod">
          <ac:chgData name="Megan Jones" userId="425a4cd7-782c-4d33-b9f2-75e9f309f14b" providerId="ADAL" clId="{385D7A7C-3B13-49CF-BFD5-9D4F167111A5}" dt="2024-02-01T17:39:42.819" v="1446" actId="20577"/>
          <ac:spMkLst>
            <pc:docMk/>
            <pc:sldMk cId="0" sldId="282"/>
            <ac:spMk id="17" creationId="{00000000-0000-0000-0000-000000000000}"/>
          </ac:spMkLst>
        </pc:spChg>
      </pc:sldChg>
      <pc:sldChg chg="del">
        <pc:chgData name="Megan Jones" userId="425a4cd7-782c-4d33-b9f2-75e9f309f14b" providerId="ADAL" clId="{385D7A7C-3B13-49CF-BFD5-9D4F167111A5}" dt="2024-02-01T18:18:44.870" v="2688" actId="47"/>
        <pc:sldMkLst>
          <pc:docMk/>
          <pc:sldMk cId="0" sldId="283"/>
        </pc:sldMkLst>
      </pc:sldChg>
      <pc:sldChg chg="addSp delSp modSp mod ord">
        <pc:chgData name="Megan Jones" userId="425a4cd7-782c-4d33-b9f2-75e9f309f14b" providerId="ADAL" clId="{385D7A7C-3B13-49CF-BFD5-9D4F167111A5}" dt="2024-02-01T18:38:25.317" v="2772" actId="1076"/>
        <pc:sldMkLst>
          <pc:docMk/>
          <pc:sldMk cId="0" sldId="284"/>
        </pc:sldMkLst>
        <pc:spChg chg="add del mod">
          <ac:chgData name="Megan Jones" userId="425a4cd7-782c-4d33-b9f2-75e9f309f14b" providerId="ADAL" clId="{385D7A7C-3B13-49CF-BFD5-9D4F167111A5}" dt="2024-02-01T18:37:59.795" v="2768" actId="1076"/>
          <ac:spMkLst>
            <pc:docMk/>
            <pc:sldMk cId="0" sldId="284"/>
            <ac:spMk id="5" creationId="{00000000-0000-0000-0000-000000000000}"/>
          </ac:spMkLst>
        </pc:spChg>
        <pc:spChg chg="del">
          <ac:chgData name="Megan Jones" userId="425a4cd7-782c-4d33-b9f2-75e9f309f14b" providerId="ADAL" clId="{385D7A7C-3B13-49CF-BFD5-9D4F167111A5}" dt="2024-02-01T18:37:30.010" v="2758" actId="478"/>
          <ac:spMkLst>
            <pc:docMk/>
            <pc:sldMk cId="0" sldId="284"/>
            <ac:spMk id="8" creationId="{00000000-0000-0000-0000-000000000000}"/>
          </ac:spMkLst>
        </pc:spChg>
        <pc:spChg chg="del">
          <ac:chgData name="Megan Jones" userId="425a4cd7-782c-4d33-b9f2-75e9f309f14b" providerId="ADAL" clId="{385D7A7C-3B13-49CF-BFD5-9D4F167111A5}" dt="2024-02-01T18:36:08.590" v="2757" actId="478"/>
          <ac:spMkLst>
            <pc:docMk/>
            <pc:sldMk cId="0" sldId="284"/>
            <ac:spMk id="9" creationId="{00000000-0000-0000-0000-000000000000}"/>
          </ac:spMkLst>
        </pc:spChg>
        <pc:spChg chg="mod">
          <ac:chgData name="Megan Jones" userId="425a4cd7-782c-4d33-b9f2-75e9f309f14b" providerId="ADAL" clId="{385D7A7C-3B13-49CF-BFD5-9D4F167111A5}" dt="2024-02-01T17:41:41.032" v="1475" actId="20577"/>
          <ac:spMkLst>
            <pc:docMk/>
            <pc:sldMk cId="0" sldId="284"/>
            <ac:spMk id="10" creationId="{00000000-0000-0000-0000-000000000000}"/>
          </ac:spMkLst>
        </pc:spChg>
        <pc:spChg chg="del">
          <ac:chgData name="Megan Jones" userId="425a4cd7-782c-4d33-b9f2-75e9f309f14b" providerId="ADAL" clId="{385D7A7C-3B13-49CF-BFD5-9D4F167111A5}" dt="2024-02-01T18:36:05.426" v="2756" actId="478"/>
          <ac:spMkLst>
            <pc:docMk/>
            <pc:sldMk cId="0" sldId="284"/>
            <ac:spMk id="11" creationId="{00000000-0000-0000-0000-000000000000}"/>
          </ac:spMkLst>
        </pc:spChg>
        <pc:grpChg chg="del">
          <ac:chgData name="Megan Jones" userId="425a4cd7-782c-4d33-b9f2-75e9f309f14b" providerId="ADAL" clId="{385D7A7C-3B13-49CF-BFD5-9D4F167111A5}" dt="2024-02-01T18:37:30.707" v="2759" actId="478"/>
          <ac:grpSpMkLst>
            <pc:docMk/>
            <pc:sldMk cId="0" sldId="284"/>
            <ac:grpSpMk id="2" creationId="{00000000-0000-0000-0000-000000000000}"/>
          </ac:grpSpMkLst>
        </pc:grpChg>
        <pc:picChg chg="add mod">
          <ac:chgData name="Megan Jones" userId="425a4cd7-782c-4d33-b9f2-75e9f309f14b" providerId="ADAL" clId="{385D7A7C-3B13-49CF-BFD5-9D4F167111A5}" dt="2024-02-01T18:38:25.317" v="2772" actId="1076"/>
          <ac:picMkLst>
            <pc:docMk/>
            <pc:sldMk cId="0" sldId="284"/>
            <ac:picMk id="13" creationId="{1C2F0547-E4E9-66F2-1589-EE46D0C6CE6F}"/>
          </ac:picMkLst>
        </pc:picChg>
      </pc:sldChg>
      <pc:sldChg chg="delSp mod">
        <pc:chgData name="Megan Jones" userId="425a4cd7-782c-4d33-b9f2-75e9f309f14b" providerId="ADAL" clId="{385D7A7C-3B13-49CF-BFD5-9D4F167111A5}" dt="2024-02-01T17:47:18.428" v="1632" actId="478"/>
        <pc:sldMkLst>
          <pc:docMk/>
          <pc:sldMk cId="0" sldId="285"/>
        </pc:sldMkLst>
        <pc:spChg chg="del">
          <ac:chgData name="Megan Jones" userId="425a4cd7-782c-4d33-b9f2-75e9f309f14b" providerId="ADAL" clId="{385D7A7C-3B13-49CF-BFD5-9D4F167111A5}" dt="2024-02-01T17:47:18.428" v="1632" actId="478"/>
          <ac:spMkLst>
            <pc:docMk/>
            <pc:sldMk cId="0" sldId="285"/>
            <ac:spMk id="6" creationId="{00000000-0000-0000-0000-000000000000}"/>
          </ac:spMkLst>
        </pc:spChg>
        <pc:spChg chg="del">
          <ac:chgData name="Megan Jones" userId="425a4cd7-782c-4d33-b9f2-75e9f309f14b" providerId="ADAL" clId="{385D7A7C-3B13-49CF-BFD5-9D4F167111A5}" dt="2024-02-01T17:47:15.538" v="1631" actId="478"/>
          <ac:spMkLst>
            <pc:docMk/>
            <pc:sldMk cId="0" sldId="285"/>
            <ac:spMk id="8" creationId="{00000000-0000-0000-0000-000000000000}"/>
          </ac:spMkLst>
        </pc:spChg>
      </pc:sldChg>
      <pc:sldChg chg="addSp delSp modSp mod">
        <pc:chgData name="Megan Jones" userId="425a4cd7-782c-4d33-b9f2-75e9f309f14b" providerId="ADAL" clId="{385D7A7C-3B13-49CF-BFD5-9D4F167111A5}" dt="2024-02-01T18:32:37.380" v="2745" actId="14100"/>
        <pc:sldMkLst>
          <pc:docMk/>
          <pc:sldMk cId="0" sldId="286"/>
        </pc:sldMkLst>
        <pc:spChg chg="mod">
          <ac:chgData name="Megan Jones" userId="425a4cd7-782c-4d33-b9f2-75e9f309f14b" providerId="ADAL" clId="{385D7A7C-3B13-49CF-BFD5-9D4F167111A5}" dt="2024-02-01T18:31:36.306" v="2740" actId="14100"/>
          <ac:spMkLst>
            <pc:docMk/>
            <pc:sldMk cId="0" sldId="286"/>
            <ac:spMk id="4" creationId="{00000000-0000-0000-0000-000000000000}"/>
          </ac:spMkLst>
        </pc:spChg>
        <pc:spChg chg="del">
          <ac:chgData name="Megan Jones" userId="425a4cd7-782c-4d33-b9f2-75e9f309f14b" providerId="ADAL" clId="{385D7A7C-3B13-49CF-BFD5-9D4F167111A5}" dt="2024-02-01T18:28:54.827" v="2731" actId="478"/>
          <ac:spMkLst>
            <pc:docMk/>
            <pc:sldMk cId="0" sldId="286"/>
            <ac:spMk id="5" creationId="{00000000-0000-0000-0000-000000000000}"/>
          </ac:spMkLst>
        </pc:spChg>
        <pc:spChg chg="del">
          <ac:chgData name="Megan Jones" userId="425a4cd7-782c-4d33-b9f2-75e9f309f14b" providerId="ADAL" clId="{385D7A7C-3B13-49CF-BFD5-9D4F167111A5}" dt="2024-02-01T18:28:57.124" v="2732" actId="478"/>
          <ac:spMkLst>
            <pc:docMk/>
            <pc:sldMk cId="0" sldId="286"/>
            <ac:spMk id="6" creationId="{00000000-0000-0000-0000-000000000000}"/>
          </ac:spMkLst>
        </pc:spChg>
        <pc:spChg chg="del">
          <ac:chgData name="Megan Jones" userId="425a4cd7-782c-4d33-b9f2-75e9f309f14b" providerId="ADAL" clId="{385D7A7C-3B13-49CF-BFD5-9D4F167111A5}" dt="2024-02-01T18:28:58.024" v="2733" actId="478"/>
          <ac:spMkLst>
            <pc:docMk/>
            <pc:sldMk cId="0" sldId="286"/>
            <ac:spMk id="7" creationId="{00000000-0000-0000-0000-000000000000}"/>
          </ac:spMkLst>
        </pc:spChg>
        <pc:spChg chg="del">
          <ac:chgData name="Megan Jones" userId="425a4cd7-782c-4d33-b9f2-75e9f309f14b" providerId="ADAL" clId="{385D7A7C-3B13-49CF-BFD5-9D4F167111A5}" dt="2024-02-01T17:46:50.336" v="1628" actId="478"/>
          <ac:spMkLst>
            <pc:docMk/>
            <pc:sldMk cId="0" sldId="286"/>
            <ac:spMk id="8" creationId="{00000000-0000-0000-0000-000000000000}"/>
          </ac:spMkLst>
        </pc:spChg>
        <pc:spChg chg="mod">
          <ac:chgData name="Megan Jones" userId="425a4cd7-782c-4d33-b9f2-75e9f309f14b" providerId="ADAL" clId="{385D7A7C-3B13-49CF-BFD5-9D4F167111A5}" dt="2024-02-01T18:32:33.011" v="2744" actId="1076"/>
          <ac:spMkLst>
            <pc:docMk/>
            <pc:sldMk cId="0" sldId="286"/>
            <ac:spMk id="9" creationId="{00000000-0000-0000-0000-000000000000}"/>
          </ac:spMkLst>
        </pc:spChg>
        <pc:spChg chg="del">
          <ac:chgData name="Megan Jones" userId="425a4cd7-782c-4d33-b9f2-75e9f309f14b" providerId="ADAL" clId="{385D7A7C-3B13-49CF-BFD5-9D4F167111A5}" dt="2024-02-01T17:46:47.601" v="1627" actId="478"/>
          <ac:spMkLst>
            <pc:docMk/>
            <pc:sldMk cId="0" sldId="286"/>
            <ac:spMk id="10" creationId="{00000000-0000-0000-0000-000000000000}"/>
          </ac:spMkLst>
        </pc:spChg>
        <pc:picChg chg="add mod">
          <ac:chgData name="Megan Jones" userId="425a4cd7-782c-4d33-b9f2-75e9f309f14b" providerId="ADAL" clId="{385D7A7C-3B13-49CF-BFD5-9D4F167111A5}" dt="2024-02-01T18:31:26.151" v="2737" actId="1076"/>
          <ac:picMkLst>
            <pc:docMk/>
            <pc:sldMk cId="0" sldId="286"/>
            <ac:picMk id="12" creationId="{8B5CBFE8-5E25-9E10-FBB8-9C4A014DA2DC}"/>
          </ac:picMkLst>
        </pc:picChg>
        <pc:picChg chg="add mod">
          <ac:chgData name="Megan Jones" userId="425a4cd7-782c-4d33-b9f2-75e9f309f14b" providerId="ADAL" clId="{385D7A7C-3B13-49CF-BFD5-9D4F167111A5}" dt="2024-02-01T18:32:37.380" v="2745" actId="14100"/>
          <ac:picMkLst>
            <pc:docMk/>
            <pc:sldMk cId="0" sldId="286"/>
            <ac:picMk id="14" creationId="{1404485A-52FE-E92B-7321-7B6A8D6C5458}"/>
          </ac:picMkLst>
        </pc:picChg>
      </pc:sldChg>
      <pc:sldChg chg="addSp delSp modSp mod">
        <pc:chgData name="Megan Jones" userId="425a4cd7-782c-4d33-b9f2-75e9f309f14b" providerId="ADAL" clId="{385D7A7C-3B13-49CF-BFD5-9D4F167111A5}" dt="2024-02-01T18:35:25.328" v="2753" actId="14100"/>
        <pc:sldMkLst>
          <pc:docMk/>
          <pc:sldMk cId="0" sldId="287"/>
        </pc:sldMkLst>
        <pc:spChg chg="del">
          <ac:chgData name="Megan Jones" userId="425a4cd7-782c-4d33-b9f2-75e9f309f14b" providerId="ADAL" clId="{385D7A7C-3B13-49CF-BFD5-9D4F167111A5}" dt="2024-02-01T18:35:18.489" v="2750" actId="478"/>
          <ac:spMkLst>
            <pc:docMk/>
            <pc:sldMk cId="0" sldId="287"/>
            <ac:spMk id="6" creationId="{00000000-0000-0000-0000-000000000000}"/>
          </ac:spMkLst>
        </pc:spChg>
        <pc:spChg chg="del">
          <ac:chgData name="Megan Jones" userId="425a4cd7-782c-4d33-b9f2-75e9f309f14b" providerId="ADAL" clId="{385D7A7C-3B13-49CF-BFD5-9D4F167111A5}" dt="2024-02-01T17:46:55.606" v="1629" actId="478"/>
          <ac:spMkLst>
            <pc:docMk/>
            <pc:sldMk cId="0" sldId="287"/>
            <ac:spMk id="7" creationId="{00000000-0000-0000-0000-000000000000}"/>
          </ac:spMkLst>
        </pc:spChg>
        <pc:spChg chg="del">
          <ac:chgData name="Megan Jones" userId="425a4cd7-782c-4d33-b9f2-75e9f309f14b" providerId="ADAL" clId="{385D7A7C-3B13-49CF-BFD5-9D4F167111A5}" dt="2024-02-01T17:46:58.722" v="1630" actId="478"/>
          <ac:spMkLst>
            <pc:docMk/>
            <pc:sldMk cId="0" sldId="287"/>
            <ac:spMk id="9" creationId="{00000000-0000-0000-0000-000000000000}"/>
          </ac:spMkLst>
        </pc:spChg>
        <pc:spChg chg="add mod">
          <ac:chgData name="Megan Jones" userId="425a4cd7-782c-4d33-b9f2-75e9f309f14b" providerId="ADAL" clId="{385D7A7C-3B13-49CF-BFD5-9D4F167111A5}" dt="2024-02-01T18:34:31.949" v="2749" actId="1076"/>
          <ac:spMkLst>
            <pc:docMk/>
            <pc:sldMk cId="0" sldId="287"/>
            <ac:spMk id="11" creationId="{1198735E-0EBA-7E4A-CB3D-463FFBB65647}"/>
          </ac:spMkLst>
        </pc:spChg>
        <pc:picChg chg="add mod">
          <ac:chgData name="Megan Jones" userId="425a4cd7-782c-4d33-b9f2-75e9f309f14b" providerId="ADAL" clId="{385D7A7C-3B13-49CF-BFD5-9D4F167111A5}" dt="2024-02-01T18:35:25.328" v="2753" actId="14100"/>
          <ac:picMkLst>
            <pc:docMk/>
            <pc:sldMk cId="0" sldId="287"/>
            <ac:picMk id="13" creationId="{1290F5B1-16C2-D736-482A-3D1CEEF9163C}"/>
          </ac:picMkLst>
        </pc:picChg>
      </pc:sldChg>
      <pc:sldChg chg="modSp mod ord">
        <pc:chgData name="Megan Jones" userId="425a4cd7-782c-4d33-b9f2-75e9f309f14b" providerId="ADAL" clId="{385D7A7C-3B13-49CF-BFD5-9D4F167111A5}" dt="2024-02-01T18:27:35.489" v="2730" actId="1076"/>
        <pc:sldMkLst>
          <pc:docMk/>
          <pc:sldMk cId="0" sldId="288"/>
        </pc:sldMkLst>
        <pc:spChg chg="mod">
          <ac:chgData name="Megan Jones" userId="425a4cd7-782c-4d33-b9f2-75e9f309f14b" providerId="ADAL" clId="{385D7A7C-3B13-49CF-BFD5-9D4F167111A5}" dt="2024-02-01T18:27:35.489" v="2730" actId="1076"/>
          <ac:spMkLst>
            <pc:docMk/>
            <pc:sldMk cId="0" sldId="288"/>
            <ac:spMk id="2" creationId="{00000000-0000-0000-0000-000000000000}"/>
          </ac:spMkLst>
        </pc:spChg>
        <pc:spChg chg="mod">
          <ac:chgData name="Megan Jones" userId="425a4cd7-782c-4d33-b9f2-75e9f309f14b" providerId="ADAL" clId="{385D7A7C-3B13-49CF-BFD5-9D4F167111A5}" dt="2024-02-01T18:27:28.290" v="2726" actId="1076"/>
          <ac:spMkLst>
            <pc:docMk/>
            <pc:sldMk cId="0" sldId="288"/>
            <ac:spMk id="4" creationId="{00000000-0000-0000-0000-000000000000}"/>
          </ac:spMkLst>
        </pc:spChg>
        <pc:spChg chg="mod">
          <ac:chgData name="Megan Jones" userId="425a4cd7-782c-4d33-b9f2-75e9f309f14b" providerId="ADAL" clId="{385D7A7C-3B13-49CF-BFD5-9D4F167111A5}" dt="2024-02-01T18:27:15.894" v="2721" actId="14100"/>
          <ac:spMkLst>
            <pc:docMk/>
            <pc:sldMk cId="0" sldId="288"/>
            <ac:spMk id="5" creationId="{00000000-0000-0000-0000-000000000000}"/>
          </ac:spMkLst>
        </pc:spChg>
      </pc:sldChg>
      <pc:sldChg chg="addSp delSp modSp add mod">
        <pc:chgData name="Megan Jones" userId="425a4cd7-782c-4d33-b9f2-75e9f309f14b" providerId="ADAL" clId="{385D7A7C-3B13-49CF-BFD5-9D4F167111A5}" dt="2024-02-01T19:24:22.581" v="3668" actId="6549"/>
        <pc:sldMkLst>
          <pc:docMk/>
          <pc:sldMk cId="2926729659" sldId="289"/>
        </pc:sldMkLst>
        <pc:spChg chg="del mod">
          <ac:chgData name="Megan Jones" userId="425a4cd7-782c-4d33-b9f2-75e9f309f14b" providerId="ADAL" clId="{385D7A7C-3B13-49CF-BFD5-9D4F167111A5}" dt="2024-02-01T19:11:58.085" v="3258" actId="478"/>
          <ac:spMkLst>
            <pc:docMk/>
            <pc:sldMk cId="2926729659" sldId="289"/>
            <ac:spMk id="2" creationId="{A19275C6-44A2-4CF8-9C03-62533CA14572}"/>
          </ac:spMkLst>
        </pc:spChg>
        <pc:spChg chg="mod">
          <ac:chgData name="Megan Jones" userId="425a4cd7-782c-4d33-b9f2-75e9f309f14b" providerId="ADAL" clId="{385D7A7C-3B13-49CF-BFD5-9D4F167111A5}" dt="2024-02-01T19:24:22.581" v="3668" actId="6549"/>
          <ac:spMkLst>
            <pc:docMk/>
            <pc:sldMk cId="2926729659" sldId="289"/>
            <ac:spMk id="3" creationId="{0D217111-F32C-4BCE-8685-060FD56F11C8}"/>
          </ac:spMkLst>
        </pc:spChg>
        <pc:spChg chg="add mod">
          <ac:chgData name="Megan Jones" userId="425a4cd7-782c-4d33-b9f2-75e9f309f14b" providerId="ADAL" clId="{385D7A7C-3B13-49CF-BFD5-9D4F167111A5}" dt="2024-02-01T19:12:05.090" v="3261" actId="20577"/>
          <ac:spMkLst>
            <pc:docMk/>
            <pc:sldMk cId="2926729659" sldId="289"/>
            <ac:spMk id="4" creationId="{864708E1-0249-5522-2510-A97983A5B2DB}"/>
          </ac:spMkLst>
        </pc:spChg>
        <pc:spChg chg="add del mod">
          <ac:chgData name="Megan Jones" userId="425a4cd7-782c-4d33-b9f2-75e9f309f14b" providerId="ADAL" clId="{385D7A7C-3B13-49CF-BFD5-9D4F167111A5}" dt="2024-02-01T18:59:45.370" v="2980" actId="478"/>
          <ac:spMkLst>
            <pc:docMk/>
            <pc:sldMk cId="2926729659" sldId="289"/>
            <ac:spMk id="4" creationId="{A725820A-3DDD-7B52-A657-D722B6C25F6A}"/>
          </ac:spMkLst>
        </pc:spChg>
        <pc:spChg chg="add mod">
          <ac:chgData name="Megan Jones" userId="425a4cd7-782c-4d33-b9f2-75e9f309f14b" providerId="ADAL" clId="{385D7A7C-3B13-49CF-BFD5-9D4F167111A5}" dt="2024-02-01T19:00:02.124" v="2984"/>
          <ac:spMkLst>
            <pc:docMk/>
            <pc:sldMk cId="2926729659" sldId="289"/>
            <ac:spMk id="5" creationId="{0AF0E38D-5FAF-5094-FA54-4015459D21BC}"/>
          </ac:spMkLst>
        </pc:spChg>
        <pc:spChg chg="add mod">
          <ac:chgData name="Megan Jones" userId="425a4cd7-782c-4d33-b9f2-75e9f309f14b" providerId="ADAL" clId="{385D7A7C-3B13-49CF-BFD5-9D4F167111A5}" dt="2024-02-01T19:11:58.085" v="3258" actId="478"/>
          <ac:spMkLst>
            <pc:docMk/>
            <pc:sldMk cId="2926729659" sldId="289"/>
            <ac:spMk id="7" creationId="{9EB49E4A-9E7A-2AC5-7B00-DDC70D2B53D8}"/>
          </ac:spMkLst>
        </pc:spChg>
      </pc:sldChg>
      <pc:sldChg chg="delSp del mod">
        <pc:chgData name="Megan Jones" userId="425a4cd7-782c-4d33-b9f2-75e9f309f14b" providerId="ADAL" clId="{385D7A7C-3B13-49CF-BFD5-9D4F167111A5}" dt="2024-02-01T18:09:31.700" v="2293" actId="47"/>
        <pc:sldMkLst>
          <pc:docMk/>
          <pc:sldMk cId="0" sldId="290"/>
        </pc:sldMkLst>
        <pc:spChg chg="del">
          <ac:chgData name="Megan Jones" userId="425a4cd7-782c-4d33-b9f2-75e9f309f14b" providerId="ADAL" clId="{385D7A7C-3B13-49CF-BFD5-9D4F167111A5}" dt="2024-02-01T18:08:13.525" v="2280" actId="478"/>
          <ac:spMkLst>
            <pc:docMk/>
            <pc:sldMk cId="0" sldId="290"/>
            <ac:spMk id="11" creationId="{00000000-0000-0000-0000-000000000000}"/>
          </ac:spMkLst>
        </pc:spChg>
        <pc:spChg chg="del">
          <ac:chgData name="Megan Jones" userId="425a4cd7-782c-4d33-b9f2-75e9f309f14b" providerId="ADAL" clId="{385D7A7C-3B13-49CF-BFD5-9D4F167111A5}" dt="2024-02-01T18:08:11.092" v="2279" actId="478"/>
          <ac:spMkLst>
            <pc:docMk/>
            <pc:sldMk cId="0" sldId="290"/>
            <ac:spMk id="14" creationId="{00000000-0000-0000-0000-000000000000}"/>
          </ac:spMkLst>
        </pc:spChg>
      </pc:sldChg>
      <pc:sldChg chg="del">
        <pc:chgData name="Megan Jones" userId="425a4cd7-782c-4d33-b9f2-75e9f309f14b" providerId="ADAL" clId="{385D7A7C-3B13-49CF-BFD5-9D4F167111A5}" dt="2024-02-01T18:08:06.333" v="2278" actId="47"/>
        <pc:sldMkLst>
          <pc:docMk/>
          <pc:sldMk cId="0" sldId="291"/>
        </pc:sldMkLst>
      </pc:sldChg>
      <pc:sldChg chg="addSp delSp modSp add mod ord">
        <pc:chgData name="Megan Jones" userId="425a4cd7-782c-4d33-b9f2-75e9f309f14b" providerId="ADAL" clId="{385D7A7C-3B13-49CF-BFD5-9D4F167111A5}" dt="2024-02-01T19:10:27.868" v="3173"/>
        <pc:sldMkLst>
          <pc:docMk/>
          <pc:sldMk cId="825334568" sldId="293"/>
        </pc:sldMkLst>
        <pc:spChg chg="add mod">
          <ac:chgData name="Megan Jones" userId="425a4cd7-782c-4d33-b9f2-75e9f309f14b" providerId="ADAL" clId="{385D7A7C-3B13-49CF-BFD5-9D4F167111A5}" dt="2024-02-01T18:04:52.798" v="2264" actId="1076"/>
          <ac:spMkLst>
            <pc:docMk/>
            <pc:sldMk cId="825334568" sldId="293"/>
            <ac:spMk id="3" creationId="{302BD3BC-C7CB-9A4D-61F7-5DFAFFCA795E}"/>
          </ac:spMkLst>
        </pc:spChg>
        <pc:graphicFrameChg chg="mod">
          <ac:chgData name="Megan Jones" userId="425a4cd7-782c-4d33-b9f2-75e9f309f14b" providerId="ADAL" clId="{385D7A7C-3B13-49CF-BFD5-9D4F167111A5}" dt="2024-02-01T18:04:26.968" v="2262" actId="20577"/>
          <ac:graphicFrameMkLst>
            <pc:docMk/>
            <pc:sldMk cId="825334568" sldId="293"/>
            <ac:graphicFrameMk id="4" creationId="{F3EFFE37-2BFA-4036-A23D-8AF8AB2ADAA8}"/>
          </ac:graphicFrameMkLst>
        </pc:graphicFrameChg>
        <pc:graphicFrameChg chg="del mod">
          <ac:chgData name="Megan Jones" userId="425a4cd7-782c-4d33-b9f2-75e9f309f14b" providerId="ADAL" clId="{385D7A7C-3B13-49CF-BFD5-9D4F167111A5}" dt="2024-02-01T18:02:29.707" v="2169" actId="478"/>
          <ac:graphicFrameMkLst>
            <pc:docMk/>
            <pc:sldMk cId="825334568" sldId="293"/>
            <ac:graphicFrameMk id="6" creationId="{E4BC907A-822A-D613-4466-BB263BBB44CC}"/>
          </ac:graphicFrameMkLst>
        </pc:graphicFrameChg>
      </pc:sldChg>
      <pc:sldChg chg="add">
        <pc:chgData name="Megan Jones" userId="425a4cd7-782c-4d33-b9f2-75e9f309f14b" providerId="ADAL" clId="{385D7A7C-3B13-49CF-BFD5-9D4F167111A5}" dt="2024-01-30T19:05:04.661" v="1013" actId="2890"/>
        <pc:sldMkLst>
          <pc:docMk/>
          <pc:sldMk cId="1408240834" sldId="294"/>
        </pc:sldMkLst>
      </pc:sldChg>
      <pc:sldChg chg="addSp delSp modSp add del mod setBg delDesignElem">
        <pc:chgData name="Megan Jones" userId="425a4cd7-782c-4d33-b9f2-75e9f309f14b" providerId="ADAL" clId="{385D7A7C-3B13-49CF-BFD5-9D4F167111A5}" dt="2024-02-01T17:28:58.024" v="1247" actId="47"/>
        <pc:sldMkLst>
          <pc:docMk/>
          <pc:sldMk cId="3349716048" sldId="295"/>
        </pc:sldMkLst>
        <pc:spChg chg="add mod">
          <ac:chgData name="Megan Jones" userId="425a4cd7-782c-4d33-b9f2-75e9f309f14b" providerId="ADAL" clId="{385D7A7C-3B13-49CF-BFD5-9D4F167111A5}" dt="2024-02-01T17:28:16.636" v="1208" actId="21"/>
          <ac:spMkLst>
            <pc:docMk/>
            <pc:sldMk cId="3349716048" sldId="295"/>
            <ac:spMk id="4" creationId="{BC90CE12-2615-4514-A473-3C838536C597}"/>
          </ac:spMkLst>
        </pc:spChg>
        <pc:spChg chg="del">
          <ac:chgData name="Megan Jones" userId="425a4cd7-782c-4d33-b9f2-75e9f309f14b" providerId="ADAL" clId="{385D7A7C-3B13-49CF-BFD5-9D4F167111A5}" dt="2024-02-01T17:28:04.578" v="1206"/>
          <ac:spMkLst>
            <pc:docMk/>
            <pc:sldMk cId="3349716048" sldId="295"/>
            <ac:spMk id="27" creationId="{907EF6B7-1338-4443-8C46-6A318D952DFD}"/>
          </ac:spMkLst>
        </pc:spChg>
        <pc:spChg chg="del">
          <ac:chgData name="Megan Jones" userId="425a4cd7-782c-4d33-b9f2-75e9f309f14b" providerId="ADAL" clId="{385D7A7C-3B13-49CF-BFD5-9D4F167111A5}" dt="2024-02-01T17:28:04.578" v="1206"/>
          <ac:spMkLst>
            <pc:docMk/>
            <pc:sldMk cId="3349716048" sldId="295"/>
            <ac:spMk id="29" creationId="{DAAE4CDD-124C-4DCF-9584-B6033B545DD5}"/>
          </ac:spMkLst>
        </pc:spChg>
        <pc:spChg chg="del">
          <ac:chgData name="Megan Jones" userId="425a4cd7-782c-4d33-b9f2-75e9f309f14b" providerId="ADAL" clId="{385D7A7C-3B13-49CF-BFD5-9D4F167111A5}" dt="2024-02-01T17:28:04.578" v="1206"/>
          <ac:spMkLst>
            <pc:docMk/>
            <pc:sldMk cId="3349716048" sldId="295"/>
            <ac:spMk id="31" creationId="{081E4A58-353D-44AE-B2FC-2A74E2E400F7}"/>
          </ac:spMkLst>
        </pc:spChg>
        <pc:picChg chg="del">
          <ac:chgData name="Megan Jones" userId="425a4cd7-782c-4d33-b9f2-75e9f309f14b" providerId="ADAL" clId="{385D7A7C-3B13-49CF-BFD5-9D4F167111A5}" dt="2024-02-01T17:28:16.636" v="1208" actId="21"/>
          <ac:picMkLst>
            <pc:docMk/>
            <pc:sldMk cId="3349716048" sldId="295"/>
            <ac:picMk id="5" creationId="{690B32D3-7BC8-5EF9-89A6-192D1706C7FE}"/>
          </ac:picMkLst>
        </pc:picChg>
      </pc:sldChg>
      <pc:sldChg chg="delSp add del mod setBg delDesignElem">
        <pc:chgData name="Megan Jones" userId="425a4cd7-782c-4d33-b9f2-75e9f309f14b" providerId="ADAL" clId="{385D7A7C-3B13-49CF-BFD5-9D4F167111A5}" dt="2024-02-01T17:29:15.004" v="1253" actId="47"/>
        <pc:sldMkLst>
          <pc:docMk/>
          <pc:sldMk cId="101937313" sldId="296"/>
        </pc:sldMkLst>
        <pc:spChg chg="del">
          <ac:chgData name="Megan Jones" userId="425a4cd7-782c-4d33-b9f2-75e9f309f14b" providerId="ADAL" clId="{385D7A7C-3B13-49CF-BFD5-9D4F167111A5}" dt="2024-02-01T17:28:04.578" v="1206"/>
          <ac:spMkLst>
            <pc:docMk/>
            <pc:sldMk cId="101937313" sldId="296"/>
            <ac:spMk id="27" creationId="{907EF6B7-1338-4443-8C46-6A318D952DFD}"/>
          </ac:spMkLst>
        </pc:spChg>
        <pc:spChg chg="del">
          <ac:chgData name="Megan Jones" userId="425a4cd7-782c-4d33-b9f2-75e9f309f14b" providerId="ADAL" clId="{385D7A7C-3B13-49CF-BFD5-9D4F167111A5}" dt="2024-02-01T17:28:04.578" v="1206"/>
          <ac:spMkLst>
            <pc:docMk/>
            <pc:sldMk cId="101937313" sldId="296"/>
            <ac:spMk id="29" creationId="{DAAE4CDD-124C-4DCF-9584-B6033B545DD5}"/>
          </ac:spMkLst>
        </pc:spChg>
        <pc:spChg chg="del">
          <ac:chgData name="Megan Jones" userId="425a4cd7-782c-4d33-b9f2-75e9f309f14b" providerId="ADAL" clId="{385D7A7C-3B13-49CF-BFD5-9D4F167111A5}" dt="2024-02-01T17:28:04.578" v="1206"/>
          <ac:spMkLst>
            <pc:docMk/>
            <pc:sldMk cId="101937313" sldId="296"/>
            <ac:spMk id="31" creationId="{081E4A58-353D-44AE-B2FC-2A74E2E400F7}"/>
          </ac:spMkLst>
        </pc:spChg>
        <pc:picChg chg="del">
          <ac:chgData name="Megan Jones" userId="425a4cd7-782c-4d33-b9f2-75e9f309f14b" providerId="ADAL" clId="{385D7A7C-3B13-49CF-BFD5-9D4F167111A5}" dt="2024-02-01T17:29:04.669" v="1249" actId="21"/>
          <ac:picMkLst>
            <pc:docMk/>
            <pc:sldMk cId="101937313" sldId="296"/>
            <ac:picMk id="6" creationId="{39523201-1CE2-57F4-2CC8-E271BED84928}"/>
          </ac:picMkLst>
        </pc:picChg>
      </pc:sldChg>
      <pc:sldChg chg="delSp add del mod setBg delDesignElem">
        <pc:chgData name="Megan Jones" userId="425a4cd7-782c-4d33-b9f2-75e9f309f14b" providerId="ADAL" clId="{385D7A7C-3B13-49CF-BFD5-9D4F167111A5}" dt="2024-02-01T17:29:36.488" v="1261" actId="47"/>
        <pc:sldMkLst>
          <pc:docMk/>
          <pc:sldMk cId="1390709179" sldId="297"/>
        </pc:sldMkLst>
        <pc:spChg chg="del">
          <ac:chgData name="Megan Jones" userId="425a4cd7-782c-4d33-b9f2-75e9f309f14b" providerId="ADAL" clId="{385D7A7C-3B13-49CF-BFD5-9D4F167111A5}" dt="2024-02-01T17:28:04.578" v="1206"/>
          <ac:spMkLst>
            <pc:docMk/>
            <pc:sldMk cId="1390709179" sldId="297"/>
            <ac:spMk id="27" creationId="{907EF6B7-1338-4443-8C46-6A318D952DFD}"/>
          </ac:spMkLst>
        </pc:spChg>
        <pc:spChg chg="del">
          <ac:chgData name="Megan Jones" userId="425a4cd7-782c-4d33-b9f2-75e9f309f14b" providerId="ADAL" clId="{385D7A7C-3B13-49CF-BFD5-9D4F167111A5}" dt="2024-02-01T17:28:04.578" v="1206"/>
          <ac:spMkLst>
            <pc:docMk/>
            <pc:sldMk cId="1390709179" sldId="297"/>
            <ac:spMk id="29" creationId="{DAAE4CDD-124C-4DCF-9584-B6033B545DD5}"/>
          </ac:spMkLst>
        </pc:spChg>
        <pc:spChg chg="del">
          <ac:chgData name="Megan Jones" userId="425a4cd7-782c-4d33-b9f2-75e9f309f14b" providerId="ADAL" clId="{385D7A7C-3B13-49CF-BFD5-9D4F167111A5}" dt="2024-02-01T17:28:04.578" v="1206"/>
          <ac:spMkLst>
            <pc:docMk/>
            <pc:sldMk cId="1390709179" sldId="297"/>
            <ac:spMk id="31" creationId="{081E4A58-353D-44AE-B2FC-2A74E2E400F7}"/>
          </ac:spMkLst>
        </pc:spChg>
        <pc:picChg chg="del">
          <ac:chgData name="Megan Jones" userId="425a4cd7-782c-4d33-b9f2-75e9f309f14b" providerId="ADAL" clId="{385D7A7C-3B13-49CF-BFD5-9D4F167111A5}" dt="2024-02-01T17:29:26.514" v="1256" actId="21"/>
          <ac:picMkLst>
            <pc:docMk/>
            <pc:sldMk cId="1390709179" sldId="297"/>
            <ac:picMk id="3" creationId="{64C20758-681C-CD20-1E82-699174ABFDA9}"/>
          </ac:picMkLst>
        </pc:picChg>
      </pc:sldChg>
      <pc:sldChg chg="addSp delSp modSp add mod">
        <pc:chgData name="Megan Jones" userId="425a4cd7-782c-4d33-b9f2-75e9f309f14b" providerId="ADAL" clId="{385D7A7C-3B13-49CF-BFD5-9D4F167111A5}" dt="2024-02-01T17:28:39.725" v="1245" actId="1076"/>
        <pc:sldMkLst>
          <pc:docMk/>
          <pc:sldMk cId="2719309300" sldId="298"/>
        </pc:sldMkLst>
        <pc:spChg chg="mod">
          <ac:chgData name="Megan Jones" userId="425a4cd7-782c-4d33-b9f2-75e9f309f14b" providerId="ADAL" clId="{385D7A7C-3B13-49CF-BFD5-9D4F167111A5}" dt="2024-02-01T17:28:28.540" v="1242" actId="20577"/>
          <ac:spMkLst>
            <pc:docMk/>
            <pc:sldMk cId="2719309300" sldId="298"/>
            <ac:spMk id="10" creationId="{00000000-0000-0000-0000-000000000000}"/>
          </ac:spMkLst>
        </pc:spChg>
        <pc:grpChg chg="del">
          <ac:chgData name="Megan Jones" userId="425a4cd7-782c-4d33-b9f2-75e9f309f14b" providerId="ADAL" clId="{385D7A7C-3B13-49CF-BFD5-9D4F167111A5}" dt="2024-02-01T17:28:19.077" v="1209" actId="478"/>
          <ac:grpSpMkLst>
            <pc:docMk/>
            <pc:sldMk cId="2719309300" sldId="298"/>
            <ac:grpSpMk id="5" creationId="{00000000-0000-0000-0000-000000000000}"/>
          </ac:grpSpMkLst>
        </pc:grpChg>
        <pc:picChg chg="add mod">
          <ac:chgData name="Megan Jones" userId="425a4cd7-782c-4d33-b9f2-75e9f309f14b" providerId="ADAL" clId="{385D7A7C-3B13-49CF-BFD5-9D4F167111A5}" dt="2024-02-01T17:28:39.725" v="1245" actId="1076"/>
          <ac:picMkLst>
            <pc:docMk/>
            <pc:sldMk cId="2719309300" sldId="298"/>
            <ac:picMk id="8" creationId="{0E0B00E9-E563-DFB2-FBF5-970F0D2E04E9}"/>
          </ac:picMkLst>
        </pc:picChg>
      </pc:sldChg>
      <pc:sldChg chg="addSp delSp modSp add mod">
        <pc:chgData name="Megan Jones" userId="425a4cd7-782c-4d33-b9f2-75e9f309f14b" providerId="ADAL" clId="{385D7A7C-3B13-49CF-BFD5-9D4F167111A5}" dt="2024-02-01T17:29:12.463" v="1252" actId="14100"/>
        <pc:sldMkLst>
          <pc:docMk/>
          <pc:sldMk cId="324624400" sldId="299"/>
        </pc:sldMkLst>
        <pc:picChg chg="add mod">
          <ac:chgData name="Megan Jones" userId="425a4cd7-782c-4d33-b9f2-75e9f309f14b" providerId="ADAL" clId="{385D7A7C-3B13-49CF-BFD5-9D4F167111A5}" dt="2024-02-01T17:29:12.463" v="1252" actId="14100"/>
          <ac:picMkLst>
            <pc:docMk/>
            <pc:sldMk cId="324624400" sldId="299"/>
            <ac:picMk id="5" creationId="{9739B518-0824-A7ED-5A0D-7D26EB12F10A}"/>
          </ac:picMkLst>
        </pc:picChg>
        <pc:picChg chg="del">
          <ac:chgData name="Megan Jones" userId="425a4cd7-782c-4d33-b9f2-75e9f309f14b" providerId="ADAL" clId="{385D7A7C-3B13-49CF-BFD5-9D4F167111A5}" dt="2024-02-01T17:29:00.682" v="1248" actId="478"/>
          <ac:picMkLst>
            <pc:docMk/>
            <pc:sldMk cId="324624400" sldId="299"/>
            <ac:picMk id="8" creationId="{0E0B00E9-E563-DFB2-FBF5-970F0D2E04E9}"/>
          </ac:picMkLst>
        </pc:picChg>
      </pc:sldChg>
      <pc:sldChg chg="addSp delSp modSp add mod">
        <pc:chgData name="Megan Jones" userId="425a4cd7-782c-4d33-b9f2-75e9f309f14b" providerId="ADAL" clId="{385D7A7C-3B13-49CF-BFD5-9D4F167111A5}" dt="2024-02-01T17:29:34.067" v="1260" actId="1076"/>
        <pc:sldMkLst>
          <pc:docMk/>
          <pc:sldMk cId="3108475635" sldId="300"/>
        </pc:sldMkLst>
        <pc:picChg chg="del">
          <ac:chgData name="Megan Jones" userId="425a4cd7-782c-4d33-b9f2-75e9f309f14b" providerId="ADAL" clId="{385D7A7C-3B13-49CF-BFD5-9D4F167111A5}" dt="2024-02-01T17:29:21.467" v="1255" actId="478"/>
          <ac:picMkLst>
            <pc:docMk/>
            <pc:sldMk cId="3108475635" sldId="300"/>
            <ac:picMk id="5" creationId="{9739B518-0824-A7ED-5A0D-7D26EB12F10A}"/>
          </ac:picMkLst>
        </pc:picChg>
        <pc:picChg chg="add mod">
          <ac:chgData name="Megan Jones" userId="425a4cd7-782c-4d33-b9f2-75e9f309f14b" providerId="ADAL" clId="{385D7A7C-3B13-49CF-BFD5-9D4F167111A5}" dt="2024-02-01T17:29:34.067" v="1260" actId="1076"/>
          <ac:picMkLst>
            <pc:docMk/>
            <pc:sldMk cId="3108475635" sldId="300"/>
            <ac:picMk id="6" creationId="{4DDA33DB-D562-A217-21B2-D22793216633}"/>
          </ac:picMkLst>
        </pc:picChg>
      </pc:sldChg>
      <pc:sldChg chg="delSp modSp add del mod ord">
        <pc:chgData name="Megan Jones" userId="425a4cd7-782c-4d33-b9f2-75e9f309f14b" providerId="ADAL" clId="{385D7A7C-3B13-49CF-BFD5-9D4F167111A5}" dt="2024-02-01T18:06:38.622" v="2274" actId="47"/>
        <pc:sldMkLst>
          <pc:docMk/>
          <pc:sldMk cId="23369201" sldId="301"/>
        </pc:sldMkLst>
        <pc:spChg chg="del">
          <ac:chgData name="Megan Jones" userId="425a4cd7-782c-4d33-b9f2-75e9f309f14b" providerId="ADAL" clId="{385D7A7C-3B13-49CF-BFD5-9D4F167111A5}" dt="2024-02-01T17:45:57.685" v="1618" actId="21"/>
          <ac:spMkLst>
            <pc:docMk/>
            <pc:sldMk cId="23369201" sldId="301"/>
            <ac:spMk id="5" creationId="{00000000-0000-0000-0000-000000000000}"/>
          </ac:spMkLst>
        </pc:spChg>
        <pc:spChg chg="del">
          <ac:chgData name="Megan Jones" userId="425a4cd7-782c-4d33-b9f2-75e9f309f14b" providerId="ADAL" clId="{385D7A7C-3B13-49CF-BFD5-9D4F167111A5}" dt="2024-02-01T17:44:41.789" v="1561" actId="478"/>
          <ac:spMkLst>
            <pc:docMk/>
            <pc:sldMk cId="23369201" sldId="301"/>
            <ac:spMk id="8" creationId="{00000000-0000-0000-0000-000000000000}"/>
          </ac:spMkLst>
        </pc:spChg>
        <pc:spChg chg="del">
          <ac:chgData name="Megan Jones" userId="425a4cd7-782c-4d33-b9f2-75e9f309f14b" providerId="ADAL" clId="{385D7A7C-3B13-49CF-BFD5-9D4F167111A5}" dt="2024-02-01T17:44:54.262" v="1579" actId="478"/>
          <ac:spMkLst>
            <pc:docMk/>
            <pc:sldMk cId="23369201" sldId="301"/>
            <ac:spMk id="9" creationId="{00000000-0000-0000-0000-000000000000}"/>
          </ac:spMkLst>
        </pc:spChg>
        <pc:spChg chg="mod">
          <ac:chgData name="Megan Jones" userId="425a4cd7-782c-4d33-b9f2-75e9f309f14b" providerId="ADAL" clId="{385D7A7C-3B13-49CF-BFD5-9D4F167111A5}" dt="2024-02-01T17:44:48.331" v="1577" actId="20577"/>
          <ac:spMkLst>
            <pc:docMk/>
            <pc:sldMk cId="23369201" sldId="301"/>
            <ac:spMk id="10" creationId="{00000000-0000-0000-0000-000000000000}"/>
          </ac:spMkLst>
        </pc:spChg>
        <pc:spChg chg="del">
          <ac:chgData name="Megan Jones" userId="425a4cd7-782c-4d33-b9f2-75e9f309f14b" providerId="ADAL" clId="{385D7A7C-3B13-49CF-BFD5-9D4F167111A5}" dt="2024-02-01T17:44:52.259" v="1578" actId="478"/>
          <ac:spMkLst>
            <pc:docMk/>
            <pc:sldMk cId="23369201" sldId="301"/>
            <ac:spMk id="11" creationId="{00000000-0000-0000-0000-000000000000}"/>
          </ac:spMkLst>
        </pc:spChg>
        <pc:grpChg chg="del">
          <ac:chgData name="Megan Jones" userId="425a4cd7-782c-4d33-b9f2-75e9f309f14b" providerId="ADAL" clId="{385D7A7C-3B13-49CF-BFD5-9D4F167111A5}" dt="2024-02-01T17:44:42.736" v="1562" actId="478"/>
          <ac:grpSpMkLst>
            <pc:docMk/>
            <pc:sldMk cId="23369201" sldId="301"/>
            <ac:grpSpMk id="2" creationId="{00000000-0000-0000-0000-000000000000}"/>
          </ac:grpSpMkLst>
        </pc:grpChg>
      </pc:sldChg>
      <pc:sldChg chg="addSp delSp modSp add mod ord">
        <pc:chgData name="Megan Jones" userId="425a4cd7-782c-4d33-b9f2-75e9f309f14b" providerId="ADAL" clId="{385D7A7C-3B13-49CF-BFD5-9D4F167111A5}" dt="2024-02-01T18:07:16.839" v="2276"/>
        <pc:sldMkLst>
          <pc:docMk/>
          <pc:sldMk cId="3272769297" sldId="302"/>
        </pc:sldMkLst>
        <pc:spChg chg="del">
          <ac:chgData name="Megan Jones" userId="425a4cd7-782c-4d33-b9f2-75e9f309f14b" providerId="ADAL" clId="{385D7A7C-3B13-49CF-BFD5-9D4F167111A5}" dt="2024-02-01T17:53:14.515" v="1872" actId="478"/>
          <ac:spMkLst>
            <pc:docMk/>
            <pc:sldMk cId="3272769297" sldId="302"/>
            <ac:spMk id="8" creationId="{00000000-0000-0000-0000-000000000000}"/>
          </ac:spMkLst>
        </pc:spChg>
        <pc:spChg chg="del">
          <ac:chgData name="Megan Jones" userId="425a4cd7-782c-4d33-b9f2-75e9f309f14b" providerId="ADAL" clId="{385D7A7C-3B13-49CF-BFD5-9D4F167111A5}" dt="2024-02-01T17:53:34.795" v="1923" actId="478"/>
          <ac:spMkLst>
            <pc:docMk/>
            <pc:sldMk cId="3272769297" sldId="302"/>
            <ac:spMk id="9" creationId="{00000000-0000-0000-0000-000000000000}"/>
          </ac:spMkLst>
        </pc:spChg>
        <pc:spChg chg="mod">
          <ac:chgData name="Megan Jones" userId="425a4cd7-782c-4d33-b9f2-75e9f309f14b" providerId="ADAL" clId="{385D7A7C-3B13-49CF-BFD5-9D4F167111A5}" dt="2024-02-01T17:53:30.698" v="1921" actId="1076"/>
          <ac:spMkLst>
            <pc:docMk/>
            <pc:sldMk cId="3272769297" sldId="302"/>
            <ac:spMk id="10" creationId="{00000000-0000-0000-0000-000000000000}"/>
          </ac:spMkLst>
        </pc:spChg>
        <pc:spChg chg="del">
          <ac:chgData name="Megan Jones" userId="425a4cd7-782c-4d33-b9f2-75e9f309f14b" providerId="ADAL" clId="{385D7A7C-3B13-49CF-BFD5-9D4F167111A5}" dt="2024-02-01T17:53:32.477" v="1922" actId="478"/>
          <ac:spMkLst>
            <pc:docMk/>
            <pc:sldMk cId="3272769297" sldId="302"/>
            <ac:spMk id="11" creationId="{00000000-0000-0000-0000-000000000000}"/>
          </ac:spMkLst>
        </pc:spChg>
        <pc:grpChg chg="del">
          <ac:chgData name="Megan Jones" userId="425a4cd7-782c-4d33-b9f2-75e9f309f14b" providerId="ADAL" clId="{385D7A7C-3B13-49CF-BFD5-9D4F167111A5}" dt="2024-02-01T17:53:15.481" v="1873" actId="478"/>
          <ac:grpSpMkLst>
            <pc:docMk/>
            <pc:sldMk cId="3272769297" sldId="302"/>
            <ac:grpSpMk id="2" creationId="{00000000-0000-0000-0000-000000000000}"/>
          </ac:grpSpMkLst>
        </pc:grpChg>
        <pc:picChg chg="add mod ord">
          <ac:chgData name="Megan Jones" userId="425a4cd7-782c-4d33-b9f2-75e9f309f14b" providerId="ADAL" clId="{385D7A7C-3B13-49CF-BFD5-9D4F167111A5}" dt="2024-02-01T18:06:02.702" v="2272" actId="167"/>
          <ac:picMkLst>
            <pc:docMk/>
            <pc:sldMk cId="3272769297" sldId="302"/>
            <ac:picMk id="12" creationId="{5AFAD0E5-1D62-136A-3432-59A2B364C8A6}"/>
          </ac:picMkLst>
        </pc:picChg>
      </pc:sldChg>
      <pc:sldChg chg="addSp delSp modSp add mod">
        <pc:chgData name="Megan Jones" userId="425a4cd7-782c-4d33-b9f2-75e9f309f14b" providerId="ADAL" clId="{385D7A7C-3B13-49CF-BFD5-9D4F167111A5}" dt="2024-02-01T17:57:07.463" v="1975" actId="1076"/>
        <pc:sldMkLst>
          <pc:docMk/>
          <pc:sldMk cId="2896151103" sldId="303"/>
        </pc:sldMkLst>
        <pc:spChg chg="add mod">
          <ac:chgData name="Megan Jones" userId="425a4cd7-782c-4d33-b9f2-75e9f309f14b" providerId="ADAL" clId="{385D7A7C-3B13-49CF-BFD5-9D4F167111A5}" dt="2024-02-01T17:57:05.332" v="1974" actId="1076"/>
          <ac:spMkLst>
            <pc:docMk/>
            <pc:sldMk cId="2896151103" sldId="303"/>
            <ac:spMk id="9" creationId="{CBCAABD9-BEB0-D727-DCDC-285F70124825}"/>
          </ac:spMkLst>
        </pc:spChg>
        <pc:spChg chg="del mod">
          <ac:chgData name="Megan Jones" userId="425a4cd7-782c-4d33-b9f2-75e9f309f14b" providerId="ADAL" clId="{385D7A7C-3B13-49CF-BFD5-9D4F167111A5}" dt="2024-02-01T17:56:11.911" v="1927" actId="478"/>
          <ac:spMkLst>
            <pc:docMk/>
            <pc:sldMk cId="2896151103" sldId="303"/>
            <ac:spMk id="11" creationId="{00000000-0000-0000-0000-000000000000}"/>
          </ac:spMkLst>
        </pc:spChg>
        <pc:grpChg chg="del">
          <ac:chgData name="Megan Jones" userId="425a4cd7-782c-4d33-b9f2-75e9f309f14b" providerId="ADAL" clId="{385D7A7C-3B13-49CF-BFD5-9D4F167111A5}" dt="2024-02-01T17:56:09.474" v="1926" actId="478"/>
          <ac:grpSpMkLst>
            <pc:docMk/>
            <pc:sldMk cId="2896151103" sldId="303"/>
            <ac:grpSpMk id="5" creationId="{00000000-0000-0000-0000-000000000000}"/>
          </ac:grpSpMkLst>
        </pc:grpChg>
        <pc:picChg chg="add mod">
          <ac:chgData name="Megan Jones" userId="425a4cd7-782c-4d33-b9f2-75e9f309f14b" providerId="ADAL" clId="{385D7A7C-3B13-49CF-BFD5-9D4F167111A5}" dt="2024-02-01T17:57:07.463" v="1975" actId="1076"/>
          <ac:picMkLst>
            <pc:docMk/>
            <pc:sldMk cId="2896151103" sldId="303"/>
            <ac:picMk id="8" creationId="{C942E76A-739B-94B8-599D-AB3F38927C8F}"/>
          </ac:picMkLst>
        </pc:picChg>
      </pc:sldChg>
      <pc:sldChg chg="addSp delSp modSp add mod">
        <pc:chgData name="Megan Jones" userId="425a4cd7-782c-4d33-b9f2-75e9f309f14b" providerId="ADAL" clId="{385D7A7C-3B13-49CF-BFD5-9D4F167111A5}" dt="2024-02-01T18:10:21.543" v="2304" actId="14100"/>
        <pc:sldMkLst>
          <pc:docMk/>
          <pc:sldMk cId="4177387002" sldId="304"/>
        </pc:sldMkLst>
        <pc:spChg chg="del">
          <ac:chgData name="Megan Jones" userId="425a4cd7-782c-4d33-b9f2-75e9f309f14b" providerId="ADAL" clId="{385D7A7C-3B13-49CF-BFD5-9D4F167111A5}" dt="2024-02-01T18:09:01.793" v="2287" actId="478"/>
          <ac:spMkLst>
            <pc:docMk/>
            <pc:sldMk cId="4177387002" sldId="304"/>
            <ac:spMk id="5" creationId="{00000000-0000-0000-0000-000000000000}"/>
          </ac:spMkLst>
        </pc:spChg>
        <pc:spChg chg="del">
          <ac:chgData name="Megan Jones" userId="425a4cd7-782c-4d33-b9f2-75e9f309f14b" providerId="ADAL" clId="{385D7A7C-3B13-49CF-BFD5-9D4F167111A5}" dt="2024-02-01T18:08:53.197" v="2282" actId="478"/>
          <ac:spMkLst>
            <pc:docMk/>
            <pc:sldMk cId="4177387002" sldId="304"/>
            <ac:spMk id="6" creationId="{00000000-0000-0000-0000-000000000000}"/>
          </ac:spMkLst>
        </pc:spChg>
        <pc:spChg chg="del">
          <ac:chgData name="Megan Jones" userId="425a4cd7-782c-4d33-b9f2-75e9f309f14b" providerId="ADAL" clId="{385D7A7C-3B13-49CF-BFD5-9D4F167111A5}" dt="2024-02-01T18:08:59.278" v="2285" actId="478"/>
          <ac:spMkLst>
            <pc:docMk/>
            <pc:sldMk cId="4177387002" sldId="304"/>
            <ac:spMk id="7" creationId="{00000000-0000-0000-0000-000000000000}"/>
          </ac:spMkLst>
        </pc:spChg>
        <pc:spChg chg="del">
          <ac:chgData name="Megan Jones" userId="425a4cd7-782c-4d33-b9f2-75e9f309f14b" providerId="ADAL" clId="{385D7A7C-3B13-49CF-BFD5-9D4F167111A5}" dt="2024-02-01T18:08:56.269" v="2283" actId="478"/>
          <ac:spMkLst>
            <pc:docMk/>
            <pc:sldMk cId="4177387002" sldId="304"/>
            <ac:spMk id="8" creationId="{00000000-0000-0000-0000-000000000000}"/>
          </ac:spMkLst>
        </pc:spChg>
        <pc:spChg chg="del">
          <ac:chgData name="Megan Jones" userId="425a4cd7-782c-4d33-b9f2-75e9f309f14b" providerId="ADAL" clId="{385D7A7C-3B13-49CF-BFD5-9D4F167111A5}" dt="2024-02-01T18:09:00.329" v="2286" actId="478"/>
          <ac:spMkLst>
            <pc:docMk/>
            <pc:sldMk cId="4177387002" sldId="304"/>
            <ac:spMk id="9" creationId="{00000000-0000-0000-0000-000000000000}"/>
          </ac:spMkLst>
        </pc:spChg>
        <pc:spChg chg="del">
          <ac:chgData name="Megan Jones" userId="425a4cd7-782c-4d33-b9f2-75e9f309f14b" providerId="ADAL" clId="{385D7A7C-3B13-49CF-BFD5-9D4F167111A5}" dt="2024-02-01T18:08:58.127" v="2284" actId="478"/>
          <ac:spMkLst>
            <pc:docMk/>
            <pc:sldMk cId="4177387002" sldId="304"/>
            <ac:spMk id="10" creationId="{00000000-0000-0000-0000-000000000000}"/>
          </ac:spMkLst>
        </pc:spChg>
        <pc:picChg chg="add mod">
          <ac:chgData name="Megan Jones" userId="425a4cd7-782c-4d33-b9f2-75e9f309f14b" providerId="ADAL" clId="{385D7A7C-3B13-49CF-BFD5-9D4F167111A5}" dt="2024-02-01T18:10:21.543" v="2304" actId="14100"/>
          <ac:picMkLst>
            <pc:docMk/>
            <pc:sldMk cId="4177387002" sldId="304"/>
            <ac:picMk id="11" creationId="{33846822-3FAF-2AD0-503A-9E7B19B35D42}"/>
          </ac:picMkLst>
        </pc:picChg>
      </pc:sldChg>
      <pc:sldChg chg="addSp delSp modSp add mod">
        <pc:chgData name="Megan Jones" userId="425a4cd7-782c-4d33-b9f2-75e9f309f14b" providerId="ADAL" clId="{385D7A7C-3B13-49CF-BFD5-9D4F167111A5}" dt="2024-02-01T18:10:11.343" v="2302" actId="1076"/>
        <pc:sldMkLst>
          <pc:docMk/>
          <pc:sldMk cId="1074074602" sldId="305"/>
        </pc:sldMkLst>
        <pc:picChg chg="add mod">
          <ac:chgData name="Megan Jones" userId="425a4cd7-782c-4d33-b9f2-75e9f309f14b" providerId="ADAL" clId="{385D7A7C-3B13-49CF-BFD5-9D4F167111A5}" dt="2024-02-01T18:10:11.343" v="2302" actId="1076"/>
          <ac:picMkLst>
            <pc:docMk/>
            <pc:sldMk cId="1074074602" sldId="305"/>
            <ac:picMk id="5" creationId="{59726AF9-6CD6-EB4D-D1DF-62FBA7D0F8A1}"/>
          </ac:picMkLst>
        </pc:picChg>
        <pc:picChg chg="del">
          <ac:chgData name="Megan Jones" userId="425a4cd7-782c-4d33-b9f2-75e9f309f14b" providerId="ADAL" clId="{385D7A7C-3B13-49CF-BFD5-9D4F167111A5}" dt="2024-02-01T18:09:56.502" v="2295" actId="478"/>
          <ac:picMkLst>
            <pc:docMk/>
            <pc:sldMk cId="1074074602" sldId="305"/>
            <ac:picMk id="11" creationId="{33846822-3FAF-2AD0-503A-9E7B19B35D42}"/>
          </ac:picMkLst>
        </pc:picChg>
      </pc:sldChg>
      <pc:sldChg chg="add del">
        <pc:chgData name="Megan Jones" userId="425a4cd7-782c-4d33-b9f2-75e9f309f14b" providerId="ADAL" clId="{385D7A7C-3B13-49CF-BFD5-9D4F167111A5}" dt="2024-02-01T18:11:32.422" v="2306" actId="47"/>
        <pc:sldMkLst>
          <pc:docMk/>
          <pc:sldMk cId="946219518" sldId="306"/>
        </pc:sldMkLst>
      </pc:sldChg>
      <pc:sldChg chg="addSp delSp modSp add mod">
        <pc:chgData name="Megan Jones" userId="425a4cd7-782c-4d33-b9f2-75e9f309f14b" providerId="ADAL" clId="{385D7A7C-3B13-49CF-BFD5-9D4F167111A5}" dt="2024-02-01T18:16:11.841" v="2637" actId="20577"/>
        <pc:sldMkLst>
          <pc:docMk/>
          <pc:sldMk cId="4250990822" sldId="344"/>
        </pc:sldMkLst>
        <pc:spChg chg="del mod">
          <ac:chgData name="Megan Jones" userId="425a4cd7-782c-4d33-b9f2-75e9f309f14b" providerId="ADAL" clId="{385D7A7C-3B13-49CF-BFD5-9D4F167111A5}" dt="2024-02-01T18:12:32.112" v="2314" actId="478"/>
          <ac:spMkLst>
            <pc:docMk/>
            <pc:sldMk cId="4250990822" sldId="344"/>
            <ac:spMk id="2" creationId="{DD0B6389-2374-4677-B8BB-59410CCC32FD}"/>
          </ac:spMkLst>
        </pc:spChg>
        <pc:spChg chg="add del mod">
          <ac:chgData name="Megan Jones" userId="425a4cd7-782c-4d33-b9f2-75e9f309f14b" providerId="ADAL" clId="{385D7A7C-3B13-49CF-BFD5-9D4F167111A5}" dt="2024-02-01T18:12:35.673" v="2316" actId="478"/>
          <ac:spMkLst>
            <pc:docMk/>
            <pc:sldMk cId="4250990822" sldId="344"/>
            <ac:spMk id="3" creationId="{313F9DC1-0849-BAB4-28C6-8DF977EDB301}"/>
          </ac:spMkLst>
        </pc:spChg>
        <pc:spChg chg="add del mod">
          <ac:chgData name="Megan Jones" userId="425a4cd7-782c-4d33-b9f2-75e9f309f14b" providerId="ADAL" clId="{385D7A7C-3B13-49CF-BFD5-9D4F167111A5}" dt="2024-02-01T18:12:39.923" v="2317" actId="478"/>
          <ac:spMkLst>
            <pc:docMk/>
            <pc:sldMk cId="4250990822" sldId="344"/>
            <ac:spMk id="7" creationId="{C783E452-E7F2-AC81-2E00-CE805AF124F4}"/>
          </ac:spMkLst>
        </pc:spChg>
        <pc:spChg chg="add mod">
          <ac:chgData name="Megan Jones" userId="425a4cd7-782c-4d33-b9f2-75e9f309f14b" providerId="ADAL" clId="{385D7A7C-3B13-49CF-BFD5-9D4F167111A5}" dt="2024-02-01T18:14:14.879" v="2499" actId="1076"/>
          <ac:spMkLst>
            <pc:docMk/>
            <pc:sldMk cId="4250990822" sldId="344"/>
            <ac:spMk id="8" creationId="{C5028214-D637-B494-1597-2765EDF08CC4}"/>
          </ac:spMkLst>
        </pc:spChg>
        <pc:spChg chg="mod">
          <ac:chgData name="Megan Jones" userId="425a4cd7-782c-4d33-b9f2-75e9f309f14b" providerId="ADAL" clId="{385D7A7C-3B13-49CF-BFD5-9D4F167111A5}" dt="2024-02-01T18:11:35.121" v="2307"/>
          <ac:spMkLst>
            <pc:docMk/>
            <pc:sldMk cId="4250990822" sldId="344"/>
            <ac:spMk id="12" creationId="{6308D1AB-33EC-174A-AFF4-6B9718A863B4}"/>
          </ac:spMkLst>
        </pc:spChg>
        <pc:spChg chg="mod">
          <ac:chgData name="Megan Jones" userId="425a4cd7-782c-4d33-b9f2-75e9f309f14b" providerId="ADAL" clId="{385D7A7C-3B13-49CF-BFD5-9D4F167111A5}" dt="2024-02-01T18:15:59.360" v="2625" actId="20577"/>
          <ac:spMkLst>
            <pc:docMk/>
            <pc:sldMk cId="4250990822" sldId="344"/>
            <ac:spMk id="13" creationId="{354A8930-104B-5CA6-183F-D105D371DB31}"/>
          </ac:spMkLst>
        </pc:spChg>
        <pc:spChg chg="mod">
          <ac:chgData name="Megan Jones" userId="425a4cd7-782c-4d33-b9f2-75e9f309f14b" providerId="ADAL" clId="{385D7A7C-3B13-49CF-BFD5-9D4F167111A5}" dt="2024-02-01T18:16:11.841" v="2637" actId="20577"/>
          <ac:spMkLst>
            <pc:docMk/>
            <pc:sldMk cId="4250990822" sldId="344"/>
            <ac:spMk id="20" creationId="{CDC8B178-B06C-847E-2B1F-1D9D9FA9D075}"/>
          </ac:spMkLst>
        </pc:spChg>
        <pc:spChg chg="mod">
          <ac:chgData name="Megan Jones" userId="425a4cd7-782c-4d33-b9f2-75e9f309f14b" providerId="ADAL" clId="{385D7A7C-3B13-49CF-BFD5-9D4F167111A5}" dt="2024-02-01T18:15:39.244" v="2603" actId="20577"/>
          <ac:spMkLst>
            <pc:docMk/>
            <pc:sldMk cId="4250990822" sldId="344"/>
            <ac:spMk id="26" creationId="{6065D896-1805-BD4B-F26A-DED25AF85EF6}"/>
          </ac:spMkLst>
        </pc:spChg>
      </pc:sldChg>
      <pc:sldChg chg="add del">
        <pc:chgData name="Megan Jones" userId="425a4cd7-782c-4d33-b9f2-75e9f309f14b" providerId="ADAL" clId="{385D7A7C-3B13-49CF-BFD5-9D4F167111A5}" dt="2024-02-01T18:12:11.370" v="2311" actId="47"/>
        <pc:sldMkLst>
          <pc:docMk/>
          <pc:sldMk cId="3516615073" sldId="345"/>
        </pc:sldMkLst>
      </pc:sldChg>
      <pc:sldChg chg="addSp delSp modSp add mod ord">
        <pc:chgData name="Megan Jones" userId="425a4cd7-782c-4d33-b9f2-75e9f309f14b" providerId="ADAL" clId="{385D7A7C-3B13-49CF-BFD5-9D4F167111A5}" dt="2024-02-01T18:25:50.483" v="2718" actId="1076"/>
        <pc:sldMkLst>
          <pc:docMk/>
          <pc:sldMk cId="3937840319" sldId="345"/>
        </pc:sldMkLst>
        <pc:spChg chg="del">
          <ac:chgData name="Megan Jones" userId="425a4cd7-782c-4d33-b9f2-75e9f309f14b" providerId="ADAL" clId="{385D7A7C-3B13-49CF-BFD5-9D4F167111A5}" dt="2024-02-01T18:21:08.477" v="2694" actId="478"/>
          <ac:spMkLst>
            <pc:docMk/>
            <pc:sldMk cId="3937840319" sldId="345"/>
            <ac:spMk id="6" creationId="{00000000-0000-0000-0000-000000000000}"/>
          </ac:spMkLst>
        </pc:spChg>
        <pc:picChg chg="add del mod">
          <ac:chgData name="Megan Jones" userId="425a4cd7-782c-4d33-b9f2-75e9f309f14b" providerId="ADAL" clId="{385D7A7C-3B13-49CF-BFD5-9D4F167111A5}" dt="2024-02-01T18:23:08.524" v="2699" actId="478"/>
          <ac:picMkLst>
            <pc:docMk/>
            <pc:sldMk cId="3937840319" sldId="345"/>
            <ac:picMk id="5" creationId="{0038E293-FBEB-481B-9761-C844FE3F9E00}"/>
          </ac:picMkLst>
        </pc:picChg>
        <pc:picChg chg="add mod">
          <ac:chgData name="Megan Jones" userId="425a4cd7-782c-4d33-b9f2-75e9f309f14b" providerId="ADAL" clId="{385D7A7C-3B13-49CF-BFD5-9D4F167111A5}" dt="2024-02-01T18:25:26.602" v="2716" actId="1076"/>
          <ac:picMkLst>
            <pc:docMk/>
            <pc:sldMk cId="3937840319" sldId="345"/>
            <ac:picMk id="9" creationId="{9E711EFF-0104-C905-43B0-0D0B0B2709D6}"/>
          </ac:picMkLst>
        </pc:picChg>
        <pc:picChg chg="add mod">
          <ac:chgData name="Megan Jones" userId="425a4cd7-782c-4d33-b9f2-75e9f309f14b" providerId="ADAL" clId="{385D7A7C-3B13-49CF-BFD5-9D4F167111A5}" dt="2024-02-01T18:25:40.617" v="2717" actId="1076"/>
          <ac:picMkLst>
            <pc:docMk/>
            <pc:sldMk cId="3937840319" sldId="345"/>
            <ac:picMk id="11" creationId="{DD70E80C-5746-902D-0B55-8844AF7D0EDC}"/>
          </ac:picMkLst>
        </pc:picChg>
        <pc:picChg chg="add mod">
          <ac:chgData name="Megan Jones" userId="425a4cd7-782c-4d33-b9f2-75e9f309f14b" providerId="ADAL" clId="{385D7A7C-3B13-49CF-BFD5-9D4F167111A5}" dt="2024-02-01T18:25:50.483" v="2718" actId="1076"/>
          <ac:picMkLst>
            <pc:docMk/>
            <pc:sldMk cId="3937840319" sldId="345"/>
            <ac:picMk id="13" creationId="{6760556A-B149-DAF7-2F11-B242C096234D}"/>
          </ac:picMkLst>
        </pc:picChg>
      </pc:sldChg>
      <pc:sldChg chg="addSp delSp modSp add mod ord">
        <pc:chgData name="Megan Jones" userId="425a4cd7-782c-4d33-b9f2-75e9f309f14b" providerId="ADAL" clId="{385D7A7C-3B13-49CF-BFD5-9D4F167111A5}" dt="2024-02-01T19:14:43.709" v="3330"/>
        <pc:sldMkLst>
          <pc:docMk/>
          <pc:sldMk cId="1426816605" sldId="346"/>
        </pc:sldMkLst>
        <pc:spChg chg="del">
          <ac:chgData name="Megan Jones" userId="425a4cd7-782c-4d33-b9f2-75e9f309f14b" providerId="ADAL" clId="{385D7A7C-3B13-49CF-BFD5-9D4F167111A5}" dt="2024-02-01T18:50:10.695" v="2790" actId="478"/>
          <ac:spMkLst>
            <pc:docMk/>
            <pc:sldMk cId="1426816605" sldId="346"/>
            <ac:spMk id="2" creationId="{23A90C07-36D4-FB21-4D26-6F2B0EA7956B}"/>
          </ac:spMkLst>
        </pc:spChg>
        <pc:spChg chg="del">
          <ac:chgData name="Megan Jones" userId="425a4cd7-782c-4d33-b9f2-75e9f309f14b" providerId="ADAL" clId="{385D7A7C-3B13-49CF-BFD5-9D4F167111A5}" dt="2024-02-01T18:49:12.805" v="2774" actId="478"/>
          <ac:spMkLst>
            <pc:docMk/>
            <pc:sldMk cId="1426816605" sldId="346"/>
            <ac:spMk id="3" creationId="{EDE003E8-DDB2-1D91-AE68-BC91998B8438}"/>
          </ac:spMkLst>
        </pc:spChg>
        <pc:spChg chg="add del mod">
          <ac:chgData name="Megan Jones" userId="425a4cd7-782c-4d33-b9f2-75e9f309f14b" providerId="ADAL" clId="{385D7A7C-3B13-49CF-BFD5-9D4F167111A5}" dt="2024-02-01T18:49:14.937" v="2775" actId="478"/>
          <ac:spMkLst>
            <pc:docMk/>
            <pc:sldMk cId="1426816605" sldId="346"/>
            <ac:spMk id="8" creationId="{6CE0E71C-3106-45A5-CFDF-778E2632A779}"/>
          </ac:spMkLst>
        </pc:spChg>
        <pc:spChg chg="add del mod">
          <ac:chgData name="Megan Jones" userId="425a4cd7-782c-4d33-b9f2-75e9f309f14b" providerId="ADAL" clId="{385D7A7C-3B13-49CF-BFD5-9D4F167111A5}" dt="2024-02-01T18:49:44.614" v="2786"/>
          <ac:spMkLst>
            <pc:docMk/>
            <pc:sldMk cId="1426816605" sldId="346"/>
            <ac:spMk id="9" creationId="{38DD5D37-855B-15A0-0AA4-A147840695BB}"/>
          </ac:spMkLst>
        </pc:spChg>
        <pc:spChg chg="add mod">
          <ac:chgData name="Megan Jones" userId="425a4cd7-782c-4d33-b9f2-75e9f309f14b" providerId="ADAL" clId="{385D7A7C-3B13-49CF-BFD5-9D4F167111A5}" dt="2024-02-01T18:50:04.243" v="2788" actId="1076"/>
          <ac:spMkLst>
            <pc:docMk/>
            <pc:sldMk cId="1426816605" sldId="346"/>
            <ac:spMk id="10" creationId="{0CCA62CF-B560-9F95-243A-637952EB23D4}"/>
          </ac:spMkLst>
        </pc:spChg>
        <pc:spChg chg="add mod">
          <ac:chgData name="Megan Jones" userId="425a4cd7-782c-4d33-b9f2-75e9f309f14b" providerId="ADAL" clId="{385D7A7C-3B13-49CF-BFD5-9D4F167111A5}" dt="2024-02-01T18:51:29.125" v="2832" actId="1076"/>
          <ac:spMkLst>
            <pc:docMk/>
            <pc:sldMk cId="1426816605" sldId="346"/>
            <ac:spMk id="11" creationId="{090AA185-1709-6FC4-9A2F-9AC35E090029}"/>
          </ac:spMkLst>
        </pc:spChg>
        <pc:graphicFrameChg chg="mod">
          <ac:chgData name="Megan Jones" userId="425a4cd7-782c-4d33-b9f2-75e9f309f14b" providerId="ADAL" clId="{385D7A7C-3B13-49CF-BFD5-9D4F167111A5}" dt="2024-02-01T18:50:16.753" v="2791" actId="1076"/>
          <ac:graphicFrameMkLst>
            <pc:docMk/>
            <pc:sldMk cId="1426816605" sldId="346"/>
            <ac:graphicFrameMk id="5" creationId="{45CF5C04-F7C3-B8C9-B3AA-5FE2E2D4C859}"/>
          </ac:graphicFrameMkLst>
        </pc:graphicFrameChg>
        <pc:graphicFrameChg chg="del mod">
          <ac:chgData name="Megan Jones" userId="425a4cd7-782c-4d33-b9f2-75e9f309f14b" providerId="ADAL" clId="{385D7A7C-3B13-49CF-BFD5-9D4F167111A5}" dt="2024-02-01T18:49:17.932" v="2782" actId="478"/>
          <ac:graphicFrameMkLst>
            <pc:docMk/>
            <pc:sldMk cId="1426816605" sldId="346"/>
            <ac:graphicFrameMk id="7" creationId="{1BF95D0B-4486-EA46-A25E-33703FF647A1}"/>
          </ac:graphicFrameMkLst>
        </pc:graphicFrameChg>
      </pc:sldChg>
      <pc:sldChg chg="addSp delSp modSp add del mod">
        <pc:chgData name="Megan Jones" userId="425a4cd7-782c-4d33-b9f2-75e9f309f14b" providerId="ADAL" clId="{385D7A7C-3B13-49CF-BFD5-9D4F167111A5}" dt="2024-02-01T19:03:11.346" v="2986" actId="47"/>
        <pc:sldMkLst>
          <pc:docMk/>
          <pc:sldMk cId="2319415673" sldId="347"/>
        </pc:sldMkLst>
        <pc:spChg chg="mod">
          <ac:chgData name="Megan Jones" userId="425a4cd7-782c-4d33-b9f2-75e9f309f14b" providerId="ADAL" clId="{385D7A7C-3B13-49CF-BFD5-9D4F167111A5}" dt="2024-02-01T18:58:13.796" v="2932" actId="20577"/>
          <ac:spMkLst>
            <pc:docMk/>
            <pc:sldMk cId="2319415673" sldId="347"/>
            <ac:spMk id="3" creationId="{EC5B8A25-5A16-4BF8-96C2-AA2E1800E7E8}"/>
          </ac:spMkLst>
        </pc:spChg>
        <pc:spChg chg="add del mod">
          <ac:chgData name="Megan Jones" userId="425a4cd7-782c-4d33-b9f2-75e9f309f14b" providerId="ADAL" clId="{385D7A7C-3B13-49CF-BFD5-9D4F167111A5}" dt="2024-02-01T18:56:22.523" v="2849" actId="478"/>
          <ac:spMkLst>
            <pc:docMk/>
            <pc:sldMk cId="2319415673" sldId="347"/>
            <ac:spMk id="4" creationId="{6AA97125-528D-D583-A0EE-082D7DB2DCAA}"/>
          </ac:spMkLst>
        </pc:spChg>
        <pc:spChg chg="add mod">
          <ac:chgData name="Megan Jones" userId="425a4cd7-782c-4d33-b9f2-75e9f309f14b" providerId="ADAL" clId="{385D7A7C-3B13-49CF-BFD5-9D4F167111A5}" dt="2024-02-01T18:57:57.048" v="2898" actId="1076"/>
          <ac:spMkLst>
            <pc:docMk/>
            <pc:sldMk cId="2319415673" sldId="347"/>
            <ac:spMk id="5" creationId="{20E0E4DC-6F56-EA38-CAB3-88CF9B03532D}"/>
          </ac:spMkLst>
        </pc:spChg>
        <pc:spChg chg="add mod">
          <ac:chgData name="Megan Jones" userId="425a4cd7-782c-4d33-b9f2-75e9f309f14b" providerId="ADAL" clId="{385D7A7C-3B13-49CF-BFD5-9D4F167111A5}" dt="2024-02-01T18:57:01.252" v="2889" actId="1076"/>
          <ac:spMkLst>
            <pc:docMk/>
            <pc:sldMk cId="2319415673" sldId="347"/>
            <ac:spMk id="6" creationId="{71FCDA46-2712-0288-6FD9-191425E216BD}"/>
          </ac:spMkLst>
        </pc:spChg>
        <pc:spChg chg="add mod">
          <ac:chgData name="Megan Jones" userId="425a4cd7-782c-4d33-b9f2-75e9f309f14b" providerId="ADAL" clId="{385D7A7C-3B13-49CF-BFD5-9D4F167111A5}" dt="2024-02-01T18:57:21.190" v="2890"/>
          <ac:spMkLst>
            <pc:docMk/>
            <pc:sldMk cId="2319415673" sldId="347"/>
            <ac:spMk id="7" creationId="{0F714846-96E9-4A3C-3C48-45A4EB176FAB}"/>
          </ac:spMkLst>
        </pc:spChg>
        <pc:spChg chg="add mod">
          <ac:chgData name="Megan Jones" userId="425a4cd7-782c-4d33-b9f2-75e9f309f14b" providerId="ADAL" clId="{385D7A7C-3B13-49CF-BFD5-9D4F167111A5}" dt="2024-02-01T18:57:27.982" v="2891"/>
          <ac:spMkLst>
            <pc:docMk/>
            <pc:sldMk cId="2319415673" sldId="347"/>
            <ac:spMk id="8" creationId="{5C2877A3-F5BE-46A5-5252-F2363B5D5C35}"/>
          </ac:spMkLst>
        </pc:spChg>
      </pc:sldChg>
      <pc:sldChg chg="addSp delSp modSp add mod">
        <pc:chgData name="Megan Jones" userId="425a4cd7-782c-4d33-b9f2-75e9f309f14b" providerId="ADAL" clId="{385D7A7C-3B13-49CF-BFD5-9D4F167111A5}" dt="2024-02-01T19:02:10.653" v="2985" actId="1076"/>
        <pc:sldMkLst>
          <pc:docMk/>
          <pc:sldMk cId="141556065" sldId="348"/>
        </pc:sldMkLst>
        <pc:spChg chg="del">
          <ac:chgData name="Megan Jones" userId="425a4cd7-782c-4d33-b9f2-75e9f309f14b" providerId="ADAL" clId="{385D7A7C-3B13-49CF-BFD5-9D4F167111A5}" dt="2024-02-01T18:59:07.093" v="2974" actId="478"/>
          <ac:spMkLst>
            <pc:docMk/>
            <pc:sldMk cId="141556065" sldId="348"/>
            <ac:spMk id="2" creationId="{F1E7B77B-0824-4DD6-B4EB-83F551B86E49}"/>
          </ac:spMkLst>
        </pc:spChg>
        <pc:spChg chg="mod">
          <ac:chgData name="Megan Jones" userId="425a4cd7-782c-4d33-b9f2-75e9f309f14b" providerId="ADAL" clId="{385D7A7C-3B13-49CF-BFD5-9D4F167111A5}" dt="2024-02-01T19:02:10.653" v="2985" actId="1076"/>
          <ac:spMkLst>
            <pc:docMk/>
            <pc:sldMk cId="141556065" sldId="348"/>
            <ac:spMk id="3" creationId="{C5878FCC-03BC-452E-AD08-1D393CBD76D9}"/>
          </ac:spMkLst>
        </pc:spChg>
        <pc:spChg chg="add mod">
          <ac:chgData name="Megan Jones" userId="425a4cd7-782c-4d33-b9f2-75e9f309f14b" providerId="ADAL" clId="{385D7A7C-3B13-49CF-BFD5-9D4F167111A5}" dt="2024-02-01T18:59:04.416" v="2973" actId="20577"/>
          <ac:spMkLst>
            <pc:docMk/>
            <pc:sldMk cId="141556065" sldId="348"/>
            <ac:spMk id="4" creationId="{9557A474-B9FD-3C02-C465-CD4AA9C77674}"/>
          </ac:spMkLst>
        </pc:spChg>
        <pc:spChg chg="add del mod">
          <ac:chgData name="Megan Jones" userId="425a4cd7-782c-4d33-b9f2-75e9f309f14b" providerId="ADAL" clId="{385D7A7C-3B13-49CF-BFD5-9D4F167111A5}" dt="2024-02-01T18:59:10.752" v="2975" actId="478"/>
          <ac:spMkLst>
            <pc:docMk/>
            <pc:sldMk cId="141556065" sldId="348"/>
            <ac:spMk id="6" creationId="{9DD9C9FD-ED00-4E71-3488-48424481A09A}"/>
          </ac:spMkLst>
        </pc:spChg>
        <pc:spChg chg="add mod">
          <ac:chgData name="Megan Jones" userId="425a4cd7-782c-4d33-b9f2-75e9f309f14b" providerId="ADAL" clId="{385D7A7C-3B13-49CF-BFD5-9D4F167111A5}" dt="2024-02-01T18:59:18.040" v="2976"/>
          <ac:spMkLst>
            <pc:docMk/>
            <pc:sldMk cId="141556065" sldId="348"/>
            <ac:spMk id="7" creationId="{B06CA395-017E-D8AD-BA3F-37F5223A5B6D}"/>
          </ac:spMkLst>
        </pc:spChg>
      </pc:sldChg>
      <pc:sldChg chg="addSp delSp modSp add del mod">
        <pc:chgData name="Megan Jones" userId="425a4cd7-782c-4d33-b9f2-75e9f309f14b" providerId="ADAL" clId="{385D7A7C-3B13-49CF-BFD5-9D4F167111A5}" dt="2024-02-01T19:13:44.293" v="3292" actId="47"/>
        <pc:sldMkLst>
          <pc:docMk/>
          <pc:sldMk cId="1776789308" sldId="349"/>
        </pc:sldMkLst>
        <pc:spChg chg="del mod">
          <ac:chgData name="Megan Jones" userId="425a4cd7-782c-4d33-b9f2-75e9f309f14b" providerId="ADAL" clId="{385D7A7C-3B13-49CF-BFD5-9D4F167111A5}" dt="2024-02-01T19:13:41.183" v="3291" actId="478"/>
          <ac:spMkLst>
            <pc:docMk/>
            <pc:sldMk cId="1776789308" sldId="349"/>
            <ac:spMk id="3" creationId="{BC97B17C-A121-4351-9632-399EF64DE00A}"/>
          </ac:spMkLst>
        </pc:spChg>
        <pc:spChg chg="add mod">
          <ac:chgData name="Megan Jones" userId="425a4cd7-782c-4d33-b9f2-75e9f309f14b" providerId="ADAL" clId="{385D7A7C-3B13-49CF-BFD5-9D4F167111A5}" dt="2024-02-01T18:59:25.109" v="2978"/>
          <ac:spMkLst>
            <pc:docMk/>
            <pc:sldMk cId="1776789308" sldId="349"/>
            <ac:spMk id="5" creationId="{B33C4296-9729-9DE0-4379-5EAD58057812}"/>
          </ac:spMkLst>
        </pc:spChg>
        <pc:spChg chg="add mod">
          <ac:chgData name="Megan Jones" userId="425a4cd7-782c-4d33-b9f2-75e9f309f14b" providerId="ADAL" clId="{385D7A7C-3B13-49CF-BFD5-9D4F167111A5}" dt="2024-02-01T19:13:41.183" v="3291" actId="478"/>
          <ac:spMkLst>
            <pc:docMk/>
            <pc:sldMk cId="1776789308" sldId="349"/>
            <ac:spMk id="7" creationId="{8EB2F64E-3AFC-4818-B454-919991745DF4}"/>
          </ac:spMkLst>
        </pc:spChg>
      </pc:sldChg>
      <pc:sldChg chg="addSp modSp add mod">
        <pc:chgData name="Megan Jones" userId="425a4cd7-782c-4d33-b9f2-75e9f309f14b" providerId="ADAL" clId="{385D7A7C-3B13-49CF-BFD5-9D4F167111A5}" dt="2024-02-01T19:14:21.492" v="3324" actId="1076"/>
        <pc:sldMkLst>
          <pc:docMk/>
          <pc:sldMk cId="1274616309" sldId="350"/>
        </pc:sldMkLst>
        <pc:spChg chg="mod">
          <ac:chgData name="Megan Jones" userId="425a4cd7-782c-4d33-b9f2-75e9f309f14b" providerId="ADAL" clId="{385D7A7C-3B13-49CF-BFD5-9D4F167111A5}" dt="2024-02-01T19:14:21.492" v="3324" actId="1076"/>
          <ac:spMkLst>
            <pc:docMk/>
            <pc:sldMk cId="1274616309" sldId="350"/>
            <ac:spMk id="3" creationId="{D40DA1C8-EA0C-4C32-93A4-CDDE6212D2B1}"/>
          </ac:spMkLst>
        </pc:spChg>
        <pc:spChg chg="add mod">
          <ac:chgData name="Megan Jones" userId="425a4cd7-782c-4d33-b9f2-75e9f309f14b" providerId="ADAL" clId="{385D7A7C-3B13-49CF-BFD5-9D4F167111A5}" dt="2024-02-01T18:59:26.952" v="2979"/>
          <ac:spMkLst>
            <pc:docMk/>
            <pc:sldMk cId="1274616309" sldId="350"/>
            <ac:spMk id="5" creationId="{5C72CD13-3209-EF06-C075-F90429EC9C41}"/>
          </ac:spMkLst>
        </pc:spChg>
        <pc:spChg chg="add mod">
          <ac:chgData name="Megan Jones" userId="425a4cd7-782c-4d33-b9f2-75e9f309f14b" providerId="ADAL" clId="{385D7A7C-3B13-49CF-BFD5-9D4F167111A5}" dt="2024-02-01T19:14:06.605" v="3314" actId="20577"/>
          <ac:spMkLst>
            <pc:docMk/>
            <pc:sldMk cId="1274616309" sldId="350"/>
            <ac:spMk id="6" creationId="{C91DCF7C-B856-75F3-A28A-1DDBD7CA8CEE}"/>
          </ac:spMkLst>
        </pc:spChg>
      </pc:sldChg>
    </pc:docChg>
  </pc:docChgLst>
</pc:chgInfo>
</file>

<file path=ppt/diagrams/_rels/data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690E16-ABA0-4509-9FF2-C8AD0E501926}" type="doc">
      <dgm:prSet loTypeId="urn:microsoft.com/office/officeart/2008/layout/VerticalCurvedList" loCatId="list" qsTypeId="urn:microsoft.com/office/officeart/2005/8/quickstyle/3d3" qsCatId="3D" csTypeId="urn:microsoft.com/office/officeart/2005/8/colors/colorful4" csCatId="colorful" phldr="1"/>
      <dgm:spPr/>
      <dgm:t>
        <a:bodyPr/>
        <a:lstStyle/>
        <a:p>
          <a:endParaRPr lang="en-GB"/>
        </a:p>
      </dgm:t>
    </dgm:pt>
    <dgm:pt modelId="{E211D1AD-781F-40F7-B47A-DDEF0E1A2D08}">
      <dgm:prSet phldrT="[Text]"/>
      <dgm:spPr/>
      <dgm:t>
        <a:bodyPr/>
        <a:lstStyle/>
        <a:p>
          <a:r>
            <a:rPr lang="en-GB" dirty="0"/>
            <a:t>Have a one hour break from technology before you go to bed.</a:t>
          </a:r>
        </a:p>
      </dgm:t>
    </dgm:pt>
    <dgm:pt modelId="{9C0ACEB7-AD88-4C90-9FA2-06CCAC4CEEAE}" type="parTrans" cxnId="{E1F5056C-1E2D-4F39-8C75-D66E5C10DF6B}">
      <dgm:prSet/>
      <dgm:spPr/>
      <dgm:t>
        <a:bodyPr/>
        <a:lstStyle/>
        <a:p>
          <a:endParaRPr lang="en-GB"/>
        </a:p>
      </dgm:t>
    </dgm:pt>
    <dgm:pt modelId="{E67D2683-DC8F-493B-9EDA-CE992B75FE1F}" type="sibTrans" cxnId="{E1F5056C-1E2D-4F39-8C75-D66E5C10DF6B}">
      <dgm:prSet/>
      <dgm:spPr/>
      <dgm:t>
        <a:bodyPr/>
        <a:lstStyle/>
        <a:p>
          <a:endParaRPr lang="en-GB"/>
        </a:p>
      </dgm:t>
    </dgm:pt>
    <dgm:pt modelId="{BBFBCE53-F97A-4651-BED5-6B595B4F6DAC}">
      <dgm:prSet phldrT="[Text]"/>
      <dgm:spPr/>
      <dgm:t>
        <a:bodyPr/>
        <a:lstStyle/>
        <a:p>
          <a:r>
            <a:rPr lang="en-GB" dirty="0"/>
            <a:t>Try to avoid using screens, eating etc while in bed so that your brain associates your bed with sleep.</a:t>
          </a:r>
        </a:p>
      </dgm:t>
    </dgm:pt>
    <dgm:pt modelId="{E14D0253-41F7-4CD9-A153-DAEA171A4CED}" type="parTrans" cxnId="{F945F04A-2DE1-4B3A-AFC8-169A29DB5946}">
      <dgm:prSet/>
      <dgm:spPr/>
      <dgm:t>
        <a:bodyPr/>
        <a:lstStyle/>
        <a:p>
          <a:endParaRPr lang="en-GB"/>
        </a:p>
      </dgm:t>
    </dgm:pt>
    <dgm:pt modelId="{B8C53DF3-88C3-4748-9B6F-8EF3C42F9231}" type="sibTrans" cxnId="{F945F04A-2DE1-4B3A-AFC8-169A29DB5946}">
      <dgm:prSet/>
      <dgm:spPr/>
      <dgm:t>
        <a:bodyPr/>
        <a:lstStyle/>
        <a:p>
          <a:endParaRPr lang="en-GB"/>
        </a:p>
      </dgm:t>
    </dgm:pt>
    <dgm:pt modelId="{D4FB6B15-D554-4A40-A28B-CCDB54247C84}">
      <dgm:prSet phldrT="[Text]"/>
      <dgm:spPr/>
      <dgm:t>
        <a:bodyPr/>
        <a:lstStyle/>
        <a:p>
          <a:r>
            <a:rPr lang="en-GB" dirty="0"/>
            <a:t>Naps should be 20 minutes (Max) and not too close to when you want to go to sleep. </a:t>
          </a:r>
        </a:p>
      </dgm:t>
    </dgm:pt>
    <dgm:pt modelId="{4B112B2E-BB5C-4A60-9997-C2FF980F6362}" type="parTrans" cxnId="{26620198-ADB9-4D84-8A1C-8FCF696FFDFD}">
      <dgm:prSet/>
      <dgm:spPr/>
      <dgm:t>
        <a:bodyPr/>
        <a:lstStyle/>
        <a:p>
          <a:endParaRPr lang="en-GB"/>
        </a:p>
      </dgm:t>
    </dgm:pt>
    <dgm:pt modelId="{81535FC5-3717-437A-B6EC-83E16B65EE5F}" type="sibTrans" cxnId="{26620198-ADB9-4D84-8A1C-8FCF696FFDFD}">
      <dgm:prSet/>
      <dgm:spPr/>
      <dgm:t>
        <a:bodyPr/>
        <a:lstStyle/>
        <a:p>
          <a:endParaRPr lang="en-GB"/>
        </a:p>
      </dgm:t>
    </dgm:pt>
    <dgm:pt modelId="{32F91E9F-5300-43E8-9C39-1019CF45712B}">
      <dgm:prSet phldrT="[Text]"/>
      <dgm:spPr/>
      <dgm:t>
        <a:bodyPr/>
        <a:lstStyle/>
        <a:p>
          <a:r>
            <a:rPr lang="en-GB" dirty="0"/>
            <a:t>Have a hot drink before bedtime (Hot milk, herbal tea, water – no caffeine/sugary drinks!)</a:t>
          </a:r>
        </a:p>
      </dgm:t>
    </dgm:pt>
    <dgm:pt modelId="{D87324D9-7055-4B6B-99B4-34754CB8CF3F}" type="parTrans" cxnId="{488D902D-7CB0-49DB-8786-B98E761B50AA}">
      <dgm:prSet/>
      <dgm:spPr/>
      <dgm:t>
        <a:bodyPr/>
        <a:lstStyle/>
        <a:p>
          <a:endParaRPr lang="en-GB"/>
        </a:p>
      </dgm:t>
    </dgm:pt>
    <dgm:pt modelId="{1827D8DA-F8F0-4A41-BCB2-DC42F400BBA4}" type="sibTrans" cxnId="{488D902D-7CB0-49DB-8786-B98E761B50AA}">
      <dgm:prSet/>
      <dgm:spPr/>
      <dgm:t>
        <a:bodyPr/>
        <a:lstStyle/>
        <a:p>
          <a:endParaRPr lang="en-GB"/>
        </a:p>
      </dgm:t>
    </dgm:pt>
    <dgm:pt modelId="{65F36F11-44A3-4366-A8BE-49B31E4C63D3}">
      <dgm:prSet/>
      <dgm:spPr/>
      <dgm:t>
        <a:bodyPr/>
        <a:lstStyle/>
        <a:p>
          <a:r>
            <a:rPr lang="en-GB"/>
            <a:t>Have a relaxing bath or shower before bedtime.</a:t>
          </a:r>
          <a:endParaRPr lang="en-GB" dirty="0"/>
        </a:p>
      </dgm:t>
    </dgm:pt>
    <dgm:pt modelId="{80D0527F-A54E-4497-97EC-C52A5892DC3F}" type="parTrans" cxnId="{A95DDC28-05B7-4DCF-B28B-AA0B63D3515B}">
      <dgm:prSet/>
      <dgm:spPr/>
      <dgm:t>
        <a:bodyPr/>
        <a:lstStyle/>
        <a:p>
          <a:endParaRPr lang="en-GB"/>
        </a:p>
      </dgm:t>
    </dgm:pt>
    <dgm:pt modelId="{B52BA2D5-F309-457D-ABD6-9BDB6FB6AECD}" type="sibTrans" cxnId="{A95DDC28-05B7-4DCF-B28B-AA0B63D3515B}">
      <dgm:prSet/>
      <dgm:spPr/>
      <dgm:t>
        <a:bodyPr/>
        <a:lstStyle/>
        <a:p>
          <a:endParaRPr lang="en-GB"/>
        </a:p>
      </dgm:t>
    </dgm:pt>
    <dgm:pt modelId="{74C79D25-9545-474F-8A9E-C56277EF7F68}">
      <dgm:prSet phldrT="[Text]"/>
      <dgm:spPr/>
      <dgm:t>
        <a:bodyPr/>
        <a:lstStyle/>
        <a:p>
          <a:r>
            <a:rPr lang="en-GB" dirty="0"/>
            <a:t>Ensure your bedroom is cool, dark and comfortable. </a:t>
          </a:r>
        </a:p>
      </dgm:t>
    </dgm:pt>
    <dgm:pt modelId="{3C2A8969-A837-4F02-B2DA-94FBE4360FE6}" type="parTrans" cxnId="{3E0319C2-013C-4846-8084-315746E40AE0}">
      <dgm:prSet/>
      <dgm:spPr/>
      <dgm:t>
        <a:bodyPr/>
        <a:lstStyle/>
        <a:p>
          <a:endParaRPr lang="en-GB"/>
        </a:p>
      </dgm:t>
    </dgm:pt>
    <dgm:pt modelId="{914E7153-2695-4CBE-8EA4-7620ADF6EEA0}" type="sibTrans" cxnId="{3E0319C2-013C-4846-8084-315746E40AE0}">
      <dgm:prSet/>
      <dgm:spPr/>
      <dgm:t>
        <a:bodyPr/>
        <a:lstStyle/>
        <a:p>
          <a:endParaRPr lang="en-GB"/>
        </a:p>
      </dgm:t>
    </dgm:pt>
    <dgm:pt modelId="{0CD2C14B-A425-4411-8691-3E6F0014CB61}">
      <dgm:prSet phldrT="[Text]"/>
      <dgm:spPr/>
      <dgm:t>
        <a:bodyPr/>
        <a:lstStyle/>
        <a:p>
          <a:r>
            <a:rPr lang="en-GB" dirty="0"/>
            <a:t>Avoid visible clocks and have your phone charging away from you. </a:t>
          </a:r>
        </a:p>
      </dgm:t>
    </dgm:pt>
    <dgm:pt modelId="{B9AA0161-54E7-4446-816B-A6457F0F358F}" type="parTrans" cxnId="{EF037417-C14D-4D8B-82C3-08BA74BF26A2}">
      <dgm:prSet/>
      <dgm:spPr/>
      <dgm:t>
        <a:bodyPr/>
        <a:lstStyle/>
        <a:p>
          <a:endParaRPr lang="en-GB"/>
        </a:p>
      </dgm:t>
    </dgm:pt>
    <dgm:pt modelId="{66243CE8-82AB-462C-933A-7261A38F9F28}" type="sibTrans" cxnId="{EF037417-C14D-4D8B-82C3-08BA74BF26A2}">
      <dgm:prSet/>
      <dgm:spPr/>
      <dgm:t>
        <a:bodyPr/>
        <a:lstStyle/>
        <a:p>
          <a:endParaRPr lang="en-GB"/>
        </a:p>
      </dgm:t>
    </dgm:pt>
    <dgm:pt modelId="{79E4874E-FBFA-4713-96D9-89F74E264BAB}" type="pres">
      <dgm:prSet presAssocID="{CC690E16-ABA0-4509-9FF2-C8AD0E501926}" presName="Name0" presStyleCnt="0">
        <dgm:presLayoutVars>
          <dgm:chMax val="7"/>
          <dgm:chPref val="7"/>
          <dgm:dir/>
        </dgm:presLayoutVars>
      </dgm:prSet>
      <dgm:spPr/>
    </dgm:pt>
    <dgm:pt modelId="{0EE73A94-3E4E-490E-89BE-4E0BDA06B442}" type="pres">
      <dgm:prSet presAssocID="{CC690E16-ABA0-4509-9FF2-C8AD0E501926}" presName="Name1" presStyleCnt="0"/>
      <dgm:spPr/>
    </dgm:pt>
    <dgm:pt modelId="{84E85F36-FE73-466C-BD58-BA38BF3DF70E}" type="pres">
      <dgm:prSet presAssocID="{CC690E16-ABA0-4509-9FF2-C8AD0E501926}" presName="cycle" presStyleCnt="0"/>
      <dgm:spPr/>
    </dgm:pt>
    <dgm:pt modelId="{504E8B18-56BE-4BAC-8A1C-A76B3B4BAEC1}" type="pres">
      <dgm:prSet presAssocID="{CC690E16-ABA0-4509-9FF2-C8AD0E501926}" presName="srcNode" presStyleLbl="node1" presStyleIdx="0" presStyleCnt="7"/>
      <dgm:spPr/>
    </dgm:pt>
    <dgm:pt modelId="{C37E7CF5-413E-4706-907B-876E06B51108}" type="pres">
      <dgm:prSet presAssocID="{CC690E16-ABA0-4509-9FF2-C8AD0E501926}" presName="conn" presStyleLbl="parChTrans1D2" presStyleIdx="0" presStyleCnt="1"/>
      <dgm:spPr/>
    </dgm:pt>
    <dgm:pt modelId="{2EE07229-D8F3-4725-A3C2-027EE5F47C6B}" type="pres">
      <dgm:prSet presAssocID="{CC690E16-ABA0-4509-9FF2-C8AD0E501926}" presName="extraNode" presStyleLbl="node1" presStyleIdx="0" presStyleCnt="7"/>
      <dgm:spPr/>
    </dgm:pt>
    <dgm:pt modelId="{E1195C4A-3BDB-4FC7-A806-787956DF7C69}" type="pres">
      <dgm:prSet presAssocID="{CC690E16-ABA0-4509-9FF2-C8AD0E501926}" presName="dstNode" presStyleLbl="node1" presStyleIdx="0" presStyleCnt="7"/>
      <dgm:spPr/>
    </dgm:pt>
    <dgm:pt modelId="{F4E67B7F-4082-4604-A705-AF9DEA27E34A}" type="pres">
      <dgm:prSet presAssocID="{E211D1AD-781F-40F7-B47A-DDEF0E1A2D08}" presName="text_1" presStyleLbl="node1" presStyleIdx="0" presStyleCnt="7">
        <dgm:presLayoutVars>
          <dgm:bulletEnabled val="1"/>
        </dgm:presLayoutVars>
      </dgm:prSet>
      <dgm:spPr/>
    </dgm:pt>
    <dgm:pt modelId="{EA6BABBE-BCFA-4C42-B938-A195929F3480}" type="pres">
      <dgm:prSet presAssocID="{E211D1AD-781F-40F7-B47A-DDEF0E1A2D08}" presName="accent_1" presStyleCnt="0"/>
      <dgm:spPr/>
    </dgm:pt>
    <dgm:pt modelId="{011BED1D-6025-495D-87C5-BFE350DE8B5F}" type="pres">
      <dgm:prSet presAssocID="{E211D1AD-781F-40F7-B47A-DDEF0E1A2D08}" presName="accentRepeatNode" presStyleLbl="solidFgAcc1" presStyleIdx="0" presStyleCnt="7"/>
      <dgm:spPr/>
    </dgm:pt>
    <dgm:pt modelId="{085B6543-C1AF-4FB4-831E-BF1530D0CE54}" type="pres">
      <dgm:prSet presAssocID="{32F91E9F-5300-43E8-9C39-1019CF45712B}" presName="text_2" presStyleLbl="node1" presStyleIdx="1" presStyleCnt="7">
        <dgm:presLayoutVars>
          <dgm:bulletEnabled val="1"/>
        </dgm:presLayoutVars>
      </dgm:prSet>
      <dgm:spPr/>
    </dgm:pt>
    <dgm:pt modelId="{E786AAA1-A642-475B-AEC5-2EAE17F93C75}" type="pres">
      <dgm:prSet presAssocID="{32F91E9F-5300-43E8-9C39-1019CF45712B}" presName="accent_2" presStyleCnt="0"/>
      <dgm:spPr/>
    </dgm:pt>
    <dgm:pt modelId="{1259EAA7-8682-47F0-B5DA-5907EFA05CC5}" type="pres">
      <dgm:prSet presAssocID="{32F91E9F-5300-43E8-9C39-1019CF45712B}" presName="accentRepeatNode" presStyleLbl="solidFgAcc1" presStyleIdx="1" presStyleCnt="7"/>
      <dgm:spPr/>
    </dgm:pt>
    <dgm:pt modelId="{70844FE1-E802-4F0A-990F-C2646E109831}" type="pres">
      <dgm:prSet presAssocID="{BBFBCE53-F97A-4651-BED5-6B595B4F6DAC}" presName="text_3" presStyleLbl="node1" presStyleIdx="2" presStyleCnt="7">
        <dgm:presLayoutVars>
          <dgm:bulletEnabled val="1"/>
        </dgm:presLayoutVars>
      </dgm:prSet>
      <dgm:spPr/>
    </dgm:pt>
    <dgm:pt modelId="{8C268B2D-6F59-43E6-BDC9-EB16CDA63F30}" type="pres">
      <dgm:prSet presAssocID="{BBFBCE53-F97A-4651-BED5-6B595B4F6DAC}" presName="accent_3" presStyleCnt="0"/>
      <dgm:spPr/>
    </dgm:pt>
    <dgm:pt modelId="{4F629FE3-0E5D-42BF-BF59-AFE4273048F4}" type="pres">
      <dgm:prSet presAssocID="{BBFBCE53-F97A-4651-BED5-6B595B4F6DAC}" presName="accentRepeatNode" presStyleLbl="solidFgAcc1" presStyleIdx="2" presStyleCnt="7"/>
      <dgm:spPr/>
    </dgm:pt>
    <dgm:pt modelId="{25019E6B-038A-409A-8CF5-1140CC266B12}" type="pres">
      <dgm:prSet presAssocID="{D4FB6B15-D554-4A40-A28B-CCDB54247C84}" presName="text_4" presStyleLbl="node1" presStyleIdx="3" presStyleCnt="7" custLinFactNeighborY="-2527">
        <dgm:presLayoutVars>
          <dgm:bulletEnabled val="1"/>
        </dgm:presLayoutVars>
      </dgm:prSet>
      <dgm:spPr/>
    </dgm:pt>
    <dgm:pt modelId="{18467A3D-C5CC-410F-A196-8FD029DCAFF8}" type="pres">
      <dgm:prSet presAssocID="{D4FB6B15-D554-4A40-A28B-CCDB54247C84}" presName="accent_4" presStyleCnt="0"/>
      <dgm:spPr/>
    </dgm:pt>
    <dgm:pt modelId="{CF130EB0-F53B-402D-9C77-3070184C5159}" type="pres">
      <dgm:prSet presAssocID="{D4FB6B15-D554-4A40-A28B-CCDB54247C84}" presName="accentRepeatNode" presStyleLbl="solidFgAcc1" presStyleIdx="3" presStyleCnt="7"/>
      <dgm:spPr/>
    </dgm:pt>
    <dgm:pt modelId="{6113872D-DA27-474F-A6BC-87EBDAA11EFF}" type="pres">
      <dgm:prSet presAssocID="{65F36F11-44A3-4366-A8BE-49B31E4C63D3}" presName="text_5" presStyleLbl="node1" presStyleIdx="4" presStyleCnt="7">
        <dgm:presLayoutVars>
          <dgm:bulletEnabled val="1"/>
        </dgm:presLayoutVars>
      </dgm:prSet>
      <dgm:spPr/>
    </dgm:pt>
    <dgm:pt modelId="{542E6A2B-8DEF-428D-B5F4-A2868240A655}" type="pres">
      <dgm:prSet presAssocID="{65F36F11-44A3-4366-A8BE-49B31E4C63D3}" presName="accent_5" presStyleCnt="0"/>
      <dgm:spPr/>
    </dgm:pt>
    <dgm:pt modelId="{939A75B5-75E5-45BE-9ED8-001FB2F8E75E}" type="pres">
      <dgm:prSet presAssocID="{65F36F11-44A3-4366-A8BE-49B31E4C63D3}" presName="accentRepeatNode" presStyleLbl="solidFgAcc1" presStyleIdx="4" presStyleCnt="7"/>
      <dgm:spPr/>
    </dgm:pt>
    <dgm:pt modelId="{FB18F32E-C449-47C2-80FE-7F43B01C289F}" type="pres">
      <dgm:prSet presAssocID="{74C79D25-9545-474F-8A9E-C56277EF7F68}" presName="text_6" presStyleLbl="node1" presStyleIdx="5" presStyleCnt="7">
        <dgm:presLayoutVars>
          <dgm:bulletEnabled val="1"/>
        </dgm:presLayoutVars>
      </dgm:prSet>
      <dgm:spPr/>
    </dgm:pt>
    <dgm:pt modelId="{0AEAAA49-A08A-475A-BBBF-0F58D9652C55}" type="pres">
      <dgm:prSet presAssocID="{74C79D25-9545-474F-8A9E-C56277EF7F68}" presName="accent_6" presStyleCnt="0"/>
      <dgm:spPr/>
    </dgm:pt>
    <dgm:pt modelId="{918B766F-088B-44C5-85A0-FB2D999D0955}" type="pres">
      <dgm:prSet presAssocID="{74C79D25-9545-474F-8A9E-C56277EF7F68}" presName="accentRepeatNode" presStyleLbl="solidFgAcc1" presStyleIdx="5" presStyleCnt="7"/>
      <dgm:spPr/>
    </dgm:pt>
    <dgm:pt modelId="{937A1DB1-4975-41EA-B11C-536503510038}" type="pres">
      <dgm:prSet presAssocID="{0CD2C14B-A425-4411-8691-3E6F0014CB61}" presName="text_7" presStyleLbl="node1" presStyleIdx="6" presStyleCnt="7">
        <dgm:presLayoutVars>
          <dgm:bulletEnabled val="1"/>
        </dgm:presLayoutVars>
      </dgm:prSet>
      <dgm:spPr/>
    </dgm:pt>
    <dgm:pt modelId="{82FD37E1-A952-4609-AA37-3F067022A2CF}" type="pres">
      <dgm:prSet presAssocID="{0CD2C14B-A425-4411-8691-3E6F0014CB61}" presName="accent_7" presStyleCnt="0"/>
      <dgm:spPr/>
    </dgm:pt>
    <dgm:pt modelId="{C6F2B133-67BD-43EF-B850-521D2D45473A}" type="pres">
      <dgm:prSet presAssocID="{0CD2C14B-A425-4411-8691-3E6F0014CB61}" presName="accentRepeatNode" presStyleLbl="solidFgAcc1" presStyleIdx="6" presStyleCnt="7"/>
      <dgm:spPr/>
    </dgm:pt>
  </dgm:ptLst>
  <dgm:cxnLst>
    <dgm:cxn modelId="{EF037417-C14D-4D8B-82C3-08BA74BF26A2}" srcId="{CC690E16-ABA0-4509-9FF2-C8AD0E501926}" destId="{0CD2C14B-A425-4411-8691-3E6F0014CB61}" srcOrd="6" destOrd="0" parTransId="{B9AA0161-54E7-4446-816B-A6457F0F358F}" sibTransId="{66243CE8-82AB-462C-933A-7261A38F9F28}"/>
    <dgm:cxn modelId="{36802118-23E3-4118-BD96-986B4AB73C00}" type="presOf" srcId="{CC690E16-ABA0-4509-9FF2-C8AD0E501926}" destId="{79E4874E-FBFA-4713-96D9-89F74E264BAB}" srcOrd="0" destOrd="0" presId="urn:microsoft.com/office/officeart/2008/layout/VerticalCurvedList"/>
    <dgm:cxn modelId="{A95DDC28-05B7-4DCF-B28B-AA0B63D3515B}" srcId="{CC690E16-ABA0-4509-9FF2-C8AD0E501926}" destId="{65F36F11-44A3-4366-A8BE-49B31E4C63D3}" srcOrd="4" destOrd="0" parTransId="{80D0527F-A54E-4497-97EC-C52A5892DC3F}" sibTransId="{B52BA2D5-F309-457D-ABD6-9BDB6FB6AECD}"/>
    <dgm:cxn modelId="{488D902D-7CB0-49DB-8786-B98E761B50AA}" srcId="{CC690E16-ABA0-4509-9FF2-C8AD0E501926}" destId="{32F91E9F-5300-43E8-9C39-1019CF45712B}" srcOrd="1" destOrd="0" parTransId="{D87324D9-7055-4B6B-99B4-34754CB8CF3F}" sibTransId="{1827D8DA-F8F0-4A41-BCB2-DC42F400BBA4}"/>
    <dgm:cxn modelId="{F1CDC23A-B331-456C-9A0A-A9CAE5271527}" type="presOf" srcId="{74C79D25-9545-474F-8A9E-C56277EF7F68}" destId="{FB18F32E-C449-47C2-80FE-7F43B01C289F}" srcOrd="0" destOrd="0" presId="urn:microsoft.com/office/officeart/2008/layout/VerticalCurvedList"/>
    <dgm:cxn modelId="{8FB9F23C-BF3D-4E81-BED3-1666D1BD1EE6}" type="presOf" srcId="{0CD2C14B-A425-4411-8691-3E6F0014CB61}" destId="{937A1DB1-4975-41EA-B11C-536503510038}" srcOrd="0" destOrd="0" presId="urn:microsoft.com/office/officeart/2008/layout/VerticalCurvedList"/>
    <dgm:cxn modelId="{1E746743-92E4-4355-8BCB-91D5540E429F}" type="presOf" srcId="{65F36F11-44A3-4366-A8BE-49B31E4C63D3}" destId="{6113872D-DA27-474F-A6BC-87EBDAA11EFF}" srcOrd="0" destOrd="0" presId="urn:microsoft.com/office/officeart/2008/layout/VerticalCurvedList"/>
    <dgm:cxn modelId="{F945F04A-2DE1-4B3A-AFC8-169A29DB5946}" srcId="{CC690E16-ABA0-4509-9FF2-C8AD0E501926}" destId="{BBFBCE53-F97A-4651-BED5-6B595B4F6DAC}" srcOrd="2" destOrd="0" parTransId="{E14D0253-41F7-4CD9-A153-DAEA171A4CED}" sibTransId="{B8C53DF3-88C3-4748-9B6F-8EF3C42F9231}"/>
    <dgm:cxn modelId="{E1F5056C-1E2D-4F39-8C75-D66E5C10DF6B}" srcId="{CC690E16-ABA0-4509-9FF2-C8AD0E501926}" destId="{E211D1AD-781F-40F7-B47A-DDEF0E1A2D08}" srcOrd="0" destOrd="0" parTransId="{9C0ACEB7-AD88-4C90-9FA2-06CCAC4CEEAE}" sibTransId="{E67D2683-DC8F-493B-9EDA-CE992B75FE1F}"/>
    <dgm:cxn modelId="{0BBCE789-762E-4E66-8AB4-18D525A40259}" type="presOf" srcId="{D4FB6B15-D554-4A40-A28B-CCDB54247C84}" destId="{25019E6B-038A-409A-8CF5-1140CC266B12}" srcOrd="0" destOrd="0" presId="urn:microsoft.com/office/officeart/2008/layout/VerticalCurvedList"/>
    <dgm:cxn modelId="{16F06196-DFC3-4681-AFA3-431FADE012F3}" type="presOf" srcId="{E67D2683-DC8F-493B-9EDA-CE992B75FE1F}" destId="{C37E7CF5-413E-4706-907B-876E06B51108}" srcOrd="0" destOrd="0" presId="urn:microsoft.com/office/officeart/2008/layout/VerticalCurvedList"/>
    <dgm:cxn modelId="{26620198-ADB9-4D84-8A1C-8FCF696FFDFD}" srcId="{CC690E16-ABA0-4509-9FF2-C8AD0E501926}" destId="{D4FB6B15-D554-4A40-A28B-CCDB54247C84}" srcOrd="3" destOrd="0" parTransId="{4B112B2E-BB5C-4A60-9997-C2FF980F6362}" sibTransId="{81535FC5-3717-437A-B6EC-83E16B65EE5F}"/>
    <dgm:cxn modelId="{9DC6E79D-DA0D-4098-B655-5883DEF6A4FE}" type="presOf" srcId="{BBFBCE53-F97A-4651-BED5-6B595B4F6DAC}" destId="{70844FE1-E802-4F0A-990F-C2646E109831}" srcOrd="0" destOrd="0" presId="urn:microsoft.com/office/officeart/2008/layout/VerticalCurvedList"/>
    <dgm:cxn modelId="{3E0319C2-013C-4846-8084-315746E40AE0}" srcId="{CC690E16-ABA0-4509-9FF2-C8AD0E501926}" destId="{74C79D25-9545-474F-8A9E-C56277EF7F68}" srcOrd="5" destOrd="0" parTransId="{3C2A8969-A837-4F02-B2DA-94FBE4360FE6}" sibTransId="{914E7153-2695-4CBE-8EA4-7620ADF6EEA0}"/>
    <dgm:cxn modelId="{6B5458DE-8AEF-4DF9-A345-EEA1DB0D67C5}" type="presOf" srcId="{32F91E9F-5300-43E8-9C39-1019CF45712B}" destId="{085B6543-C1AF-4FB4-831E-BF1530D0CE54}" srcOrd="0" destOrd="0" presId="urn:microsoft.com/office/officeart/2008/layout/VerticalCurvedList"/>
    <dgm:cxn modelId="{05D88EDF-E254-4E75-8B45-23EEE712AF6E}" type="presOf" srcId="{E211D1AD-781F-40F7-B47A-DDEF0E1A2D08}" destId="{F4E67B7F-4082-4604-A705-AF9DEA27E34A}" srcOrd="0" destOrd="0" presId="urn:microsoft.com/office/officeart/2008/layout/VerticalCurvedList"/>
    <dgm:cxn modelId="{1C770665-F241-4CE4-BD64-9EB0749D7CFA}" type="presParOf" srcId="{79E4874E-FBFA-4713-96D9-89F74E264BAB}" destId="{0EE73A94-3E4E-490E-89BE-4E0BDA06B442}" srcOrd="0" destOrd="0" presId="urn:microsoft.com/office/officeart/2008/layout/VerticalCurvedList"/>
    <dgm:cxn modelId="{5AF3454F-122D-4860-8486-D89F4FA6FCC0}" type="presParOf" srcId="{0EE73A94-3E4E-490E-89BE-4E0BDA06B442}" destId="{84E85F36-FE73-466C-BD58-BA38BF3DF70E}" srcOrd="0" destOrd="0" presId="urn:microsoft.com/office/officeart/2008/layout/VerticalCurvedList"/>
    <dgm:cxn modelId="{66EA69D3-2652-4639-8FCD-26A9CB4AB5B1}" type="presParOf" srcId="{84E85F36-FE73-466C-BD58-BA38BF3DF70E}" destId="{504E8B18-56BE-4BAC-8A1C-A76B3B4BAEC1}" srcOrd="0" destOrd="0" presId="urn:microsoft.com/office/officeart/2008/layout/VerticalCurvedList"/>
    <dgm:cxn modelId="{1D3F5B0D-42B7-4667-93DE-89B7ED6639F6}" type="presParOf" srcId="{84E85F36-FE73-466C-BD58-BA38BF3DF70E}" destId="{C37E7CF5-413E-4706-907B-876E06B51108}" srcOrd="1" destOrd="0" presId="urn:microsoft.com/office/officeart/2008/layout/VerticalCurvedList"/>
    <dgm:cxn modelId="{E639530A-DD9C-4FD6-BED0-2368480E3E0F}" type="presParOf" srcId="{84E85F36-FE73-466C-BD58-BA38BF3DF70E}" destId="{2EE07229-D8F3-4725-A3C2-027EE5F47C6B}" srcOrd="2" destOrd="0" presId="urn:microsoft.com/office/officeart/2008/layout/VerticalCurvedList"/>
    <dgm:cxn modelId="{4577FEE9-5F79-40A8-A373-56DD643ECF62}" type="presParOf" srcId="{84E85F36-FE73-466C-BD58-BA38BF3DF70E}" destId="{E1195C4A-3BDB-4FC7-A806-787956DF7C69}" srcOrd="3" destOrd="0" presId="urn:microsoft.com/office/officeart/2008/layout/VerticalCurvedList"/>
    <dgm:cxn modelId="{CDDBE1E3-05B6-4334-92B4-92FCEE458111}" type="presParOf" srcId="{0EE73A94-3E4E-490E-89BE-4E0BDA06B442}" destId="{F4E67B7F-4082-4604-A705-AF9DEA27E34A}" srcOrd="1" destOrd="0" presId="urn:microsoft.com/office/officeart/2008/layout/VerticalCurvedList"/>
    <dgm:cxn modelId="{A85EECF4-0617-49F7-829C-72D4F8A0C51D}" type="presParOf" srcId="{0EE73A94-3E4E-490E-89BE-4E0BDA06B442}" destId="{EA6BABBE-BCFA-4C42-B938-A195929F3480}" srcOrd="2" destOrd="0" presId="urn:microsoft.com/office/officeart/2008/layout/VerticalCurvedList"/>
    <dgm:cxn modelId="{6A8FDE7B-6AE3-4E2D-9538-7E49950A89BA}" type="presParOf" srcId="{EA6BABBE-BCFA-4C42-B938-A195929F3480}" destId="{011BED1D-6025-495D-87C5-BFE350DE8B5F}" srcOrd="0" destOrd="0" presId="urn:microsoft.com/office/officeart/2008/layout/VerticalCurvedList"/>
    <dgm:cxn modelId="{3B0C7699-6960-4D2A-B295-B74FCAF67605}" type="presParOf" srcId="{0EE73A94-3E4E-490E-89BE-4E0BDA06B442}" destId="{085B6543-C1AF-4FB4-831E-BF1530D0CE54}" srcOrd="3" destOrd="0" presId="urn:microsoft.com/office/officeart/2008/layout/VerticalCurvedList"/>
    <dgm:cxn modelId="{CE81FC0D-EDCA-4E1B-91C0-78A91880AB71}" type="presParOf" srcId="{0EE73A94-3E4E-490E-89BE-4E0BDA06B442}" destId="{E786AAA1-A642-475B-AEC5-2EAE17F93C75}" srcOrd="4" destOrd="0" presId="urn:microsoft.com/office/officeart/2008/layout/VerticalCurvedList"/>
    <dgm:cxn modelId="{C9E0DF24-EA58-4CD1-B8F9-3BB3A80F3749}" type="presParOf" srcId="{E786AAA1-A642-475B-AEC5-2EAE17F93C75}" destId="{1259EAA7-8682-47F0-B5DA-5907EFA05CC5}" srcOrd="0" destOrd="0" presId="urn:microsoft.com/office/officeart/2008/layout/VerticalCurvedList"/>
    <dgm:cxn modelId="{7AB02363-9839-4B36-BF78-073C6B93C176}" type="presParOf" srcId="{0EE73A94-3E4E-490E-89BE-4E0BDA06B442}" destId="{70844FE1-E802-4F0A-990F-C2646E109831}" srcOrd="5" destOrd="0" presId="urn:microsoft.com/office/officeart/2008/layout/VerticalCurvedList"/>
    <dgm:cxn modelId="{B1781DF6-5228-4E4A-88AB-DE5E29729A9C}" type="presParOf" srcId="{0EE73A94-3E4E-490E-89BE-4E0BDA06B442}" destId="{8C268B2D-6F59-43E6-BDC9-EB16CDA63F30}" srcOrd="6" destOrd="0" presId="urn:microsoft.com/office/officeart/2008/layout/VerticalCurvedList"/>
    <dgm:cxn modelId="{B958C0CF-024F-4527-A16E-11B1271A07E6}" type="presParOf" srcId="{8C268B2D-6F59-43E6-BDC9-EB16CDA63F30}" destId="{4F629FE3-0E5D-42BF-BF59-AFE4273048F4}" srcOrd="0" destOrd="0" presId="urn:microsoft.com/office/officeart/2008/layout/VerticalCurvedList"/>
    <dgm:cxn modelId="{4FF54A26-F53C-488D-9D10-909A2554C4DD}" type="presParOf" srcId="{0EE73A94-3E4E-490E-89BE-4E0BDA06B442}" destId="{25019E6B-038A-409A-8CF5-1140CC266B12}" srcOrd="7" destOrd="0" presId="urn:microsoft.com/office/officeart/2008/layout/VerticalCurvedList"/>
    <dgm:cxn modelId="{8B1B0251-DEC8-4C12-BD7E-1263145A3904}" type="presParOf" srcId="{0EE73A94-3E4E-490E-89BE-4E0BDA06B442}" destId="{18467A3D-C5CC-410F-A196-8FD029DCAFF8}" srcOrd="8" destOrd="0" presId="urn:microsoft.com/office/officeart/2008/layout/VerticalCurvedList"/>
    <dgm:cxn modelId="{0C11C4A5-1D00-4AB8-A1EE-52D0758BF489}" type="presParOf" srcId="{18467A3D-C5CC-410F-A196-8FD029DCAFF8}" destId="{CF130EB0-F53B-402D-9C77-3070184C5159}" srcOrd="0" destOrd="0" presId="urn:microsoft.com/office/officeart/2008/layout/VerticalCurvedList"/>
    <dgm:cxn modelId="{35C00A98-1DDF-43FB-ACA7-36A7B3FC4F4F}" type="presParOf" srcId="{0EE73A94-3E4E-490E-89BE-4E0BDA06B442}" destId="{6113872D-DA27-474F-A6BC-87EBDAA11EFF}" srcOrd="9" destOrd="0" presId="urn:microsoft.com/office/officeart/2008/layout/VerticalCurvedList"/>
    <dgm:cxn modelId="{35328B6D-F3DF-431F-9379-2058898C8FD1}" type="presParOf" srcId="{0EE73A94-3E4E-490E-89BE-4E0BDA06B442}" destId="{542E6A2B-8DEF-428D-B5F4-A2868240A655}" srcOrd="10" destOrd="0" presId="urn:microsoft.com/office/officeart/2008/layout/VerticalCurvedList"/>
    <dgm:cxn modelId="{2355D78F-C56A-4194-B614-AF3D2C26CCE8}" type="presParOf" srcId="{542E6A2B-8DEF-428D-B5F4-A2868240A655}" destId="{939A75B5-75E5-45BE-9ED8-001FB2F8E75E}" srcOrd="0" destOrd="0" presId="urn:microsoft.com/office/officeart/2008/layout/VerticalCurvedList"/>
    <dgm:cxn modelId="{4406419B-E15B-4172-8293-C3CBBD354907}" type="presParOf" srcId="{0EE73A94-3E4E-490E-89BE-4E0BDA06B442}" destId="{FB18F32E-C449-47C2-80FE-7F43B01C289F}" srcOrd="11" destOrd="0" presId="urn:microsoft.com/office/officeart/2008/layout/VerticalCurvedList"/>
    <dgm:cxn modelId="{AE260E73-8D68-40B6-B5A8-F7B0C8F7FB0B}" type="presParOf" srcId="{0EE73A94-3E4E-490E-89BE-4E0BDA06B442}" destId="{0AEAAA49-A08A-475A-BBBF-0F58D9652C55}" srcOrd="12" destOrd="0" presId="urn:microsoft.com/office/officeart/2008/layout/VerticalCurvedList"/>
    <dgm:cxn modelId="{A90EFC64-BDEF-49B0-8E43-129E8934E691}" type="presParOf" srcId="{0AEAAA49-A08A-475A-BBBF-0F58D9652C55}" destId="{918B766F-088B-44C5-85A0-FB2D999D0955}" srcOrd="0" destOrd="0" presId="urn:microsoft.com/office/officeart/2008/layout/VerticalCurvedList"/>
    <dgm:cxn modelId="{8435FA6B-DFE5-4AA5-8425-3EF24B834F4A}" type="presParOf" srcId="{0EE73A94-3E4E-490E-89BE-4E0BDA06B442}" destId="{937A1DB1-4975-41EA-B11C-536503510038}" srcOrd="13" destOrd="0" presId="urn:microsoft.com/office/officeart/2008/layout/VerticalCurvedList"/>
    <dgm:cxn modelId="{D3A2E9BD-7687-48A5-AEC7-F600CC3822F7}" type="presParOf" srcId="{0EE73A94-3E4E-490E-89BE-4E0BDA06B442}" destId="{82FD37E1-A952-4609-AA37-3F067022A2CF}" srcOrd="14" destOrd="0" presId="urn:microsoft.com/office/officeart/2008/layout/VerticalCurvedList"/>
    <dgm:cxn modelId="{79CD0A17-779F-46BF-95D0-DFCFF92A6551}" type="presParOf" srcId="{82FD37E1-A952-4609-AA37-3F067022A2CF}" destId="{C6F2B133-67BD-43EF-B850-521D2D45473A}" srcOrd="0" destOrd="0" presId="urn:microsoft.com/office/officeart/2008/layout/VerticalCurvedList"/>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09F34D-ECC1-4464-B0FB-18DEA670B6A2}"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GB"/>
        </a:p>
      </dgm:t>
    </dgm:pt>
    <dgm:pt modelId="{4B8FA7BD-C167-49F9-8046-8505A8FDC916}">
      <dgm:prSet custT="1"/>
      <dgm:spPr>
        <a:solidFill>
          <a:schemeClr val="accent6">
            <a:lumMod val="75000"/>
          </a:schemeClr>
        </a:solidFill>
      </dgm:spPr>
      <dgm:t>
        <a:bodyPr/>
        <a:lstStyle/>
        <a:p>
          <a:pPr algn="ctr"/>
          <a:r>
            <a:rPr lang="en-GB" sz="3200" dirty="0"/>
            <a:t>Practical worries</a:t>
          </a:r>
        </a:p>
        <a:p>
          <a:pPr algn="ctr"/>
          <a:r>
            <a:rPr lang="en-GB" sz="2400" dirty="0"/>
            <a:t>Something that will definitely happen or has happened.</a:t>
          </a:r>
        </a:p>
      </dgm:t>
    </dgm:pt>
    <dgm:pt modelId="{78DBED9D-678C-4325-892B-E049040A77B4}" type="parTrans" cxnId="{DC3B19FD-4806-4B74-B07C-14DE2D78B312}">
      <dgm:prSet/>
      <dgm:spPr/>
      <dgm:t>
        <a:bodyPr/>
        <a:lstStyle/>
        <a:p>
          <a:endParaRPr lang="en-GB"/>
        </a:p>
      </dgm:t>
    </dgm:pt>
    <dgm:pt modelId="{9819539B-B753-4F6B-B9C4-4640D5E93568}" type="sibTrans" cxnId="{DC3B19FD-4806-4B74-B07C-14DE2D78B312}">
      <dgm:prSet/>
      <dgm:spPr/>
      <dgm:t>
        <a:bodyPr/>
        <a:lstStyle/>
        <a:p>
          <a:endParaRPr lang="en-GB"/>
        </a:p>
      </dgm:t>
    </dgm:pt>
    <dgm:pt modelId="{18D02913-66C1-4B97-B49E-CCA9F434F4CB}">
      <dgm:prSet/>
      <dgm:spPr/>
      <dgm:t>
        <a:bodyPr/>
        <a:lstStyle/>
        <a:p>
          <a:r>
            <a:rPr lang="en-GB" dirty="0"/>
            <a:t>I am starting a new school</a:t>
          </a:r>
        </a:p>
      </dgm:t>
    </dgm:pt>
    <dgm:pt modelId="{9D5B0F62-064F-4513-8BFC-87B032A3E25A}" type="sibTrans" cxnId="{A0875F7A-46CD-4C8F-AF48-32CF50910024}">
      <dgm:prSet/>
      <dgm:spPr/>
      <dgm:t>
        <a:bodyPr/>
        <a:lstStyle/>
        <a:p>
          <a:endParaRPr lang="en-GB"/>
        </a:p>
      </dgm:t>
    </dgm:pt>
    <dgm:pt modelId="{D7522240-A23C-4914-A784-FD67279CA3A3}" type="parTrans" cxnId="{A0875F7A-46CD-4C8F-AF48-32CF50910024}">
      <dgm:prSet/>
      <dgm:spPr/>
      <dgm:t>
        <a:bodyPr/>
        <a:lstStyle/>
        <a:p>
          <a:endParaRPr lang="en-GB"/>
        </a:p>
      </dgm:t>
    </dgm:pt>
    <dgm:pt modelId="{0B8E166F-3ADB-4B41-A8EA-3EBFB3AABA6D}">
      <dgm:prSet/>
      <dgm:spPr/>
      <dgm:t>
        <a:bodyPr/>
        <a:lstStyle/>
        <a:p>
          <a:r>
            <a:rPr lang="en-GB" dirty="0"/>
            <a:t>I have a test</a:t>
          </a:r>
        </a:p>
      </dgm:t>
    </dgm:pt>
    <dgm:pt modelId="{B586EA4B-42B2-4737-813F-07ACA3E73655}" type="sibTrans" cxnId="{81E412AE-1515-497D-AE18-8DEA267D3298}">
      <dgm:prSet/>
      <dgm:spPr/>
      <dgm:t>
        <a:bodyPr/>
        <a:lstStyle/>
        <a:p>
          <a:endParaRPr lang="en-GB"/>
        </a:p>
      </dgm:t>
    </dgm:pt>
    <dgm:pt modelId="{1F734595-7E22-451B-92FA-8A6DC014EA78}" type="parTrans" cxnId="{81E412AE-1515-497D-AE18-8DEA267D3298}">
      <dgm:prSet/>
      <dgm:spPr/>
      <dgm:t>
        <a:bodyPr/>
        <a:lstStyle/>
        <a:p>
          <a:endParaRPr lang="en-GB"/>
        </a:p>
      </dgm:t>
    </dgm:pt>
    <dgm:pt modelId="{4536916D-9D49-4958-8701-1F27A21B377E}">
      <dgm:prSet/>
      <dgm:spPr/>
      <dgm:t>
        <a:bodyPr/>
        <a:lstStyle/>
        <a:p>
          <a:r>
            <a:rPr lang="en-GB"/>
            <a:t>I have to get an injection</a:t>
          </a:r>
        </a:p>
      </dgm:t>
    </dgm:pt>
    <dgm:pt modelId="{C8A8321A-C3B9-42E4-AA11-117A0820C567}" type="sibTrans" cxnId="{DD52A1E2-8A3E-411C-BBD1-1A022C55BC22}">
      <dgm:prSet/>
      <dgm:spPr/>
      <dgm:t>
        <a:bodyPr/>
        <a:lstStyle/>
        <a:p>
          <a:endParaRPr lang="en-GB"/>
        </a:p>
      </dgm:t>
    </dgm:pt>
    <dgm:pt modelId="{B051539B-5925-4FBD-8F79-516871E6C0F5}" type="parTrans" cxnId="{DD52A1E2-8A3E-411C-BBD1-1A022C55BC22}">
      <dgm:prSet/>
      <dgm:spPr/>
      <dgm:t>
        <a:bodyPr/>
        <a:lstStyle/>
        <a:p>
          <a:endParaRPr lang="en-GB"/>
        </a:p>
      </dgm:t>
    </dgm:pt>
    <dgm:pt modelId="{58771543-CFC5-442B-9303-6EA61ADC6B90}">
      <dgm:prSet/>
      <dgm:spPr/>
      <dgm:t>
        <a:bodyPr/>
        <a:lstStyle/>
        <a:p>
          <a:r>
            <a:rPr lang="en-GB"/>
            <a:t>Someone is being unkind</a:t>
          </a:r>
        </a:p>
      </dgm:t>
    </dgm:pt>
    <dgm:pt modelId="{90CCC8AE-FCC8-41D0-AB0B-D5B0C232AB21}" type="sibTrans" cxnId="{73B5BEAF-62E6-4082-98DF-212525D0A476}">
      <dgm:prSet/>
      <dgm:spPr/>
      <dgm:t>
        <a:bodyPr/>
        <a:lstStyle/>
        <a:p>
          <a:endParaRPr lang="en-GB"/>
        </a:p>
      </dgm:t>
    </dgm:pt>
    <dgm:pt modelId="{10C605AD-F656-44B9-8701-A55F49E20586}" type="parTrans" cxnId="{73B5BEAF-62E6-4082-98DF-212525D0A476}">
      <dgm:prSet/>
      <dgm:spPr/>
      <dgm:t>
        <a:bodyPr/>
        <a:lstStyle/>
        <a:p>
          <a:endParaRPr lang="en-GB"/>
        </a:p>
      </dgm:t>
    </dgm:pt>
    <dgm:pt modelId="{0210EFAF-B235-4F17-BC15-0B5B007554FD}" type="pres">
      <dgm:prSet presAssocID="{2509F34D-ECC1-4464-B0FB-18DEA670B6A2}" presName="linear" presStyleCnt="0">
        <dgm:presLayoutVars>
          <dgm:animLvl val="lvl"/>
          <dgm:resizeHandles val="exact"/>
        </dgm:presLayoutVars>
      </dgm:prSet>
      <dgm:spPr/>
    </dgm:pt>
    <dgm:pt modelId="{4ACF8393-8A9B-4E85-ACCF-E01FC9A92848}" type="pres">
      <dgm:prSet presAssocID="{4B8FA7BD-C167-49F9-8046-8505A8FDC916}" presName="parentText" presStyleLbl="node1" presStyleIdx="0" presStyleCnt="1" custScaleX="98039" custScaleY="125761">
        <dgm:presLayoutVars>
          <dgm:chMax val="0"/>
          <dgm:bulletEnabled val="1"/>
        </dgm:presLayoutVars>
      </dgm:prSet>
      <dgm:spPr/>
    </dgm:pt>
    <dgm:pt modelId="{A6FEA13E-957F-47D4-8864-B66B9BAC6624}" type="pres">
      <dgm:prSet presAssocID="{4B8FA7BD-C167-49F9-8046-8505A8FDC916}" presName="childText" presStyleLbl="revTx" presStyleIdx="0" presStyleCnt="1">
        <dgm:presLayoutVars>
          <dgm:bulletEnabled val="1"/>
        </dgm:presLayoutVars>
      </dgm:prSet>
      <dgm:spPr/>
    </dgm:pt>
  </dgm:ptLst>
  <dgm:cxnLst>
    <dgm:cxn modelId="{A2F2C103-F1A3-4A41-988B-F1D1AC708B2B}" type="presOf" srcId="{4B8FA7BD-C167-49F9-8046-8505A8FDC916}" destId="{4ACF8393-8A9B-4E85-ACCF-E01FC9A92848}" srcOrd="0" destOrd="0" presId="urn:microsoft.com/office/officeart/2005/8/layout/vList2"/>
    <dgm:cxn modelId="{FECAC50D-91DB-4C6F-8A89-FE8E2E470B33}" type="presOf" srcId="{58771543-CFC5-442B-9303-6EA61ADC6B90}" destId="{A6FEA13E-957F-47D4-8864-B66B9BAC6624}" srcOrd="0" destOrd="3" presId="urn:microsoft.com/office/officeart/2005/8/layout/vList2"/>
    <dgm:cxn modelId="{F438FC3A-923F-4459-AD35-5A832F2AB18D}" type="presOf" srcId="{0B8E166F-3ADB-4B41-A8EA-3EBFB3AABA6D}" destId="{A6FEA13E-957F-47D4-8864-B66B9BAC6624}" srcOrd="0" destOrd="1" presId="urn:microsoft.com/office/officeart/2005/8/layout/vList2"/>
    <dgm:cxn modelId="{258F233E-4C6D-4652-811F-76B836E50832}" type="presOf" srcId="{2509F34D-ECC1-4464-B0FB-18DEA670B6A2}" destId="{0210EFAF-B235-4F17-BC15-0B5B007554FD}" srcOrd="0" destOrd="0" presId="urn:microsoft.com/office/officeart/2005/8/layout/vList2"/>
    <dgm:cxn modelId="{06A4B244-BD56-4189-B1EA-6531DE003ACB}" type="presOf" srcId="{4536916D-9D49-4958-8701-1F27A21B377E}" destId="{A6FEA13E-957F-47D4-8864-B66B9BAC6624}" srcOrd="0" destOrd="2" presId="urn:microsoft.com/office/officeart/2005/8/layout/vList2"/>
    <dgm:cxn modelId="{AB965C69-D671-427A-A636-C3B369CCCECC}" type="presOf" srcId="{18D02913-66C1-4B97-B49E-CCA9F434F4CB}" destId="{A6FEA13E-957F-47D4-8864-B66B9BAC6624}" srcOrd="0" destOrd="0" presId="urn:microsoft.com/office/officeart/2005/8/layout/vList2"/>
    <dgm:cxn modelId="{A0875F7A-46CD-4C8F-AF48-32CF50910024}" srcId="{4B8FA7BD-C167-49F9-8046-8505A8FDC916}" destId="{18D02913-66C1-4B97-B49E-CCA9F434F4CB}" srcOrd="0" destOrd="0" parTransId="{D7522240-A23C-4914-A784-FD67279CA3A3}" sibTransId="{9D5B0F62-064F-4513-8BFC-87B032A3E25A}"/>
    <dgm:cxn modelId="{81E412AE-1515-497D-AE18-8DEA267D3298}" srcId="{4B8FA7BD-C167-49F9-8046-8505A8FDC916}" destId="{0B8E166F-3ADB-4B41-A8EA-3EBFB3AABA6D}" srcOrd="1" destOrd="0" parTransId="{1F734595-7E22-451B-92FA-8A6DC014EA78}" sibTransId="{B586EA4B-42B2-4737-813F-07ACA3E73655}"/>
    <dgm:cxn modelId="{73B5BEAF-62E6-4082-98DF-212525D0A476}" srcId="{4B8FA7BD-C167-49F9-8046-8505A8FDC916}" destId="{58771543-CFC5-442B-9303-6EA61ADC6B90}" srcOrd="3" destOrd="0" parTransId="{10C605AD-F656-44B9-8701-A55F49E20586}" sibTransId="{90CCC8AE-FCC8-41D0-AB0B-D5B0C232AB21}"/>
    <dgm:cxn modelId="{DD52A1E2-8A3E-411C-BBD1-1A022C55BC22}" srcId="{4B8FA7BD-C167-49F9-8046-8505A8FDC916}" destId="{4536916D-9D49-4958-8701-1F27A21B377E}" srcOrd="2" destOrd="0" parTransId="{B051539B-5925-4FBD-8F79-516871E6C0F5}" sibTransId="{C8A8321A-C3B9-42E4-AA11-117A0820C567}"/>
    <dgm:cxn modelId="{DC3B19FD-4806-4B74-B07C-14DE2D78B312}" srcId="{2509F34D-ECC1-4464-B0FB-18DEA670B6A2}" destId="{4B8FA7BD-C167-49F9-8046-8505A8FDC916}" srcOrd="0" destOrd="0" parTransId="{78DBED9D-678C-4325-892B-E049040A77B4}" sibTransId="{9819539B-B753-4F6B-B9C4-4640D5E93568}"/>
    <dgm:cxn modelId="{EA3A8662-E8F9-4AFB-B2E8-4EBABB471D75}" type="presParOf" srcId="{0210EFAF-B235-4F17-BC15-0B5B007554FD}" destId="{4ACF8393-8A9B-4E85-ACCF-E01FC9A92848}" srcOrd="0" destOrd="0" presId="urn:microsoft.com/office/officeart/2005/8/layout/vList2"/>
    <dgm:cxn modelId="{30EC529B-8D1A-41B1-B4FC-E50D727ED9F9}" type="presParOf" srcId="{0210EFAF-B235-4F17-BC15-0B5B007554FD}" destId="{A6FEA13E-957F-47D4-8864-B66B9BAC662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667393-A8EB-4309-970F-F98164868830}"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GB"/>
        </a:p>
      </dgm:t>
    </dgm:pt>
    <dgm:pt modelId="{55539912-06B1-4F53-8F5D-F3EC08642D75}">
      <dgm:prSet custT="1"/>
      <dgm:spPr>
        <a:solidFill>
          <a:srgbClr val="0070C0"/>
        </a:solidFill>
      </dgm:spPr>
      <dgm:t>
        <a:bodyPr/>
        <a:lstStyle/>
        <a:p>
          <a:pPr algn="ctr"/>
          <a:r>
            <a:rPr lang="en-GB" sz="3200" dirty="0"/>
            <a:t>Hypothetical worries</a:t>
          </a:r>
        </a:p>
        <a:p>
          <a:pPr algn="ctr"/>
          <a:r>
            <a:rPr lang="en-GB" sz="2400" dirty="0"/>
            <a:t>Something that has not happened yet, ‘what if’ or ‘might’  worries.</a:t>
          </a:r>
        </a:p>
      </dgm:t>
    </dgm:pt>
    <dgm:pt modelId="{371145EE-6F95-4741-A397-CBDFC4FA6A70}" type="parTrans" cxnId="{B7648166-9A8B-4744-BF31-A58A8ECB784F}">
      <dgm:prSet/>
      <dgm:spPr/>
      <dgm:t>
        <a:bodyPr/>
        <a:lstStyle/>
        <a:p>
          <a:endParaRPr lang="en-GB"/>
        </a:p>
      </dgm:t>
    </dgm:pt>
    <dgm:pt modelId="{7EA121DE-3081-4752-8B0E-AE6D231F98ED}" type="sibTrans" cxnId="{B7648166-9A8B-4744-BF31-A58A8ECB784F}">
      <dgm:prSet/>
      <dgm:spPr/>
      <dgm:t>
        <a:bodyPr/>
        <a:lstStyle/>
        <a:p>
          <a:endParaRPr lang="en-GB"/>
        </a:p>
      </dgm:t>
    </dgm:pt>
    <dgm:pt modelId="{96BD1771-78CB-4478-B6BD-C34E0AEFF3CD}">
      <dgm:prSet/>
      <dgm:spPr/>
      <dgm:t>
        <a:bodyPr/>
        <a:lstStyle/>
        <a:p>
          <a:r>
            <a:rPr lang="en-GB"/>
            <a:t>What if I forget something</a:t>
          </a:r>
        </a:p>
      </dgm:t>
    </dgm:pt>
    <dgm:pt modelId="{61524ABB-29E0-4EF3-9924-CFA9B7A48086}" type="parTrans" cxnId="{49C43945-AC9C-42F1-8B7C-05C87145D2D3}">
      <dgm:prSet/>
      <dgm:spPr/>
      <dgm:t>
        <a:bodyPr/>
        <a:lstStyle/>
        <a:p>
          <a:endParaRPr lang="en-GB"/>
        </a:p>
      </dgm:t>
    </dgm:pt>
    <dgm:pt modelId="{4E7BFDD3-2B15-466D-A19F-E08A2340E4E2}" type="sibTrans" cxnId="{49C43945-AC9C-42F1-8B7C-05C87145D2D3}">
      <dgm:prSet/>
      <dgm:spPr/>
      <dgm:t>
        <a:bodyPr/>
        <a:lstStyle/>
        <a:p>
          <a:endParaRPr lang="en-GB"/>
        </a:p>
      </dgm:t>
    </dgm:pt>
    <dgm:pt modelId="{21D83667-C5E7-41E7-B46B-4DF052829A0D}">
      <dgm:prSet/>
      <dgm:spPr/>
      <dgm:t>
        <a:bodyPr/>
        <a:lstStyle/>
        <a:p>
          <a:r>
            <a:rPr lang="en-GB" dirty="0"/>
            <a:t>What if I fail the test</a:t>
          </a:r>
        </a:p>
      </dgm:t>
    </dgm:pt>
    <dgm:pt modelId="{6AE6CE18-8B70-44FA-95E9-F365C1D77EE1}" type="parTrans" cxnId="{7E0834A1-8296-4C32-8F32-B8993157FCFE}">
      <dgm:prSet/>
      <dgm:spPr/>
      <dgm:t>
        <a:bodyPr/>
        <a:lstStyle/>
        <a:p>
          <a:endParaRPr lang="en-GB"/>
        </a:p>
      </dgm:t>
    </dgm:pt>
    <dgm:pt modelId="{42B3FD5D-B1F2-4BE0-8B6C-543BED19028B}" type="sibTrans" cxnId="{7E0834A1-8296-4C32-8F32-B8993157FCFE}">
      <dgm:prSet/>
      <dgm:spPr/>
      <dgm:t>
        <a:bodyPr/>
        <a:lstStyle/>
        <a:p>
          <a:endParaRPr lang="en-GB"/>
        </a:p>
      </dgm:t>
    </dgm:pt>
    <dgm:pt modelId="{90A581CC-DDF1-4265-8E8B-5E2A21388077}">
      <dgm:prSet/>
      <dgm:spPr/>
      <dgm:t>
        <a:bodyPr/>
        <a:lstStyle/>
        <a:p>
          <a:r>
            <a:rPr lang="en-GB" dirty="0"/>
            <a:t>My friends might fall out with me</a:t>
          </a:r>
        </a:p>
      </dgm:t>
    </dgm:pt>
    <dgm:pt modelId="{1C981C08-55B0-4937-B171-7F1C5753C0EB}" type="parTrans" cxnId="{58601589-2019-4AAB-A881-76B1D0069D4D}">
      <dgm:prSet/>
      <dgm:spPr/>
      <dgm:t>
        <a:bodyPr/>
        <a:lstStyle/>
        <a:p>
          <a:endParaRPr lang="en-GB"/>
        </a:p>
      </dgm:t>
    </dgm:pt>
    <dgm:pt modelId="{21BF95B7-7438-4179-AC8B-1A4B3044DC19}" type="sibTrans" cxnId="{58601589-2019-4AAB-A881-76B1D0069D4D}">
      <dgm:prSet/>
      <dgm:spPr/>
      <dgm:t>
        <a:bodyPr/>
        <a:lstStyle/>
        <a:p>
          <a:endParaRPr lang="en-GB"/>
        </a:p>
      </dgm:t>
    </dgm:pt>
    <dgm:pt modelId="{DC203FCE-1C7E-469D-A9F2-92BFC57F6653}">
      <dgm:prSet/>
      <dgm:spPr/>
      <dgm:t>
        <a:bodyPr/>
        <a:lstStyle/>
        <a:p>
          <a:r>
            <a:rPr lang="en-GB"/>
            <a:t>What if I get in trouble</a:t>
          </a:r>
        </a:p>
      </dgm:t>
    </dgm:pt>
    <dgm:pt modelId="{66478921-EC1A-453E-BFD0-4E492804AAF0}" type="parTrans" cxnId="{1155111C-8EA3-4F0A-8C55-797A02B71A24}">
      <dgm:prSet/>
      <dgm:spPr/>
      <dgm:t>
        <a:bodyPr/>
        <a:lstStyle/>
        <a:p>
          <a:endParaRPr lang="en-GB"/>
        </a:p>
      </dgm:t>
    </dgm:pt>
    <dgm:pt modelId="{C34EBE7A-517E-463C-8DF2-1EAAF7705B10}" type="sibTrans" cxnId="{1155111C-8EA3-4F0A-8C55-797A02B71A24}">
      <dgm:prSet/>
      <dgm:spPr/>
      <dgm:t>
        <a:bodyPr/>
        <a:lstStyle/>
        <a:p>
          <a:endParaRPr lang="en-GB"/>
        </a:p>
      </dgm:t>
    </dgm:pt>
    <dgm:pt modelId="{9D149669-B579-4EB9-B80B-10D636731DE4}" type="pres">
      <dgm:prSet presAssocID="{B0667393-A8EB-4309-970F-F98164868830}" presName="linear" presStyleCnt="0">
        <dgm:presLayoutVars>
          <dgm:animLvl val="lvl"/>
          <dgm:resizeHandles val="exact"/>
        </dgm:presLayoutVars>
      </dgm:prSet>
      <dgm:spPr/>
    </dgm:pt>
    <dgm:pt modelId="{FF6B72FA-DD92-447D-8082-95736C76BE02}" type="pres">
      <dgm:prSet presAssocID="{55539912-06B1-4F53-8F5D-F3EC08642D75}" presName="parentText" presStyleLbl="node1" presStyleIdx="0" presStyleCnt="1">
        <dgm:presLayoutVars>
          <dgm:chMax val="0"/>
          <dgm:bulletEnabled val="1"/>
        </dgm:presLayoutVars>
      </dgm:prSet>
      <dgm:spPr/>
    </dgm:pt>
    <dgm:pt modelId="{764C564B-537F-4255-B7CA-97B5484DF4FB}" type="pres">
      <dgm:prSet presAssocID="{55539912-06B1-4F53-8F5D-F3EC08642D75}" presName="childText" presStyleLbl="revTx" presStyleIdx="0" presStyleCnt="1">
        <dgm:presLayoutVars>
          <dgm:bulletEnabled val="1"/>
        </dgm:presLayoutVars>
      </dgm:prSet>
      <dgm:spPr/>
    </dgm:pt>
  </dgm:ptLst>
  <dgm:cxnLst>
    <dgm:cxn modelId="{1155111C-8EA3-4F0A-8C55-797A02B71A24}" srcId="{55539912-06B1-4F53-8F5D-F3EC08642D75}" destId="{DC203FCE-1C7E-469D-A9F2-92BFC57F6653}" srcOrd="3" destOrd="0" parTransId="{66478921-EC1A-453E-BFD0-4E492804AAF0}" sibTransId="{C34EBE7A-517E-463C-8DF2-1EAAF7705B10}"/>
    <dgm:cxn modelId="{6936CF36-5CC5-4C38-9E9D-0DF43C019976}" type="presOf" srcId="{DC203FCE-1C7E-469D-A9F2-92BFC57F6653}" destId="{764C564B-537F-4255-B7CA-97B5484DF4FB}" srcOrd="0" destOrd="3" presId="urn:microsoft.com/office/officeart/2005/8/layout/vList2"/>
    <dgm:cxn modelId="{49C43945-AC9C-42F1-8B7C-05C87145D2D3}" srcId="{55539912-06B1-4F53-8F5D-F3EC08642D75}" destId="{96BD1771-78CB-4478-B6BD-C34E0AEFF3CD}" srcOrd="0" destOrd="0" parTransId="{61524ABB-29E0-4EF3-9924-CFA9B7A48086}" sibTransId="{4E7BFDD3-2B15-466D-A19F-E08A2340E4E2}"/>
    <dgm:cxn modelId="{3E734A66-C427-4266-9DC5-6F7D50CA2220}" type="presOf" srcId="{B0667393-A8EB-4309-970F-F98164868830}" destId="{9D149669-B579-4EB9-B80B-10D636731DE4}" srcOrd="0" destOrd="0" presId="urn:microsoft.com/office/officeart/2005/8/layout/vList2"/>
    <dgm:cxn modelId="{B7648166-9A8B-4744-BF31-A58A8ECB784F}" srcId="{B0667393-A8EB-4309-970F-F98164868830}" destId="{55539912-06B1-4F53-8F5D-F3EC08642D75}" srcOrd="0" destOrd="0" parTransId="{371145EE-6F95-4741-A397-CBDFC4FA6A70}" sibTransId="{7EA121DE-3081-4752-8B0E-AE6D231F98ED}"/>
    <dgm:cxn modelId="{58601589-2019-4AAB-A881-76B1D0069D4D}" srcId="{55539912-06B1-4F53-8F5D-F3EC08642D75}" destId="{90A581CC-DDF1-4265-8E8B-5E2A21388077}" srcOrd="2" destOrd="0" parTransId="{1C981C08-55B0-4937-B171-7F1C5753C0EB}" sibTransId="{21BF95B7-7438-4179-AC8B-1A4B3044DC19}"/>
    <dgm:cxn modelId="{7E0834A1-8296-4C32-8F32-B8993157FCFE}" srcId="{55539912-06B1-4F53-8F5D-F3EC08642D75}" destId="{21D83667-C5E7-41E7-B46B-4DF052829A0D}" srcOrd="1" destOrd="0" parTransId="{6AE6CE18-8B70-44FA-95E9-F365C1D77EE1}" sibTransId="{42B3FD5D-B1F2-4BE0-8B6C-543BED19028B}"/>
    <dgm:cxn modelId="{190C31BB-F5AF-4F26-ABAF-615503C23309}" type="presOf" srcId="{21D83667-C5E7-41E7-B46B-4DF052829A0D}" destId="{764C564B-537F-4255-B7CA-97B5484DF4FB}" srcOrd="0" destOrd="1" presId="urn:microsoft.com/office/officeart/2005/8/layout/vList2"/>
    <dgm:cxn modelId="{0542CFF0-B74E-4674-B7AF-992CA6E55E68}" type="presOf" srcId="{55539912-06B1-4F53-8F5D-F3EC08642D75}" destId="{FF6B72FA-DD92-447D-8082-95736C76BE02}" srcOrd="0" destOrd="0" presId="urn:microsoft.com/office/officeart/2005/8/layout/vList2"/>
    <dgm:cxn modelId="{0A97A2FB-83B3-4110-9C7D-CFDBD511B56F}" type="presOf" srcId="{90A581CC-DDF1-4265-8E8B-5E2A21388077}" destId="{764C564B-537F-4255-B7CA-97B5484DF4FB}" srcOrd="0" destOrd="2" presId="urn:microsoft.com/office/officeart/2005/8/layout/vList2"/>
    <dgm:cxn modelId="{A04404FF-F88A-4868-AAEB-03A82FBCBC90}" type="presOf" srcId="{96BD1771-78CB-4478-B6BD-C34E0AEFF3CD}" destId="{764C564B-537F-4255-B7CA-97B5484DF4FB}" srcOrd="0" destOrd="0" presId="urn:microsoft.com/office/officeart/2005/8/layout/vList2"/>
    <dgm:cxn modelId="{9FEBC9C8-96A3-47D9-8CB9-F77F8B99195C}" type="presParOf" srcId="{9D149669-B579-4EB9-B80B-10D636731DE4}" destId="{FF6B72FA-DD92-447D-8082-95736C76BE02}" srcOrd="0" destOrd="0" presId="urn:microsoft.com/office/officeart/2005/8/layout/vList2"/>
    <dgm:cxn modelId="{F1990C1F-8E3B-46C9-B2CB-D52FEF4558DF}" type="presParOf" srcId="{9D149669-B579-4EB9-B80B-10D636731DE4}" destId="{764C564B-537F-4255-B7CA-97B5484DF4FB}"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66E391-23FB-459C-BC80-481C648BF81D}" type="doc">
      <dgm:prSet loTypeId="urn:diagrams.loki3.com/BracketList" loCatId="list" qsTypeId="urn:microsoft.com/office/officeart/2005/8/quickstyle/simple1" qsCatId="simple" csTypeId="urn:microsoft.com/office/officeart/2005/8/colors/accent0_3" csCatId="mainScheme" phldr="1"/>
      <dgm:spPr/>
      <dgm:t>
        <a:bodyPr/>
        <a:lstStyle/>
        <a:p>
          <a:endParaRPr lang="en-GB"/>
        </a:p>
      </dgm:t>
    </dgm:pt>
    <dgm:pt modelId="{05134FF3-2703-45B4-BC1A-E56519970B20}">
      <dgm:prSet phldrT="[Text]"/>
      <dgm:spPr/>
      <dgm:t>
        <a:bodyPr/>
        <a:lstStyle/>
        <a:p>
          <a:r>
            <a:rPr lang="en-GB" dirty="0"/>
            <a:t>Unhelpful Language</a:t>
          </a:r>
        </a:p>
      </dgm:t>
    </dgm:pt>
    <dgm:pt modelId="{C75C712D-207E-4E5E-8B4D-8D7C08D4B7EF}" type="parTrans" cxnId="{C92FA52B-B707-4CD1-9BF7-4B991B84F3AA}">
      <dgm:prSet/>
      <dgm:spPr/>
      <dgm:t>
        <a:bodyPr/>
        <a:lstStyle/>
        <a:p>
          <a:endParaRPr lang="en-GB"/>
        </a:p>
      </dgm:t>
    </dgm:pt>
    <dgm:pt modelId="{5CA5171B-8C38-4AFF-91FE-E11D19AFA691}" type="sibTrans" cxnId="{C92FA52B-B707-4CD1-9BF7-4B991B84F3AA}">
      <dgm:prSet/>
      <dgm:spPr/>
      <dgm:t>
        <a:bodyPr/>
        <a:lstStyle/>
        <a:p>
          <a:endParaRPr lang="en-GB"/>
        </a:p>
      </dgm:t>
    </dgm:pt>
    <dgm:pt modelId="{D3DF3F0E-6C03-4EF0-A1A5-3D7A74F82840}">
      <dgm:prSet phldrT="[Text]" custT="1"/>
      <dgm:spPr/>
      <dgm:t>
        <a:bodyPr/>
        <a:lstStyle/>
        <a:p>
          <a:pPr>
            <a:spcBef>
              <a:spcPts val="1200"/>
            </a:spcBef>
            <a:spcAft>
              <a:spcPts val="1200"/>
            </a:spcAft>
          </a:pPr>
          <a:r>
            <a:rPr lang="en-US" sz="1800" dirty="0"/>
            <a:t>Attention seeking </a:t>
          </a:r>
          <a:endParaRPr lang="en-GB" sz="1800" dirty="0"/>
        </a:p>
      </dgm:t>
    </dgm:pt>
    <dgm:pt modelId="{3674DC89-B515-49AB-A6C9-3A2343E96A49}" type="parTrans" cxnId="{3D6F3804-E628-482B-A4AA-5182B03AC3CF}">
      <dgm:prSet/>
      <dgm:spPr/>
      <dgm:t>
        <a:bodyPr/>
        <a:lstStyle/>
        <a:p>
          <a:endParaRPr lang="en-GB"/>
        </a:p>
      </dgm:t>
    </dgm:pt>
    <dgm:pt modelId="{F16EEB6A-0A04-422F-AA9D-C2AC3D14F1CE}" type="sibTrans" cxnId="{3D6F3804-E628-482B-A4AA-5182B03AC3CF}">
      <dgm:prSet/>
      <dgm:spPr/>
      <dgm:t>
        <a:bodyPr/>
        <a:lstStyle/>
        <a:p>
          <a:endParaRPr lang="en-GB"/>
        </a:p>
      </dgm:t>
    </dgm:pt>
    <dgm:pt modelId="{D256B73F-C2B5-442F-864F-2481EE38809C}">
      <dgm:prSet phldrT="[Text]"/>
      <dgm:spPr/>
      <dgm:t>
        <a:bodyPr/>
        <a:lstStyle/>
        <a:p>
          <a:r>
            <a:rPr lang="en-GB" dirty="0"/>
            <a:t>Helpful Language</a:t>
          </a:r>
        </a:p>
      </dgm:t>
    </dgm:pt>
    <dgm:pt modelId="{97522D63-8E48-4828-A91B-D6EDE42B7260}" type="parTrans" cxnId="{F0569203-A3D0-4DD9-83F7-55E866FFEBB9}">
      <dgm:prSet/>
      <dgm:spPr/>
      <dgm:t>
        <a:bodyPr/>
        <a:lstStyle/>
        <a:p>
          <a:endParaRPr lang="en-GB"/>
        </a:p>
      </dgm:t>
    </dgm:pt>
    <dgm:pt modelId="{0C775028-483D-457A-991B-B147F8DA1B86}" type="sibTrans" cxnId="{F0569203-A3D0-4DD9-83F7-55E866FFEBB9}">
      <dgm:prSet/>
      <dgm:spPr/>
      <dgm:t>
        <a:bodyPr/>
        <a:lstStyle/>
        <a:p>
          <a:endParaRPr lang="en-GB"/>
        </a:p>
      </dgm:t>
    </dgm:pt>
    <dgm:pt modelId="{1C53E916-3917-4B03-A3AB-870EC3991D0A}">
      <dgm:prSet phldrT="[Text]" custT="1"/>
      <dgm:spPr/>
      <dgm:t>
        <a:bodyPr/>
        <a:lstStyle/>
        <a:p>
          <a:pPr>
            <a:spcAft>
              <a:spcPts val="1200"/>
            </a:spcAft>
          </a:pPr>
          <a:r>
            <a:rPr lang="en-US" sz="1800" dirty="0"/>
            <a:t>Can you tell me a bit more about how you are feeling?</a:t>
          </a:r>
          <a:endParaRPr lang="en-GB" sz="1800" dirty="0"/>
        </a:p>
      </dgm:t>
    </dgm:pt>
    <dgm:pt modelId="{628E62DC-6477-42B2-A656-845756C12977}" type="parTrans" cxnId="{E373B454-852A-4B8E-B1CC-B349615A7F96}">
      <dgm:prSet/>
      <dgm:spPr/>
      <dgm:t>
        <a:bodyPr/>
        <a:lstStyle/>
        <a:p>
          <a:endParaRPr lang="en-GB"/>
        </a:p>
      </dgm:t>
    </dgm:pt>
    <dgm:pt modelId="{0A5DAF0D-A89D-4C02-8D8E-931F3F253471}" type="sibTrans" cxnId="{E373B454-852A-4B8E-B1CC-B349615A7F96}">
      <dgm:prSet/>
      <dgm:spPr/>
      <dgm:t>
        <a:bodyPr/>
        <a:lstStyle/>
        <a:p>
          <a:endParaRPr lang="en-GB"/>
        </a:p>
      </dgm:t>
    </dgm:pt>
    <dgm:pt modelId="{3E2FAAA4-B4AD-49A3-867D-94C8A2585AE3}">
      <dgm:prSet custT="1"/>
      <dgm:spPr/>
      <dgm:t>
        <a:bodyPr/>
        <a:lstStyle/>
        <a:p>
          <a:pPr>
            <a:spcBef>
              <a:spcPts val="1200"/>
            </a:spcBef>
            <a:spcAft>
              <a:spcPts val="1200"/>
            </a:spcAft>
          </a:pPr>
          <a:r>
            <a:rPr lang="en-US" sz="1800" dirty="0"/>
            <a:t>Just a cry for help </a:t>
          </a:r>
        </a:p>
      </dgm:t>
    </dgm:pt>
    <dgm:pt modelId="{E7BC985E-47FE-43F4-BD19-251CB030189D}" type="parTrans" cxnId="{95265379-E9F8-41B2-B529-EA4F49B5BA80}">
      <dgm:prSet/>
      <dgm:spPr/>
      <dgm:t>
        <a:bodyPr/>
        <a:lstStyle/>
        <a:p>
          <a:endParaRPr lang="en-GB"/>
        </a:p>
      </dgm:t>
    </dgm:pt>
    <dgm:pt modelId="{3BBFD10D-466D-4DD8-BBB9-F93081AA219C}" type="sibTrans" cxnId="{95265379-E9F8-41B2-B529-EA4F49B5BA80}">
      <dgm:prSet/>
      <dgm:spPr/>
      <dgm:t>
        <a:bodyPr/>
        <a:lstStyle/>
        <a:p>
          <a:endParaRPr lang="en-GB"/>
        </a:p>
      </dgm:t>
    </dgm:pt>
    <dgm:pt modelId="{3097C403-207E-4BB1-A3C1-53ED61ADFBCE}">
      <dgm:prSet custT="1"/>
      <dgm:spPr/>
      <dgm:t>
        <a:bodyPr/>
        <a:lstStyle/>
        <a:p>
          <a:pPr>
            <a:spcBef>
              <a:spcPts val="1200"/>
            </a:spcBef>
            <a:spcAft>
              <a:spcPts val="1200"/>
            </a:spcAft>
          </a:pPr>
          <a:r>
            <a:rPr lang="en-US" sz="1800" dirty="0"/>
            <a:t>Failed suicide </a:t>
          </a:r>
        </a:p>
      </dgm:t>
    </dgm:pt>
    <dgm:pt modelId="{63742310-FFF5-4376-B641-80CC0708AEFF}" type="parTrans" cxnId="{B05AB052-EEF6-48CA-9495-A1E61BED8C5B}">
      <dgm:prSet/>
      <dgm:spPr/>
      <dgm:t>
        <a:bodyPr/>
        <a:lstStyle/>
        <a:p>
          <a:endParaRPr lang="en-GB"/>
        </a:p>
      </dgm:t>
    </dgm:pt>
    <dgm:pt modelId="{2276ADFE-AB82-4FF8-A3AC-0696881D201B}" type="sibTrans" cxnId="{B05AB052-EEF6-48CA-9495-A1E61BED8C5B}">
      <dgm:prSet/>
      <dgm:spPr/>
      <dgm:t>
        <a:bodyPr/>
        <a:lstStyle/>
        <a:p>
          <a:endParaRPr lang="en-GB"/>
        </a:p>
      </dgm:t>
    </dgm:pt>
    <dgm:pt modelId="{54858826-ECCC-4DD1-A66D-CF5DB6EF7B90}">
      <dgm:prSet custT="1"/>
      <dgm:spPr/>
      <dgm:t>
        <a:bodyPr/>
        <a:lstStyle/>
        <a:p>
          <a:pPr>
            <a:spcBef>
              <a:spcPts val="1200"/>
            </a:spcBef>
            <a:spcAft>
              <a:spcPts val="1200"/>
            </a:spcAft>
          </a:pPr>
          <a:r>
            <a:rPr lang="en-US" sz="1800" dirty="0"/>
            <a:t>It’s not that serious </a:t>
          </a:r>
        </a:p>
      </dgm:t>
    </dgm:pt>
    <dgm:pt modelId="{ED5D92E8-0F12-41D4-B0E5-5FC382BF7328}" type="parTrans" cxnId="{792506A0-1425-4F50-8FBE-637317FECD69}">
      <dgm:prSet/>
      <dgm:spPr/>
      <dgm:t>
        <a:bodyPr/>
        <a:lstStyle/>
        <a:p>
          <a:endParaRPr lang="en-GB"/>
        </a:p>
      </dgm:t>
    </dgm:pt>
    <dgm:pt modelId="{DB19A190-2372-475E-A4B2-9FA86175F6C7}" type="sibTrans" cxnId="{792506A0-1425-4F50-8FBE-637317FECD69}">
      <dgm:prSet/>
      <dgm:spPr/>
      <dgm:t>
        <a:bodyPr/>
        <a:lstStyle/>
        <a:p>
          <a:endParaRPr lang="en-GB"/>
        </a:p>
      </dgm:t>
    </dgm:pt>
    <dgm:pt modelId="{92DDFF59-7022-4E8C-B8F0-1D5A9F997F56}">
      <dgm:prSet custT="1"/>
      <dgm:spPr/>
      <dgm:t>
        <a:bodyPr/>
        <a:lstStyle/>
        <a:p>
          <a:pPr>
            <a:spcBef>
              <a:spcPts val="1200"/>
            </a:spcBef>
            <a:spcAft>
              <a:spcPts val="1200"/>
            </a:spcAft>
          </a:pPr>
          <a:r>
            <a:rPr lang="en-US" sz="1800" dirty="0"/>
            <a:t>You’re not thinking of doing something are you? </a:t>
          </a:r>
          <a:endParaRPr lang="en-GB" sz="1800" dirty="0"/>
        </a:p>
      </dgm:t>
    </dgm:pt>
    <dgm:pt modelId="{35CA1842-7A3D-428C-9495-4B71768A87F0}" type="parTrans" cxnId="{4B8100C5-74DA-4644-83B5-AAC9FDB3F6CB}">
      <dgm:prSet/>
      <dgm:spPr/>
      <dgm:t>
        <a:bodyPr/>
        <a:lstStyle/>
        <a:p>
          <a:endParaRPr lang="en-GB"/>
        </a:p>
      </dgm:t>
    </dgm:pt>
    <dgm:pt modelId="{5D4C8031-9CAD-4D47-98B3-8CA931B355F0}" type="sibTrans" cxnId="{4B8100C5-74DA-4644-83B5-AAC9FDB3F6CB}">
      <dgm:prSet/>
      <dgm:spPr/>
      <dgm:t>
        <a:bodyPr/>
        <a:lstStyle/>
        <a:p>
          <a:endParaRPr lang="en-GB"/>
        </a:p>
      </dgm:t>
    </dgm:pt>
    <dgm:pt modelId="{93B010C7-3F1D-4CE2-9BB8-31BAFA82C3BA}">
      <dgm:prSet custT="1"/>
      <dgm:spPr/>
      <dgm:t>
        <a:bodyPr/>
        <a:lstStyle/>
        <a:p>
          <a:pPr>
            <a:spcAft>
              <a:spcPts val="1200"/>
            </a:spcAft>
          </a:pPr>
          <a:r>
            <a:rPr lang="en-US" sz="1800" dirty="0"/>
            <a:t>Take your time</a:t>
          </a:r>
        </a:p>
      </dgm:t>
    </dgm:pt>
    <dgm:pt modelId="{FF89CDA3-362E-4EA7-8959-3C1A5306D7EC}" type="parTrans" cxnId="{63551F64-DAC5-4CED-97F0-13038496FEB9}">
      <dgm:prSet/>
      <dgm:spPr/>
      <dgm:t>
        <a:bodyPr/>
        <a:lstStyle/>
        <a:p>
          <a:endParaRPr lang="en-GB"/>
        </a:p>
      </dgm:t>
    </dgm:pt>
    <dgm:pt modelId="{3A5221FE-D94C-4F56-A238-4913956BCDB6}" type="sibTrans" cxnId="{63551F64-DAC5-4CED-97F0-13038496FEB9}">
      <dgm:prSet/>
      <dgm:spPr/>
      <dgm:t>
        <a:bodyPr/>
        <a:lstStyle/>
        <a:p>
          <a:endParaRPr lang="en-GB"/>
        </a:p>
      </dgm:t>
    </dgm:pt>
    <dgm:pt modelId="{62B9ABD0-45A8-47E2-97D6-EC50D5A61054}">
      <dgm:prSet custT="1"/>
      <dgm:spPr/>
      <dgm:t>
        <a:bodyPr/>
        <a:lstStyle/>
        <a:p>
          <a:pPr>
            <a:spcAft>
              <a:spcPts val="1200"/>
            </a:spcAft>
          </a:pPr>
          <a:r>
            <a:rPr lang="en-US" sz="1800" dirty="0"/>
            <a:t>Have you felt like hurting yourself? </a:t>
          </a:r>
        </a:p>
      </dgm:t>
    </dgm:pt>
    <dgm:pt modelId="{297003BA-21ED-46C3-8684-958420A8B97E}" type="parTrans" cxnId="{28CEBA9B-F35E-4BED-A3DD-8EF632512DBE}">
      <dgm:prSet/>
      <dgm:spPr/>
      <dgm:t>
        <a:bodyPr/>
        <a:lstStyle/>
        <a:p>
          <a:endParaRPr lang="en-GB"/>
        </a:p>
      </dgm:t>
    </dgm:pt>
    <dgm:pt modelId="{061F0096-A95B-4C25-A3F7-AB5AFBD7A2EB}" type="sibTrans" cxnId="{28CEBA9B-F35E-4BED-A3DD-8EF632512DBE}">
      <dgm:prSet/>
      <dgm:spPr/>
      <dgm:t>
        <a:bodyPr/>
        <a:lstStyle/>
        <a:p>
          <a:endParaRPr lang="en-GB"/>
        </a:p>
      </dgm:t>
    </dgm:pt>
    <dgm:pt modelId="{20643591-DA59-4797-BEE9-B06BB02A089C}">
      <dgm:prSet custT="1"/>
      <dgm:spPr/>
      <dgm:t>
        <a:bodyPr/>
        <a:lstStyle/>
        <a:p>
          <a:pPr>
            <a:spcAft>
              <a:spcPts val="1200"/>
            </a:spcAft>
          </a:pPr>
          <a:r>
            <a:rPr lang="en-US" sz="1800" dirty="0"/>
            <a:t>Have you had any thoughts/plans about wanting to die? </a:t>
          </a:r>
          <a:endParaRPr lang="en-GB" sz="1800" dirty="0"/>
        </a:p>
      </dgm:t>
    </dgm:pt>
    <dgm:pt modelId="{AB0735A6-5E4E-449B-9BBC-56F0616D80E8}" type="parTrans" cxnId="{0CA7415C-54B4-477F-9731-C12B01670DAA}">
      <dgm:prSet/>
      <dgm:spPr/>
      <dgm:t>
        <a:bodyPr/>
        <a:lstStyle/>
        <a:p>
          <a:endParaRPr lang="en-GB"/>
        </a:p>
      </dgm:t>
    </dgm:pt>
    <dgm:pt modelId="{62C0C6C3-20F7-42CB-A287-23A7AFE6A5ED}" type="sibTrans" cxnId="{0CA7415C-54B4-477F-9731-C12B01670DAA}">
      <dgm:prSet/>
      <dgm:spPr/>
      <dgm:t>
        <a:bodyPr/>
        <a:lstStyle/>
        <a:p>
          <a:endParaRPr lang="en-GB"/>
        </a:p>
      </dgm:t>
    </dgm:pt>
    <dgm:pt modelId="{E5D4218B-AC0F-4AD3-BFB5-153E9A5F8D81}">
      <dgm:prSet custT="1"/>
      <dgm:spPr/>
      <dgm:t>
        <a:bodyPr/>
        <a:lstStyle/>
        <a:p>
          <a:pPr>
            <a:spcAft>
              <a:spcPts val="1200"/>
            </a:spcAft>
          </a:pPr>
          <a:r>
            <a:rPr lang="en-US" sz="1800" dirty="0"/>
            <a:t>Sounds like things are really difficult at the moment </a:t>
          </a:r>
        </a:p>
      </dgm:t>
    </dgm:pt>
    <dgm:pt modelId="{24C524E4-0571-4CFF-B94E-073D5E235AC5}" type="parTrans" cxnId="{44A1D1E2-11BA-4D97-BDD9-80B86C6D0ABD}">
      <dgm:prSet/>
      <dgm:spPr/>
      <dgm:t>
        <a:bodyPr/>
        <a:lstStyle/>
        <a:p>
          <a:endParaRPr lang="en-GB"/>
        </a:p>
      </dgm:t>
    </dgm:pt>
    <dgm:pt modelId="{1593D1B6-A5CB-4B33-970F-6B94D842527C}" type="sibTrans" cxnId="{44A1D1E2-11BA-4D97-BDD9-80B86C6D0ABD}">
      <dgm:prSet/>
      <dgm:spPr/>
      <dgm:t>
        <a:bodyPr/>
        <a:lstStyle/>
        <a:p>
          <a:endParaRPr lang="en-GB"/>
        </a:p>
      </dgm:t>
    </dgm:pt>
    <dgm:pt modelId="{02950D41-633F-429C-B8DB-3AA8B6F50D63}">
      <dgm:prSet custT="1"/>
      <dgm:spPr/>
      <dgm:t>
        <a:bodyPr/>
        <a:lstStyle/>
        <a:p>
          <a:pPr>
            <a:spcBef>
              <a:spcPts val="1200"/>
            </a:spcBef>
            <a:spcAft>
              <a:spcPts val="1200"/>
            </a:spcAft>
          </a:pPr>
          <a:r>
            <a:rPr lang="en-GB" sz="1800" dirty="0"/>
            <a:t>What would your… (parent/carer) think? </a:t>
          </a:r>
        </a:p>
      </dgm:t>
    </dgm:pt>
    <dgm:pt modelId="{6A935B4B-EAE4-449C-89F0-F75FEC9AA0FB}" type="parTrans" cxnId="{EA19C398-A192-4FA8-9A0F-DE12A6413969}">
      <dgm:prSet/>
      <dgm:spPr/>
      <dgm:t>
        <a:bodyPr/>
        <a:lstStyle/>
        <a:p>
          <a:endParaRPr lang="en-GB"/>
        </a:p>
      </dgm:t>
    </dgm:pt>
    <dgm:pt modelId="{810A9909-B9CC-4418-9393-370A89C056B1}" type="sibTrans" cxnId="{EA19C398-A192-4FA8-9A0F-DE12A6413969}">
      <dgm:prSet/>
      <dgm:spPr/>
      <dgm:t>
        <a:bodyPr/>
        <a:lstStyle/>
        <a:p>
          <a:endParaRPr lang="en-GB"/>
        </a:p>
      </dgm:t>
    </dgm:pt>
    <dgm:pt modelId="{682D1471-A556-4A25-B9FE-4145328DB4F0}" type="pres">
      <dgm:prSet presAssocID="{9166E391-23FB-459C-BC80-481C648BF81D}" presName="Name0" presStyleCnt="0">
        <dgm:presLayoutVars>
          <dgm:dir/>
          <dgm:animLvl val="lvl"/>
          <dgm:resizeHandles val="exact"/>
        </dgm:presLayoutVars>
      </dgm:prSet>
      <dgm:spPr/>
    </dgm:pt>
    <dgm:pt modelId="{4C279632-A363-4987-8EF6-1EF5A3BAB28C}" type="pres">
      <dgm:prSet presAssocID="{05134FF3-2703-45B4-BC1A-E56519970B20}" presName="linNode" presStyleCnt="0"/>
      <dgm:spPr/>
    </dgm:pt>
    <dgm:pt modelId="{B0C62654-6411-4ED9-A000-BF69FD3A7C99}" type="pres">
      <dgm:prSet presAssocID="{05134FF3-2703-45B4-BC1A-E56519970B20}" presName="parTx" presStyleLbl="revTx" presStyleIdx="0" presStyleCnt="2">
        <dgm:presLayoutVars>
          <dgm:chMax val="1"/>
          <dgm:bulletEnabled val="1"/>
        </dgm:presLayoutVars>
      </dgm:prSet>
      <dgm:spPr/>
    </dgm:pt>
    <dgm:pt modelId="{1EDFF6D6-1020-441C-8255-B66A7A9C7254}" type="pres">
      <dgm:prSet presAssocID="{05134FF3-2703-45B4-BC1A-E56519970B20}" presName="bracket" presStyleLbl="parChTrans1D1" presStyleIdx="0" presStyleCnt="2"/>
      <dgm:spPr/>
    </dgm:pt>
    <dgm:pt modelId="{57DC0C4C-5A5B-40D1-BDBE-43FF91F9B2E7}" type="pres">
      <dgm:prSet presAssocID="{05134FF3-2703-45B4-BC1A-E56519970B20}" presName="spH" presStyleCnt="0"/>
      <dgm:spPr/>
    </dgm:pt>
    <dgm:pt modelId="{9EADEB7A-DB38-4E0F-A88D-66367D4CBD5C}" type="pres">
      <dgm:prSet presAssocID="{05134FF3-2703-45B4-BC1A-E56519970B20}" presName="desTx" presStyleLbl="node1" presStyleIdx="0" presStyleCnt="2">
        <dgm:presLayoutVars>
          <dgm:bulletEnabled val="1"/>
        </dgm:presLayoutVars>
      </dgm:prSet>
      <dgm:spPr/>
    </dgm:pt>
    <dgm:pt modelId="{FE11515A-29ED-4C3E-945D-B67C7D86B818}" type="pres">
      <dgm:prSet presAssocID="{5CA5171B-8C38-4AFF-91FE-E11D19AFA691}" presName="spV" presStyleCnt="0"/>
      <dgm:spPr/>
    </dgm:pt>
    <dgm:pt modelId="{6EBA2133-F3D3-4535-8BCE-7FE3A5C9ABAE}" type="pres">
      <dgm:prSet presAssocID="{D256B73F-C2B5-442F-864F-2481EE38809C}" presName="linNode" presStyleCnt="0"/>
      <dgm:spPr/>
    </dgm:pt>
    <dgm:pt modelId="{15FB3BDD-E8ED-451B-81B4-9F97123DDFF5}" type="pres">
      <dgm:prSet presAssocID="{D256B73F-C2B5-442F-864F-2481EE38809C}" presName="parTx" presStyleLbl="revTx" presStyleIdx="1" presStyleCnt="2">
        <dgm:presLayoutVars>
          <dgm:chMax val="1"/>
          <dgm:bulletEnabled val="1"/>
        </dgm:presLayoutVars>
      </dgm:prSet>
      <dgm:spPr/>
    </dgm:pt>
    <dgm:pt modelId="{AA28EF18-F9B4-4FA1-BA8B-6F78195FBD5E}" type="pres">
      <dgm:prSet presAssocID="{D256B73F-C2B5-442F-864F-2481EE38809C}" presName="bracket" presStyleLbl="parChTrans1D1" presStyleIdx="1" presStyleCnt="2"/>
      <dgm:spPr/>
    </dgm:pt>
    <dgm:pt modelId="{1B143A10-A851-4479-AE08-F1727EFC1DA9}" type="pres">
      <dgm:prSet presAssocID="{D256B73F-C2B5-442F-864F-2481EE38809C}" presName="spH" presStyleCnt="0"/>
      <dgm:spPr/>
    </dgm:pt>
    <dgm:pt modelId="{05542AE3-9C72-4ACE-8DD1-2B1501D9CCCF}" type="pres">
      <dgm:prSet presAssocID="{D256B73F-C2B5-442F-864F-2481EE38809C}" presName="desTx" presStyleLbl="node1" presStyleIdx="1" presStyleCnt="2">
        <dgm:presLayoutVars>
          <dgm:bulletEnabled val="1"/>
        </dgm:presLayoutVars>
      </dgm:prSet>
      <dgm:spPr/>
    </dgm:pt>
  </dgm:ptLst>
  <dgm:cxnLst>
    <dgm:cxn modelId="{F0569203-A3D0-4DD9-83F7-55E866FFEBB9}" srcId="{9166E391-23FB-459C-BC80-481C648BF81D}" destId="{D256B73F-C2B5-442F-864F-2481EE38809C}" srcOrd="1" destOrd="0" parTransId="{97522D63-8E48-4828-A91B-D6EDE42B7260}" sibTransId="{0C775028-483D-457A-991B-B147F8DA1B86}"/>
    <dgm:cxn modelId="{3D6F3804-E628-482B-A4AA-5182B03AC3CF}" srcId="{05134FF3-2703-45B4-BC1A-E56519970B20}" destId="{D3DF3F0E-6C03-4EF0-A1A5-3D7A74F82840}" srcOrd="0" destOrd="0" parTransId="{3674DC89-B515-49AB-A6C9-3A2343E96A49}" sibTransId="{F16EEB6A-0A04-422F-AA9D-C2AC3D14F1CE}"/>
    <dgm:cxn modelId="{F75E7928-E8CE-4B03-A39B-857DA6533A19}" type="presOf" srcId="{3E2FAAA4-B4AD-49A3-867D-94C8A2585AE3}" destId="{9EADEB7A-DB38-4E0F-A88D-66367D4CBD5C}" srcOrd="0" destOrd="1" presId="urn:diagrams.loki3.com/BracketList"/>
    <dgm:cxn modelId="{C92FA52B-B707-4CD1-9BF7-4B991B84F3AA}" srcId="{9166E391-23FB-459C-BC80-481C648BF81D}" destId="{05134FF3-2703-45B4-BC1A-E56519970B20}" srcOrd="0" destOrd="0" parTransId="{C75C712D-207E-4E5E-8B4D-8D7C08D4B7EF}" sibTransId="{5CA5171B-8C38-4AFF-91FE-E11D19AFA691}"/>
    <dgm:cxn modelId="{D9CC783B-1316-47F1-9441-88E705E1BBBA}" type="presOf" srcId="{D256B73F-C2B5-442F-864F-2481EE38809C}" destId="{15FB3BDD-E8ED-451B-81B4-9F97123DDFF5}" srcOrd="0" destOrd="0" presId="urn:diagrams.loki3.com/BracketList"/>
    <dgm:cxn modelId="{B618775B-228A-4640-801B-09D82E77EAA8}" type="presOf" srcId="{1C53E916-3917-4B03-A3AB-870EC3991D0A}" destId="{05542AE3-9C72-4ACE-8DD1-2B1501D9CCCF}" srcOrd="0" destOrd="0" presId="urn:diagrams.loki3.com/BracketList"/>
    <dgm:cxn modelId="{91AD2A5C-3EC1-4AFE-82A7-364889D68890}" type="presOf" srcId="{05134FF3-2703-45B4-BC1A-E56519970B20}" destId="{B0C62654-6411-4ED9-A000-BF69FD3A7C99}" srcOrd="0" destOrd="0" presId="urn:diagrams.loki3.com/BracketList"/>
    <dgm:cxn modelId="{0CA7415C-54B4-477F-9731-C12B01670DAA}" srcId="{D256B73F-C2B5-442F-864F-2481EE38809C}" destId="{20643591-DA59-4797-BEE9-B06BB02A089C}" srcOrd="4" destOrd="0" parTransId="{AB0735A6-5E4E-449B-9BBC-56F0616D80E8}" sibTransId="{62C0C6C3-20F7-42CB-A287-23A7AFE6A5ED}"/>
    <dgm:cxn modelId="{63551F64-DAC5-4CED-97F0-13038496FEB9}" srcId="{D256B73F-C2B5-442F-864F-2481EE38809C}" destId="{93B010C7-3F1D-4CE2-9BB8-31BAFA82C3BA}" srcOrd="1" destOrd="0" parTransId="{FF89CDA3-362E-4EA7-8959-3C1A5306D7EC}" sibTransId="{3A5221FE-D94C-4F56-A238-4913956BCDB6}"/>
    <dgm:cxn modelId="{28059068-BF53-43CC-B250-041E31124A2D}" type="presOf" srcId="{54858826-ECCC-4DD1-A66D-CF5DB6EF7B90}" destId="{9EADEB7A-DB38-4E0F-A88D-66367D4CBD5C}" srcOrd="0" destOrd="3" presId="urn:diagrams.loki3.com/BracketList"/>
    <dgm:cxn modelId="{6F56006E-3F13-4FC2-8F46-FB2AA13CE8E0}" type="presOf" srcId="{62B9ABD0-45A8-47E2-97D6-EC50D5A61054}" destId="{05542AE3-9C72-4ACE-8DD1-2B1501D9CCCF}" srcOrd="0" destOrd="3" presId="urn:diagrams.loki3.com/BracketList"/>
    <dgm:cxn modelId="{B05AB052-EEF6-48CA-9495-A1E61BED8C5B}" srcId="{05134FF3-2703-45B4-BC1A-E56519970B20}" destId="{3097C403-207E-4BB1-A3C1-53ED61ADFBCE}" srcOrd="2" destOrd="0" parTransId="{63742310-FFF5-4376-B641-80CC0708AEFF}" sibTransId="{2276ADFE-AB82-4FF8-A3AC-0696881D201B}"/>
    <dgm:cxn modelId="{E373B454-852A-4B8E-B1CC-B349615A7F96}" srcId="{D256B73F-C2B5-442F-864F-2481EE38809C}" destId="{1C53E916-3917-4B03-A3AB-870EC3991D0A}" srcOrd="0" destOrd="0" parTransId="{628E62DC-6477-42B2-A656-845756C12977}" sibTransId="{0A5DAF0D-A89D-4C02-8D8E-931F3F253471}"/>
    <dgm:cxn modelId="{EFB7C155-BC9C-40A8-B717-3DD4532B7D9A}" type="presOf" srcId="{92DDFF59-7022-4E8C-B8F0-1D5A9F997F56}" destId="{9EADEB7A-DB38-4E0F-A88D-66367D4CBD5C}" srcOrd="0" destOrd="4" presId="urn:diagrams.loki3.com/BracketList"/>
    <dgm:cxn modelId="{C35BBA58-09BB-446B-9203-E7EDAA3EE465}" type="presOf" srcId="{02950D41-633F-429C-B8DB-3AA8B6F50D63}" destId="{9EADEB7A-DB38-4E0F-A88D-66367D4CBD5C}" srcOrd="0" destOrd="5" presId="urn:diagrams.loki3.com/BracketList"/>
    <dgm:cxn modelId="{95265379-E9F8-41B2-B529-EA4F49B5BA80}" srcId="{05134FF3-2703-45B4-BC1A-E56519970B20}" destId="{3E2FAAA4-B4AD-49A3-867D-94C8A2585AE3}" srcOrd="1" destOrd="0" parTransId="{E7BC985E-47FE-43F4-BD19-251CB030189D}" sibTransId="{3BBFD10D-466D-4DD8-BBB9-F93081AA219C}"/>
    <dgm:cxn modelId="{7CB6A659-057E-4601-A6DE-1A5FD6F84E59}" type="presOf" srcId="{3097C403-207E-4BB1-A3C1-53ED61ADFBCE}" destId="{9EADEB7A-DB38-4E0F-A88D-66367D4CBD5C}" srcOrd="0" destOrd="2" presId="urn:diagrams.loki3.com/BracketList"/>
    <dgm:cxn modelId="{AED12E7C-51CB-4D55-98AC-155869A64EE0}" type="presOf" srcId="{93B010C7-3F1D-4CE2-9BB8-31BAFA82C3BA}" destId="{05542AE3-9C72-4ACE-8DD1-2B1501D9CCCF}" srcOrd="0" destOrd="1" presId="urn:diagrams.loki3.com/BracketList"/>
    <dgm:cxn modelId="{A28A767F-D0F2-4984-AF9E-495307DBFDF7}" type="presOf" srcId="{20643591-DA59-4797-BEE9-B06BB02A089C}" destId="{05542AE3-9C72-4ACE-8DD1-2B1501D9CCCF}" srcOrd="0" destOrd="4" presId="urn:diagrams.loki3.com/BracketList"/>
    <dgm:cxn modelId="{1C6BA08D-5FE2-40EA-9137-6CCA852A29EE}" type="presOf" srcId="{9166E391-23FB-459C-BC80-481C648BF81D}" destId="{682D1471-A556-4A25-B9FE-4145328DB4F0}" srcOrd="0" destOrd="0" presId="urn:diagrams.loki3.com/BracketList"/>
    <dgm:cxn modelId="{EA19C398-A192-4FA8-9A0F-DE12A6413969}" srcId="{05134FF3-2703-45B4-BC1A-E56519970B20}" destId="{02950D41-633F-429C-B8DB-3AA8B6F50D63}" srcOrd="5" destOrd="0" parTransId="{6A935B4B-EAE4-449C-89F0-F75FEC9AA0FB}" sibTransId="{810A9909-B9CC-4418-9393-370A89C056B1}"/>
    <dgm:cxn modelId="{28CEBA9B-F35E-4BED-A3DD-8EF632512DBE}" srcId="{D256B73F-C2B5-442F-864F-2481EE38809C}" destId="{62B9ABD0-45A8-47E2-97D6-EC50D5A61054}" srcOrd="3" destOrd="0" parTransId="{297003BA-21ED-46C3-8684-958420A8B97E}" sibTransId="{061F0096-A95B-4C25-A3F7-AB5AFBD7A2EB}"/>
    <dgm:cxn modelId="{792506A0-1425-4F50-8FBE-637317FECD69}" srcId="{05134FF3-2703-45B4-BC1A-E56519970B20}" destId="{54858826-ECCC-4DD1-A66D-CF5DB6EF7B90}" srcOrd="3" destOrd="0" parTransId="{ED5D92E8-0F12-41D4-B0E5-5FC382BF7328}" sibTransId="{DB19A190-2372-475E-A4B2-9FA86175F6C7}"/>
    <dgm:cxn modelId="{17806EA1-88D8-4F0A-B985-7F895DB4A617}" type="presOf" srcId="{E5D4218B-AC0F-4AD3-BFB5-153E9A5F8D81}" destId="{05542AE3-9C72-4ACE-8DD1-2B1501D9CCCF}" srcOrd="0" destOrd="2" presId="urn:diagrams.loki3.com/BracketList"/>
    <dgm:cxn modelId="{4B8100C5-74DA-4644-83B5-AAC9FDB3F6CB}" srcId="{05134FF3-2703-45B4-BC1A-E56519970B20}" destId="{92DDFF59-7022-4E8C-B8F0-1D5A9F997F56}" srcOrd="4" destOrd="0" parTransId="{35CA1842-7A3D-428C-9495-4B71768A87F0}" sibTransId="{5D4C8031-9CAD-4D47-98B3-8CA931B355F0}"/>
    <dgm:cxn modelId="{CCFAA3D5-2655-44A9-A5E9-C8C2AAC9A3FE}" type="presOf" srcId="{D3DF3F0E-6C03-4EF0-A1A5-3D7A74F82840}" destId="{9EADEB7A-DB38-4E0F-A88D-66367D4CBD5C}" srcOrd="0" destOrd="0" presId="urn:diagrams.loki3.com/BracketList"/>
    <dgm:cxn modelId="{44A1D1E2-11BA-4D97-BDD9-80B86C6D0ABD}" srcId="{D256B73F-C2B5-442F-864F-2481EE38809C}" destId="{E5D4218B-AC0F-4AD3-BFB5-153E9A5F8D81}" srcOrd="2" destOrd="0" parTransId="{24C524E4-0571-4CFF-B94E-073D5E235AC5}" sibTransId="{1593D1B6-A5CB-4B33-970F-6B94D842527C}"/>
    <dgm:cxn modelId="{E266B078-BA50-44CC-857E-1433FE8B1B06}" type="presParOf" srcId="{682D1471-A556-4A25-B9FE-4145328DB4F0}" destId="{4C279632-A363-4987-8EF6-1EF5A3BAB28C}" srcOrd="0" destOrd="0" presId="urn:diagrams.loki3.com/BracketList"/>
    <dgm:cxn modelId="{20792228-CC4A-4A09-9917-1B299AE27873}" type="presParOf" srcId="{4C279632-A363-4987-8EF6-1EF5A3BAB28C}" destId="{B0C62654-6411-4ED9-A000-BF69FD3A7C99}" srcOrd="0" destOrd="0" presId="urn:diagrams.loki3.com/BracketList"/>
    <dgm:cxn modelId="{953C9A62-AB98-4543-A369-5976A712EF09}" type="presParOf" srcId="{4C279632-A363-4987-8EF6-1EF5A3BAB28C}" destId="{1EDFF6D6-1020-441C-8255-B66A7A9C7254}" srcOrd="1" destOrd="0" presId="urn:diagrams.loki3.com/BracketList"/>
    <dgm:cxn modelId="{CDE4FD56-FC1E-4E06-88E3-09EBA8353C35}" type="presParOf" srcId="{4C279632-A363-4987-8EF6-1EF5A3BAB28C}" destId="{57DC0C4C-5A5B-40D1-BDBE-43FF91F9B2E7}" srcOrd="2" destOrd="0" presId="urn:diagrams.loki3.com/BracketList"/>
    <dgm:cxn modelId="{8D6750EA-F824-4D87-975D-085567C4B943}" type="presParOf" srcId="{4C279632-A363-4987-8EF6-1EF5A3BAB28C}" destId="{9EADEB7A-DB38-4E0F-A88D-66367D4CBD5C}" srcOrd="3" destOrd="0" presId="urn:diagrams.loki3.com/BracketList"/>
    <dgm:cxn modelId="{B5B03346-6109-45E1-9285-AD62FE4FB144}" type="presParOf" srcId="{682D1471-A556-4A25-B9FE-4145328DB4F0}" destId="{FE11515A-29ED-4C3E-945D-B67C7D86B818}" srcOrd="1" destOrd="0" presId="urn:diagrams.loki3.com/BracketList"/>
    <dgm:cxn modelId="{30964DBD-982F-4426-B7CF-5D1BD6EC9CAA}" type="presParOf" srcId="{682D1471-A556-4A25-B9FE-4145328DB4F0}" destId="{6EBA2133-F3D3-4535-8BCE-7FE3A5C9ABAE}" srcOrd="2" destOrd="0" presId="urn:diagrams.loki3.com/BracketList"/>
    <dgm:cxn modelId="{3D439289-8AF1-444F-935C-EB257CA4BC5E}" type="presParOf" srcId="{6EBA2133-F3D3-4535-8BCE-7FE3A5C9ABAE}" destId="{15FB3BDD-E8ED-451B-81B4-9F97123DDFF5}" srcOrd="0" destOrd="0" presId="urn:diagrams.loki3.com/BracketList"/>
    <dgm:cxn modelId="{10C356D9-0933-440F-B1FE-444DED78C084}" type="presParOf" srcId="{6EBA2133-F3D3-4535-8BCE-7FE3A5C9ABAE}" destId="{AA28EF18-F9B4-4FA1-BA8B-6F78195FBD5E}" srcOrd="1" destOrd="0" presId="urn:diagrams.loki3.com/BracketList"/>
    <dgm:cxn modelId="{754DCCFC-3770-4E6D-B750-CF7BC60E0F15}" type="presParOf" srcId="{6EBA2133-F3D3-4535-8BCE-7FE3A5C9ABAE}" destId="{1B143A10-A851-4479-AE08-F1727EFC1DA9}" srcOrd="2" destOrd="0" presId="urn:diagrams.loki3.com/BracketList"/>
    <dgm:cxn modelId="{36AB3313-FC65-47BC-A069-A9C68FF16A0D}" type="presParOf" srcId="{6EBA2133-F3D3-4535-8BCE-7FE3A5C9ABAE}" destId="{05542AE3-9C72-4ACE-8DD1-2B1501D9CCCF}"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77EE9C-0BF5-4859-9D7F-D72977E1DA33}" type="doc">
      <dgm:prSet loTypeId="urn:microsoft.com/office/officeart/2005/8/layout/hList7" loCatId="picture" qsTypeId="urn:microsoft.com/office/officeart/2005/8/quickstyle/simple1" qsCatId="simple" csTypeId="urn:microsoft.com/office/officeart/2005/8/colors/accent0_3" csCatId="mainScheme" phldr="1"/>
      <dgm:spPr/>
    </dgm:pt>
    <dgm:pt modelId="{9AC6B55F-5756-444B-97C3-5F89AC095FD4}">
      <dgm:prSet phldrT="[Text]"/>
      <dgm:spPr/>
      <dgm:t>
        <a:bodyPr/>
        <a:lstStyle/>
        <a:p>
          <a:r>
            <a:rPr lang="en-GB" dirty="0"/>
            <a:t>Draw on yourself with red pen</a:t>
          </a:r>
        </a:p>
      </dgm:t>
    </dgm:pt>
    <dgm:pt modelId="{32815D1F-BE2F-4B58-A358-B451B0AC99FB}" type="parTrans" cxnId="{303C1B59-8152-49E8-84B0-73C617D6C932}">
      <dgm:prSet/>
      <dgm:spPr/>
      <dgm:t>
        <a:bodyPr/>
        <a:lstStyle/>
        <a:p>
          <a:endParaRPr lang="en-GB"/>
        </a:p>
      </dgm:t>
    </dgm:pt>
    <dgm:pt modelId="{32C00789-E0D6-4A9F-9CB6-CF5DFE92D485}" type="sibTrans" cxnId="{303C1B59-8152-49E8-84B0-73C617D6C932}">
      <dgm:prSet/>
      <dgm:spPr/>
      <dgm:t>
        <a:bodyPr/>
        <a:lstStyle/>
        <a:p>
          <a:endParaRPr lang="en-GB"/>
        </a:p>
      </dgm:t>
    </dgm:pt>
    <dgm:pt modelId="{E3403A44-DC58-4D32-93B0-6E023F118A86}">
      <dgm:prSet phldrT="[Text]"/>
      <dgm:spPr/>
      <dgm:t>
        <a:bodyPr/>
        <a:lstStyle/>
        <a:p>
          <a:r>
            <a:rPr lang="en-GB" dirty="0"/>
            <a:t>Hold an ice cube</a:t>
          </a:r>
        </a:p>
      </dgm:t>
    </dgm:pt>
    <dgm:pt modelId="{A2993C5F-5AA4-4AAF-BAF4-BC63C1DC3D43}" type="parTrans" cxnId="{41CBB7E7-9E47-4E28-98AA-C130BCB6FA74}">
      <dgm:prSet/>
      <dgm:spPr/>
      <dgm:t>
        <a:bodyPr/>
        <a:lstStyle/>
        <a:p>
          <a:endParaRPr lang="en-GB"/>
        </a:p>
      </dgm:t>
    </dgm:pt>
    <dgm:pt modelId="{5710F885-60DF-43D2-9A4D-AE8AC747DA4A}" type="sibTrans" cxnId="{41CBB7E7-9E47-4E28-98AA-C130BCB6FA74}">
      <dgm:prSet/>
      <dgm:spPr/>
      <dgm:t>
        <a:bodyPr/>
        <a:lstStyle/>
        <a:p>
          <a:endParaRPr lang="en-GB"/>
        </a:p>
      </dgm:t>
    </dgm:pt>
    <dgm:pt modelId="{F7183D8A-B564-4013-8385-D1F29B480B7B}">
      <dgm:prSet phldrT="[Text]"/>
      <dgm:spPr/>
      <dgm:t>
        <a:bodyPr/>
        <a:lstStyle/>
        <a:p>
          <a:r>
            <a:rPr lang="en-GB" dirty="0"/>
            <a:t>Squeeze a stress ball or punch a pillow</a:t>
          </a:r>
        </a:p>
      </dgm:t>
    </dgm:pt>
    <dgm:pt modelId="{A3988995-59E2-4435-8E3E-96861BB49836}" type="parTrans" cxnId="{A2BCACB7-7254-4F58-A2DE-FA46244FC33A}">
      <dgm:prSet/>
      <dgm:spPr/>
      <dgm:t>
        <a:bodyPr/>
        <a:lstStyle/>
        <a:p>
          <a:endParaRPr lang="en-GB"/>
        </a:p>
      </dgm:t>
    </dgm:pt>
    <dgm:pt modelId="{E628037F-295B-4D3E-846C-727954E46A41}" type="sibTrans" cxnId="{A2BCACB7-7254-4F58-A2DE-FA46244FC33A}">
      <dgm:prSet/>
      <dgm:spPr/>
      <dgm:t>
        <a:bodyPr/>
        <a:lstStyle/>
        <a:p>
          <a:endParaRPr lang="en-GB"/>
        </a:p>
      </dgm:t>
    </dgm:pt>
    <dgm:pt modelId="{B4085A3F-A14E-4C53-BBB0-1500929412EA}">
      <dgm:prSet phldrT="[Text]"/>
      <dgm:spPr/>
      <dgm:t>
        <a:bodyPr/>
        <a:lstStyle/>
        <a:p>
          <a:r>
            <a:rPr lang="en-GB" dirty="0"/>
            <a:t>Use</a:t>
          </a:r>
          <a:r>
            <a:rPr lang="en-GB" baseline="0" dirty="0"/>
            <a:t> a MH Support chat service (e.g. </a:t>
          </a:r>
          <a:r>
            <a:rPr lang="en-GB" baseline="0" dirty="0" err="1"/>
            <a:t>Kooth</a:t>
          </a:r>
          <a:r>
            <a:rPr lang="en-GB" baseline="0" dirty="0"/>
            <a:t> or Shout)</a:t>
          </a:r>
          <a:endParaRPr lang="en-GB" dirty="0"/>
        </a:p>
      </dgm:t>
    </dgm:pt>
    <dgm:pt modelId="{1C239275-F5F8-456C-92A9-8933837175F2}" type="parTrans" cxnId="{C635B29F-0967-466D-AC3E-B5E469F5499F}">
      <dgm:prSet/>
      <dgm:spPr/>
      <dgm:t>
        <a:bodyPr/>
        <a:lstStyle/>
        <a:p>
          <a:endParaRPr lang="en-GB"/>
        </a:p>
      </dgm:t>
    </dgm:pt>
    <dgm:pt modelId="{DCCFA56A-E340-4EE4-AF73-E59ECFD5942E}" type="sibTrans" cxnId="{C635B29F-0967-466D-AC3E-B5E469F5499F}">
      <dgm:prSet/>
      <dgm:spPr/>
      <dgm:t>
        <a:bodyPr/>
        <a:lstStyle/>
        <a:p>
          <a:endParaRPr lang="en-GB"/>
        </a:p>
      </dgm:t>
    </dgm:pt>
    <dgm:pt modelId="{F615D908-F292-422D-8B32-B7C1EC578AF2}">
      <dgm:prSet phldrT="[Text]"/>
      <dgm:spPr/>
      <dgm:t>
        <a:bodyPr/>
        <a:lstStyle/>
        <a:p>
          <a:r>
            <a:rPr lang="en-GB" dirty="0"/>
            <a:t>Speak to someone important to you</a:t>
          </a:r>
        </a:p>
      </dgm:t>
    </dgm:pt>
    <dgm:pt modelId="{A46D46B1-7BF8-4DE6-9D2B-C1F14FE90FF7}" type="parTrans" cxnId="{85F297BD-537C-4A6F-8F8F-1354B804BCB9}">
      <dgm:prSet/>
      <dgm:spPr/>
      <dgm:t>
        <a:bodyPr/>
        <a:lstStyle/>
        <a:p>
          <a:endParaRPr lang="en-GB"/>
        </a:p>
      </dgm:t>
    </dgm:pt>
    <dgm:pt modelId="{9687FD6A-2F92-4262-89E3-608C65F81B77}" type="sibTrans" cxnId="{85F297BD-537C-4A6F-8F8F-1354B804BCB9}">
      <dgm:prSet/>
      <dgm:spPr/>
      <dgm:t>
        <a:bodyPr/>
        <a:lstStyle/>
        <a:p>
          <a:endParaRPr lang="en-GB"/>
        </a:p>
      </dgm:t>
    </dgm:pt>
    <dgm:pt modelId="{530FCFDC-CDF5-4BD3-8E00-D0D9305E22DC}" type="pres">
      <dgm:prSet presAssocID="{1477EE9C-0BF5-4859-9D7F-D72977E1DA33}" presName="Name0" presStyleCnt="0">
        <dgm:presLayoutVars>
          <dgm:dir/>
          <dgm:resizeHandles val="exact"/>
        </dgm:presLayoutVars>
      </dgm:prSet>
      <dgm:spPr/>
    </dgm:pt>
    <dgm:pt modelId="{A6345648-D588-4F8B-9869-C0D570BD925F}" type="pres">
      <dgm:prSet presAssocID="{1477EE9C-0BF5-4859-9D7F-D72977E1DA33}" presName="fgShape" presStyleLbl="fgShp" presStyleIdx="0" presStyleCnt="1"/>
      <dgm:spPr/>
    </dgm:pt>
    <dgm:pt modelId="{772A9AB5-9222-4487-BE36-18D1030456A0}" type="pres">
      <dgm:prSet presAssocID="{1477EE9C-0BF5-4859-9D7F-D72977E1DA33}" presName="linComp" presStyleCnt="0"/>
      <dgm:spPr/>
    </dgm:pt>
    <dgm:pt modelId="{97CA74E6-C84B-4211-BE99-43B14623C251}" type="pres">
      <dgm:prSet presAssocID="{9AC6B55F-5756-444B-97C3-5F89AC095FD4}" presName="compNode" presStyleCnt="0"/>
      <dgm:spPr/>
    </dgm:pt>
    <dgm:pt modelId="{2CCD4D14-873E-4D23-8B00-37EFABE68554}" type="pres">
      <dgm:prSet presAssocID="{9AC6B55F-5756-444B-97C3-5F89AC095FD4}" presName="bkgdShape" presStyleLbl="node1" presStyleIdx="0" presStyleCnt="5"/>
      <dgm:spPr/>
    </dgm:pt>
    <dgm:pt modelId="{620A4E90-D7ED-464B-874E-32E3F7A8806D}" type="pres">
      <dgm:prSet presAssocID="{9AC6B55F-5756-444B-97C3-5F89AC095FD4}" presName="nodeTx" presStyleLbl="node1" presStyleIdx="0" presStyleCnt="5">
        <dgm:presLayoutVars>
          <dgm:bulletEnabled val="1"/>
        </dgm:presLayoutVars>
      </dgm:prSet>
      <dgm:spPr/>
    </dgm:pt>
    <dgm:pt modelId="{99CE0283-0503-4F12-8E93-AF39C80FA72C}" type="pres">
      <dgm:prSet presAssocID="{9AC6B55F-5756-444B-97C3-5F89AC095FD4}" presName="invisiNode" presStyleLbl="node1" presStyleIdx="0" presStyleCnt="5"/>
      <dgm:spPr/>
    </dgm:pt>
    <dgm:pt modelId="{3723DEFE-BD8B-4AB9-B2F0-1B31C404D55A}" type="pres">
      <dgm:prSet presAssocID="{9AC6B55F-5756-444B-97C3-5F89AC095FD4}" presName="imagNode"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ignature outline"/>
        </a:ext>
      </dgm:extLst>
    </dgm:pt>
    <dgm:pt modelId="{F0A588BE-F735-47D2-83F9-27415D03A856}" type="pres">
      <dgm:prSet presAssocID="{32C00789-E0D6-4A9F-9CB6-CF5DFE92D485}" presName="sibTrans" presStyleLbl="sibTrans2D1" presStyleIdx="0" presStyleCnt="0"/>
      <dgm:spPr/>
    </dgm:pt>
    <dgm:pt modelId="{D36BF1A3-4B8F-4FD5-A1D7-78F5082E73F6}" type="pres">
      <dgm:prSet presAssocID="{E3403A44-DC58-4D32-93B0-6E023F118A86}" presName="compNode" presStyleCnt="0"/>
      <dgm:spPr/>
    </dgm:pt>
    <dgm:pt modelId="{E231A49D-7570-425A-A631-A95BE5FD2958}" type="pres">
      <dgm:prSet presAssocID="{E3403A44-DC58-4D32-93B0-6E023F118A86}" presName="bkgdShape" presStyleLbl="node1" presStyleIdx="1" presStyleCnt="5"/>
      <dgm:spPr/>
    </dgm:pt>
    <dgm:pt modelId="{4833B4F1-4279-40B9-99A0-57F9DC762780}" type="pres">
      <dgm:prSet presAssocID="{E3403A44-DC58-4D32-93B0-6E023F118A86}" presName="nodeTx" presStyleLbl="node1" presStyleIdx="1" presStyleCnt="5">
        <dgm:presLayoutVars>
          <dgm:bulletEnabled val="1"/>
        </dgm:presLayoutVars>
      </dgm:prSet>
      <dgm:spPr/>
    </dgm:pt>
    <dgm:pt modelId="{C92F0779-0CF8-433F-84B6-01816C1A234B}" type="pres">
      <dgm:prSet presAssocID="{E3403A44-DC58-4D32-93B0-6E023F118A86}" presName="invisiNode" presStyleLbl="node1" presStyleIdx="1" presStyleCnt="5"/>
      <dgm:spPr/>
    </dgm:pt>
    <dgm:pt modelId="{E812CF01-2CEE-4915-A086-2D62528F9A5D}" type="pres">
      <dgm:prSet presAssocID="{E3403A44-DC58-4D32-93B0-6E023F118A86}"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ube outline"/>
        </a:ext>
      </dgm:extLst>
    </dgm:pt>
    <dgm:pt modelId="{22A83760-A4C1-4E69-B537-99E103143060}" type="pres">
      <dgm:prSet presAssocID="{5710F885-60DF-43D2-9A4D-AE8AC747DA4A}" presName="sibTrans" presStyleLbl="sibTrans2D1" presStyleIdx="0" presStyleCnt="0"/>
      <dgm:spPr/>
    </dgm:pt>
    <dgm:pt modelId="{0CB61227-A424-435E-95B1-504D5F897270}" type="pres">
      <dgm:prSet presAssocID="{F7183D8A-B564-4013-8385-D1F29B480B7B}" presName="compNode" presStyleCnt="0"/>
      <dgm:spPr/>
    </dgm:pt>
    <dgm:pt modelId="{47FC7B52-D0BF-4E90-A5F2-AC4D6D0840CC}" type="pres">
      <dgm:prSet presAssocID="{F7183D8A-B564-4013-8385-D1F29B480B7B}" presName="bkgdShape" presStyleLbl="node1" presStyleIdx="2" presStyleCnt="5"/>
      <dgm:spPr/>
    </dgm:pt>
    <dgm:pt modelId="{D1213360-2DC3-46F9-AD99-834F22C09169}" type="pres">
      <dgm:prSet presAssocID="{F7183D8A-B564-4013-8385-D1F29B480B7B}" presName="nodeTx" presStyleLbl="node1" presStyleIdx="2" presStyleCnt="5">
        <dgm:presLayoutVars>
          <dgm:bulletEnabled val="1"/>
        </dgm:presLayoutVars>
      </dgm:prSet>
      <dgm:spPr/>
    </dgm:pt>
    <dgm:pt modelId="{3A6133FF-74D2-4C4C-98CA-CC6D11440D1B}" type="pres">
      <dgm:prSet presAssocID="{F7183D8A-B564-4013-8385-D1F29B480B7B}" presName="invisiNode" presStyleLbl="node1" presStyleIdx="2" presStyleCnt="5"/>
      <dgm:spPr/>
    </dgm:pt>
    <dgm:pt modelId="{05236849-9041-4C2A-8634-04829C02B09E}" type="pres">
      <dgm:prSet presAssocID="{F7183D8A-B564-4013-8385-D1F29B480B7B}" presName="imagNode"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each ball outline"/>
        </a:ext>
      </dgm:extLst>
    </dgm:pt>
    <dgm:pt modelId="{49AB94CA-29BE-43C9-8280-9E046C20957F}" type="pres">
      <dgm:prSet presAssocID="{E628037F-295B-4D3E-846C-727954E46A41}" presName="sibTrans" presStyleLbl="sibTrans2D1" presStyleIdx="0" presStyleCnt="0"/>
      <dgm:spPr/>
    </dgm:pt>
    <dgm:pt modelId="{F19866F4-2A33-4A6C-865D-72B2BB9FB4F7}" type="pres">
      <dgm:prSet presAssocID="{B4085A3F-A14E-4C53-BBB0-1500929412EA}" presName="compNode" presStyleCnt="0"/>
      <dgm:spPr/>
    </dgm:pt>
    <dgm:pt modelId="{8E1ED15A-2F2E-4631-93CF-F0C1F833DD6C}" type="pres">
      <dgm:prSet presAssocID="{B4085A3F-A14E-4C53-BBB0-1500929412EA}" presName="bkgdShape" presStyleLbl="node1" presStyleIdx="3" presStyleCnt="5"/>
      <dgm:spPr/>
    </dgm:pt>
    <dgm:pt modelId="{4AA4E779-7771-4AA7-B776-93073B9C43A2}" type="pres">
      <dgm:prSet presAssocID="{B4085A3F-A14E-4C53-BBB0-1500929412EA}" presName="nodeTx" presStyleLbl="node1" presStyleIdx="3" presStyleCnt="5">
        <dgm:presLayoutVars>
          <dgm:bulletEnabled val="1"/>
        </dgm:presLayoutVars>
      </dgm:prSet>
      <dgm:spPr/>
    </dgm:pt>
    <dgm:pt modelId="{257E237C-A27F-400A-8700-D9AB9FEF1237}" type="pres">
      <dgm:prSet presAssocID="{B4085A3F-A14E-4C53-BBB0-1500929412EA}" presName="invisiNode" presStyleLbl="node1" presStyleIdx="3" presStyleCnt="5"/>
      <dgm:spPr/>
    </dgm:pt>
    <dgm:pt modelId="{7AD29926-DDE3-4248-A76D-FF5BC2FB6497}" type="pres">
      <dgm:prSet presAssocID="{B4085A3F-A14E-4C53-BBB0-1500929412EA}" presName="imagNode" presStyleLbl="fgImgPlac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l="-6000" r="-6000"/>
          </a:stretch>
        </a:blipFill>
      </dgm:spPr>
      <dgm:extLst>
        <a:ext uri="{E40237B7-FDA0-4F09-8148-C483321AD2D9}">
          <dgm14:cNvPr xmlns:dgm14="http://schemas.microsoft.com/office/drawing/2010/diagram" id="0" name="" descr="Smart Phone with solid fill"/>
        </a:ext>
      </dgm:extLst>
    </dgm:pt>
    <dgm:pt modelId="{7D8614E4-D235-4A53-B931-59422295CFAB}" type="pres">
      <dgm:prSet presAssocID="{DCCFA56A-E340-4EE4-AF73-E59ECFD5942E}" presName="sibTrans" presStyleLbl="sibTrans2D1" presStyleIdx="0" presStyleCnt="0"/>
      <dgm:spPr/>
    </dgm:pt>
    <dgm:pt modelId="{B6B77227-FCCF-4F41-967C-93BFE1B03A5C}" type="pres">
      <dgm:prSet presAssocID="{F615D908-F292-422D-8B32-B7C1EC578AF2}" presName="compNode" presStyleCnt="0"/>
      <dgm:spPr/>
    </dgm:pt>
    <dgm:pt modelId="{BAC5FFA4-3B6C-4B4A-97FF-227754F2C79A}" type="pres">
      <dgm:prSet presAssocID="{F615D908-F292-422D-8B32-B7C1EC578AF2}" presName="bkgdShape" presStyleLbl="node1" presStyleIdx="4" presStyleCnt="5"/>
      <dgm:spPr/>
    </dgm:pt>
    <dgm:pt modelId="{6B0C7286-F480-471A-BF14-EA81C30D0C3A}" type="pres">
      <dgm:prSet presAssocID="{F615D908-F292-422D-8B32-B7C1EC578AF2}" presName="nodeTx" presStyleLbl="node1" presStyleIdx="4" presStyleCnt="5">
        <dgm:presLayoutVars>
          <dgm:bulletEnabled val="1"/>
        </dgm:presLayoutVars>
      </dgm:prSet>
      <dgm:spPr/>
    </dgm:pt>
    <dgm:pt modelId="{8E29166B-D1B4-4F47-9355-5E19ED74436E}" type="pres">
      <dgm:prSet presAssocID="{F615D908-F292-422D-8B32-B7C1EC578AF2}" presName="invisiNode" presStyleLbl="node1" presStyleIdx="4" presStyleCnt="5"/>
      <dgm:spPr/>
    </dgm:pt>
    <dgm:pt modelId="{B88E261A-0468-4D82-B119-CECEA5CF91A5}" type="pres">
      <dgm:prSet presAssocID="{F615D908-F292-422D-8B32-B7C1EC578AF2}"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3000" r="-23000"/>
          </a:stretch>
        </a:blipFill>
      </dgm:spPr>
      <dgm:extLst>
        <a:ext uri="{E40237B7-FDA0-4F09-8148-C483321AD2D9}">
          <dgm14:cNvPr xmlns:dgm14="http://schemas.microsoft.com/office/drawing/2010/diagram" id="0" name="" descr="Chat outline"/>
        </a:ext>
      </dgm:extLst>
    </dgm:pt>
  </dgm:ptLst>
  <dgm:cxnLst>
    <dgm:cxn modelId="{C3DBC210-2FC4-4F1E-9DCE-5A907D803BC2}" type="presOf" srcId="{E3403A44-DC58-4D32-93B0-6E023F118A86}" destId="{E231A49D-7570-425A-A631-A95BE5FD2958}" srcOrd="0" destOrd="0" presId="urn:microsoft.com/office/officeart/2005/8/layout/hList7"/>
    <dgm:cxn modelId="{DCB87012-4079-4D6F-A06C-54582B91AB35}" type="presOf" srcId="{1477EE9C-0BF5-4859-9D7F-D72977E1DA33}" destId="{530FCFDC-CDF5-4BD3-8E00-D0D9305E22DC}" srcOrd="0" destOrd="0" presId="urn:microsoft.com/office/officeart/2005/8/layout/hList7"/>
    <dgm:cxn modelId="{3684931F-9D59-4E37-90F8-D26A8A3E69B1}" type="presOf" srcId="{B4085A3F-A14E-4C53-BBB0-1500929412EA}" destId="{4AA4E779-7771-4AA7-B776-93073B9C43A2}" srcOrd="1" destOrd="0" presId="urn:microsoft.com/office/officeart/2005/8/layout/hList7"/>
    <dgm:cxn modelId="{3CFB9021-ED2C-4DD5-B193-A93451A65EBA}" type="presOf" srcId="{5710F885-60DF-43D2-9A4D-AE8AC747DA4A}" destId="{22A83760-A4C1-4E69-B537-99E103143060}" srcOrd="0" destOrd="0" presId="urn:microsoft.com/office/officeart/2005/8/layout/hList7"/>
    <dgm:cxn modelId="{756DAA21-77C6-457A-B4F7-1DADA39340FC}" type="presOf" srcId="{9AC6B55F-5756-444B-97C3-5F89AC095FD4}" destId="{620A4E90-D7ED-464B-874E-32E3F7A8806D}" srcOrd="1" destOrd="0" presId="urn:microsoft.com/office/officeart/2005/8/layout/hList7"/>
    <dgm:cxn modelId="{5757B72C-9790-4A5E-93C8-2F1D19A4037E}" type="presOf" srcId="{F615D908-F292-422D-8B32-B7C1EC578AF2}" destId="{BAC5FFA4-3B6C-4B4A-97FF-227754F2C79A}" srcOrd="0" destOrd="0" presId="urn:microsoft.com/office/officeart/2005/8/layout/hList7"/>
    <dgm:cxn modelId="{2E083E70-D1F7-4C11-9F2E-E048B0E11662}" type="presOf" srcId="{F7183D8A-B564-4013-8385-D1F29B480B7B}" destId="{47FC7B52-D0BF-4E90-A5F2-AC4D6D0840CC}" srcOrd="0" destOrd="0" presId="urn:microsoft.com/office/officeart/2005/8/layout/hList7"/>
    <dgm:cxn modelId="{42A16051-5CA7-4D7C-9CF9-9793225275D1}" type="presOf" srcId="{F7183D8A-B564-4013-8385-D1F29B480B7B}" destId="{D1213360-2DC3-46F9-AD99-834F22C09169}" srcOrd="1" destOrd="0" presId="urn:microsoft.com/office/officeart/2005/8/layout/hList7"/>
    <dgm:cxn modelId="{BE04CA72-49D1-443D-95C5-6558885439C6}" type="presOf" srcId="{32C00789-E0D6-4A9F-9CB6-CF5DFE92D485}" destId="{F0A588BE-F735-47D2-83F9-27415D03A856}" srcOrd="0" destOrd="0" presId="urn:microsoft.com/office/officeart/2005/8/layout/hList7"/>
    <dgm:cxn modelId="{303C1B59-8152-49E8-84B0-73C617D6C932}" srcId="{1477EE9C-0BF5-4859-9D7F-D72977E1DA33}" destId="{9AC6B55F-5756-444B-97C3-5F89AC095FD4}" srcOrd="0" destOrd="0" parTransId="{32815D1F-BE2F-4B58-A358-B451B0AC99FB}" sibTransId="{32C00789-E0D6-4A9F-9CB6-CF5DFE92D485}"/>
    <dgm:cxn modelId="{0029C97F-7E44-4249-A86D-082E4A551146}" type="presOf" srcId="{9AC6B55F-5756-444B-97C3-5F89AC095FD4}" destId="{2CCD4D14-873E-4D23-8B00-37EFABE68554}" srcOrd="0" destOrd="0" presId="urn:microsoft.com/office/officeart/2005/8/layout/hList7"/>
    <dgm:cxn modelId="{35D67D8A-05AF-430A-BAD4-70B706C2A4BF}" type="presOf" srcId="{F615D908-F292-422D-8B32-B7C1EC578AF2}" destId="{6B0C7286-F480-471A-BF14-EA81C30D0C3A}" srcOrd="1" destOrd="0" presId="urn:microsoft.com/office/officeart/2005/8/layout/hList7"/>
    <dgm:cxn modelId="{844E718D-8C3B-49C7-8B77-0B4A13F35655}" type="presOf" srcId="{B4085A3F-A14E-4C53-BBB0-1500929412EA}" destId="{8E1ED15A-2F2E-4631-93CF-F0C1F833DD6C}" srcOrd="0" destOrd="0" presId="urn:microsoft.com/office/officeart/2005/8/layout/hList7"/>
    <dgm:cxn modelId="{C635B29F-0967-466D-AC3E-B5E469F5499F}" srcId="{1477EE9C-0BF5-4859-9D7F-D72977E1DA33}" destId="{B4085A3F-A14E-4C53-BBB0-1500929412EA}" srcOrd="3" destOrd="0" parTransId="{1C239275-F5F8-456C-92A9-8933837175F2}" sibTransId="{DCCFA56A-E340-4EE4-AF73-E59ECFD5942E}"/>
    <dgm:cxn modelId="{B18360A2-12B0-498F-BAC9-515CE210C06B}" type="presOf" srcId="{DCCFA56A-E340-4EE4-AF73-E59ECFD5942E}" destId="{7D8614E4-D235-4A53-B931-59422295CFAB}" srcOrd="0" destOrd="0" presId="urn:microsoft.com/office/officeart/2005/8/layout/hList7"/>
    <dgm:cxn modelId="{A2BCACB7-7254-4F58-A2DE-FA46244FC33A}" srcId="{1477EE9C-0BF5-4859-9D7F-D72977E1DA33}" destId="{F7183D8A-B564-4013-8385-D1F29B480B7B}" srcOrd="2" destOrd="0" parTransId="{A3988995-59E2-4435-8E3E-96861BB49836}" sibTransId="{E628037F-295B-4D3E-846C-727954E46A41}"/>
    <dgm:cxn modelId="{85F297BD-537C-4A6F-8F8F-1354B804BCB9}" srcId="{1477EE9C-0BF5-4859-9D7F-D72977E1DA33}" destId="{F615D908-F292-422D-8B32-B7C1EC578AF2}" srcOrd="4" destOrd="0" parTransId="{A46D46B1-7BF8-4DE6-9D2B-C1F14FE90FF7}" sibTransId="{9687FD6A-2F92-4262-89E3-608C65F81B77}"/>
    <dgm:cxn modelId="{794B46D9-FF3C-4866-97B7-475D6234DFE8}" type="presOf" srcId="{E628037F-295B-4D3E-846C-727954E46A41}" destId="{49AB94CA-29BE-43C9-8280-9E046C20957F}" srcOrd="0" destOrd="0" presId="urn:microsoft.com/office/officeart/2005/8/layout/hList7"/>
    <dgm:cxn modelId="{2C8B92E3-BC9A-4C4D-9F39-C002D76DA59C}" type="presOf" srcId="{E3403A44-DC58-4D32-93B0-6E023F118A86}" destId="{4833B4F1-4279-40B9-99A0-57F9DC762780}" srcOrd="1" destOrd="0" presId="urn:microsoft.com/office/officeart/2005/8/layout/hList7"/>
    <dgm:cxn modelId="{41CBB7E7-9E47-4E28-98AA-C130BCB6FA74}" srcId="{1477EE9C-0BF5-4859-9D7F-D72977E1DA33}" destId="{E3403A44-DC58-4D32-93B0-6E023F118A86}" srcOrd="1" destOrd="0" parTransId="{A2993C5F-5AA4-4AAF-BAF4-BC63C1DC3D43}" sibTransId="{5710F885-60DF-43D2-9A4D-AE8AC747DA4A}"/>
    <dgm:cxn modelId="{D3DBF4EC-F56F-4E72-BBD8-39AA3CA1AD1A}" type="presParOf" srcId="{530FCFDC-CDF5-4BD3-8E00-D0D9305E22DC}" destId="{A6345648-D588-4F8B-9869-C0D570BD925F}" srcOrd="0" destOrd="0" presId="urn:microsoft.com/office/officeart/2005/8/layout/hList7"/>
    <dgm:cxn modelId="{4BFA096C-6DC0-4804-A32D-2E4D5BF1819B}" type="presParOf" srcId="{530FCFDC-CDF5-4BD3-8E00-D0D9305E22DC}" destId="{772A9AB5-9222-4487-BE36-18D1030456A0}" srcOrd="1" destOrd="0" presId="urn:microsoft.com/office/officeart/2005/8/layout/hList7"/>
    <dgm:cxn modelId="{0CDA7DDE-F27F-4FAF-9B38-594814E8A182}" type="presParOf" srcId="{772A9AB5-9222-4487-BE36-18D1030456A0}" destId="{97CA74E6-C84B-4211-BE99-43B14623C251}" srcOrd="0" destOrd="0" presId="urn:microsoft.com/office/officeart/2005/8/layout/hList7"/>
    <dgm:cxn modelId="{7C48B18C-D450-43F4-8A7A-E771BC2DE4D6}" type="presParOf" srcId="{97CA74E6-C84B-4211-BE99-43B14623C251}" destId="{2CCD4D14-873E-4D23-8B00-37EFABE68554}" srcOrd="0" destOrd="0" presId="urn:microsoft.com/office/officeart/2005/8/layout/hList7"/>
    <dgm:cxn modelId="{1D95F6EE-C3E8-4B44-BA16-4705B9B187D9}" type="presParOf" srcId="{97CA74E6-C84B-4211-BE99-43B14623C251}" destId="{620A4E90-D7ED-464B-874E-32E3F7A8806D}" srcOrd="1" destOrd="0" presId="urn:microsoft.com/office/officeart/2005/8/layout/hList7"/>
    <dgm:cxn modelId="{C3B90153-4C8B-4E53-9C67-1F4BE49FC6D2}" type="presParOf" srcId="{97CA74E6-C84B-4211-BE99-43B14623C251}" destId="{99CE0283-0503-4F12-8E93-AF39C80FA72C}" srcOrd="2" destOrd="0" presId="urn:microsoft.com/office/officeart/2005/8/layout/hList7"/>
    <dgm:cxn modelId="{BEB8ED73-8620-46A7-8867-26CD38AFC545}" type="presParOf" srcId="{97CA74E6-C84B-4211-BE99-43B14623C251}" destId="{3723DEFE-BD8B-4AB9-B2F0-1B31C404D55A}" srcOrd="3" destOrd="0" presId="urn:microsoft.com/office/officeart/2005/8/layout/hList7"/>
    <dgm:cxn modelId="{27CCA816-E4C7-4FA4-80A3-A6746D06B50B}" type="presParOf" srcId="{772A9AB5-9222-4487-BE36-18D1030456A0}" destId="{F0A588BE-F735-47D2-83F9-27415D03A856}" srcOrd="1" destOrd="0" presId="urn:microsoft.com/office/officeart/2005/8/layout/hList7"/>
    <dgm:cxn modelId="{4415DC04-A303-4D80-9257-EEB1442060DA}" type="presParOf" srcId="{772A9AB5-9222-4487-BE36-18D1030456A0}" destId="{D36BF1A3-4B8F-4FD5-A1D7-78F5082E73F6}" srcOrd="2" destOrd="0" presId="urn:microsoft.com/office/officeart/2005/8/layout/hList7"/>
    <dgm:cxn modelId="{D5BBDC15-574D-4384-9B23-10C88C219808}" type="presParOf" srcId="{D36BF1A3-4B8F-4FD5-A1D7-78F5082E73F6}" destId="{E231A49D-7570-425A-A631-A95BE5FD2958}" srcOrd="0" destOrd="0" presId="urn:microsoft.com/office/officeart/2005/8/layout/hList7"/>
    <dgm:cxn modelId="{61BA9C0F-D53D-4819-B97E-8E05EE081AD4}" type="presParOf" srcId="{D36BF1A3-4B8F-4FD5-A1D7-78F5082E73F6}" destId="{4833B4F1-4279-40B9-99A0-57F9DC762780}" srcOrd="1" destOrd="0" presId="urn:microsoft.com/office/officeart/2005/8/layout/hList7"/>
    <dgm:cxn modelId="{79506276-B2D5-48BB-8C18-E7F1512B0B41}" type="presParOf" srcId="{D36BF1A3-4B8F-4FD5-A1D7-78F5082E73F6}" destId="{C92F0779-0CF8-433F-84B6-01816C1A234B}" srcOrd="2" destOrd="0" presId="urn:microsoft.com/office/officeart/2005/8/layout/hList7"/>
    <dgm:cxn modelId="{F9056912-2EAD-49F1-9356-7CA008DCCCAD}" type="presParOf" srcId="{D36BF1A3-4B8F-4FD5-A1D7-78F5082E73F6}" destId="{E812CF01-2CEE-4915-A086-2D62528F9A5D}" srcOrd="3" destOrd="0" presId="urn:microsoft.com/office/officeart/2005/8/layout/hList7"/>
    <dgm:cxn modelId="{4E577D58-636D-44CD-BE19-ED6155D0644F}" type="presParOf" srcId="{772A9AB5-9222-4487-BE36-18D1030456A0}" destId="{22A83760-A4C1-4E69-B537-99E103143060}" srcOrd="3" destOrd="0" presId="urn:microsoft.com/office/officeart/2005/8/layout/hList7"/>
    <dgm:cxn modelId="{090A87F8-17D4-4B35-87A6-0F95D880B50C}" type="presParOf" srcId="{772A9AB5-9222-4487-BE36-18D1030456A0}" destId="{0CB61227-A424-435E-95B1-504D5F897270}" srcOrd="4" destOrd="0" presId="urn:microsoft.com/office/officeart/2005/8/layout/hList7"/>
    <dgm:cxn modelId="{F3C7C95B-6E87-4B0C-992E-C369C18DDBB7}" type="presParOf" srcId="{0CB61227-A424-435E-95B1-504D5F897270}" destId="{47FC7B52-D0BF-4E90-A5F2-AC4D6D0840CC}" srcOrd="0" destOrd="0" presId="urn:microsoft.com/office/officeart/2005/8/layout/hList7"/>
    <dgm:cxn modelId="{0D395283-223A-446D-93DD-8E037202A565}" type="presParOf" srcId="{0CB61227-A424-435E-95B1-504D5F897270}" destId="{D1213360-2DC3-46F9-AD99-834F22C09169}" srcOrd="1" destOrd="0" presId="urn:microsoft.com/office/officeart/2005/8/layout/hList7"/>
    <dgm:cxn modelId="{D5E43BEA-1229-487C-B390-D390777C6CD1}" type="presParOf" srcId="{0CB61227-A424-435E-95B1-504D5F897270}" destId="{3A6133FF-74D2-4C4C-98CA-CC6D11440D1B}" srcOrd="2" destOrd="0" presId="urn:microsoft.com/office/officeart/2005/8/layout/hList7"/>
    <dgm:cxn modelId="{18926ED4-02DA-481E-BF29-6EFEAEF427BD}" type="presParOf" srcId="{0CB61227-A424-435E-95B1-504D5F897270}" destId="{05236849-9041-4C2A-8634-04829C02B09E}" srcOrd="3" destOrd="0" presId="urn:microsoft.com/office/officeart/2005/8/layout/hList7"/>
    <dgm:cxn modelId="{BA9D3CCB-B22C-4F03-BFF4-C414E5B071D4}" type="presParOf" srcId="{772A9AB5-9222-4487-BE36-18D1030456A0}" destId="{49AB94CA-29BE-43C9-8280-9E046C20957F}" srcOrd="5" destOrd="0" presId="urn:microsoft.com/office/officeart/2005/8/layout/hList7"/>
    <dgm:cxn modelId="{2BBF2D4C-3357-4AA4-A141-BD3FEE051AEC}" type="presParOf" srcId="{772A9AB5-9222-4487-BE36-18D1030456A0}" destId="{F19866F4-2A33-4A6C-865D-72B2BB9FB4F7}" srcOrd="6" destOrd="0" presId="urn:microsoft.com/office/officeart/2005/8/layout/hList7"/>
    <dgm:cxn modelId="{3F049950-5B22-463A-9862-0437A6B27623}" type="presParOf" srcId="{F19866F4-2A33-4A6C-865D-72B2BB9FB4F7}" destId="{8E1ED15A-2F2E-4631-93CF-F0C1F833DD6C}" srcOrd="0" destOrd="0" presId="urn:microsoft.com/office/officeart/2005/8/layout/hList7"/>
    <dgm:cxn modelId="{58A699E7-B66F-4D3A-A099-3F44D61463F4}" type="presParOf" srcId="{F19866F4-2A33-4A6C-865D-72B2BB9FB4F7}" destId="{4AA4E779-7771-4AA7-B776-93073B9C43A2}" srcOrd="1" destOrd="0" presId="urn:microsoft.com/office/officeart/2005/8/layout/hList7"/>
    <dgm:cxn modelId="{1BB7BCA7-B8DA-41C3-A4CE-0CE4B7C7B0F4}" type="presParOf" srcId="{F19866F4-2A33-4A6C-865D-72B2BB9FB4F7}" destId="{257E237C-A27F-400A-8700-D9AB9FEF1237}" srcOrd="2" destOrd="0" presId="urn:microsoft.com/office/officeart/2005/8/layout/hList7"/>
    <dgm:cxn modelId="{C13DA592-9DC4-4AD8-B85F-BCFECF36E474}" type="presParOf" srcId="{F19866F4-2A33-4A6C-865D-72B2BB9FB4F7}" destId="{7AD29926-DDE3-4248-A76D-FF5BC2FB6497}" srcOrd="3" destOrd="0" presId="urn:microsoft.com/office/officeart/2005/8/layout/hList7"/>
    <dgm:cxn modelId="{A89C095A-E5EB-4284-B91F-68A64172175D}" type="presParOf" srcId="{772A9AB5-9222-4487-BE36-18D1030456A0}" destId="{7D8614E4-D235-4A53-B931-59422295CFAB}" srcOrd="7" destOrd="0" presId="urn:microsoft.com/office/officeart/2005/8/layout/hList7"/>
    <dgm:cxn modelId="{B0F6650D-1ABF-4C26-B5E1-5BD0472A2109}" type="presParOf" srcId="{772A9AB5-9222-4487-BE36-18D1030456A0}" destId="{B6B77227-FCCF-4F41-967C-93BFE1B03A5C}" srcOrd="8" destOrd="0" presId="urn:microsoft.com/office/officeart/2005/8/layout/hList7"/>
    <dgm:cxn modelId="{E7306B9F-3A50-45DC-B3B6-15754EB86957}" type="presParOf" srcId="{B6B77227-FCCF-4F41-967C-93BFE1B03A5C}" destId="{BAC5FFA4-3B6C-4B4A-97FF-227754F2C79A}" srcOrd="0" destOrd="0" presId="urn:microsoft.com/office/officeart/2005/8/layout/hList7"/>
    <dgm:cxn modelId="{68FB8F18-B2C4-4955-B578-B504F7C93489}" type="presParOf" srcId="{B6B77227-FCCF-4F41-967C-93BFE1B03A5C}" destId="{6B0C7286-F480-471A-BF14-EA81C30D0C3A}" srcOrd="1" destOrd="0" presId="urn:microsoft.com/office/officeart/2005/8/layout/hList7"/>
    <dgm:cxn modelId="{1EC47313-0499-4EA4-B8DA-9AD082D75021}" type="presParOf" srcId="{B6B77227-FCCF-4F41-967C-93BFE1B03A5C}" destId="{8E29166B-D1B4-4F47-9355-5E19ED74436E}" srcOrd="2" destOrd="0" presId="urn:microsoft.com/office/officeart/2005/8/layout/hList7"/>
    <dgm:cxn modelId="{EFB6E2F5-4ECE-4BBD-A86A-3C3BF83E69FF}" type="presParOf" srcId="{B6B77227-FCCF-4F41-967C-93BFE1B03A5C}" destId="{B88E261A-0468-4D82-B119-CECEA5CF91A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E7CF5-413E-4706-907B-876E06B51108}">
      <dsp:nvSpPr>
        <dsp:cNvPr id="0" name=""/>
        <dsp:cNvSpPr/>
      </dsp:nvSpPr>
      <dsp:spPr>
        <a:xfrm>
          <a:off x="-8914422" y="-1362739"/>
          <a:ext cx="10616986" cy="10616986"/>
        </a:xfrm>
        <a:prstGeom prst="blockArc">
          <a:avLst>
            <a:gd name="adj1" fmla="val 18900000"/>
            <a:gd name="adj2" fmla="val 2700000"/>
            <a:gd name="adj3" fmla="val 203"/>
          </a:avLst>
        </a:pr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4E67B7F-4082-4604-A705-AF9DEA27E34A}">
      <dsp:nvSpPr>
        <dsp:cNvPr id="0" name=""/>
        <dsp:cNvSpPr/>
      </dsp:nvSpPr>
      <dsp:spPr>
        <a:xfrm>
          <a:off x="553589" y="358747"/>
          <a:ext cx="11761659" cy="717180"/>
        </a:xfrm>
        <a:prstGeom prst="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9262"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dirty="0"/>
            <a:t>Have a one hour break from technology before you go to bed.</a:t>
          </a:r>
        </a:p>
      </dsp:txBody>
      <dsp:txXfrm>
        <a:off x="553589" y="358747"/>
        <a:ext cx="11761659" cy="717180"/>
      </dsp:txXfrm>
    </dsp:sp>
    <dsp:sp modelId="{011BED1D-6025-495D-87C5-BFE350DE8B5F}">
      <dsp:nvSpPr>
        <dsp:cNvPr id="0" name=""/>
        <dsp:cNvSpPr/>
      </dsp:nvSpPr>
      <dsp:spPr>
        <a:xfrm>
          <a:off x="105351" y="269100"/>
          <a:ext cx="896475" cy="89647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85B6543-C1AF-4FB4-831E-BF1530D0CE54}">
      <dsp:nvSpPr>
        <dsp:cNvPr id="0" name=""/>
        <dsp:cNvSpPr/>
      </dsp:nvSpPr>
      <dsp:spPr>
        <a:xfrm>
          <a:off x="1203060" y="1435149"/>
          <a:ext cx="11112187" cy="717180"/>
        </a:xfrm>
        <a:prstGeom prst="rect">
          <a:avLst/>
        </a:prstGeom>
        <a:solidFill>
          <a:schemeClr val="accent4">
            <a:hueOff val="-744128"/>
            <a:satOff val="4483"/>
            <a:lumOff val="35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9262"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dirty="0"/>
            <a:t>Have a hot drink before bedtime (Hot milk, herbal tea, water – no caffeine/sugary drinks!)</a:t>
          </a:r>
        </a:p>
      </dsp:txBody>
      <dsp:txXfrm>
        <a:off x="1203060" y="1435149"/>
        <a:ext cx="11112187" cy="717180"/>
      </dsp:txXfrm>
    </dsp:sp>
    <dsp:sp modelId="{1259EAA7-8682-47F0-B5DA-5907EFA05CC5}">
      <dsp:nvSpPr>
        <dsp:cNvPr id="0" name=""/>
        <dsp:cNvSpPr/>
      </dsp:nvSpPr>
      <dsp:spPr>
        <a:xfrm>
          <a:off x="754822" y="1345502"/>
          <a:ext cx="896475" cy="89647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0844FE1-E802-4F0A-990F-C2646E109831}">
      <dsp:nvSpPr>
        <dsp:cNvPr id="0" name=""/>
        <dsp:cNvSpPr/>
      </dsp:nvSpPr>
      <dsp:spPr>
        <a:xfrm>
          <a:off x="1558967" y="2510762"/>
          <a:ext cx="10756280" cy="717180"/>
        </a:xfrm>
        <a:prstGeom prst="rect">
          <a:avLst/>
        </a:prstGeom>
        <a:solidFill>
          <a:schemeClr val="accent4">
            <a:hueOff val="-1488257"/>
            <a:satOff val="8966"/>
            <a:lumOff val="71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9262"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dirty="0"/>
            <a:t>Try to avoid using screens, eating etc while in bed so that your brain associates your bed with sleep.</a:t>
          </a:r>
        </a:p>
      </dsp:txBody>
      <dsp:txXfrm>
        <a:off x="1558967" y="2510762"/>
        <a:ext cx="10756280" cy="717180"/>
      </dsp:txXfrm>
    </dsp:sp>
    <dsp:sp modelId="{4F629FE3-0E5D-42BF-BF59-AFE4273048F4}">
      <dsp:nvSpPr>
        <dsp:cNvPr id="0" name=""/>
        <dsp:cNvSpPr/>
      </dsp:nvSpPr>
      <dsp:spPr>
        <a:xfrm>
          <a:off x="1110729" y="2421114"/>
          <a:ext cx="896475" cy="89647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5019E6B-038A-409A-8CF5-1140CC266B12}">
      <dsp:nvSpPr>
        <dsp:cNvPr id="0" name=""/>
        <dsp:cNvSpPr/>
      </dsp:nvSpPr>
      <dsp:spPr>
        <a:xfrm>
          <a:off x="1672605" y="3569040"/>
          <a:ext cx="10642643" cy="717180"/>
        </a:xfrm>
        <a:prstGeom prst="rect">
          <a:avLst/>
        </a:prstGeom>
        <a:solidFill>
          <a:schemeClr val="accent4">
            <a:hueOff val="-2232385"/>
            <a:satOff val="13449"/>
            <a:lumOff val="107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9262"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dirty="0"/>
            <a:t>Naps should be 20 minutes (Max) and not too close to when you want to go to sleep. </a:t>
          </a:r>
        </a:p>
      </dsp:txBody>
      <dsp:txXfrm>
        <a:off x="1672605" y="3569040"/>
        <a:ext cx="10642643" cy="717180"/>
      </dsp:txXfrm>
    </dsp:sp>
    <dsp:sp modelId="{CF130EB0-F53B-402D-9C77-3070184C5159}">
      <dsp:nvSpPr>
        <dsp:cNvPr id="0" name=""/>
        <dsp:cNvSpPr/>
      </dsp:nvSpPr>
      <dsp:spPr>
        <a:xfrm>
          <a:off x="1224367" y="3497516"/>
          <a:ext cx="896475" cy="89647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113872D-DA27-474F-A6BC-87EBDAA11EFF}">
      <dsp:nvSpPr>
        <dsp:cNvPr id="0" name=""/>
        <dsp:cNvSpPr/>
      </dsp:nvSpPr>
      <dsp:spPr>
        <a:xfrm>
          <a:off x="1558967" y="4663565"/>
          <a:ext cx="10756280" cy="717180"/>
        </a:xfrm>
        <a:prstGeom prst="rect">
          <a:avLst/>
        </a:prstGeom>
        <a:solidFill>
          <a:schemeClr val="accent4">
            <a:hueOff val="-2976513"/>
            <a:satOff val="17933"/>
            <a:lumOff val="143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9262"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a:t>Have a relaxing bath or shower before bedtime.</a:t>
          </a:r>
          <a:endParaRPr lang="en-GB" sz="2100" kern="1200" dirty="0"/>
        </a:p>
      </dsp:txBody>
      <dsp:txXfrm>
        <a:off x="1558967" y="4663565"/>
        <a:ext cx="10756280" cy="717180"/>
      </dsp:txXfrm>
    </dsp:sp>
    <dsp:sp modelId="{939A75B5-75E5-45BE-9ED8-001FB2F8E75E}">
      <dsp:nvSpPr>
        <dsp:cNvPr id="0" name=""/>
        <dsp:cNvSpPr/>
      </dsp:nvSpPr>
      <dsp:spPr>
        <a:xfrm>
          <a:off x="1110729" y="4573918"/>
          <a:ext cx="896475" cy="89647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B18F32E-C449-47C2-80FE-7F43B01C289F}">
      <dsp:nvSpPr>
        <dsp:cNvPr id="0" name=""/>
        <dsp:cNvSpPr/>
      </dsp:nvSpPr>
      <dsp:spPr>
        <a:xfrm>
          <a:off x="1203060" y="5739178"/>
          <a:ext cx="11112187" cy="717180"/>
        </a:xfrm>
        <a:prstGeom prst="rect">
          <a:avLst/>
        </a:prstGeom>
        <a:solidFill>
          <a:schemeClr val="accent4">
            <a:hueOff val="-3720641"/>
            <a:satOff val="22416"/>
            <a:lumOff val="179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9262"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dirty="0"/>
            <a:t>Ensure your bedroom is cool, dark and comfortable. </a:t>
          </a:r>
        </a:p>
      </dsp:txBody>
      <dsp:txXfrm>
        <a:off x="1203060" y="5739178"/>
        <a:ext cx="11112187" cy="717180"/>
      </dsp:txXfrm>
    </dsp:sp>
    <dsp:sp modelId="{918B766F-088B-44C5-85A0-FB2D999D0955}">
      <dsp:nvSpPr>
        <dsp:cNvPr id="0" name=""/>
        <dsp:cNvSpPr/>
      </dsp:nvSpPr>
      <dsp:spPr>
        <a:xfrm>
          <a:off x="754822" y="5649530"/>
          <a:ext cx="896475" cy="89647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37A1DB1-4975-41EA-B11C-536503510038}">
      <dsp:nvSpPr>
        <dsp:cNvPr id="0" name=""/>
        <dsp:cNvSpPr/>
      </dsp:nvSpPr>
      <dsp:spPr>
        <a:xfrm>
          <a:off x="553589" y="6815579"/>
          <a:ext cx="11761659" cy="717180"/>
        </a:xfrm>
        <a:prstGeom prst="rect">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9262"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dirty="0"/>
            <a:t>Avoid visible clocks and have your phone charging away from you. </a:t>
          </a:r>
        </a:p>
      </dsp:txBody>
      <dsp:txXfrm>
        <a:off x="553589" y="6815579"/>
        <a:ext cx="11761659" cy="717180"/>
      </dsp:txXfrm>
    </dsp:sp>
    <dsp:sp modelId="{C6F2B133-67BD-43EF-B850-521D2D45473A}">
      <dsp:nvSpPr>
        <dsp:cNvPr id="0" name=""/>
        <dsp:cNvSpPr/>
      </dsp:nvSpPr>
      <dsp:spPr>
        <a:xfrm>
          <a:off x="105351" y="6725932"/>
          <a:ext cx="896475" cy="896475"/>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CF8393-8A9B-4E85-ACCF-E01FC9A92848}">
      <dsp:nvSpPr>
        <dsp:cNvPr id="0" name=""/>
        <dsp:cNvSpPr/>
      </dsp:nvSpPr>
      <dsp:spPr>
        <a:xfrm>
          <a:off x="76208" y="307480"/>
          <a:ext cx="7619983" cy="1673721"/>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Practical worries</a:t>
          </a:r>
        </a:p>
        <a:p>
          <a:pPr marL="0" lvl="0" indent="0" algn="ctr" defTabSz="1422400">
            <a:lnSpc>
              <a:spcPct val="90000"/>
            </a:lnSpc>
            <a:spcBef>
              <a:spcPct val="0"/>
            </a:spcBef>
            <a:spcAft>
              <a:spcPct val="35000"/>
            </a:spcAft>
            <a:buNone/>
          </a:pPr>
          <a:r>
            <a:rPr lang="en-GB" sz="2400" kern="1200" dirty="0"/>
            <a:t>Something that will definitely happen or has happened.</a:t>
          </a:r>
        </a:p>
      </dsp:txBody>
      <dsp:txXfrm>
        <a:off x="157912" y="389184"/>
        <a:ext cx="7456575" cy="1510313"/>
      </dsp:txXfrm>
    </dsp:sp>
    <dsp:sp modelId="{A6FEA13E-957F-47D4-8864-B66B9BAC6624}">
      <dsp:nvSpPr>
        <dsp:cNvPr id="0" name=""/>
        <dsp:cNvSpPr/>
      </dsp:nvSpPr>
      <dsp:spPr>
        <a:xfrm>
          <a:off x="0" y="1981201"/>
          <a:ext cx="7772400" cy="4238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en-GB" sz="5100" kern="1200" dirty="0"/>
            <a:t>I am starting a new school</a:t>
          </a:r>
        </a:p>
        <a:p>
          <a:pPr marL="285750" lvl="1" indent="-285750" algn="l" defTabSz="2266950">
            <a:lnSpc>
              <a:spcPct val="90000"/>
            </a:lnSpc>
            <a:spcBef>
              <a:spcPct val="0"/>
            </a:spcBef>
            <a:spcAft>
              <a:spcPct val="20000"/>
            </a:spcAft>
            <a:buChar char="•"/>
          </a:pPr>
          <a:r>
            <a:rPr lang="en-GB" sz="5100" kern="1200" dirty="0"/>
            <a:t>I have a test</a:t>
          </a:r>
        </a:p>
        <a:p>
          <a:pPr marL="285750" lvl="1" indent="-285750" algn="l" defTabSz="2266950">
            <a:lnSpc>
              <a:spcPct val="90000"/>
            </a:lnSpc>
            <a:spcBef>
              <a:spcPct val="0"/>
            </a:spcBef>
            <a:spcAft>
              <a:spcPct val="20000"/>
            </a:spcAft>
            <a:buChar char="•"/>
          </a:pPr>
          <a:r>
            <a:rPr lang="en-GB" sz="5100" kern="1200"/>
            <a:t>I have to get an injection</a:t>
          </a:r>
        </a:p>
        <a:p>
          <a:pPr marL="285750" lvl="1" indent="-285750" algn="l" defTabSz="2266950">
            <a:lnSpc>
              <a:spcPct val="90000"/>
            </a:lnSpc>
            <a:spcBef>
              <a:spcPct val="0"/>
            </a:spcBef>
            <a:spcAft>
              <a:spcPct val="20000"/>
            </a:spcAft>
            <a:buChar char="•"/>
          </a:pPr>
          <a:r>
            <a:rPr lang="en-GB" sz="5100" kern="1200"/>
            <a:t>Someone is being unkind</a:t>
          </a:r>
        </a:p>
      </dsp:txBody>
      <dsp:txXfrm>
        <a:off x="0" y="1981201"/>
        <a:ext cx="7772400" cy="42383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B72FA-DD92-447D-8082-95736C76BE02}">
      <dsp:nvSpPr>
        <dsp:cNvPr id="0" name=""/>
        <dsp:cNvSpPr/>
      </dsp:nvSpPr>
      <dsp:spPr>
        <a:xfrm>
          <a:off x="0" y="376055"/>
          <a:ext cx="7772400" cy="1732185"/>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Hypothetical worries</a:t>
          </a:r>
        </a:p>
        <a:p>
          <a:pPr marL="0" lvl="0" indent="0" algn="ctr" defTabSz="1422400">
            <a:lnSpc>
              <a:spcPct val="90000"/>
            </a:lnSpc>
            <a:spcBef>
              <a:spcPct val="0"/>
            </a:spcBef>
            <a:spcAft>
              <a:spcPct val="35000"/>
            </a:spcAft>
            <a:buNone/>
          </a:pPr>
          <a:r>
            <a:rPr lang="en-GB" sz="2400" kern="1200" dirty="0"/>
            <a:t>Something that has not happened yet, ‘what if’ or ‘might’  worries.</a:t>
          </a:r>
        </a:p>
      </dsp:txBody>
      <dsp:txXfrm>
        <a:off x="84558" y="460613"/>
        <a:ext cx="7603284" cy="1563069"/>
      </dsp:txXfrm>
    </dsp:sp>
    <dsp:sp modelId="{764C564B-537F-4255-B7CA-97B5484DF4FB}">
      <dsp:nvSpPr>
        <dsp:cNvPr id="0" name=""/>
        <dsp:cNvSpPr/>
      </dsp:nvSpPr>
      <dsp:spPr>
        <a:xfrm>
          <a:off x="0" y="2108241"/>
          <a:ext cx="7772400" cy="4042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80010" rIns="448056" bIns="80010" numCol="1" spcCol="1270" anchor="t" anchorCtr="0">
          <a:noAutofit/>
        </a:bodyPr>
        <a:lstStyle/>
        <a:p>
          <a:pPr marL="285750" lvl="1" indent="-285750" algn="l" defTabSz="2178050">
            <a:lnSpc>
              <a:spcPct val="90000"/>
            </a:lnSpc>
            <a:spcBef>
              <a:spcPct val="0"/>
            </a:spcBef>
            <a:spcAft>
              <a:spcPct val="20000"/>
            </a:spcAft>
            <a:buChar char="•"/>
          </a:pPr>
          <a:r>
            <a:rPr lang="en-GB" sz="4900" kern="1200"/>
            <a:t>What if I forget something</a:t>
          </a:r>
        </a:p>
        <a:p>
          <a:pPr marL="285750" lvl="1" indent="-285750" algn="l" defTabSz="2178050">
            <a:lnSpc>
              <a:spcPct val="90000"/>
            </a:lnSpc>
            <a:spcBef>
              <a:spcPct val="0"/>
            </a:spcBef>
            <a:spcAft>
              <a:spcPct val="20000"/>
            </a:spcAft>
            <a:buChar char="•"/>
          </a:pPr>
          <a:r>
            <a:rPr lang="en-GB" sz="4900" kern="1200" dirty="0"/>
            <a:t>What if I fail the test</a:t>
          </a:r>
        </a:p>
        <a:p>
          <a:pPr marL="285750" lvl="1" indent="-285750" algn="l" defTabSz="2178050">
            <a:lnSpc>
              <a:spcPct val="90000"/>
            </a:lnSpc>
            <a:spcBef>
              <a:spcPct val="0"/>
            </a:spcBef>
            <a:spcAft>
              <a:spcPct val="20000"/>
            </a:spcAft>
            <a:buChar char="•"/>
          </a:pPr>
          <a:r>
            <a:rPr lang="en-GB" sz="4900" kern="1200" dirty="0"/>
            <a:t>My friends might fall out with me</a:t>
          </a:r>
        </a:p>
        <a:p>
          <a:pPr marL="285750" lvl="1" indent="-285750" algn="l" defTabSz="2178050">
            <a:lnSpc>
              <a:spcPct val="90000"/>
            </a:lnSpc>
            <a:spcBef>
              <a:spcPct val="0"/>
            </a:spcBef>
            <a:spcAft>
              <a:spcPct val="20000"/>
            </a:spcAft>
            <a:buChar char="•"/>
          </a:pPr>
          <a:r>
            <a:rPr lang="en-GB" sz="4900" kern="1200"/>
            <a:t>What if I get in trouble</a:t>
          </a:r>
        </a:p>
      </dsp:txBody>
      <dsp:txXfrm>
        <a:off x="0" y="2108241"/>
        <a:ext cx="7772400" cy="40427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62654-6411-4ED9-A000-BF69FD3A7C99}">
      <dsp:nvSpPr>
        <dsp:cNvPr id="0" name=""/>
        <dsp:cNvSpPr/>
      </dsp:nvSpPr>
      <dsp:spPr>
        <a:xfrm>
          <a:off x="0" y="2910011"/>
          <a:ext cx="3390900" cy="173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824" tIns="132080" rIns="369824" bIns="132080" numCol="1" spcCol="1270" anchor="ctr" anchorCtr="0">
          <a:noAutofit/>
        </a:bodyPr>
        <a:lstStyle/>
        <a:p>
          <a:pPr marL="0" lvl="0" indent="0" algn="r" defTabSz="2311400">
            <a:lnSpc>
              <a:spcPct val="90000"/>
            </a:lnSpc>
            <a:spcBef>
              <a:spcPct val="0"/>
            </a:spcBef>
            <a:spcAft>
              <a:spcPct val="35000"/>
            </a:spcAft>
            <a:buNone/>
          </a:pPr>
          <a:r>
            <a:rPr lang="en-GB" sz="5200" kern="1200" dirty="0"/>
            <a:t>Unhelpful Language</a:t>
          </a:r>
        </a:p>
      </dsp:txBody>
      <dsp:txXfrm>
        <a:off x="0" y="2910011"/>
        <a:ext cx="3390900" cy="1737450"/>
      </dsp:txXfrm>
    </dsp:sp>
    <dsp:sp modelId="{1EDFF6D6-1020-441C-8255-B66A7A9C7254}">
      <dsp:nvSpPr>
        <dsp:cNvPr id="0" name=""/>
        <dsp:cNvSpPr/>
      </dsp:nvSpPr>
      <dsp:spPr>
        <a:xfrm>
          <a:off x="3390899" y="2557092"/>
          <a:ext cx="678180" cy="2443289"/>
        </a:xfrm>
        <a:prstGeom prst="leftBrace">
          <a:avLst>
            <a:gd name="adj1" fmla="val 35000"/>
            <a:gd name="adj2" fmla="val 50000"/>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ADEB7A-DB38-4E0F-A88D-66367D4CBD5C}">
      <dsp:nvSpPr>
        <dsp:cNvPr id="0" name=""/>
        <dsp:cNvSpPr/>
      </dsp:nvSpPr>
      <dsp:spPr>
        <a:xfrm>
          <a:off x="4340351" y="2557092"/>
          <a:ext cx="9223248" cy="2443289"/>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ts val="1200"/>
            </a:spcAft>
            <a:buChar char="•"/>
          </a:pPr>
          <a:r>
            <a:rPr lang="en-US" sz="1800" kern="1200" dirty="0"/>
            <a:t>Attention seeking </a:t>
          </a:r>
          <a:endParaRPr lang="en-GB" sz="1800" kern="1200" dirty="0"/>
        </a:p>
        <a:p>
          <a:pPr marL="171450" lvl="1" indent="-171450" algn="l" defTabSz="800100">
            <a:lnSpc>
              <a:spcPct val="90000"/>
            </a:lnSpc>
            <a:spcBef>
              <a:spcPct val="0"/>
            </a:spcBef>
            <a:spcAft>
              <a:spcPts val="1200"/>
            </a:spcAft>
            <a:buChar char="•"/>
          </a:pPr>
          <a:r>
            <a:rPr lang="en-US" sz="1800" kern="1200" dirty="0"/>
            <a:t>Just a cry for help </a:t>
          </a:r>
        </a:p>
        <a:p>
          <a:pPr marL="171450" lvl="1" indent="-171450" algn="l" defTabSz="800100">
            <a:lnSpc>
              <a:spcPct val="90000"/>
            </a:lnSpc>
            <a:spcBef>
              <a:spcPct val="0"/>
            </a:spcBef>
            <a:spcAft>
              <a:spcPts val="1200"/>
            </a:spcAft>
            <a:buChar char="•"/>
          </a:pPr>
          <a:r>
            <a:rPr lang="en-US" sz="1800" kern="1200" dirty="0"/>
            <a:t>Failed suicide </a:t>
          </a:r>
        </a:p>
        <a:p>
          <a:pPr marL="171450" lvl="1" indent="-171450" algn="l" defTabSz="800100">
            <a:lnSpc>
              <a:spcPct val="90000"/>
            </a:lnSpc>
            <a:spcBef>
              <a:spcPct val="0"/>
            </a:spcBef>
            <a:spcAft>
              <a:spcPts val="1200"/>
            </a:spcAft>
            <a:buChar char="•"/>
          </a:pPr>
          <a:r>
            <a:rPr lang="en-US" sz="1800" kern="1200" dirty="0"/>
            <a:t>It’s not that serious </a:t>
          </a:r>
        </a:p>
        <a:p>
          <a:pPr marL="171450" lvl="1" indent="-171450" algn="l" defTabSz="800100">
            <a:lnSpc>
              <a:spcPct val="90000"/>
            </a:lnSpc>
            <a:spcBef>
              <a:spcPct val="0"/>
            </a:spcBef>
            <a:spcAft>
              <a:spcPts val="1200"/>
            </a:spcAft>
            <a:buChar char="•"/>
          </a:pPr>
          <a:r>
            <a:rPr lang="en-US" sz="1800" kern="1200" dirty="0"/>
            <a:t>You’re not thinking of doing something are you? </a:t>
          </a:r>
          <a:endParaRPr lang="en-GB" sz="1800" kern="1200" dirty="0"/>
        </a:p>
        <a:p>
          <a:pPr marL="171450" lvl="1" indent="-171450" algn="l" defTabSz="800100">
            <a:lnSpc>
              <a:spcPct val="90000"/>
            </a:lnSpc>
            <a:spcBef>
              <a:spcPct val="0"/>
            </a:spcBef>
            <a:spcAft>
              <a:spcPts val="1200"/>
            </a:spcAft>
            <a:buChar char="•"/>
          </a:pPr>
          <a:r>
            <a:rPr lang="en-GB" sz="1800" kern="1200" dirty="0"/>
            <a:t>What would your… (parent/carer) think? </a:t>
          </a:r>
        </a:p>
      </dsp:txBody>
      <dsp:txXfrm>
        <a:off x="4340351" y="2557092"/>
        <a:ext cx="9223248" cy="2443289"/>
      </dsp:txXfrm>
    </dsp:sp>
    <dsp:sp modelId="{15FB3BDD-E8ED-451B-81B4-9F97123DDFF5}">
      <dsp:nvSpPr>
        <dsp:cNvPr id="0" name=""/>
        <dsp:cNvSpPr/>
      </dsp:nvSpPr>
      <dsp:spPr>
        <a:xfrm>
          <a:off x="0" y="5323319"/>
          <a:ext cx="3390900" cy="173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824" tIns="132080" rIns="369824" bIns="132080" numCol="1" spcCol="1270" anchor="ctr" anchorCtr="0">
          <a:noAutofit/>
        </a:bodyPr>
        <a:lstStyle/>
        <a:p>
          <a:pPr marL="0" lvl="0" indent="0" algn="r" defTabSz="2311400">
            <a:lnSpc>
              <a:spcPct val="90000"/>
            </a:lnSpc>
            <a:spcBef>
              <a:spcPct val="0"/>
            </a:spcBef>
            <a:spcAft>
              <a:spcPct val="35000"/>
            </a:spcAft>
            <a:buNone/>
          </a:pPr>
          <a:r>
            <a:rPr lang="en-GB" sz="5200" kern="1200" dirty="0"/>
            <a:t>Helpful Language</a:t>
          </a:r>
        </a:p>
      </dsp:txBody>
      <dsp:txXfrm>
        <a:off x="0" y="5323319"/>
        <a:ext cx="3390900" cy="1737450"/>
      </dsp:txXfrm>
    </dsp:sp>
    <dsp:sp modelId="{AA28EF18-F9B4-4FA1-BA8B-6F78195FBD5E}">
      <dsp:nvSpPr>
        <dsp:cNvPr id="0" name=""/>
        <dsp:cNvSpPr/>
      </dsp:nvSpPr>
      <dsp:spPr>
        <a:xfrm>
          <a:off x="3390899" y="5187581"/>
          <a:ext cx="678180" cy="2008926"/>
        </a:xfrm>
        <a:prstGeom prst="leftBrace">
          <a:avLst>
            <a:gd name="adj1" fmla="val 35000"/>
            <a:gd name="adj2" fmla="val 50000"/>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542AE3-9C72-4ACE-8DD1-2B1501D9CCCF}">
      <dsp:nvSpPr>
        <dsp:cNvPr id="0" name=""/>
        <dsp:cNvSpPr/>
      </dsp:nvSpPr>
      <dsp:spPr>
        <a:xfrm>
          <a:off x="4340351" y="5187581"/>
          <a:ext cx="9223248" cy="200892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ts val="1200"/>
            </a:spcAft>
            <a:buChar char="•"/>
          </a:pPr>
          <a:r>
            <a:rPr lang="en-US" sz="1800" kern="1200" dirty="0"/>
            <a:t>Can you tell me a bit more about how you are feeling?</a:t>
          </a:r>
          <a:endParaRPr lang="en-GB" sz="1800" kern="1200" dirty="0"/>
        </a:p>
        <a:p>
          <a:pPr marL="171450" lvl="1" indent="-171450" algn="l" defTabSz="800100">
            <a:lnSpc>
              <a:spcPct val="90000"/>
            </a:lnSpc>
            <a:spcBef>
              <a:spcPct val="0"/>
            </a:spcBef>
            <a:spcAft>
              <a:spcPts val="1200"/>
            </a:spcAft>
            <a:buChar char="•"/>
          </a:pPr>
          <a:r>
            <a:rPr lang="en-US" sz="1800" kern="1200" dirty="0"/>
            <a:t>Take your time</a:t>
          </a:r>
        </a:p>
        <a:p>
          <a:pPr marL="171450" lvl="1" indent="-171450" algn="l" defTabSz="800100">
            <a:lnSpc>
              <a:spcPct val="90000"/>
            </a:lnSpc>
            <a:spcBef>
              <a:spcPct val="0"/>
            </a:spcBef>
            <a:spcAft>
              <a:spcPts val="1200"/>
            </a:spcAft>
            <a:buChar char="•"/>
          </a:pPr>
          <a:r>
            <a:rPr lang="en-US" sz="1800" kern="1200" dirty="0"/>
            <a:t>Sounds like things are really difficult at the moment </a:t>
          </a:r>
        </a:p>
        <a:p>
          <a:pPr marL="171450" lvl="1" indent="-171450" algn="l" defTabSz="800100">
            <a:lnSpc>
              <a:spcPct val="90000"/>
            </a:lnSpc>
            <a:spcBef>
              <a:spcPct val="0"/>
            </a:spcBef>
            <a:spcAft>
              <a:spcPts val="1200"/>
            </a:spcAft>
            <a:buChar char="•"/>
          </a:pPr>
          <a:r>
            <a:rPr lang="en-US" sz="1800" kern="1200" dirty="0"/>
            <a:t>Have you felt like hurting yourself? </a:t>
          </a:r>
        </a:p>
        <a:p>
          <a:pPr marL="171450" lvl="1" indent="-171450" algn="l" defTabSz="800100">
            <a:lnSpc>
              <a:spcPct val="90000"/>
            </a:lnSpc>
            <a:spcBef>
              <a:spcPct val="0"/>
            </a:spcBef>
            <a:spcAft>
              <a:spcPts val="1200"/>
            </a:spcAft>
            <a:buChar char="•"/>
          </a:pPr>
          <a:r>
            <a:rPr lang="en-US" sz="1800" kern="1200" dirty="0"/>
            <a:t>Have you had any thoughts/plans about wanting to die? </a:t>
          </a:r>
          <a:endParaRPr lang="en-GB" sz="1800" kern="1200" dirty="0"/>
        </a:p>
      </dsp:txBody>
      <dsp:txXfrm>
        <a:off x="4340351" y="5187581"/>
        <a:ext cx="9223248" cy="20089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D4D14-873E-4D23-8B00-37EFABE68554}">
      <dsp:nvSpPr>
        <dsp:cNvPr id="0" name=""/>
        <dsp:cNvSpPr/>
      </dsp:nvSpPr>
      <dsp:spPr>
        <a:xfrm>
          <a:off x="0" y="0"/>
          <a:ext cx="2714018" cy="715302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GB" sz="3400" kern="1200" dirty="0"/>
            <a:t>Draw on yourself with red pen</a:t>
          </a:r>
        </a:p>
      </dsp:txBody>
      <dsp:txXfrm>
        <a:off x="0" y="2861209"/>
        <a:ext cx="2714018" cy="2861209"/>
      </dsp:txXfrm>
    </dsp:sp>
    <dsp:sp modelId="{3723DEFE-BD8B-4AB9-B2F0-1B31C404D55A}">
      <dsp:nvSpPr>
        <dsp:cNvPr id="0" name=""/>
        <dsp:cNvSpPr/>
      </dsp:nvSpPr>
      <dsp:spPr>
        <a:xfrm>
          <a:off x="166031" y="429181"/>
          <a:ext cx="2381956" cy="2381956"/>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31A49D-7570-425A-A631-A95BE5FD2958}">
      <dsp:nvSpPr>
        <dsp:cNvPr id="0" name=""/>
        <dsp:cNvSpPr/>
      </dsp:nvSpPr>
      <dsp:spPr>
        <a:xfrm>
          <a:off x="2795439" y="0"/>
          <a:ext cx="2714018" cy="715302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GB" sz="3400" kern="1200" dirty="0"/>
            <a:t>Hold an ice cube</a:t>
          </a:r>
        </a:p>
      </dsp:txBody>
      <dsp:txXfrm>
        <a:off x="2795439" y="2861209"/>
        <a:ext cx="2714018" cy="2861209"/>
      </dsp:txXfrm>
    </dsp:sp>
    <dsp:sp modelId="{E812CF01-2CEE-4915-A086-2D62528F9A5D}">
      <dsp:nvSpPr>
        <dsp:cNvPr id="0" name=""/>
        <dsp:cNvSpPr/>
      </dsp:nvSpPr>
      <dsp:spPr>
        <a:xfrm>
          <a:off x="2961470" y="429181"/>
          <a:ext cx="2381956" cy="238195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FC7B52-D0BF-4E90-A5F2-AC4D6D0840CC}">
      <dsp:nvSpPr>
        <dsp:cNvPr id="0" name=""/>
        <dsp:cNvSpPr/>
      </dsp:nvSpPr>
      <dsp:spPr>
        <a:xfrm>
          <a:off x="5590879" y="0"/>
          <a:ext cx="2714018" cy="715302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GB" sz="3400" kern="1200" dirty="0"/>
            <a:t>Squeeze a stress ball or punch a pillow</a:t>
          </a:r>
        </a:p>
      </dsp:txBody>
      <dsp:txXfrm>
        <a:off x="5590879" y="2861209"/>
        <a:ext cx="2714018" cy="2861209"/>
      </dsp:txXfrm>
    </dsp:sp>
    <dsp:sp modelId="{05236849-9041-4C2A-8634-04829C02B09E}">
      <dsp:nvSpPr>
        <dsp:cNvPr id="0" name=""/>
        <dsp:cNvSpPr/>
      </dsp:nvSpPr>
      <dsp:spPr>
        <a:xfrm>
          <a:off x="5756910" y="429181"/>
          <a:ext cx="2381956" cy="2381956"/>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1ED15A-2F2E-4631-93CF-F0C1F833DD6C}">
      <dsp:nvSpPr>
        <dsp:cNvPr id="0" name=""/>
        <dsp:cNvSpPr/>
      </dsp:nvSpPr>
      <dsp:spPr>
        <a:xfrm>
          <a:off x="8386318" y="0"/>
          <a:ext cx="2714018" cy="715302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GB" sz="3400" kern="1200" dirty="0"/>
            <a:t>Use</a:t>
          </a:r>
          <a:r>
            <a:rPr lang="en-GB" sz="3400" kern="1200" baseline="0" dirty="0"/>
            <a:t> a MH Support chat service (e.g. </a:t>
          </a:r>
          <a:r>
            <a:rPr lang="en-GB" sz="3400" kern="1200" baseline="0" dirty="0" err="1"/>
            <a:t>Kooth</a:t>
          </a:r>
          <a:r>
            <a:rPr lang="en-GB" sz="3400" kern="1200" baseline="0" dirty="0"/>
            <a:t> or Shout)</a:t>
          </a:r>
          <a:endParaRPr lang="en-GB" sz="3400" kern="1200" dirty="0"/>
        </a:p>
      </dsp:txBody>
      <dsp:txXfrm>
        <a:off x="8386318" y="2861209"/>
        <a:ext cx="2714018" cy="2861209"/>
      </dsp:txXfrm>
    </dsp:sp>
    <dsp:sp modelId="{7AD29926-DDE3-4248-A76D-FF5BC2FB6497}">
      <dsp:nvSpPr>
        <dsp:cNvPr id="0" name=""/>
        <dsp:cNvSpPr/>
      </dsp:nvSpPr>
      <dsp:spPr>
        <a:xfrm>
          <a:off x="8552349" y="429181"/>
          <a:ext cx="2381956" cy="2381956"/>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l="-6000" r="-6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C5FFA4-3B6C-4B4A-97FF-227754F2C79A}">
      <dsp:nvSpPr>
        <dsp:cNvPr id="0" name=""/>
        <dsp:cNvSpPr/>
      </dsp:nvSpPr>
      <dsp:spPr>
        <a:xfrm>
          <a:off x="11181758" y="0"/>
          <a:ext cx="2714018" cy="715302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GB" sz="3400" kern="1200" dirty="0"/>
            <a:t>Speak to someone important to you</a:t>
          </a:r>
        </a:p>
      </dsp:txBody>
      <dsp:txXfrm>
        <a:off x="11181758" y="2861209"/>
        <a:ext cx="2714018" cy="2861209"/>
      </dsp:txXfrm>
    </dsp:sp>
    <dsp:sp modelId="{B88E261A-0468-4D82-B119-CECEA5CF91A5}">
      <dsp:nvSpPr>
        <dsp:cNvPr id="0" name=""/>
        <dsp:cNvSpPr/>
      </dsp:nvSpPr>
      <dsp:spPr>
        <a:xfrm>
          <a:off x="11347789" y="429181"/>
          <a:ext cx="2381956" cy="2381956"/>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3000" r="-23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345648-D588-4F8B-9869-C0D570BD925F}">
      <dsp:nvSpPr>
        <dsp:cNvPr id="0" name=""/>
        <dsp:cNvSpPr/>
      </dsp:nvSpPr>
      <dsp:spPr>
        <a:xfrm>
          <a:off x="555831" y="5722418"/>
          <a:ext cx="12784114" cy="1072953"/>
        </a:xfrm>
        <a:prstGeom prst="leftRight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C0239-280F-42E3-9ECB-48C013F2835C}" type="datetimeFigureOut">
              <a:rPr lang="en-GB" smtClean="0"/>
              <a:t>01/02/2024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F6B01E-19A4-40BC-8148-A525F1F9140B}" type="slidenum">
              <a:rPr lang="en-GB" smtClean="0"/>
              <a:t>‹#›</a:t>
            </a:fld>
            <a:endParaRPr lang="en-GB"/>
          </a:p>
        </p:txBody>
      </p:sp>
    </p:spTree>
    <p:extLst>
      <p:ext uri="{BB962C8B-B14F-4D97-AF65-F5344CB8AC3E}">
        <p14:creationId xmlns:p14="http://schemas.microsoft.com/office/powerpoint/2010/main" val="1858205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FC808E-0DDA-4D7B-8F67-8CBC989B9ACF}" type="slidenum">
              <a:rPr lang="en-GB" smtClean="0"/>
              <a:t>30</a:t>
            </a:fld>
            <a:endParaRPr lang="en-GB"/>
          </a:p>
        </p:txBody>
      </p:sp>
    </p:spTree>
    <p:extLst>
      <p:ext uri="{BB962C8B-B14F-4D97-AF65-F5344CB8AC3E}">
        <p14:creationId xmlns:p14="http://schemas.microsoft.com/office/powerpoint/2010/main" val="272449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FC808E-0DDA-4D7B-8F67-8CBC989B9ACF}" type="slidenum">
              <a:rPr lang="en-GB" smtClean="0"/>
              <a:t>34</a:t>
            </a:fld>
            <a:endParaRPr lang="en-GB"/>
          </a:p>
        </p:txBody>
      </p:sp>
    </p:spTree>
    <p:extLst>
      <p:ext uri="{BB962C8B-B14F-4D97-AF65-F5344CB8AC3E}">
        <p14:creationId xmlns:p14="http://schemas.microsoft.com/office/powerpoint/2010/main" val="64682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ody copy blue">
    <p:spTree>
      <p:nvGrpSpPr>
        <p:cNvPr id="1" name=""/>
        <p:cNvGrpSpPr/>
        <p:nvPr/>
      </p:nvGrpSpPr>
      <p:grpSpPr>
        <a:xfrm>
          <a:off x="0" y="0"/>
          <a:ext cx="0" cy="0"/>
          <a:chOff x="0" y="0"/>
          <a:chExt cx="0" cy="0"/>
        </a:xfrm>
      </p:grpSpPr>
      <p:grpSp>
        <p:nvGrpSpPr>
          <p:cNvPr id="5" name="Group 4"/>
          <p:cNvGrpSpPr/>
          <p:nvPr userDrawn="1"/>
        </p:nvGrpSpPr>
        <p:grpSpPr>
          <a:xfrm>
            <a:off x="-218661" y="8985431"/>
            <a:ext cx="17914394" cy="999630"/>
            <a:chOff x="-109331" y="4194599"/>
            <a:chExt cx="8957197" cy="499815"/>
          </a:xfrm>
        </p:grpSpPr>
        <p:pic>
          <p:nvPicPr>
            <p:cNvPr id="6" name="Picture 5" descr="GMMH-Strapline-blu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7533" y="4515690"/>
              <a:ext cx="1220333" cy="178724"/>
            </a:xfrm>
            <a:prstGeom prst="rect">
              <a:avLst/>
            </a:prstGeom>
          </p:spPr>
        </p:pic>
        <p:pic>
          <p:nvPicPr>
            <p:cNvPr id="10" name="Picture 9" descr="GMMH-Graphic-device-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331" y="4194599"/>
              <a:ext cx="1236300" cy="477212"/>
            </a:xfrm>
            <a:prstGeom prst="rect">
              <a:avLst/>
            </a:prstGeom>
          </p:spPr>
        </p:pic>
      </p:grpSp>
      <p:sp>
        <p:nvSpPr>
          <p:cNvPr id="12" name="Text Placeholder 16"/>
          <p:cNvSpPr>
            <a:spLocks noGrp="1"/>
          </p:cNvSpPr>
          <p:nvPr>
            <p:ph type="body" sz="quarter" idx="11" hasCustomPrompt="1"/>
          </p:nvPr>
        </p:nvSpPr>
        <p:spPr>
          <a:xfrm>
            <a:off x="4148009" y="1170054"/>
            <a:ext cx="13547724" cy="7062468"/>
          </a:xfrm>
          <a:prstGeom prst="rect">
            <a:avLst/>
          </a:prstGeom>
        </p:spPr>
        <p:txBody>
          <a:bodyPr vert="horz" lIns="0" tIns="0" rIns="0" bIns="0" numCol="2" spcCol="360000"/>
          <a:lstStyle>
            <a:lvl1pPr marL="0" indent="0">
              <a:lnSpc>
                <a:spcPct val="100000"/>
              </a:lnSpc>
              <a:spcBef>
                <a:spcPts val="0"/>
              </a:spcBef>
              <a:spcAft>
                <a:spcPts val="0"/>
              </a:spcAft>
              <a:buFontTx/>
              <a:buNone/>
              <a:defRPr sz="2801" baseline="0"/>
            </a:lvl1pPr>
            <a:lvl2pPr marL="0" marR="0" indent="0" algn="l" defTabSz="914378" rtl="0" eaLnBrk="1" fontAlgn="auto" latinLnBrk="0" hangingPunct="1">
              <a:lnSpc>
                <a:spcPct val="100000"/>
              </a:lnSpc>
              <a:spcBef>
                <a:spcPts val="0"/>
              </a:spcBef>
              <a:spcAft>
                <a:spcPts val="0"/>
              </a:spcAft>
              <a:buClrTx/>
              <a:buSzTx/>
              <a:buFont typeface="Arial"/>
              <a:buNone/>
              <a:tabLst/>
              <a:defRPr sz="2801" baseline="0"/>
            </a:lvl2pPr>
            <a:lvl3pPr>
              <a:defRPr sz="3200"/>
            </a:lvl3pPr>
            <a:lvl4pPr>
              <a:defRPr sz="3200"/>
            </a:lvl4pPr>
            <a:lvl5pPr>
              <a:defRPr sz="3200"/>
            </a:lvl5pPr>
          </a:lstStyle>
          <a:p>
            <a:pPr lvl="0"/>
            <a:r>
              <a:rPr lang="en-GB" dirty="0"/>
              <a:t>This is GMMH body copy style. </a:t>
            </a:r>
            <a:br>
              <a:rPr lang="en-GB" dirty="0"/>
            </a:b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Nunc</a:t>
            </a:r>
            <a:r>
              <a:rPr lang="en-GB" dirty="0"/>
              <a:t> in </a:t>
            </a:r>
            <a:r>
              <a:rPr lang="en-GB" dirty="0" err="1"/>
              <a:t>purus</a:t>
            </a:r>
            <a:r>
              <a:rPr lang="en-GB" dirty="0"/>
              <a:t> </a:t>
            </a:r>
            <a:r>
              <a:rPr lang="en-GB" dirty="0" err="1"/>
              <a:t>sed</a:t>
            </a:r>
            <a:r>
              <a:rPr lang="en-GB" dirty="0"/>
              <a:t> </a:t>
            </a:r>
            <a:r>
              <a:rPr lang="en-GB" dirty="0" err="1"/>
              <a:t>libero</a:t>
            </a:r>
            <a:r>
              <a:rPr lang="en-GB" dirty="0"/>
              <a:t> </a:t>
            </a:r>
            <a:r>
              <a:rPr lang="en-GB" dirty="0" err="1"/>
              <a:t>interdum</a:t>
            </a:r>
            <a:r>
              <a:rPr lang="en-GB" dirty="0"/>
              <a:t> </a:t>
            </a:r>
            <a:r>
              <a:rPr lang="en-GB" dirty="0" err="1"/>
              <a:t>porta</a:t>
            </a:r>
            <a:r>
              <a:rPr lang="en-GB" dirty="0"/>
              <a:t> non et </a:t>
            </a:r>
            <a:r>
              <a:rPr lang="en-GB" dirty="0" err="1"/>
              <a:t>neque</a:t>
            </a:r>
            <a:r>
              <a:rPr lang="en-GB" dirty="0"/>
              <a:t>. </a:t>
            </a:r>
            <a:r>
              <a:rPr lang="en-GB" dirty="0" err="1"/>
              <a:t>Curabitur</a:t>
            </a:r>
            <a:r>
              <a:rPr lang="en-GB" dirty="0"/>
              <a:t> </a:t>
            </a:r>
            <a:r>
              <a:rPr lang="en-GB" dirty="0" err="1"/>
              <a:t>tristique</a:t>
            </a:r>
            <a:r>
              <a:rPr lang="en-GB" dirty="0"/>
              <a:t> </a:t>
            </a:r>
            <a:r>
              <a:rPr lang="en-GB" dirty="0" err="1"/>
              <a:t>risus</a:t>
            </a:r>
            <a:r>
              <a:rPr lang="en-GB" dirty="0"/>
              <a:t> </a:t>
            </a:r>
            <a:r>
              <a:rPr lang="en-GB" dirty="0" err="1"/>
              <a:t>vel</a:t>
            </a:r>
            <a:r>
              <a:rPr lang="en-GB" dirty="0"/>
              <a:t> </a:t>
            </a:r>
            <a:r>
              <a:rPr lang="en-GB" dirty="0" err="1"/>
              <a:t>sollicitudin</a:t>
            </a:r>
            <a:r>
              <a:rPr lang="en-GB" dirty="0"/>
              <a:t> </a:t>
            </a:r>
            <a:r>
              <a:rPr lang="en-GB" dirty="0" err="1"/>
              <a:t>bibendum</a:t>
            </a:r>
            <a:r>
              <a:rPr lang="en-GB" dirty="0"/>
              <a:t>. </a:t>
            </a:r>
            <a:br>
              <a:rPr lang="en-GB" dirty="0"/>
            </a:br>
            <a:r>
              <a:rPr lang="en-GB" dirty="0" err="1"/>
              <a:t>Sed</a:t>
            </a:r>
            <a:r>
              <a:rPr lang="en-GB" dirty="0"/>
              <a:t> </a:t>
            </a:r>
            <a:r>
              <a:rPr lang="en-GB" dirty="0" err="1"/>
              <a:t>leo</a:t>
            </a:r>
            <a:r>
              <a:rPr lang="en-GB" dirty="0"/>
              <a:t> </a:t>
            </a:r>
            <a:r>
              <a:rPr lang="en-GB" dirty="0" err="1"/>
              <a:t>velit</a:t>
            </a:r>
            <a:r>
              <a:rPr lang="en-GB" dirty="0"/>
              <a:t>, </a:t>
            </a:r>
            <a:r>
              <a:rPr lang="en-GB" dirty="0" err="1"/>
              <a:t>gravida</a:t>
            </a:r>
            <a:r>
              <a:rPr lang="en-GB" dirty="0"/>
              <a:t> </a:t>
            </a:r>
            <a:r>
              <a:rPr lang="en-GB" dirty="0" err="1"/>
              <a:t>sed</a:t>
            </a:r>
            <a:r>
              <a:rPr lang="en-GB" dirty="0"/>
              <a:t> magna ac, </a:t>
            </a:r>
            <a:r>
              <a:rPr lang="en-GB" dirty="0" err="1"/>
              <a:t>utrum</a:t>
            </a:r>
            <a:r>
              <a:rPr lang="en-GB" dirty="0"/>
              <a:t> </a:t>
            </a:r>
            <a:r>
              <a:rPr lang="en-GB" dirty="0" err="1"/>
              <a:t>pulvinar</a:t>
            </a:r>
            <a:r>
              <a:rPr lang="en-GB" dirty="0"/>
              <a:t> </a:t>
            </a:r>
            <a:r>
              <a:rPr lang="en-GB" dirty="0" err="1"/>
              <a:t>tortor</a:t>
            </a:r>
            <a:r>
              <a:rPr lang="en-GB" dirty="0"/>
              <a:t>. </a:t>
            </a:r>
            <a:r>
              <a:rPr lang="en-GB" dirty="0" err="1"/>
              <a:t>Duis</a:t>
            </a:r>
            <a:r>
              <a:rPr lang="en-GB" dirty="0"/>
              <a:t> ac </a:t>
            </a:r>
            <a:r>
              <a:rPr lang="en-GB" dirty="0" err="1"/>
              <a:t>eleifend</a:t>
            </a:r>
            <a:r>
              <a:rPr lang="en-GB" dirty="0"/>
              <a:t> </a:t>
            </a:r>
            <a:r>
              <a:rPr lang="en-GB" dirty="0" err="1"/>
              <a:t>enim</a:t>
            </a:r>
            <a:r>
              <a:rPr lang="en-GB" dirty="0"/>
              <a:t>. </a:t>
            </a:r>
            <a:r>
              <a:rPr lang="en-GB" dirty="0" err="1"/>
              <a:t>Donec</a:t>
            </a:r>
            <a:r>
              <a:rPr lang="en-GB" dirty="0"/>
              <a:t> </a:t>
            </a:r>
            <a:r>
              <a:rPr lang="en-GB" dirty="0" err="1"/>
              <a:t>posuere</a:t>
            </a:r>
            <a:r>
              <a:rPr lang="en-GB" dirty="0"/>
              <a:t> nisi at </a:t>
            </a:r>
            <a:r>
              <a:rPr lang="en-GB" dirty="0" err="1"/>
              <a:t>nulla</a:t>
            </a:r>
            <a:r>
              <a:rPr lang="en-GB" dirty="0"/>
              <a:t> </a:t>
            </a:r>
            <a:r>
              <a:rPr lang="en-GB" dirty="0" err="1"/>
              <a:t>endrerit</a:t>
            </a:r>
            <a:r>
              <a:rPr lang="en-GB" dirty="0"/>
              <a:t> </a:t>
            </a:r>
            <a:r>
              <a:rPr lang="en-GB" dirty="0" err="1"/>
              <a:t>auctor</a:t>
            </a:r>
            <a:r>
              <a:rPr lang="en-GB" dirty="0"/>
              <a:t>.</a:t>
            </a:r>
          </a:p>
          <a:p>
            <a:pPr lvl="0"/>
            <a:endParaRPr lang="en-GB" dirty="0"/>
          </a:p>
          <a:p>
            <a:pPr lvl="0"/>
            <a:r>
              <a:rPr lang="en-GB" dirty="0"/>
              <a:t>This is GMMH body copy style. </a:t>
            </a:r>
            <a:br>
              <a:rPr lang="en-GB" dirty="0"/>
            </a:b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Nunc</a:t>
            </a:r>
            <a:r>
              <a:rPr lang="en-GB" dirty="0"/>
              <a:t> in </a:t>
            </a:r>
            <a:r>
              <a:rPr lang="en-GB" dirty="0" err="1"/>
              <a:t>purus</a:t>
            </a:r>
            <a:r>
              <a:rPr lang="en-GB" dirty="0"/>
              <a:t> </a:t>
            </a:r>
            <a:r>
              <a:rPr lang="en-GB" dirty="0" err="1"/>
              <a:t>sed</a:t>
            </a:r>
            <a:r>
              <a:rPr lang="en-GB" dirty="0"/>
              <a:t> </a:t>
            </a:r>
            <a:r>
              <a:rPr lang="en-GB" dirty="0" err="1"/>
              <a:t>libero</a:t>
            </a:r>
            <a:r>
              <a:rPr lang="en-GB" dirty="0"/>
              <a:t> </a:t>
            </a:r>
            <a:r>
              <a:rPr lang="en-GB" dirty="0" err="1"/>
              <a:t>interdum</a:t>
            </a:r>
            <a:r>
              <a:rPr lang="en-GB" dirty="0"/>
              <a:t> </a:t>
            </a:r>
            <a:r>
              <a:rPr lang="en-GB" dirty="0" err="1"/>
              <a:t>porta</a:t>
            </a:r>
            <a:r>
              <a:rPr lang="en-GB" dirty="0"/>
              <a:t> non et </a:t>
            </a:r>
            <a:r>
              <a:rPr lang="en-GB" dirty="0" err="1"/>
              <a:t>neque</a:t>
            </a:r>
            <a:r>
              <a:rPr lang="en-GB" dirty="0"/>
              <a:t>. </a:t>
            </a:r>
            <a:r>
              <a:rPr lang="en-GB" dirty="0" err="1"/>
              <a:t>Curabitur</a:t>
            </a:r>
            <a:r>
              <a:rPr lang="en-GB" dirty="0"/>
              <a:t> </a:t>
            </a:r>
            <a:r>
              <a:rPr lang="en-GB" dirty="0" err="1"/>
              <a:t>tristique</a:t>
            </a:r>
            <a:r>
              <a:rPr lang="en-GB" dirty="0"/>
              <a:t> </a:t>
            </a:r>
            <a:r>
              <a:rPr lang="en-GB" dirty="0" err="1"/>
              <a:t>risus</a:t>
            </a:r>
            <a:r>
              <a:rPr lang="en-GB" dirty="0"/>
              <a:t> </a:t>
            </a:r>
            <a:r>
              <a:rPr lang="en-GB" dirty="0" err="1"/>
              <a:t>vel</a:t>
            </a:r>
            <a:r>
              <a:rPr lang="en-GB" dirty="0"/>
              <a:t> </a:t>
            </a:r>
            <a:r>
              <a:rPr lang="en-GB" dirty="0" err="1"/>
              <a:t>sollicitudin</a:t>
            </a:r>
            <a:r>
              <a:rPr lang="en-GB" dirty="0"/>
              <a:t> </a:t>
            </a:r>
            <a:r>
              <a:rPr lang="en-GB" dirty="0" err="1"/>
              <a:t>bibendum</a:t>
            </a:r>
            <a:r>
              <a:rPr lang="en-GB" dirty="0"/>
              <a:t>. </a:t>
            </a:r>
            <a:br>
              <a:rPr lang="en-GB" dirty="0"/>
            </a:br>
            <a:r>
              <a:rPr lang="en-GB" dirty="0" err="1"/>
              <a:t>Sed</a:t>
            </a:r>
            <a:r>
              <a:rPr lang="en-GB" dirty="0"/>
              <a:t> </a:t>
            </a:r>
            <a:r>
              <a:rPr lang="en-GB" dirty="0" err="1"/>
              <a:t>leo</a:t>
            </a:r>
            <a:r>
              <a:rPr lang="en-GB" dirty="0"/>
              <a:t> </a:t>
            </a:r>
            <a:r>
              <a:rPr lang="en-GB" dirty="0" err="1"/>
              <a:t>velit</a:t>
            </a:r>
            <a:r>
              <a:rPr lang="en-GB" dirty="0"/>
              <a:t>, </a:t>
            </a:r>
            <a:r>
              <a:rPr lang="en-GB" dirty="0" err="1"/>
              <a:t>gravida</a:t>
            </a:r>
            <a:r>
              <a:rPr lang="en-GB" dirty="0"/>
              <a:t> </a:t>
            </a:r>
            <a:r>
              <a:rPr lang="en-GB" dirty="0" err="1"/>
              <a:t>sed</a:t>
            </a:r>
            <a:r>
              <a:rPr lang="en-GB" dirty="0"/>
              <a:t> magna ac, </a:t>
            </a:r>
            <a:r>
              <a:rPr lang="en-GB" dirty="0" err="1"/>
              <a:t>utrum</a:t>
            </a:r>
            <a:r>
              <a:rPr lang="en-GB" dirty="0"/>
              <a:t> </a:t>
            </a:r>
            <a:r>
              <a:rPr lang="en-GB" dirty="0" err="1"/>
              <a:t>pulvinar</a:t>
            </a:r>
            <a:r>
              <a:rPr lang="en-GB" dirty="0"/>
              <a:t> </a:t>
            </a:r>
            <a:r>
              <a:rPr lang="en-GB" dirty="0" err="1"/>
              <a:t>tortor</a:t>
            </a:r>
            <a:r>
              <a:rPr lang="en-GB" dirty="0"/>
              <a:t>. </a:t>
            </a:r>
            <a:r>
              <a:rPr lang="en-GB" dirty="0" err="1"/>
              <a:t>Duis</a:t>
            </a:r>
            <a:r>
              <a:rPr lang="en-GB" dirty="0"/>
              <a:t> ac </a:t>
            </a:r>
            <a:r>
              <a:rPr lang="en-GB" dirty="0" err="1"/>
              <a:t>eleifend</a:t>
            </a:r>
            <a:r>
              <a:rPr lang="en-GB" dirty="0"/>
              <a:t> </a:t>
            </a:r>
            <a:r>
              <a:rPr lang="en-GB" dirty="0" err="1"/>
              <a:t>enim</a:t>
            </a:r>
            <a:r>
              <a:rPr lang="en-GB" dirty="0"/>
              <a:t>. </a:t>
            </a:r>
            <a:r>
              <a:rPr lang="en-GB" dirty="0" err="1"/>
              <a:t>Donec</a:t>
            </a:r>
            <a:r>
              <a:rPr lang="en-GB" dirty="0"/>
              <a:t> </a:t>
            </a:r>
            <a:r>
              <a:rPr lang="en-GB" dirty="0" err="1"/>
              <a:t>posuere</a:t>
            </a:r>
            <a:r>
              <a:rPr lang="en-GB" dirty="0"/>
              <a:t> nisi at </a:t>
            </a:r>
            <a:r>
              <a:rPr lang="en-GB" dirty="0" err="1"/>
              <a:t>nulla</a:t>
            </a:r>
            <a:r>
              <a:rPr lang="en-GB" dirty="0"/>
              <a:t> </a:t>
            </a:r>
            <a:r>
              <a:rPr lang="en-GB" dirty="0" err="1"/>
              <a:t>endrerit</a:t>
            </a:r>
            <a:r>
              <a:rPr lang="en-GB" dirty="0"/>
              <a:t> </a:t>
            </a:r>
            <a:r>
              <a:rPr lang="en-GB" dirty="0" err="1"/>
              <a:t>auctor</a:t>
            </a:r>
            <a:r>
              <a:rPr lang="en-GB" dirty="0"/>
              <a:t>.</a:t>
            </a:r>
          </a:p>
          <a:p>
            <a:pPr lvl="0"/>
            <a:endParaRPr lang="en-GB" dirty="0"/>
          </a:p>
          <a:p>
            <a:pPr lvl="0"/>
            <a:r>
              <a:rPr lang="en-GB" dirty="0"/>
              <a:t>This is GMMH body copy style. </a:t>
            </a:r>
            <a:br>
              <a:rPr lang="en-GB" dirty="0"/>
            </a:b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Nunc</a:t>
            </a:r>
            <a:r>
              <a:rPr lang="en-GB" dirty="0"/>
              <a:t> in </a:t>
            </a:r>
            <a:r>
              <a:rPr lang="en-GB" dirty="0" err="1"/>
              <a:t>purus</a:t>
            </a:r>
            <a:r>
              <a:rPr lang="en-GB" dirty="0"/>
              <a:t> </a:t>
            </a:r>
            <a:r>
              <a:rPr lang="en-GB" dirty="0" err="1"/>
              <a:t>sed</a:t>
            </a:r>
            <a:r>
              <a:rPr lang="en-GB" dirty="0"/>
              <a:t> </a:t>
            </a:r>
            <a:r>
              <a:rPr lang="en-GB" dirty="0" err="1"/>
              <a:t>libero</a:t>
            </a:r>
            <a:r>
              <a:rPr lang="en-GB" dirty="0"/>
              <a:t> </a:t>
            </a:r>
            <a:r>
              <a:rPr lang="en-GB" dirty="0" err="1"/>
              <a:t>interdum</a:t>
            </a:r>
            <a:r>
              <a:rPr lang="en-GB" dirty="0"/>
              <a:t> </a:t>
            </a:r>
            <a:r>
              <a:rPr lang="en-GB" dirty="0" err="1"/>
              <a:t>porta</a:t>
            </a:r>
            <a:r>
              <a:rPr lang="en-GB" dirty="0"/>
              <a:t> non et </a:t>
            </a:r>
            <a:r>
              <a:rPr lang="en-GB" dirty="0" err="1"/>
              <a:t>neque</a:t>
            </a:r>
            <a:r>
              <a:rPr lang="en-GB" dirty="0"/>
              <a:t>. </a:t>
            </a:r>
            <a:r>
              <a:rPr lang="en-GB" dirty="0" err="1"/>
              <a:t>Curabitur</a:t>
            </a:r>
            <a:r>
              <a:rPr lang="en-GB" dirty="0"/>
              <a:t> </a:t>
            </a:r>
            <a:r>
              <a:rPr lang="en-GB" dirty="0" err="1"/>
              <a:t>tristique</a:t>
            </a:r>
            <a:r>
              <a:rPr lang="en-GB" dirty="0"/>
              <a:t> </a:t>
            </a:r>
            <a:r>
              <a:rPr lang="en-GB" dirty="0" err="1"/>
              <a:t>risus</a:t>
            </a:r>
            <a:r>
              <a:rPr lang="en-GB" dirty="0"/>
              <a:t> </a:t>
            </a:r>
            <a:r>
              <a:rPr lang="en-GB" dirty="0" err="1"/>
              <a:t>vel</a:t>
            </a:r>
            <a:r>
              <a:rPr lang="en-GB" dirty="0"/>
              <a:t> </a:t>
            </a:r>
            <a:r>
              <a:rPr lang="en-GB" dirty="0" err="1"/>
              <a:t>sollicitudin</a:t>
            </a:r>
            <a:r>
              <a:rPr lang="en-GB" dirty="0"/>
              <a:t> </a:t>
            </a:r>
            <a:r>
              <a:rPr lang="en-GB" dirty="0" err="1"/>
              <a:t>bibendum</a:t>
            </a:r>
            <a:r>
              <a:rPr lang="en-GB" dirty="0"/>
              <a:t>. </a:t>
            </a:r>
            <a:br>
              <a:rPr lang="en-GB" dirty="0"/>
            </a:br>
            <a:r>
              <a:rPr lang="en-GB" dirty="0" err="1"/>
              <a:t>Sed</a:t>
            </a:r>
            <a:r>
              <a:rPr lang="en-GB" dirty="0"/>
              <a:t> </a:t>
            </a:r>
            <a:r>
              <a:rPr lang="en-GB" dirty="0" err="1"/>
              <a:t>leo</a:t>
            </a:r>
            <a:r>
              <a:rPr lang="en-GB" dirty="0"/>
              <a:t> </a:t>
            </a:r>
            <a:r>
              <a:rPr lang="en-GB" dirty="0" err="1"/>
              <a:t>velit</a:t>
            </a:r>
            <a:r>
              <a:rPr lang="en-GB" dirty="0"/>
              <a:t>, </a:t>
            </a:r>
            <a:r>
              <a:rPr lang="en-GB" dirty="0" err="1"/>
              <a:t>gravida</a:t>
            </a:r>
            <a:r>
              <a:rPr lang="en-GB" dirty="0"/>
              <a:t> </a:t>
            </a:r>
            <a:r>
              <a:rPr lang="en-GB" dirty="0" err="1"/>
              <a:t>sed</a:t>
            </a:r>
            <a:r>
              <a:rPr lang="en-GB" dirty="0"/>
              <a:t> magna ac, </a:t>
            </a:r>
            <a:r>
              <a:rPr lang="en-GB" dirty="0" err="1"/>
              <a:t>utrum</a:t>
            </a:r>
            <a:r>
              <a:rPr lang="en-GB" dirty="0"/>
              <a:t> </a:t>
            </a:r>
            <a:r>
              <a:rPr lang="en-GB" dirty="0" err="1"/>
              <a:t>pulvinar</a:t>
            </a:r>
            <a:r>
              <a:rPr lang="en-GB" dirty="0"/>
              <a:t> </a:t>
            </a:r>
            <a:r>
              <a:rPr lang="en-GB" dirty="0" err="1"/>
              <a:t>tortor</a:t>
            </a:r>
            <a:r>
              <a:rPr lang="en-GB" dirty="0"/>
              <a:t>. </a:t>
            </a:r>
            <a:r>
              <a:rPr lang="en-GB" dirty="0" err="1"/>
              <a:t>Duis</a:t>
            </a:r>
            <a:r>
              <a:rPr lang="en-GB" dirty="0"/>
              <a:t> ac </a:t>
            </a:r>
            <a:r>
              <a:rPr lang="en-GB" dirty="0" err="1"/>
              <a:t>eleifend</a:t>
            </a:r>
            <a:r>
              <a:rPr lang="en-GB" dirty="0"/>
              <a:t> </a:t>
            </a:r>
            <a:r>
              <a:rPr lang="en-GB" dirty="0" err="1"/>
              <a:t>enim</a:t>
            </a:r>
            <a:r>
              <a:rPr lang="en-GB" dirty="0"/>
              <a:t>. </a:t>
            </a:r>
            <a:r>
              <a:rPr lang="en-GB" dirty="0" err="1"/>
              <a:t>Donec</a:t>
            </a:r>
            <a:r>
              <a:rPr lang="en-GB" dirty="0"/>
              <a:t> </a:t>
            </a:r>
            <a:r>
              <a:rPr lang="en-GB" dirty="0" err="1"/>
              <a:t>posuere</a:t>
            </a:r>
            <a:r>
              <a:rPr lang="en-GB" dirty="0"/>
              <a:t> nisi at </a:t>
            </a:r>
            <a:r>
              <a:rPr lang="en-GB" dirty="0" err="1"/>
              <a:t>nulla</a:t>
            </a:r>
            <a:r>
              <a:rPr lang="en-GB" dirty="0"/>
              <a:t> </a:t>
            </a:r>
            <a:r>
              <a:rPr lang="en-GB" dirty="0" err="1"/>
              <a:t>endrerit</a:t>
            </a:r>
            <a:r>
              <a:rPr lang="en-GB" dirty="0"/>
              <a:t> </a:t>
            </a:r>
            <a:r>
              <a:rPr lang="en-GB" dirty="0" err="1"/>
              <a:t>auctor</a:t>
            </a:r>
            <a:endParaRPr lang="en-GB" dirty="0"/>
          </a:p>
          <a:p>
            <a:pPr marL="0" marR="0" lvl="1" indent="-359991" algn="l" defTabSz="914378" rtl="0" eaLnBrk="1" fontAlgn="auto" latinLnBrk="0" hangingPunct="1">
              <a:lnSpc>
                <a:spcPct val="100000"/>
              </a:lnSpc>
              <a:spcBef>
                <a:spcPts val="800"/>
              </a:spcBef>
              <a:spcAft>
                <a:spcPts val="0"/>
              </a:spcAft>
              <a:buClrTx/>
              <a:buSzTx/>
              <a:buFont typeface="Arial"/>
              <a:buChar char="–"/>
              <a:tabLst/>
              <a:defRPr/>
            </a:pPr>
            <a:endParaRPr lang="en-GB" dirty="0"/>
          </a:p>
          <a:p>
            <a:pPr lvl="1"/>
            <a:endParaRPr lang="en-GB" dirty="0"/>
          </a:p>
        </p:txBody>
      </p:sp>
      <p:sp>
        <p:nvSpPr>
          <p:cNvPr id="13" name="Title 3"/>
          <p:cNvSpPr>
            <a:spLocks noGrp="1"/>
          </p:cNvSpPr>
          <p:nvPr>
            <p:ph type="title" hasCustomPrompt="1"/>
          </p:nvPr>
        </p:nvSpPr>
        <p:spPr>
          <a:xfrm>
            <a:off x="914402" y="1170054"/>
            <a:ext cx="2778966" cy="1714500"/>
          </a:xfrm>
          <a:prstGeom prst="rect">
            <a:avLst/>
          </a:prstGeom>
        </p:spPr>
        <p:txBody>
          <a:bodyPr vert="horz" lIns="0" tIns="0" rIns="0" bIns="0"/>
          <a:lstStyle>
            <a:lvl1pPr algn="l">
              <a:defRPr sz="2801" b="1" i="0" baseline="0"/>
            </a:lvl1pPr>
          </a:lstStyle>
          <a:p>
            <a:r>
              <a:rPr lang="en-GB" dirty="0"/>
              <a:t>Page title to be written here</a:t>
            </a:r>
            <a:endParaRPr lang="en-US" dirty="0"/>
          </a:p>
        </p:txBody>
      </p:sp>
      <p:sp>
        <p:nvSpPr>
          <p:cNvPr id="2" name="Slide Number Placeholder 1">
            <a:extLst>
              <a:ext uri="{FF2B5EF4-FFF2-40B4-BE49-F238E27FC236}">
                <a16:creationId xmlns:a16="http://schemas.microsoft.com/office/drawing/2014/main" id="{6255FD4B-62FA-4278-97A6-923799AADCBA}"/>
              </a:ext>
            </a:extLst>
          </p:cNvPr>
          <p:cNvSpPr>
            <a:spLocks noGrp="1"/>
          </p:cNvSpPr>
          <p:nvPr>
            <p:ph type="sldNum" sz="quarter" idx="12"/>
          </p:nvPr>
        </p:nvSpPr>
        <p:spPr/>
        <p:txBody>
          <a:bodyPr/>
          <a:lstStyle/>
          <a:p>
            <a:fld id="{4FF97E85-6EC0-4A9A-BB59-71ED7196CB33}" type="slidenum">
              <a:rPr lang="en-GB" smtClean="0"/>
              <a:pPr/>
              <a:t>‹#›</a:t>
            </a:fld>
            <a:endParaRPr lang="en-GB" dirty="0"/>
          </a:p>
        </p:txBody>
      </p:sp>
    </p:spTree>
    <p:extLst>
      <p:ext uri="{BB962C8B-B14F-4D97-AF65-F5344CB8AC3E}">
        <p14:creationId xmlns:p14="http://schemas.microsoft.com/office/powerpoint/2010/main" val="3249324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svg"/><Relationship Id="rId7" Type="http://schemas.openxmlformats.org/officeDocument/2006/relationships/diagramData" Target="../diagrams/data1.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diagramDrawing" Target="../diagrams/drawing1.xml"/><Relationship Id="rId5" Type="http://schemas.openxmlformats.org/officeDocument/2006/relationships/image" Target="../media/image6.svg"/><Relationship Id="rId10" Type="http://schemas.openxmlformats.org/officeDocument/2006/relationships/diagramColors" Target="../diagrams/colors1.xml"/><Relationship Id="rId4" Type="http://schemas.openxmlformats.org/officeDocument/2006/relationships/image" Target="../media/image5.png"/><Relationship Id="rId9"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4.svg"/><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sv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svg"/><Relationship Id="rId7"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hyperlink" Target="https://d1uw1dikibnh8j.cloudfront.net/media/18660/my-self-care-plan-secondaryfe.pdf" TargetMode="External"/><Relationship Id="rId3" Type="http://schemas.openxmlformats.org/officeDocument/2006/relationships/image" Target="../media/image4.sv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svg"/><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sv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youngminds.org.uk/parents/parents-a-z-mental-health-guide/self-harm/" TargetMode="Externa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svg"/></Relationships>
</file>

<file path=ppt/slides/_rels/slide35.xml.rels><?xml version="1.0" encoding="UTF-8" standalone="yes"?>
<Relationships xmlns="http://schemas.openxmlformats.org/package/2006/relationships"><Relationship Id="rId3" Type="http://schemas.openxmlformats.org/officeDocument/2006/relationships/hyperlink" Target="http://www.qwell.io/" TargetMode="External"/><Relationship Id="rId7" Type="http://schemas.openxmlformats.org/officeDocument/2006/relationships/image" Target="../media/image4.svg"/><Relationship Id="rId2" Type="http://schemas.openxmlformats.org/officeDocument/2006/relationships/hyperlink" Target="http://www.gmmh.nhs.uk/think-wellbeing"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hyperlink" Target="http://www.youngminds.org.uk/parent/parent-helpline-and-webcha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4.svg"/></Relationships>
</file>

<file path=ppt/slides/_rels/slide3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sv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sv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hyperlink" Target="https://www.youtube.com/watch?v=rpolpKTWr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2169" y="-7865242"/>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9898218" y="0"/>
            <a:ext cx="8051198" cy="6184627"/>
          </a:xfrm>
          <a:custGeom>
            <a:avLst/>
            <a:gdLst/>
            <a:ahLst/>
            <a:cxnLst/>
            <a:rect l="l" t="t" r="r" b="b"/>
            <a:pathLst>
              <a:path w="8051198" h="6184627">
                <a:moveTo>
                  <a:pt x="0" y="0"/>
                </a:moveTo>
                <a:lnTo>
                  <a:pt x="8051198" y="0"/>
                </a:lnTo>
                <a:lnTo>
                  <a:pt x="8051198" y="6184627"/>
                </a:lnTo>
                <a:lnTo>
                  <a:pt x="0" y="6184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719486" y="2245070"/>
            <a:ext cx="6303221" cy="847244"/>
          </a:xfrm>
          <a:prstGeom prst="rect">
            <a:avLst/>
          </a:prstGeom>
        </p:spPr>
        <p:txBody>
          <a:bodyPr lIns="0" tIns="0" rIns="0" bIns="0" rtlCol="0" anchor="t">
            <a:spAutoFit/>
          </a:bodyPr>
          <a:lstStyle/>
          <a:p>
            <a:pPr algn="just">
              <a:lnSpc>
                <a:spcPts val="6874"/>
              </a:lnSpc>
            </a:pPr>
            <a:r>
              <a:rPr lang="en-US" sz="5287" spc="264">
                <a:solidFill>
                  <a:srgbClr val="FFFFFF"/>
                </a:solidFill>
                <a:latin typeface="TT Norms Bold"/>
              </a:rPr>
              <a:t>WIGAN MHST</a:t>
            </a:r>
          </a:p>
        </p:txBody>
      </p:sp>
      <p:sp>
        <p:nvSpPr>
          <p:cNvPr id="5" name="TextBox 5"/>
          <p:cNvSpPr txBox="1"/>
          <p:nvPr/>
        </p:nvSpPr>
        <p:spPr>
          <a:xfrm>
            <a:off x="719486" y="3597272"/>
            <a:ext cx="9581391" cy="1738296"/>
          </a:xfrm>
          <a:prstGeom prst="rect">
            <a:avLst/>
          </a:prstGeom>
        </p:spPr>
        <p:txBody>
          <a:bodyPr lIns="0" tIns="0" rIns="0" bIns="0" rtlCol="0" anchor="t">
            <a:spAutoFit/>
          </a:bodyPr>
          <a:lstStyle/>
          <a:p>
            <a:pPr>
              <a:lnSpc>
                <a:spcPts val="6711"/>
              </a:lnSpc>
            </a:pPr>
            <a:r>
              <a:rPr lang="en-US" sz="6101" dirty="0">
                <a:solidFill>
                  <a:srgbClr val="FFFFFF"/>
                </a:solidFill>
                <a:latin typeface="TT Norms Bold"/>
              </a:rPr>
              <a:t>SUPPORTING YOUR CHILD WITH ANXIETY</a:t>
            </a:r>
            <a:endParaRPr lang="en-US" sz="2900" dirty="0">
              <a:solidFill>
                <a:srgbClr val="FFFFFF"/>
              </a:solidFill>
              <a:latin typeface="TT Norms Bold"/>
            </a:endParaRPr>
          </a:p>
        </p:txBody>
      </p:sp>
      <p:sp>
        <p:nvSpPr>
          <p:cNvPr id="6" name="Freeform 6"/>
          <p:cNvSpPr/>
          <p:nvPr/>
        </p:nvSpPr>
        <p:spPr>
          <a:xfrm>
            <a:off x="12119859" y="8174227"/>
            <a:ext cx="3723085" cy="1767287"/>
          </a:xfrm>
          <a:custGeom>
            <a:avLst/>
            <a:gdLst/>
            <a:ahLst/>
            <a:cxnLst/>
            <a:rect l="l" t="t" r="r" b="b"/>
            <a:pathLst>
              <a:path w="3723085" h="1767287">
                <a:moveTo>
                  <a:pt x="0" y="0"/>
                </a:moveTo>
                <a:lnTo>
                  <a:pt x="3723086" y="0"/>
                </a:lnTo>
                <a:lnTo>
                  <a:pt x="3723086" y="1767288"/>
                </a:lnTo>
                <a:lnTo>
                  <a:pt x="0" y="1767288"/>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sp>
        <p:nvSpPr>
          <p:cNvPr id="5" name="Freeform 5"/>
          <p:cNvSpPr/>
          <p:nvPr/>
        </p:nvSpPr>
        <p:spPr>
          <a:xfrm>
            <a:off x="2437944" y="3411498"/>
            <a:ext cx="13412113" cy="6183041"/>
          </a:xfrm>
          <a:custGeom>
            <a:avLst/>
            <a:gdLst/>
            <a:ahLst/>
            <a:cxnLst/>
            <a:rect l="l" t="t" r="r" b="b"/>
            <a:pathLst>
              <a:path w="13412113" h="6183041">
                <a:moveTo>
                  <a:pt x="0" y="0"/>
                </a:moveTo>
                <a:lnTo>
                  <a:pt x="13412112" y="0"/>
                </a:lnTo>
                <a:lnTo>
                  <a:pt x="13412112" y="6183041"/>
                </a:lnTo>
                <a:lnTo>
                  <a:pt x="0" y="6183041"/>
                </a:lnTo>
                <a:lnTo>
                  <a:pt x="0" y="0"/>
                </a:lnTo>
                <a:close/>
              </a:path>
            </a:pathLst>
          </a:custGeom>
          <a:blipFill>
            <a:blip r:embed="rId7"/>
            <a:stretch>
              <a:fillRect/>
            </a:stretch>
          </a:blipFill>
        </p:spPr>
        <p:txBody>
          <a:bodyPr/>
          <a:lstStyle/>
          <a:p>
            <a:endParaRPr lang="en-GB"/>
          </a:p>
        </p:txBody>
      </p:sp>
      <p:sp>
        <p:nvSpPr>
          <p:cNvPr id="7" name="TextBox 7"/>
          <p:cNvSpPr txBox="1"/>
          <p:nvPr/>
        </p:nvSpPr>
        <p:spPr>
          <a:xfrm>
            <a:off x="7162800" y="2128819"/>
            <a:ext cx="5456481" cy="879299"/>
          </a:xfrm>
          <a:prstGeom prst="rect">
            <a:avLst/>
          </a:prstGeom>
        </p:spPr>
        <p:txBody>
          <a:bodyPr lIns="0" tIns="0" rIns="0" bIns="0" rtlCol="0" anchor="t">
            <a:spAutoFit/>
          </a:bodyPr>
          <a:lstStyle/>
          <a:p>
            <a:pPr algn="ctr">
              <a:lnSpc>
                <a:spcPts val="3593"/>
              </a:lnSpc>
            </a:pPr>
            <a:endParaRPr dirty="0"/>
          </a:p>
          <a:p>
            <a:pPr marL="0" lvl="0" indent="0" algn="ctr">
              <a:lnSpc>
                <a:spcPts val="3593"/>
              </a:lnSpc>
              <a:spcBef>
                <a:spcPct val="0"/>
              </a:spcBef>
            </a:pPr>
            <a:r>
              <a:rPr lang="en-US" sz="2763" spc="138" dirty="0">
                <a:solidFill>
                  <a:srgbClr val="000000"/>
                </a:solidFill>
                <a:latin typeface="TT Norms Bold"/>
              </a:rPr>
              <a:t> THE AMYGDALA HIJACK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sp>
        <p:nvSpPr>
          <p:cNvPr id="5" name="Freeform 5"/>
          <p:cNvSpPr/>
          <p:nvPr/>
        </p:nvSpPr>
        <p:spPr>
          <a:xfrm>
            <a:off x="10220826" y="3803897"/>
            <a:ext cx="7322295" cy="3831794"/>
          </a:xfrm>
          <a:custGeom>
            <a:avLst/>
            <a:gdLst/>
            <a:ahLst/>
            <a:cxnLst/>
            <a:rect l="l" t="t" r="r" b="b"/>
            <a:pathLst>
              <a:path w="7322295" h="3831794">
                <a:moveTo>
                  <a:pt x="0" y="0"/>
                </a:moveTo>
                <a:lnTo>
                  <a:pt x="7322295" y="0"/>
                </a:lnTo>
                <a:lnTo>
                  <a:pt x="7322295" y="3831794"/>
                </a:lnTo>
                <a:lnTo>
                  <a:pt x="0" y="3831794"/>
                </a:lnTo>
                <a:lnTo>
                  <a:pt x="0" y="0"/>
                </a:lnTo>
                <a:close/>
              </a:path>
            </a:pathLst>
          </a:custGeom>
          <a:blipFill>
            <a:blip r:embed="rId7"/>
            <a:stretch>
              <a:fillRect/>
            </a:stretch>
          </a:blipFill>
        </p:spPr>
        <p:txBody>
          <a:bodyPr/>
          <a:lstStyle/>
          <a:p>
            <a:endParaRPr lang="en-GB"/>
          </a:p>
        </p:txBody>
      </p:sp>
      <p:sp>
        <p:nvSpPr>
          <p:cNvPr id="7" name="TextBox 7"/>
          <p:cNvSpPr txBox="1"/>
          <p:nvPr/>
        </p:nvSpPr>
        <p:spPr>
          <a:xfrm>
            <a:off x="778658" y="4000500"/>
            <a:ext cx="9426825" cy="3045193"/>
          </a:xfrm>
          <a:prstGeom prst="rect">
            <a:avLst/>
          </a:prstGeom>
        </p:spPr>
        <p:txBody>
          <a:bodyPr lIns="0" tIns="0" rIns="0" bIns="0" rtlCol="0" anchor="t">
            <a:spAutoFit/>
          </a:bodyPr>
          <a:lstStyle/>
          <a:p>
            <a:pPr algn="ctr">
              <a:lnSpc>
                <a:spcPts val="3449"/>
              </a:lnSpc>
              <a:spcBef>
                <a:spcPct val="0"/>
              </a:spcBef>
            </a:pPr>
            <a:r>
              <a:rPr lang="en-US" sz="2653" spc="132" dirty="0">
                <a:solidFill>
                  <a:srgbClr val="000000"/>
                </a:solidFill>
                <a:latin typeface="TT Norms"/>
              </a:rPr>
              <a:t>Our brains are not fully developed until we are between 22 - 25 years old. It is normal during adolescence for there to be lower reasoned/rational thinking, more impulsiveness and a tendency to respond emotionally. In addition, taking another person's perspective into account can be difficult. </a:t>
            </a:r>
          </a:p>
          <a:p>
            <a:pPr algn="ctr">
              <a:lnSpc>
                <a:spcPts val="3449"/>
              </a:lnSpc>
              <a:spcBef>
                <a:spcPct val="0"/>
              </a:spcBef>
            </a:pPr>
            <a:endParaRPr lang="en-US" sz="2653" spc="132" dirty="0">
              <a:solidFill>
                <a:srgbClr val="000000"/>
              </a:solidFill>
              <a:latin typeface="TT Nor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880FD8-5859-CCCF-5560-5F5E146B96DA}"/>
              </a:ext>
            </a:extLst>
          </p:cNvPr>
          <p:cNvPicPr>
            <a:picLocks noChangeAspect="1"/>
          </p:cNvPicPr>
          <p:nvPr/>
        </p:nvPicPr>
        <p:blipFill rotWithShape="1">
          <a:blip r:embed="rId2"/>
          <a:srcRect l="3487"/>
          <a:stretch/>
        </p:blipFill>
        <p:spPr>
          <a:xfrm>
            <a:off x="2895600" y="2019300"/>
            <a:ext cx="12725400" cy="7169798"/>
          </a:xfrm>
          <a:prstGeom prst="rect">
            <a:avLst/>
          </a:prstGeom>
        </p:spPr>
      </p:pic>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7"/>
            <a:stretch>
              <a:fillRect/>
            </a:stretch>
          </a:blipFill>
        </p:spPr>
        <p:txBody>
          <a:bodyPr/>
          <a:lstStyle/>
          <a:p>
            <a:endParaRPr lang="en-GB"/>
          </a:p>
        </p:txBody>
      </p:sp>
      <p:sp>
        <p:nvSpPr>
          <p:cNvPr id="5" name="TextBox 6">
            <a:extLst>
              <a:ext uri="{FF2B5EF4-FFF2-40B4-BE49-F238E27FC236}">
                <a16:creationId xmlns:a16="http://schemas.microsoft.com/office/drawing/2014/main" id="{8B2DBA47-7B89-FE3F-D953-F37379F2EF6D}"/>
              </a:ext>
            </a:extLst>
          </p:cNvPr>
          <p:cNvSpPr txBox="1"/>
          <p:nvPr/>
        </p:nvSpPr>
        <p:spPr>
          <a:xfrm>
            <a:off x="10692306" y="1562100"/>
            <a:ext cx="7650052" cy="627416"/>
          </a:xfrm>
          <a:prstGeom prst="rect">
            <a:avLst/>
          </a:prstGeom>
        </p:spPr>
        <p:txBody>
          <a:bodyPr lIns="0" tIns="0" rIns="0" bIns="0" rtlCol="0" anchor="t">
            <a:spAutoFit/>
          </a:bodyPr>
          <a:lstStyle/>
          <a:p>
            <a:pPr marL="0" lvl="0" indent="0" algn="ctr">
              <a:lnSpc>
                <a:spcPts val="4951"/>
              </a:lnSpc>
              <a:spcBef>
                <a:spcPct val="0"/>
              </a:spcBef>
            </a:pPr>
            <a:r>
              <a:rPr lang="en-US" sz="3808" spc="190" dirty="0">
                <a:solidFill>
                  <a:srgbClr val="000000"/>
                </a:solidFill>
                <a:latin typeface="TT Norms Bold"/>
              </a:rPr>
              <a:t>SIGNS OF ANXIETY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sp>
        <p:nvSpPr>
          <p:cNvPr id="10" name="TextBox 10"/>
          <p:cNvSpPr txBox="1"/>
          <p:nvPr/>
        </p:nvSpPr>
        <p:spPr>
          <a:xfrm>
            <a:off x="10220826" y="1625683"/>
            <a:ext cx="7650052" cy="627416"/>
          </a:xfrm>
          <a:prstGeom prst="rect">
            <a:avLst/>
          </a:prstGeom>
        </p:spPr>
        <p:txBody>
          <a:bodyPr lIns="0" tIns="0" rIns="0" bIns="0" rtlCol="0" anchor="t">
            <a:spAutoFit/>
          </a:bodyPr>
          <a:lstStyle/>
          <a:p>
            <a:pPr marL="0" lvl="0" indent="0" algn="ctr">
              <a:lnSpc>
                <a:spcPts val="4951"/>
              </a:lnSpc>
              <a:spcBef>
                <a:spcPct val="0"/>
              </a:spcBef>
            </a:pPr>
            <a:r>
              <a:rPr lang="en-US" sz="3808" spc="190" dirty="0">
                <a:solidFill>
                  <a:srgbClr val="000000"/>
                </a:solidFill>
                <a:latin typeface="TT Norms Bold"/>
              </a:rPr>
              <a:t>HABITUATION</a:t>
            </a:r>
          </a:p>
        </p:txBody>
      </p:sp>
      <p:sp>
        <p:nvSpPr>
          <p:cNvPr id="11" name="TextBox 11"/>
          <p:cNvSpPr txBox="1"/>
          <p:nvPr/>
        </p:nvSpPr>
        <p:spPr>
          <a:xfrm>
            <a:off x="4474966" y="8118254"/>
            <a:ext cx="8418876" cy="1747100"/>
          </a:xfrm>
          <a:prstGeom prst="rect">
            <a:avLst/>
          </a:prstGeom>
        </p:spPr>
        <p:txBody>
          <a:bodyPr lIns="0" tIns="0" rIns="0" bIns="0" rtlCol="0" anchor="t">
            <a:spAutoFit/>
          </a:bodyPr>
          <a:lstStyle/>
          <a:p>
            <a:pPr algn="ctr">
              <a:lnSpc>
                <a:spcPts val="3487"/>
              </a:lnSpc>
              <a:spcBef>
                <a:spcPct val="0"/>
              </a:spcBef>
            </a:pPr>
            <a:r>
              <a:rPr lang="en-US" sz="2683" spc="134">
                <a:solidFill>
                  <a:srgbClr val="FFFFFF"/>
                </a:solidFill>
                <a:latin typeface="TT Norms Bold"/>
              </a:rPr>
              <a:t>Anxiety is caused by our perception of threat. Anxiety put simply is the overestimation a perceived threat and underestimation our ability to cope. </a:t>
            </a:r>
          </a:p>
        </p:txBody>
      </p:sp>
      <p:pic>
        <p:nvPicPr>
          <p:cNvPr id="8" name="Content Placeholder 4" descr="Diagram&#10;&#10;Description automatically generated">
            <a:extLst>
              <a:ext uri="{FF2B5EF4-FFF2-40B4-BE49-F238E27FC236}">
                <a16:creationId xmlns:a16="http://schemas.microsoft.com/office/drawing/2014/main" id="{0E0B00E9-E563-DFB2-FBF5-970F0D2E04E9}"/>
              </a:ext>
            </a:extLst>
          </p:cNvPr>
          <p:cNvPicPr>
            <a:picLocks noChangeAspect="1"/>
          </p:cNvPicPr>
          <p:nvPr/>
        </p:nvPicPr>
        <p:blipFill rotWithShape="1">
          <a:blip r:embed="rId7">
            <a:extLst>
              <a:ext uri="{28A0092B-C50C-407E-A947-70E740481C1C}">
                <a14:useLocalDpi xmlns:a14="http://schemas.microsoft.com/office/drawing/2010/main" val="0"/>
              </a:ext>
            </a:extLst>
          </a:blip>
          <a:srcRect b="68385"/>
          <a:stretch/>
        </p:blipFill>
        <p:spPr>
          <a:xfrm>
            <a:off x="2286000" y="2484528"/>
            <a:ext cx="14052558" cy="6451997"/>
          </a:xfrm>
          <a:prstGeom prst="rect">
            <a:avLst/>
          </a:prstGeom>
        </p:spPr>
      </p:pic>
    </p:spTree>
    <p:extLst>
      <p:ext uri="{BB962C8B-B14F-4D97-AF65-F5344CB8AC3E}">
        <p14:creationId xmlns:p14="http://schemas.microsoft.com/office/powerpoint/2010/main" val="2719309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sp>
        <p:nvSpPr>
          <p:cNvPr id="10" name="TextBox 10"/>
          <p:cNvSpPr txBox="1"/>
          <p:nvPr/>
        </p:nvSpPr>
        <p:spPr>
          <a:xfrm>
            <a:off x="10220826" y="1625683"/>
            <a:ext cx="7650052" cy="627416"/>
          </a:xfrm>
          <a:prstGeom prst="rect">
            <a:avLst/>
          </a:prstGeom>
        </p:spPr>
        <p:txBody>
          <a:bodyPr lIns="0" tIns="0" rIns="0" bIns="0" rtlCol="0" anchor="t">
            <a:spAutoFit/>
          </a:bodyPr>
          <a:lstStyle/>
          <a:p>
            <a:pPr marL="0" lvl="0" indent="0" algn="ctr">
              <a:lnSpc>
                <a:spcPts val="4951"/>
              </a:lnSpc>
              <a:spcBef>
                <a:spcPct val="0"/>
              </a:spcBef>
            </a:pPr>
            <a:r>
              <a:rPr lang="en-US" sz="3808" spc="190" dirty="0">
                <a:solidFill>
                  <a:srgbClr val="000000"/>
                </a:solidFill>
                <a:latin typeface="TT Norms Bold"/>
              </a:rPr>
              <a:t>HABITUATION</a:t>
            </a:r>
          </a:p>
        </p:txBody>
      </p:sp>
      <p:sp>
        <p:nvSpPr>
          <p:cNvPr id="11" name="TextBox 11"/>
          <p:cNvSpPr txBox="1"/>
          <p:nvPr/>
        </p:nvSpPr>
        <p:spPr>
          <a:xfrm>
            <a:off x="4474966" y="8118254"/>
            <a:ext cx="8418876" cy="1747100"/>
          </a:xfrm>
          <a:prstGeom prst="rect">
            <a:avLst/>
          </a:prstGeom>
        </p:spPr>
        <p:txBody>
          <a:bodyPr lIns="0" tIns="0" rIns="0" bIns="0" rtlCol="0" anchor="t">
            <a:spAutoFit/>
          </a:bodyPr>
          <a:lstStyle/>
          <a:p>
            <a:pPr algn="ctr">
              <a:lnSpc>
                <a:spcPts val="3487"/>
              </a:lnSpc>
              <a:spcBef>
                <a:spcPct val="0"/>
              </a:spcBef>
            </a:pPr>
            <a:r>
              <a:rPr lang="en-US" sz="2683" spc="134">
                <a:solidFill>
                  <a:srgbClr val="FFFFFF"/>
                </a:solidFill>
                <a:latin typeface="TT Norms Bold"/>
              </a:rPr>
              <a:t>Anxiety is caused by our perception of threat. Anxiety put simply is the overestimation a perceived threat and underestimation our ability to cope. </a:t>
            </a:r>
          </a:p>
        </p:txBody>
      </p:sp>
      <p:pic>
        <p:nvPicPr>
          <p:cNvPr id="5" name="Picture 4">
            <a:extLst>
              <a:ext uri="{FF2B5EF4-FFF2-40B4-BE49-F238E27FC236}">
                <a16:creationId xmlns:a16="http://schemas.microsoft.com/office/drawing/2014/main" id="{9739B518-0824-A7ED-5A0D-7D26EB12F10A}"/>
              </a:ext>
            </a:extLst>
          </p:cNvPr>
          <p:cNvPicPr>
            <a:picLocks noChangeAspect="1"/>
          </p:cNvPicPr>
          <p:nvPr/>
        </p:nvPicPr>
        <p:blipFill rotWithShape="1">
          <a:blip r:embed="rId7"/>
          <a:srcRect t="33580" r="9223" b="36994"/>
          <a:stretch/>
        </p:blipFill>
        <p:spPr>
          <a:xfrm>
            <a:off x="2829082" y="2949394"/>
            <a:ext cx="12410918" cy="5844574"/>
          </a:xfrm>
          <a:prstGeom prst="rect">
            <a:avLst/>
          </a:prstGeom>
        </p:spPr>
      </p:pic>
    </p:spTree>
    <p:extLst>
      <p:ext uri="{BB962C8B-B14F-4D97-AF65-F5344CB8AC3E}">
        <p14:creationId xmlns:p14="http://schemas.microsoft.com/office/powerpoint/2010/main" val="324624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sp>
        <p:nvSpPr>
          <p:cNvPr id="10" name="TextBox 10"/>
          <p:cNvSpPr txBox="1"/>
          <p:nvPr/>
        </p:nvSpPr>
        <p:spPr>
          <a:xfrm>
            <a:off x="10220826" y="1625683"/>
            <a:ext cx="7650052" cy="627416"/>
          </a:xfrm>
          <a:prstGeom prst="rect">
            <a:avLst/>
          </a:prstGeom>
        </p:spPr>
        <p:txBody>
          <a:bodyPr lIns="0" tIns="0" rIns="0" bIns="0" rtlCol="0" anchor="t">
            <a:spAutoFit/>
          </a:bodyPr>
          <a:lstStyle/>
          <a:p>
            <a:pPr marL="0" lvl="0" indent="0" algn="ctr">
              <a:lnSpc>
                <a:spcPts val="4951"/>
              </a:lnSpc>
              <a:spcBef>
                <a:spcPct val="0"/>
              </a:spcBef>
            </a:pPr>
            <a:r>
              <a:rPr lang="en-US" sz="3808" spc="190" dirty="0">
                <a:solidFill>
                  <a:srgbClr val="000000"/>
                </a:solidFill>
                <a:latin typeface="TT Norms Bold"/>
              </a:rPr>
              <a:t>HABITUATION</a:t>
            </a:r>
          </a:p>
        </p:txBody>
      </p:sp>
      <p:sp>
        <p:nvSpPr>
          <p:cNvPr id="11" name="TextBox 11"/>
          <p:cNvSpPr txBox="1"/>
          <p:nvPr/>
        </p:nvSpPr>
        <p:spPr>
          <a:xfrm>
            <a:off x="4474966" y="8118254"/>
            <a:ext cx="8418876" cy="1747100"/>
          </a:xfrm>
          <a:prstGeom prst="rect">
            <a:avLst/>
          </a:prstGeom>
        </p:spPr>
        <p:txBody>
          <a:bodyPr lIns="0" tIns="0" rIns="0" bIns="0" rtlCol="0" anchor="t">
            <a:spAutoFit/>
          </a:bodyPr>
          <a:lstStyle/>
          <a:p>
            <a:pPr algn="ctr">
              <a:lnSpc>
                <a:spcPts val="3487"/>
              </a:lnSpc>
              <a:spcBef>
                <a:spcPct val="0"/>
              </a:spcBef>
            </a:pPr>
            <a:r>
              <a:rPr lang="en-US" sz="2683" spc="134">
                <a:solidFill>
                  <a:srgbClr val="FFFFFF"/>
                </a:solidFill>
                <a:latin typeface="TT Norms Bold"/>
              </a:rPr>
              <a:t>Anxiety is caused by our perception of threat. Anxiety put simply is the overestimation a perceived threat and underestimation our ability to cope. </a:t>
            </a:r>
          </a:p>
        </p:txBody>
      </p:sp>
      <p:pic>
        <p:nvPicPr>
          <p:cNvPr id="6" name="Picture 5">
            <a:extLst>
              <a:ext uri="{FF2B5EF4-FFF2-40B4-BE49-F238E27FC236}">
                <a16:creationId xmlns:a16="http://schemas.microsoft.com/office/drawing/2014/main" id="{4DDA33DB-D562-A217-21B2-D22793216633}"/>
              </a:ext>
            </a:extLst>
          </p:cNvPr>
          <p:cNvPicPr>
            <a:picLocks noChangeAspect="1"/>
          </p:cNvPicPr>
          <p:nvPr/>
        </p:nvPicPr>
        <p:blipFill rotWithShape="1">
          <a:blip r:embed="rId7"/>
          <a:srcRect t="68260"/>
          <a:stretch/>
        </p:blipFill>
        <p:spPr>
          <a:xfrm>
            <a:off x="2778801" y="2872711"/>
            <a:ext cx="13195241" cy="6084498"/>
          </a:xfrm>
          <a:prstGeom prst="rect">
            <a:avLst/>
          </a:prstGeom>
        </p:spPr>
      </p:pic>
    </p:spTree>
    <p:extLst>
      <p:ext uri="{BB962C8B-B14F-4D97-AF65-F5344CB8AC3E}">
        <p14:creationId xmlns:p14="http://schemas.microsoft.com/office/powerpoint/2010/main" val="3108475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2169" y="-7865242"/>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9898218" y="0"/>
            <a:ext cx="8051198" cy="6184627"/>
          </a:xfrm>
          <a:custGeom>
            <a:avLst/>
            <a:gdLst/>
            <a:ahLst/>
            <a:cxnLst/>
            <a:rect l="l" t="t" r="r" b="b"/>
            <a:pathLst>
              <a:path w="8051198" h="6184627">
                <a:moveTo>
                  <a:pt x="0" y="0"/>
                </a:moveTo>
                <a:lnTo>
                  <a:pt x="8051198" y="0"/>
                </a:lnTo>
                <a:lnTo>
                  <a:pt x="8051198" y="6184627"/>
                </a:lnTo>
                <a:lnTo>
                  <a:pt x="0" y="6184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1246301" y="2040539"/>
            <a:ext cx="6303221" cy="722728"/>
          </a:xfrm>
          <a:prstGeom prst="rect">
            <a:avLst/>
          </a:prstGeom>
        </p:spPr>
        <p:txBody>
          <a:bodyPr lIns="0" tIns="0" rIns="0" bIns="0" rtlCol="0" anchor="t">
            <a:spAutoFit/>
          </a:bodyPr>
          <a:lstStyle/>
          <a:p>
            <a:pPr algn="just">
              <a:lnSpc>
                <a:spcPts val="5964"/>
              </a:lnSpc>
            </a:pPr>
            <a:r>
              <a:rPr lang="en-US" sz="4587" spc="229">
                <a:solidFill>
                  <a:srgbClr val="FFFFFF"/>
                </a:solidFill>
                <a:latin typeface="TT Norms Bold"/>
              </a:rPr>
              <a:t>WIGAN MHST</a:t>
            </a:r>
          </a:p>
        </p:txBody>
      </p:sp>
      <p:sp>
        <p:nvSpPr>
          <p:cNvPr id="5" name="TextBox 5"/>
          <p:cNvSpPr txBox="1"/>
          <p:nvPr/>
        </p:nvSpPr>
        <p:spPr>
          <a:xfrm>
            <a:off x="529035" y="3197089"/>
            <a:ext cx="17229930" cy="3844001"/>
          </a:xfrm>
          <a:prstGeom prst="rect">
            <a:avLst/>
          </a:prstGeom>
        </p:spPr>
        <p:txBody>
          <a:bodyPr lIns="0" tIns="0" rIns="0" bIns="0" rtlCol="0" anchor="t">
            <a:spAutoFit/>
          </a:bodyPr>
          <a:lstStyle/>
          <a:p>
            <a:pPr>
              <a:lnSpc>
                <a:spcPts val="12100"/>
              </a:lnSpc>
            </a:pPr>
            <a:r>
              <a:rPr lang="en-US" sz="11000" dirty="0">
                <a:solidFill>
                  <a:srgbClr val="FFFFFF"/>
                </a:solidFill>
                <a:latin typeface="TT Norms Bold"/>
              </a:rPr>
              <a:t> TOP TIPS TO HELP WITH ANXIETY</a:t>
            </a:r>
          </a:p>
          <a:p>
            <a:pPr>
              <a:lnSpc>
                <a:spcPts val="3300"/>
              </a:lnSpc>
            </a:pPr>
            <a:endParaRPr lang="en-US" sz="11000" dirty="0">
              <a:solidFill>
                <a:srgbClr val="FFFFFF"/>
              </a:solidFill>
              <a:latin typeface="TT Norms Bold"/>
            </a:endParaRPr>
          </a:p>
        </p:txBody>
      </p:sp>
      <p:sp>
        <p:nvSpPr>
          <p:cNvPr id="6" name="Freeform 6"/>
          <p:cNvSpPr/>
          <p:nvPr/>
        </p:nvSpPr>
        <p:spPr>
          <a:xfrm>
            <a:off x="12119859" y="8174227"/>
            <a:ext cx="3723085" cy="1767287"/>
          </a:xfrm>
          <a:custGeom>
            <a:avLst/>
            <a:gdLst/>
            <a:ahLst/>
            <a:cxnLst/>
            <a:rect l="l" t="t" r="r" b="b"/>
            <a:pathLst>
              <a:path w="3723085" h="1767287">
                <a:moveTo>
                  <a:pt x="0" y="0"/>
                </a:moveTo>
                <a:lnTo>
                  <a:pt x="3723086" y="0"/>
                </a:lnTo>
                <a:lnTo>
                  <a:pt x="3723086" y="1767288"/>
                </a:lnTo>
                <a:lnTo>
                  <a:pt x="0" y="1767288"/>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sp>
        <p:nvSpPr>
          <p:cNvPr id="5" name="Freeform 5"/>
          <p:cNvSpPr/>
          <p:nvPr/>
        </p:nvSpPr>
        <p:spPr>
          <a:xfrm>
            <a:off x="4215865" y="2872711"/>
            <a:ext cx="9759011" cy="6508448"/>
          </a:xfrm>
          <a:custGeom>
            <a:avLst/>
            <a:gdLst/>
            <a:ahLst/>
            <a:cxnLst/>
            <a:rect l="l" t="t" r="r" b="b"/>
            <a:pathLst>
              <a:path w="9759011" h="6508448">
                <a:moveTo>
                  <a:pt x="0" y="0"/>
                </a:moveTo>
                <a:lnTo>
                  <a:pt x="9759011" y="0"/>
                </a:lnTo>
                <a:lnTo>
                  <a:pt x="9759011" y="6508448"/>
                </a:lnTo>
                <a:lnTo>
                  <a:pt x="0" y="6508448"/>
                </a:lnTo>
                <a:lnTo>
                  <a:pt x="0" y="0"/>
                </a:lnTo>
                <a:close/>
              </a:path>
            </a:pathLst>
          </a:custGeom>
          <a:blipFill>
            <a:blip r:embed="rId7"/>
            <a:stretch>
              <a:fillRect/>
            </a:stretch>
          </a:blipFill>
        </p:spPr>
        <p:txBody>
          <a:bodyPr/>
          <a:lstStyle/>
          <a:p>
            <a:endParaRPr lang="en-GB"/>
          </a:p>
        </p:txBody>
      </p:sp>
      <p:sp>
        <p:nvSpPr>
          <p:cNvPr id="7" name="TextBox 7"/>
          <p:cNvSpPr txBox="1"/>
          <p:nvPr/>
        </p:nvSpPr>
        <p:spPr>
          <a:xfrm>
            <a:off x="10220826" y="1625683"/>
            <a:ext cx="7650052" cy="618378"/>
          </a:xfrm>
          <a:prstGeom prst="rect">
            <a:avLst/>
          </a:prstGeom>
        </p:spPr>
        <p:txBody>
          <a:bodyPr lIns="0" tIns="0" rIns="0" bIns="0" rtlCol="0" anchor="t">
            <a:spAutoFit/>
          </a:bodyPr>
          <a:lstStyle/>
          <a:p>
            <a:pPr marL="0" lvl="0" indent="0" algn="ctr">
              <a:lnSpc>
                <a:spcPts val="4951"/>
              </a:lnSpc>
              <a:spcBef>
                <a:spcPct val="0"/>
              </a:spcBef>
            </a:pPr>
            <a:r>
              <a:rPr lang="en-US" sz="3808" spc="190">
                <a:solidFill>
                  <a:srgbClr val="000000"/>
                </a:solidFill>
                <a:latin typeface="TT Norms Bold"/>
              </a:rPr>
              <a:t>HEALTHY HABITS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sp>
        <p:nvSpPr>
          <p:cNvPr id="5" name="Freeform 5"/>
          <p:cNvSpPr/>
          <p:nvPr/>
        </p:nvSpPr>
        <p:spPr>
          <a:xfrm>
            <a:off x="11616809" y="2470400"/>
            <a:ext cx="4134309" cy="7816600"/>
          </a:xfrm>
          <a:custGeom>
            <a:avLst/>
            <a:gdLst/>
            <a:ahLst/>
            <a:cxnLst/>
            <a:rect l="l" t="t" r="r" b="b"/>
            <a:pathLst>
              <a:path w="4134309" h="7816600">
                <a:moveTo>
                  <a:pt x="0" y="0"/>
                </a:moveTo>
                <a:lnTo>
                  <a:pt x="4134308" y="0"/>
                </a:lnTo>
                <a:lnTo>
                  <a:pt x="4134308" y="7816600"/>
                </a:lnTo>
                <a:lnTo>
                  <a:pt x="0" y="7816600"/>
                </a:lnTo>
                <a:lnTo>
                  <a:pt x="0" y="0"/>
                </a:lnTo>
                <a:close/>
              </a:path>
            </a:pathLst>
          </a:custGeom>
          <a:blipFill>
            <a:blip r:embed="rId7"/>
            <a:stretch>
              <a:fillRect/>
            </a:stretch>
          </a:blipFill>
        </p:spPr>
        <p:txBody>
          <a:bodyPr/>
          <a:lstStyle/>
          <a:p>
            <a:endParaRPr lang="en-GB"/>
          </a:p>
        </p:txBody>
      </p:sp>
      <p:sp>
        <p:nvSpPr>
          <p:cNvPr id="7" name="TextBox 7"/>
          <p:cNvSpPr txBox="1"/>
          <p:nvPr/>
        </p:nvSpPr>
        <p:spPr>
          <a:xfrm>
            <a:off x="10220826" y="1625683"/>
            <a:ext cx="7650052" cy="618378"/>
          </a:xfrm>
          <a:prstGeom prst="rect">
            <a:avLst/>
          </a:prstGeom>
        </p:spPr>
        <p:txBody>
          <a:bodyPr lIns="0" tIns="0" rIns="0" bIns="0" rtlCol="0" anchor="t">
            <a:spAutoFit/>
          </a:bodyPr>
          <a:lstStyle/>
          <a:p>
            <a:pPr marL="0" lvl="0" indent="0" algn="ctr">
              <a:lnSpc>
                <a:spcPts val="4951"/>
              </a:lnSpc>
              <a:spcBef>
                <a:spcPct val="0"/>
              </a:spcBef>
            </a:pPr>
            <a:r>
              <a:rPr lang="en-US" sz="3808" spc="190">
                <a:solidFill>
                  <a:srgbClr val="000000"/>
                </a:solidFill>
                <a:latin typeface="TT Norms Bold"/>
              </a:rPr>
              <a:t>HEALTHY HABIT - SLEEP</a:t>
            </a:r>
          </a:p>
        </p:txBody>
      </p:sp>
      <p:sp>
        <p:nvSpPr>
          <p:cNvPr id="8" name="TextBox 8"/>
          <p:cNvSpPr txBox="1"/>
          <p:nvPr/>
        </p:nvSpPr>
        <p:spPr>
          <a:xfrm>
            <a:off x="1157520" y="2872711"/>
            <a:ext cx="9835585" cy="6532045"/>
          </a:xfrm>
          <a:prstGeom prst="rect">
            <a:avLst/>
          </a:prstGeom>
        </p:spPr>
        <p:txBody>
          <a:bodyPr wrap="square" lIns="0" tIns="0" rIns="0" bIns="0" rtlCol="0" anchor="t">
            <a:spAutoFit/>
          </a:bodyPr>
          <a:lstStyle/>
          <a:p>
            <a:pPr algn="ctr">
              <a:lnSpc>
                <a:spcPts val="3405"/>
              </a:lnSpc>
              <a:spcBef>
                <a:spcPct val="0"/>
              </a:spcBef>
            </a:pPr>
            <a:r>
              <a:rPr lang="en-US" sz="2619" spc="130" dirty="0">
                <a:solidFill>
                  <a:srgbClr val="000000"/>
                </a:solidFill>
                <a:latin typeface="TT Norms Bold"/>
              </a:rPr>
              <a:t>Good sleep is essential for a young person’s wellbeing and has proven advantages for memory and performance. </a:t>
            </a:r>
          </a:p>
          <a:p>
            <a:pPr algn="ctr">
              <a:lnSpc>
                <a:spcPts val="3405"/>
              </a:lnSpc>
              <a:spcBef>
                <a:spcPct val="0"/>
              </a:spcBef>
            </a:pPr>
            <a:endParaRPr lang="en-US" sz="2619" spc="130" dirty="0">
              <a:solidFill>
                <a:srgbClr val="000000"/>
              </a:solidFill>
              <a:latin typeface="TT Norms Bold"/>
            </a:endParaRPr>
          </a:p>
          <a:p>
            <a:pPr algn="ctr">
              <a:lnSpc>
                <a:spcPts val="3405"/>
              </a:lnSpc>
              <a:spcBef>
                <a:spcPct val="0"/>
              </a:spcBef>
            </a:pPr>
            <a:r>
              <a:rPr lang="en-US" sz="2619" spc="130" dirty="0">
                <a:solidFill>
                  <a:srgbClr val="000000"/>
                </a:solidFill>
                <a:latin typeface="TT Norms Bold"/>
              </a:rPr>
              <a:t>However, during adolescence, changes in the brain can mean that teenagers’ body clocks are not set for early starts. Over time this can lead to ‘sleep debt’ (lack of sleep accumulating) which might impact on their everyday functioning. </a:t>
            </a:r>
          </a:p>
          <a:p>
            <a:pPr algn="ctr">
              <a:lnSpc>
                <a:spcPts val="3405"/>
              </a:lnSpc>
              <a:spcBef>
                <a:spcPct val="0"/>
              </a:spcBef>
            </a:pPr>
            <a:endParaRPr lang="en-US" sz="2619" spc="130" dirty="0">
              <a:solidFill>
                <a:srgbClr val="000000"/>
              </a:solidFill>
              <a:latin typeface="TT Norms Bold"/>
            </a:endParaRPr>
          </a:p>
          <a:p>
            <a:pPr algn="ctr">
              <a:lnSpc>
                <a:spcPts val="3405"/>
              </a:lnSpc>
              <a:spcBef>
                <a:spcPct val="0"/>
              </a:spcBef>
            </a:pPr>
            <a:r>
              <a:rPr lang="en-US" sz="2619" spc="130" dirty="0">
                <a:solidFill>
                  <a:srgbClr val="000000"/>
                </a:solidFill>
                <a:latin typeface="TT Norms Bold"/>
              </a:rPr>
              <a:t>Sleep problems can also be associated with mental health difficulties, and life stressors at school and/or home. They can signal that something is not right for that young person, and they need help.</a:t>
            </a:r>
          </a:p>
          <a:p>
            <a:pPr algn="ctr">
              <a:lnSpc>
                <a:spcPts val="3405"/>
              </a:lnSpc>
              <a:spcBef>
                <a:spcPct val="0"/>
              </a:spcBef>
            </a:pPr>
            <a:endParaRPr lang="en-US" sz="2619" spc="130" dirty="0">
              <a:solidFill>
                <a:srgbClr val="000000"/>
              </a:solidFill>
              <a:latin typeface="TT Norms Bold"/>
            </a:endParaRPr>
          </a:p>
          <a:p>
            <a:pPr algn="ctr">
              <a:lnSpc>
                <a:spcPts val="3405"/>
              </a:lnSpc>
              <a:spcBef>
                <a:spcPct val="0"/>
              </a:spcBef>
            </a:pPr>
            <a:r>
              <a:rPr lang="en-US" sz="2619" spc="130" dirty="0">
                <a:solidFill>
                  <a:srgbClr val="000000"/>
                </a:solidFill>
                <a:latin typeface="TT Norms Bold"/>
              </a:rPr>
              <a:t>(Reference: Anna Freud Centre)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sp>
        <p:nvSpPr>
          <p:cNvPr id="7" name="TextBox 7"/>
          <p:cNvSpPr txBox="1"/>
          <p:nvPr/>
        </p:nvSpPr>
        <p:spPr>
          <a:xfrm>
            <a:off x="11353800" y="1409700"/>
            <a:ext cx="7650052" cy="627416"/>
          </a:xfrm>
          <a:prstGeom prst="rect">
            <a:avLst/>
          </a:prstGeom>
        </p:spPr>
        <p:txBody>
          <a:bodyPr lIns="0" tIns="0" rIns="0" bIns="0" rtlCol="0" anchor="t">
            <a:spAutoFit/>
          </a:bodyPr>
          <a:lstStyle/>
          <a:p>
            <a:pPr marL="0" lvl="0" indent="0" algn="ctr">
              <a:lnSpc>
                <a:spcPts val="4951"/>
              </a:lnSpc>
              <a:spcBef>
                <a:spcPct val="0"/>
              </a:spcBef>
            </a:pPr>
            <a:r>
              <a:rPr lang="en-US" sz="3808" spc="190" dirty="0">
                <a:solidFill>
                  <a:srgbClr val="000000"/>
                </a:solidFill>
                <a:latin typeface="TT Norms Bold"/>
              </a:rPr>
              <a:t>TIPS FOR SLEEP</a:t>
            </a:r>
          </a:p>
        </p:txBody>
      </p:sp>
      <p:graphicFrame>
        <p:nvGraphicFramePr>
          <p:cNvPr id="12" name="Diagram 11">
            <a:extLst>
              <a:ext uri="{FF2B5EF4-FFF2-40B4-BE49-F238E27FC236}">
                <a16:creationId xmlns:a16="http://schemas.microsoft.com/office/drawing/2014/main" id="{85D2D8DE-E182-50BD-9D7A-425E48586D83}"/>
              </a:ext>
            </a:extLst>
          </p:cNvPr>
          <p:cNvGraphicFramePr/>
          <p:nvPr>
            <p:extLst>
              <p:ext uri="{D42A27DB-BD31-4B8C-83A1-F6EECF244321}">
                <p14:modId xmlns:p14="http://schemas.microsoft.com/office/powerpoint/2010/main" val="3762936370"/>
              </p:ext>
            </p:extLst>
          </p:nvPr>
        </p:nvGraphicFramePr>
        <p:xfrm>
          <a:off x="3276600" y="2244062"/>
          <a:ext cx="12420600" cy="78915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grpSp>
        <p:nvGrpSpPr>
          <p:cNvPr id="5" name="Group 5"/>
          <p:cNvGrpSpPr/>
          <p:nvPr/>
        </p:nvGrpSpPr>
        <p:grpSpPr>
          <a:xfrm>
            <a:off x="3814138" y="3913271"/>
            <a:ext cx="619626" cy="61962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1494"/>
            </a:solidFill>
          </p:spPr>
          <p:txBody>
            <a:bodyPr/>
            <a:lstStyle/>
            <a:p>
              <a:endParaRPr lang="en-GB"/>
            </a:p>
          </p:txBody>
        </p:sp>
        <p:sp>
          <p:nvSpPr>
            <p:cNvPr id="7" name="TextBox 7"/>
            <p:cNvSpPr txBox="1"/>
            <p:nvPr/>
          </p:nvSpPr>
          <p:spPr>
            <a:xfrm>
              <a:off x="76200" y="47625"/>
              <a:ext cx="660400" cy="688975"/>
            </a:xfrm>
            <a:prstGeom prst="rect">
              <a:avLst/>
            </a:prstGeom>
          </p:spPr>
          <p:txBody>
            <a:bodyPr lIns="50800" tIns="50800" rIns="50800" bIns="50800" rtlCol="0" anchor="ctr"/>
            <a:lstStyle/>
            <a:p>
              <a:pPr algn="ctr">
                <a:lnSpc>
                  <a:spcPts val="3449"/>
                </a:lnSpc>
              </a:pPr>
              <a:endParaRPr/>
            </a:p>
          </p:txBody>
        </p:sp>
      </p:grpSp>
      <p:grpSp>
        <p:nvGrpSpPr>
          <p:cNvPr id="8" name="Group 8"/>
          <p:cNvGrpSpPr/>
          <p:nvPr/>
        </p:nvGrpSpPr>
        <p:grpSpPr>
          <a:xfrm>
            <a:off x="3814138" y="4833687"/>
            <a:ext cx="619626" cy="61962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1494"/>
            </a:solidFill>
          </p:spPr>
          <p:txBody>
            <a:bodyPr/>
            <a:lstStyle/>
            <a:p>
              <a:endParaRPr lang="en-GB"/>
            </a:p>
          </p:txBody>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3449"/>
                </a:lnSpc>
              </a:pPr>
              <a:endParaRPr/>
            </a:p>
          </p:txBody>
        </p:sp>
      </p:grpSp>
      <p:grpSp>
        <p:nvGrpSpPr>
          <p:cNvPr id="11" name="Group 11"/>
          <p:cNvGrpSpPr/>
          <p:nvPr/>
        </p:nvGrpSpPr>
        <p:grpSpPr>
          <a:xfrm>
            <a:off x="3814138" y="5732977"/>
            <a:ext cx="619626" cy="61962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1494"/>
            </a:solidFill>
          </p:spPr>
          <p:txBody>
            <a:bodyPr/>
            <a:lstStyle/>
            <a:p>
              <a:endParaRPr lang="en-GB"/>
            </a:p>
          </p:txBody>
        </p:sp>
        <p:sp>
          <p:nvSpPr>
            <p:cNvPr id="13" name="TextBox 13"/>
            <p:cNvSpPr txBox="1"/>
            <p:nvPr/>
          </p:nvSpPr>
          <p:spPr>
            <a:xfrm>
              <a:off x="76200" y="47625"/>
              <a:ext cx="660400" cy="688975"/>
            </a:xfrm>
            <a:prstGeom prst="rect">
              <a:avLst/>
            </a:prstGeom>
          </p:spPr>
          <p:txBody>
            <a:bodyPr lIns="50800" tIns="50800" rIns="50800" bIns="50800" rtlCol="0" anchor="ctr"/>
            <a:lstStyle/>
            <a:p>
              <a:pPr algn="ctr">
                <a:lnSpc>
                  <a:spcPts val="3449"/>
                </a:lnSpc>
              </a:pPr>
              <a:endParaRPr/>
            </a:p>
          </p:txBody>
        </p:sp>
      </p:grpSp>
      <p:sp>
        <p:nvSpPr>
          <p:cNvPr id="14" name="TextBox 14"/>
          <p:cNvSpPr txBox="1"/>
          <p:nvPr/>
        </p:nvSpPr>
        <p:spPr>
          <a:xfrm>
            <a:off x="1028700" y="2834611"/>
            <a:ext cx="9157339" cy="644154"/>
          </a:xfrm>
          <a:prstGeom prst="rect">
            <a:avLst/>
          </a:prstGeom>
        </p:spPr>
        <p:txBody>
          <a:bodyPr lIns="0" tIns="0" rIns="0" bIns="0" rtlCol="0" anchor="t">
            <a:spAutoFit/>
          </a:bodyPr>
          <a:lstStyle/>
          <a:p>
            <a:pPr marL="0" lvl="0" indent="0" algn="l">
              <a:lnSpc>
                <a:spcPts val="5237"/>
              </a:lnSpc>
              <a:spcBef>
                <a:spcPct val="0"/>
              </a:spcBef>
            </a:pPr>
            <a:r>
              <a:rPr lang="en-US" sz="4029" spc="201">
                <a:solidFill>
                  <a:srgbClr val="000000"/>
                </a:solidFill>
                <a:latin typeface="TT Norms Bold"/>
              </a:rPr>
              <a:t>AGENDA</a:t>
            </a:r>
          </a:p>
        </p:txBody>
      </p:sp>
      <p:sp>
        <p:nvSpPr>
          <p:cNvPr id="15" name="TextBox 15"/>
          <p:cNvSpPr txBox="1"/>
          <p:nvPr/>
        </p:nvSpPr>
        <p:spPr>
          <a:xfrm>
            <a:off x="1028700" y="151430"/>
            <a:ext cx="3645806" cy="424566"/>
          </a:xfrm>
          <a:prstGeom prst="rect">
            <a:avLst/>
          </a:prstGeom>
        </p:spPr>
        <p:txBody>
          <a:bodyPr lIns="0" tIns="0" rIns="0" bIns="0" rtlCol="0" anchor="t">
            <a:spAutoFit/>
          </a:bodyPr>
          <a:lstStyle/>
          <a:p>
            <a:pPr algn="just">
              <a:lnSpc>
                <a:spcPts val="3449"/>
              </a:lnSpc>
            </a:pPr>
            <a:r>
              <a:rPr lang="en-US" sz="2653" spc="132">
                <a:solidFill>
                  <a:srgbClr val="FFFFFF"/>
                </a:solidFill>
                <a:latin typeface="TT Norms Bold"/>
              </a:rPr>
              <a:t>WIGAN MHST</a:t>
            </a:r>
          </a:p>
        </p:txBody>
      </p:sp>
      <p:grpSp>
        <p:nvGrpSpPr>
          <p:cNvPr id="16" name="Group 16"/>
          <p:cNvGrpSpPr/>
          <p:nvPr/>
        </p:nvGrpSpPr>
        <p:grpSpPr>
          <a:xfrm>
            <a:off x="3814138" y="6657403"/>
            <a:ext cx="619626" cy="61962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1494"/>
            </a:solidFill>
          </p:spPr>
          <p:txBody>
            <a:bodyPr/>
            <a:lstStyle/>
            <a:p>
              <a:endParaRPr lang="en-GB"/>
            </a:p>
          </p:txBody>
        </p:sp>
        <p:sp>
          <p:nvSpPr>
            <p:cNvPr id="18" name="TextBox 18"/>
            <p:cNvSpPr txBox="1"/>
            <p:nvPr/>
          </p:nvSpPr>
          <p:spPr>
            <a:xfrm>
              <a:off x="76200" y="47625"/>
              <a:ext cx="660400" cy="688975"/>
            </a:xfrm>
            <a:prstGeom prst="rect">
              <a:avLst/>
            </a:prstGeom>
          </p:spPr>
          <p:txBody>
            <a:bodyPr lIns="50800" tIns="50800" rIns="50800" bIns="50800" rtlCol="0" anchor="ctr"/>
            <a:lstStyle/>
            <a:p>
              <a:pPr algn="ctr">
                <a:lnSpc>
                  <a:spcPts val="3449"/>
                </a:lnSpc>
              </a:pPr>
              <a:endParaRPr/>
            </a:p>
          </p:txBody>
        </p:sp>
      </p:grpSp>
      <p:sp>
        <p:nvSpPr>
          <p:cNvPr id="19" name="TextBox 19"/>
          <p:cNvSpPr txBox="1"/>
          <p:nvPr/>
        </p:nvSpPr>
        <p:spPr>
          <a:xfrm>
            <a:off x="4674506" y="3314700"/>
            <a:ext cx="12747065" cy="4493025"/>
          </a:xfrm>
          <a:prstGeom prst="rect">
            <a:avLst/>
          </a:prstGeom>
        </p:spPr>
        <p:txBody>
          <a:bodyPr lIns="0" tIns="0" rIns="0" bIns="0" rtlCol="0" anchor="t">
            <a:spAutoFit/>
          </a:bodyPr>
          <a:lstStyle/>
          <a:p>
            <a:pPr>
              <a:lnSpc>
                <a:spcPts val="3947"/>
              </a:lnSpc>
              <a:spcBef>
                <a:spcPct val="0"/>
              </a:spcBef>
            </a:pPr>
            <a:endParaRPr lang="en-US" sz="3036" spc="151" dirty="0">
              <a:solidFill>
                <a:srgbClr val="000000"/>
              </a:solidFill>
              <a:latin typeface="TT Norms Bold"/>
            </a:endParaRPr>
          </a:p>
          <a:p>
            <a:pPr>
              <a:lnSpc>
                <a:spcPts val="3947"/>
              </a:lnSpc>
              <a:spcBef>
                <a:spcPct val="0"/>
              </a:spcBef>
            </a:pPr>
            <a:r>
              <a:rPr lang="en-US" sz="3036" spc="151" dirty="0">
                <a:solidFill>
                  <a:srgbClr val="000000"/>
                </a:solidFill>
                <a:latin typeface="TT Norms Bold"/>
              </a:rPr>
              <a:t>UNDERSTANDING ANXIETY</a:t>
            </a:r>
          </a:p>
          <a:p>
            <a:pPr>
              <a:lnSpc>
                <a:spcPts val="3947"/>
              </a:lnSpc>
              <a:spcBef>
                <a:spcPct val="0"/>
              </a:spcBef>
            </a:pPr>
            <a:endParaRPr lang="en-US" sz="3036" spc="151" dirty="0">
              <a:solidFill>
                <a:srgbClr val="000000"/>
              </a:solidFill>
              <a:latin typeface="TT Norms Bold"/>
            </a:endParaRPr>
          </a:p>
          <a:p>
            <a:pPr>
              <a:lnSpc>
                <a:spcPts val="3947"/>
              </a:lnSpc>
              <a:spcBef>
                <a:spcPct val="0"/>
              </a:spcBef>
            </a:pPr>
            <a:r>
              <a:rPr lang="en-US" sz="3036" spc="151" dirty="0">
                <a:solidFill>
                  <a:srgbClr val="000000"/>
                </a:solidFill>
                <a:latin typeface="TT Norms Bold"/>
              </a:rPr>
              <a:t>TOP TIPS FOR ANXIETY</a:t>
            </a:r>
          </a:p>
          <a:p>
            <a:pPr>
              <a:lnSpc>
                <a:spcPts val="3947"/>
              </a:lnSpc>
              <a:spcBef>
                <a:spcPct val="0"/>
              </a:spcBef>
            </a:pPr>
            <a:endParaRPr lang="en-US" sz="3036" spc="151" dirty="0">
              <a:solidFill>
                <a:srgbClr val="000000"/>
              </a:solidFill>
              <a:latin typeface="TT Norms Bold"/>
            </a:endParaRPr>
          </a:p>
          <a:p>
            <a:pPr>
              <a:lnSpc>
                <a:spcPts val="3947"/>
              </a:lnSpc>
              <a:spcBef>
                <a:spcPct val="0"/>
              </a:spcBef>
            </a:pPr>
            <a:r>
              <a:rPr lang="en-US" sz="3036" spc="151" dirty="0">
                <a:solidFill>
                  <a:srgbClr val="000000"/>
                </a:solidFill>
                <a:latin typeface="TT Norms Bold"/>
              </a:rPr>
              <a:t>KEEPING SAFE &amp; WELL</a:t>
            </a:r>
          </a:p>
          <a:p>
            <a:pPr>
              <a:lnSpc>
                <a:spcPts val="3947"/>
              </a:lnSpc>
              <a:spcBef>
                <a:spcPct val="0"/>
              </a:spcBef>
            </a:pPr>
            <a:endParaRPr lang="en-US" sz="3036" spc="151" dirty="0">
              <a:solidFill>
                <a:srgbClr val="000000"/>
              </a:solidFill>
              <a:latin typeface="TT Norms Bold"/>
            </a:endParaRPr>
          </a:p>
          <a:p>
            <a:pPr>
              <a:lnSpc>
                <a:spcPts val="3947"/>
              </a:lnSpc>
              <a:spcBef>
                <a:spcPct val="0"/>
              </a:spcBef>
            </a:pPr>
            <a:r>
              <a:rPr lang="en-US" sz="3036" spc="151" dirty="0">
                <a:solidFill>
                  <a:srgbClr val="000000"/>
                </a:solidFill>
                <a:latin typeface="TT Norms Bold"/>
              </a:rPr>
              <a:t>SIGNPOSTING AND FURTHER SUPPORT </a:t>
            </a:r>
          </a:p>
          <a:p>
            <a:pPr>
              <a:lnSpc>
                <a:spcPts val="3947"/>
              </a:lnSpc>
              <a:spcBef>
                <a:spcPct val="0"/>
              </a:spcBef>
            </a:pPr>
            <a:endParaRPr lang="en-US" sz="3036" spc="151" dirty="0">
              <a:solidFill>
                <a:srgbClr val="000000"/>
              </a:solidFill>
              <a:latin typeface="TT Norms Bold"/>
            </a:endParaRPr>
          </a:p>
        </p:txBody>
      </p:sp>
      <p:sp>
        <p:nvSpPr>
          <p:cNvPr id="20" name="TextBox 20"/>
          <p:cNvSpPr txBox="1"/>
          <p:nvPr/>
        </p:nvSpPr>
        <p:spPr>
          <a:xfrm>
            <a:off x="1028700" y="604571"/>
            <a:ext cx="8066670" cy="429260"/>
          </a:xfrm>
          <a:prstGeom prst="rect">
            <a:avLst/>
          </a:prstGeom>
        </p:spPr>
        <p:txBody>
          <a:bodyPr lIns="0" tIns="0" rIns="0" bIns="0" rtlCol="0" anchor="t">
            <a:spAutoFit/>
          </a:bodyPr>
          <a:lstStyle/>
          <a:p>
            <a:pPr algn="just">
              <a:lnSpc>
                <a:spcPts val="3354"/>
              </a:lnSpc>
            </a:pPr>
            <a:r>
              <a:rPr lang="en-US" sz="3049">
                <a:solidFill>
                  <a:srgbClr val="FFFFFF"/>
                </a:solidFill>
                <a:latin typeface="TT Norms Bold"/>
              </a:rPr>
              <a:t>SUPPORTING YOUR CHILD IN Y11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B69BE77A-E6C6-E8A6-D87D-B8D16380D0BB}"/>
              </a:ext>
            </a:extLst>
          </p:cNvPr>
          <p:cNvGraphicFramePr>
            <a:graphicFrameLocks noGrp="1"/>
          </p:cNvGraphicFramePr>
          <p:nvPr>
            <p:ph sz="half" idx="1"/>
            <p:extLst>
              <p:ext uri="{D42A27DB-BD31-4B8C-83A1-F6EECF244321}">
                <p14:modId xmlns:p14="http://schemas.microsoft.com/office/powerpoint/2010/main" val="1033285715"/>
              </p:ext>
            </p:extLst>
          </p:nvPr>
        </p:nvGraphicFramePr>
        <p:xfrm>
          <a:off x="990600" y="2705100"/>
          <a:ext cx="7772400" cy="6527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Content Placeholder 10">
            <a:extLst>
              <a:ext uri="{FF2B5EF4-FFF2-40B4-BE49-F238E27FC236}">
                <a16:creationId xmlns:a16="http://schemas.microsoft.com/office/drawing/2014/main" id="{7A3F4F64-3B72-81FA-E4B5-ABA0F3ED2F0B}"/>
              </a:ext>
            </a:extLst>
          </p:cNvPr>
          <p:cNvGraphicFramePr>
            <a:graphicFrameLocks noGrp="1"/>
          </p:cNvGraphicFramePr>
          <p:nvPr>
            <p:ph sz="half" idx="2"/>
            <p:extLst>
              <p:ext uri="{D42A27DB-BD31-4B8C-83A1-F6EECF244321}">
                <p14:modId xmlns:p14="http://schemas.microsoft.com/office/powerpoint/2010/main" val="2699068147"/>
              </p:ext>
            </p:extLst>
          </p:nvPr>
        </p:nvGraphicFramePr>
        <p:xfrm>
          <a:off x="9906000" y="2541048"/>
          <a:ext cx="7772400" cy="65270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Freeform 5">
            <a:extLst>
              <a:ext uri="{FF2B5EF4-FFF2-40B4-BE49-F238E27FC236}">
                <a16:creationId xmlns:a16="http://schemas.microsoft.com/office/drawing/2014/main" id="{4817AE84-DBB5-A92F-01F5-25E97CB8A359}"/>
              </a:ext>
            </a:extLst>
          </p:cNvPr>
          <p:cNvSpPr/>
          <p:nvPr/>
        </p:nvSpPr>
        <p:spPr>
          <a:xfrm>
            <a:off x="-2171317" y="-14592300"/>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6" name="TextBox 7">
            <a:extLst>
              <a:ext uri="{FF2B5EF4-FFF2-40B4-BE49-F238E27FC236}">
                <a16:creationId xmlns:a16="http://schemas.microsoft.com/office/drawing/2014/main" id="{E6BAD633-4D32-8CA2-542B-E5234CDCE528}"/>
              </a:ext>
            </a:extLst>
          </p:cNvPr>
          <p:cNvSpPr txBox="1"/>
          <p:nvPr/>
        </p:nvSpPr>
        <p:spPr>
          <a:xfrm>
            <a:off x="8617158" y="1638300"/>
            <a:ext cx="10350083" cy="655179"/>
          </a:xfrm>
          <a:prstGeom prst="rect">
            <a:avLst/>
          </a:prstGeom>
        </p:spPr>
        <p:txBody>
          <a:bodyPr wrap="square" lIns="0" tIns="0" rIns="0" bIns="0" rtlCol="0" anchor="t">
            <a:spAutoFit/>
          </a:bodyPr>
          <a:lstStyle/>
          <a:p>
            <a:pPr marL="0" lvl="0" indent="0" algn="ctr">
              <a:lnSpc>
                <a:spcPts val="5237"/>
              </a:lnSpc>
              <a:spcBef>
                <a:spcPct val="0"/>
              </a:spcBef>
            </a:pPr>
            <a:r>
              <a:rPr lang="en-US" sz="4029" spc="201" dirty="0">
                <a:solidFill>
                  <a:srgbClr val="000000"/>
                </a:solidFill>
                <a:latin typeface="TT Norms Bold"/>
              </a:rPr>
              <a:t>2 TYPES OF WORRY</a:t>
            </a:r>
          </a:p>
        </p:txBody>
      </p:sp>
    </p:spTree>
    <p:extLst>
      <p:ext uri="{BB962C8B-B14F-4D97-AF65-F5344CB8AC3E}">
        <p14:creationId xmlns:p14="http://schemas.microsoft.com/office/powerpoint/2010/main" val="2599844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5AFAD0E5-1D62-136A-3432-59A2B364C8A6}"/>
              </a:ext>
            </a:extLst>
          </p:cNvPr>
          <p:cNvPicPr>
            <a:picLocks noChangeAspect="1"/>
          </p:cNvPicPr>
          <p:nvPr/>
        </p:nvPicPr>
        <p:blipFill>
          <a:blip r:embed="rId2"/>
          <a:stretch>
            <a:fillRect/>
          </a:stretch>
        </p:blipFill>
        <p:spPr>
          <a:xfrm>
            <a:off x="3429000" y="2217279"/>
            <a:ext cx="11066808" cy="8051102"/>
          </a:xfrm>
          <a:prstGeom prst="rect">
            <a:avLst/>
          </a:prstGeom>
        </p:spPr>
      </p:pic>
      <p:sp>
        <p:nvSpPr>
          <p:cNvPr id="5" name="Freeform 5"/>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7"/>
            <a:stretch>
              <a:fillRect/>
            </a:stretch>
          </a:blipFill>
        </p:spPr>
        <p:txBody>
          <a:bodyPr/>
          <a:lstStyle/>
          <a:p>
            <a:endParaRPr lang="en-GB"/>
          </a:p>
        </p:txBody>
      </p:sp>
      <p:sp>
        <p:nvSpPr>
          <p:cNvPr id="10" name="TextBox 10"/>
          <p:cNvSpPr txBox="1"/>
          <p:nvPr/>
        </p:nvSpPr>
        <p:spPr>
          <a:xfrm>
            <a:off x="11658600" y="1562100"/>
            <a:ext cx="6311483" cy="655179"/>
          </a:xfrm>
          <a:prstGeom prst="rect">
            <a:avLst/>
          </a:prstGeom>
        </p:spPr>
        <p:txBody>
          <a:bodyPr lIns="0" tIns="0" rIns="0" bIns="0" rtlCol="0" anchor="t">
            <a:spAutoFit/>
          </a:bodyPr>
          <a:lstStyle/>
          <a:p>
            <a:pPr marL="0" lvl="0" indent="0" algn="l">
              <a:lnSpc>
                <a:spcPts val="5237"/>
              </a:lnSpc>
              <a:spcBef>
                <a:spcPct val="0"/>
              </a:spcBef>
            </a:pPr>
            <a:r>
              <a:rPr lang="en-US" sz="4029" spc="201" dirty="0">
                <a:solidFill>
                  <a:srgbClr val="000000"/>
                </a:solidFill>
                <a:latin typeface="TT Norms Bold"/>
              </a:rPr>
              <a:t> THE WORRY TREE</a:t>
            </a:r>
          </a:p>
        </p:txBody>
      </p:sp>
    </p:spTree>
    <p:extLst>
      <p:ext uri="{BB962C8B-B14F-4D97-AF65-F5344CB8AC3E}">
        <p14:creationId xmlns:p14="http://schemas.microsoft.com/office/powerpoint/2010/main" val="3272769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47800" y="-14744700"/>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sp>
        <p:nvSpPr>
          <p:cNvPr id="10" name="TextBox 10"/>
          <p:cNvSpPr txBox="1"/>
          <p:nvPr/>
        </p:nvSpPr>
        <p:spPr>
          <a:xfrm>
            <a:off x="11559395" y="1264517"/>
            <a:ext cx="6311483" cy="655179"/>
          </a:xfrm>
          <a:prstGeom prst="rect">
            <a:avLst/>
          </a:prstGeom>
        </p:spPr>
        <p:txBody>
          <a:bodyPr lIns="0" tIns="0" rIns="0" bIns="0" rtlCol="0" anchor="t">
            <a:spAutoFit/>
          </a:bodyPr>
          <a:lstStyle/>
          <a:p>
            <a:pPr marL="0" lvl="0" indent="0" algn="l">
              <a:lnSpc>
                <a:spcPts val="5237"/>
              </a:lnSpc>
              <a:spcBef>
                <a:spcPct val="0"/>
              </a:spcBef>
            </a:pPr>
            <a:r>
              <a:rPr lang="en-US" sz="4029" spc="201" dirty="0">
                <a:solidFill>
                  <a:srgbClr val="000000"/>
                </a:solidFill>
                <a:latin typeface="TT Norms Bold"/>
              </a:rPr>
              <a:t> PROBLEM SOLVING</a:t>
            </a:r>
          </a:p>
        </p:txBody>
      </p:sp>
      <p:pic>
        <p:nvPicPr>
          <p:cNvPr id="13" name="Picture 12">
            <a:extLst>
              <a:ext uri="{FF2B5EF4-FFF2-40B4-BE49-F238E27FC236}">
                <a16:creationId xmlns:a16="http://schemas.microsoft.com/office/drawing/2014/main" id="{1C2F0547-E4E9-66F2-1589-EE46D0C6CE6F}"/>
              </a:ext>
            </a:extLst>
          </p:cNvPr>
          <p:cNvPicPr>
            <a:picLocks noChangeAspect="1"/>
          </p:cNvPicPr>
          <p:nvPr/>
        </p:nvPicPr>
        <p:blipFill>
          <a:blip r:embed="rId7"/>
          <a:stretch>
            <a:fillRect/>
          </a:stretch>
        </p:blipFill>
        <p:spPr>
          <a:xfrm>
            <a:off x="5257800" y="2400300"/>
            <a:ext cx="8001000" cy="773102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981200" y="2753378"/>
            <a:ext cx="13677441" cy="6934200"/>
          </a:xfrm>
          <a:custGeom>
            <a:avLst/>
            <a:gdLst/>
            <a:ahLst/>
            <a:cxnLst/>
            <a:rect l="l" t="t" r="r" b="b"/>
            <a:pathLst>
              <a:path w="13220241" h="8229600">
                <a:moveTo>
                  <a:pt x="0" y="0"/>
                </a:moveTo>
                <a:lnTo>
                  <a:pt x="13220241" y="0"/>
                </a:lnTo>
                <a:lnTo>
                  <a:pt x="13220241" y="8229600"/>
                </a:lnTo>
                <a:lnTo>
                  <a:pt x="0" y="8229600"/>
                </a:lnTo>
                <a:lnTo>
                  <a:pt x="0" y="0"/>
                </a:lnTo>
                <a:close/>
              </a:path>
            </a:pathLst>
          </a:custGeom>
          <a:blipFill>
            <a:blip r:embed="rId2"/>
            <a:stretch>
              <a:fillRect/>
            </a:stretch>
          </a:blipFill>
        </p:spPr>
        <p:txBody>
          <a:bodyPr/>
          <a:lstStyle/>
          <a:p>
            <a:endParaRPr lang="en-GB"/>
          </a:p>
        </p:txBody>
      </p:sp>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7"/>
            <a:stretch>
              <a:fillRect/>
            </a:stretch>
          </a:blipFill>
        </p:spPr>
        <p:txBody>
          <a:bodyPr/>
          <a:lstStyle/>
          <a:p>
            <a:endParaRPr lang="en-GB"/>
          </a:p>
        </p:txBody>
      </p:sp>
      <p:sp>
        <p:nvSpPr>
          <p:cNvPr id="6" name="TextBox 6"/>
          <p:cNvSpPr txBox="1"/>
          <p:nvPr/>
        </p:nvSpPr>
        <p:spPr>
          <a:xfrm>
            <a:off x="1028700" y="151430"/>
            <a:ext cx="3645806" cy="424566"/>
          </a:xfrm>
          <a:prstGeom prst="rect">
            <a:avLst/>
          </a:prstGeom>
        </p:spPr>
        <p:txBody>
          <a:bodyPr lIns="0" tIns="0" rIns="0" bIns="0" rtlCol="0" anchor="t">
            <a:spAutoFit/>
          </a:bodyPr>
          <a:lstStyle/>
          <a:p>
            <a:pPr algn="just">
              <a:lnSpc>
                <a:spcPts val="3449"/>
              </a:lnSpc>
            </a:pPr>
            <a:r>
              <a:rPr lang="en-US" sz="2653" spc="132">
                <a:solidFill>
                  <a:srgbClr val="FFFFFF"/>
                </a:solidFill>
                <a:latin typeface="TT Norms Bold"/>
              </a:rPr>
              <a:t>WIGAN MHST</a:t>
            </a:r>
          </a:p>
        </p:txBody>
      </p:sp>
      <p:sp>
        <p:nvSpPr>
          <p:cNvPr id="7" name="TextBox 7"/>
          <p:cNvSpPr txBox="1"/>
          <p:nvPr/>
        </p:nvSpPr>
        <p:spPr>
          <a:xfrm>
            <a:off x="10791613" y="1625683"/>
            <a:ext cx="7650052" cy="1247028"/>
          </a:xfrm>
          <a:prstGeom prst="rect">
            <a:avLst/>
          </a:prstGeom>
        </p:spPr>
        <p:txBody>
          <a:bodyPr lIns="0" tIns="0" rIns="0" bIns="0" rtlCol="0" anchor="t">
            <a:spAutoFit/>
          </a:bodyPr>
          <a:lstStyle/>
          <a:p>
            <a:pPr algn="ctr">
              <a:lnSpc>
                <a:spcPts val="4951"/>
              </a:lnSpc>
            </a:pPr>
            <a:r>
              <a:rPr lang="en-US" sz="3808" spc="190">
                <a:solidFill>
                  <a:srgbClr val="000000"/>
                </a:solidFill>
                <a:latin typeface="TT Norms Bold"/>
              </a:rPr>
              <a:t>COPING </a:t>
            </a:r>
          </a:p>
          <a:p>
            <a:pPr marL="0" lvl="0" indent="0" algn="ctr">
              <a:lnSpc>
                <a:spcPts val="4951"/>
              </a:lnSpc>
              <a:spcBef>
                <a:spcPct val="0"/>
              </a:spcBef>
            </a:pPr>
            <a:r>
              <a:rPr lang="en-US" sz="3808" spc="190">
                <a:solidFill>
                  <a:srgbClr val="000000"/>
                </a:solidFill>
                <a:latin typeface="TT Norms Bold"/>
              </a:rPr>
              <a:t>SELF-TALK</a:t>
            </a:r>
          </a:p>
        </p:txBody>
      </p:sp>
      <p:sp>
        <p:nvSpPr>
          <p:cNvPr id="8" name="TextBox 8"/>
          <p:cNvSpPr txBox="1"/>
          <p:nvPr/>
        </p:nvSpPr>
        <p:spPr>
          <a:xfrm>
            <a:off x="3733800" y="4152900"/>
            <a:ext cx="11059560" cy="3045193"/>
          </a:xfrm>
          <a:prstGeom prst="rect">
            <a:avLst/>
          </a:prstGeom>
        </p:spPr>
        <p:txBody>
          <a:bodyPr wrap="square" lIns="0" tIns="0" rIns="0" bIns="0" rtlCol="0" anchor="t">
            <a:spAutoFit/>
          </a:bodyPr>
          <a:lstStyle/>
          <a:p>
            <a:pPr algn="ctr">
              <a:lnSpc>
                <a:spcPts val="3449"/>
              </a:lnSpc>
              <a:spcBef>
                <a:spcPct val="0"/>
              </a:spcBef>
            </a:pPr>
            <a:r>
              <a:rPr lang="en-US" sz="2653" spc="132" dirty="0">
                <a:solidFill>
                  <a:srgbClr val="000000"/>
                </a:solidFill>
                <a:latin typeface="TT Norms Bold"/>
              </a:rPr>
              <a:t>When faced with a threatening or stressful situation, young people tend to think very negatively about themselves and their performance, predicting the worst.</a:t>
            </a:r>
          </a:p>
          <a:p>
            <a:pPr algn="ctr">
              <a:lnSpc>
                <a:spcPts val="3449"/>
              </a:lnSpc>
              <a:spcBef>
                <a:spcPct val="0"/>
              </a:spcBef>
            </a:pPr>
            <a:endParaRPr lang="en-US" sz="2653" spc="132" dirty="0">
              <a:solidFill>
                <a:srgbClr val="000000"/>
              </a:solidFill>
              <a:latin typeface="TT Norms Bold"/>
            </a:endParaRPr>
          </a:p>
          <a:p>
            <a:pPr algn="ctr">
              <a:lnSpc>
                <a:spcPts val="3449"/>
              </a:lnSpc>
              <a:spcBef>
                <a:spcPct val="0"/>
              </a:spcBef>
            </a:pPr>
            <a:r>
              <a:rPr lang="en-US" sz="2653" spc="132" dirty="0">
                <a:solidFill>
                  <a:srgbClr val="000000"/>
                </a:solidFill>
                <a:latin typeface="TT Norms Bold"/>
              </a:rPr>
              <a:t>Coping Self-Talk aims to replace worrying thoughts with more helpful thoughts that are likely to support resilience. </a:t>
            </a:r>
          </a:p>
          <a:p>
            <a:pPr algn="ctr">
              <a:lnSpc>
                <a:spcPts val="3449"/>
              </a:lnSpc>
              <a:spcBef>
                <a:spcPct val="0"/>
              </a:spcBef>
            </a:pPr>
            <a:r>
              <a:rPr lang="en-US" sz="2653" spc="132" dirty="0">
                <a:solidFill>
                  <a:srgbClr val="000000"/>
                </a:solidFill>
                <a:latin typeface="TT Norms Bold"/>
              </a:rPr>
              <a:t> </a:t>
            </a:r>
          </a:p>
        </p:txBody>
      </p:sp>
      <p:sp>
        <p:nvSpPr>
          <p:cNvPr id="9" name="TextBox 9"/>
          <p:cNvSpPr txBox="1"/>
          <p:nvPr/>
        </p:nvSpPr>
        <p:spPr>
          <a:xfrm>
            <a:off x="1028700" y="604571"/>
            <a:ext cx="8066670" cy="429260"/>
          </a:xfrm>
          <a:prstGeom prst="rect">
            <a:avLst/>
          </a:prstGeom>
        </p:spPr>
        <p:txBody>
          <a:bodyPr lIns="0" tIns="0" rIns="0" bIns="0" rtlCol="0" anchor="t">
            <a:spAutoFit/>
          </a:bodyPr>
          <a:lstStyle/>
          <a:p>
            <a:pPr algn="just">
              <a:lnSpc>
                <a:spcPts val="3354"/>
              </a:lnSpc>
            </a:pPr>
            <a:r>
              <a:rPr lang="en-US" sz="3049">
                <a:solidFill>
                  <a:srgbClr val="FFFFFF"/>
                </a:solidFill>
                <a:latin typeface="TT Norms Bold"/>
              </a:rPr>
              <a:t>SUPPORTING YOUR CHILD IN Y11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1028700" y="151430"/>
            <a:ext cx="3645806" cy="424566"/>
          </a:xfrm>
          <a:prstGeom prst="rect">
            <a:avLst/>
          </a:prstGeom>
        </p:spPr>
        <p:txBody>
          <a:bodyPr lIns="0" tIns="0" rIns="0" bIns="0" rtlCol="0" anchor="t">
            <a:spAutoFit/>
          </a:bodyPr>
          <a:lstStyle/>
          <a:p>
            <a:pPr algn="just">
              <a:lnSpc>
                <a:spcPts val="3449"/>
              </a:lnSpc>
            </a:pPr>
            <a:r>
              <a:rPr lang="en-US" sz="2653" spc="132">
                <a:solidFill>
                  <a:srgbClr val="FFFFFF"/>
                </a:solidFill>
                <a:latin typeface="TT Norms Bold"/>
              </a:rPr>
              <a:t>WIGAN MHST</a:t>
            </a:r>
          </a:p>
        </p:txBody>
      </p:sp>
      <p:sp>
        <p:nvSpPr>
          <p:cNvPr id="5" name="TextBox 5"/>
          <p:cNvSpPr txBox="1"/>
          <p:nvPr/>
        </p:nvSpPr>
        <p:spPr>
          <a:xfrm>
            <a:off x="10637948" y="1625683"/>
            <a:ext cx="7650052" cy="618378"/>
          </a:xfrm>
          <a:prstGeom prst="rect">
            <a:avLst/>
          </a:prstGeom>
        </p:spPr>
        <p:txBody>
          <a:bodyPr lIns="0" tIns="0" rIns="0" bIns="0" rtlCol="0" anchor="t">
            <a:spAutoFit/>
          </a:bodyPr>
          <a:lstStyle/>
          <a:p>
            <a:pPr marL="0" lvl="0" indent="0" algn="ctr">
              <a:lnSpc>
                <a:spcPts val="4951"/>
              </a:lnSpc>
              <a:spcBef>
                <a:spcPct val="0"/>
              </a:spcBef>
            </a:pPr>
            <a:r>
              <a:rPr lang="en-US" sz="3808" spc="190">
                <a:solidFill>
                  <a:srgbClr val="000000"/>
                </a:solidFill>
                <a:latin typeface="TT Norms Bold"/>
              </a:rPr>
              <a:t>COPING SELF-TALK</a:t>
            </a:r>
          </a:p>
        </p:txBody>
      </p:sp>
      <p:sp>
        <p:nvSpPr>
          <p:cNvPr id="6" name="Freeform 6"/>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sp>
        <p:nvSpPr>
          <p:cNvPr id="7" name="Freeform 7"/>
          <p:cNvSpPr/>
          <p:nvPr/>
        </p:nvSpPr>
        <p:spPr>
          <a:xfrm>
            <a:off x="1811826" y="2673263"/>
            <a:ext cx="4427486" cy="3431302"/>
          </a:xfrm>
          <a:custGeom>
            <a:avLst/>
            <a:gdLst/>
            <a:ahLst/>
            <a:cxnLst/>
            <a:rect l="l" t="t" r="r" b="b"/>
            <a:pathLst>
              <a:path w="4427486" h="3431302">
                <a:moveTo>
                  <a:pt x="0" y="0"/>
                </a:moveTo>
                <a:lnTo>
                  <a:pt x="4427486" y="0"/>
                </a:lnTo>
                <a:lnTo>
                  <a:pt x="4427486" y="3431301"/>
                </a:lnTo>
                <a:lnTo>
                  <a:pt x="0" y="3431301"/>
                </a:lnTo>
                <a:lnTo>
                  <a:pt x="0" y="0"/>
                </a:lnTo>
                <a:close/>
              </a:path>
            </a:pathLst>
          </a:custGeom>
          <a:blipFill>
            <a:blip r:embed="rId7"/>
            <a:stretch>
              <a:fillRect/>
            </a:stretch>
          </a:blipFill>
        </p:spPr>
        <p:txBody>
          <a:bodyPr/>
          <a:lstStyle/>
          <a:p>
            <a:endParaRPr lang="en-GB"/>
          </a:p>
        </p:txBody>
      </p:sp>
      <p:sp>
        <p:nvSpPr>
          <p:cNvPr id="8" name="Freeform 8"/>
          <p:cNvSpPr/>
          <p:nvPr/>
        </p:nvSpPr>
        <p:spPr>
          <a:xfrm>
            <a:off x="6839911" y="2849014"/>
            <a:ext cx="4608178" cy="3079799"/>
          </a:xfrm>
          <a:custGeom>
            <a:avLst/>
            <a:gdLst/>
            <a:ahLst/>
            <a:cxnLst/>
            <a:rect l="l" t="t" r="r" b="b"/>
            <a:pathLst>
              <a:path w="4608178" h="3079799">
                <a:moveTo>
                  <a:pt x="0" y="0"/>
                </a:moveTo>
                <a:lnTo>
                  <a:pt x="4608178" y="0"/>
                </a:lnTo>
                <a:lnTo>
                  <a:pt x="4608178" y="3079799"/>
                </a:lnTo>
                <a:lnTo>
                  <a:pt x="0" y="3079799"/>
                </a:lnTo>
                <a:lnTo>
                  <a:pt x="0" y="0"/>
                </a:lnTo>
                <a:close/>
              </a:path>
            </a:pathLst>
          </a:custGeom>
          <a:blipFill>
            <a:blip r:embed="rId8"/>
            <a:stretch>
              <a:fillRect/>
            </a:stretch>
          </a:blipFill>
        </p:spPr>
        <p:txBody>
          <a:bodyPr/>
          <a:lstStyle/>
          <a:p>
            <a:endParaRPr lang="en-GB"/>
          </a:p>
        </p:txBody>
      </p:sp>
      <p:sp>
        <p:nvSpPr>
          <p:cNvPr id="9" name="TextBox 9"/>
          <p:cNvSpPr txBox="1"/>
          <p:nvPr/>
        </p:nvSpPr>
        <p:spPr>
          <a:xfrm>
            <a:off x="2238256" y="3716682"/>
            <a:ext cx="3574625" cy="1287313"/>
          </a:xfrm>
          <a:prstGeom prst="rect">
            <a:avLst/>
          </a:prstGeom>
        </p:spPr>
        <p:txBody>
          <a:bodyPr lIns="0" tIns="0" rIns="0" bIns="0" rtlCol="0" anchor="t">
            <a:spAutoFit/>
          </a:bodyPr>
          <a:lstStyle/>
          <a:p>
            <a:pPr algn="ctr">
              <a:lnSpc>
                <a:spcPts val="3406"/>
              </a:lnSpc>
            </a:pPr>
            <a:r>
              <a:rPr lang="en-US" sz="2433" dirty="0">
                <a:solidFill>
                  <a:srgbClr val="000000"/>
                </a:solidFill>
                <a:latin typeface="Amaranth"/>
              </a:rPr>
              <a:t>“This might be tricky, but I will be able to cope”</a:t>
            </a:r>
          </a:p>
          <a:p>
            <a:pPr algn="ctr">
              <a:lnSpc>
                <a:spcPts val="3406"/>
              </a:lnSpc>
              <a:spcBef>
                <a:spcPct val="0"/>
              </a:spcBef>
            </a:pPr>
            <a:endParaRPr lang="en-US" sz="2433" dirty="0">
              <a:solidFill>
                <a:srgbClr val="000000"/>
              </a:solidFill>
              <a:latin typeface="Amaranth"/>
            </a:endParaRPr>
          </a:p>
        </p:txBody>
      </p:sp>
      <p:sp>
        <p:nvSpPr>
          <p:cNvPr id="10" name="TextBox 10"/>
          <p:cNvSpPr txBox="1"/>
          <p:nvPr/>
        </p:nvSpPr>
        <p:spPr>
          <a:xfrm rot="781252">
            <a:off x="7120419" y="3502085"/>
            <a:ext cx="3962760" cy="1717971"/>
          </a:xfrm>
          <a:prstGeom prst="rect">
            <a:avLst/>
          </a:prstGeom>
        </p:spPr>
        <p:txBody>
          <a:bodyPr lIns="0" tIns="0" rIns="0" bIns="0" rtlCol="0" anchor="t">
            <a:spAutoFit/>
          </a:bodyPr>
          <a:lstStyle/>
          <a:p>
            <a:pPr algn="ctr">
              <a:lnSpc>
                <a:spcPts val="3406"/>
              </a:lnSpc>
            </a:pPr>
            <a:r>
              <a:rPr lang="en-US" sz="2433">
                <a:solidFill>
                  <a:srgbClr val="000000"/>
                </a:solidFill>
                <a:latin typeface="Amaranth"/>
              </a:rPr>
              <a:t>“I am proud of myself for what I have already achieved”</a:t>
            </a:r>
          </a:p>
          <a:p>
            <a:pPr algn="ctr">
              <a:lnSpc>
                <a:spcPts val="3406"/>
              </a:lnSpc>
              <a:spcBef>
                <a:spcPct val="0"/>
              </a:spcBef>
            </a:pPr>
            <a:endParaRPr lang="en-US" sz="2433">
              <a:solidFill>
                <a:srgbClr val="000000"/>
              </a:solidFill>
              <a:latin typeface="Amaranth"/>
            </a:endParaRPr>
          </a:p>
        </p:txBody>
      </p:sp>
      <p:sp>
        <p:nvSpPr>
          <p:cNvPr id="11" name="Freeform 11"/>
          <p:cNvSpPr/>
          <p:nvPr/>
        </p:nvSpPr>
        <p:spPr>
          <a:xfrm>
            <a:off x="12048164" y="3133438"/>
            <a:ext cx="4427486" cy="3431302"/>
          </a:xfrm>
          <a:custGeom>
            <a:avLst/>
            <a:gdLst/>
            <a:ahLst/>
            <a:cxnLst/>
            <a:rect l="l" t="t" r="r" b="b"/>
            <a:pathLst>
              <a:path w="4427486" h="3431302">
                <a:moveTo>
                  <a:pt x="0" y="0"/>
                </a:moveTo>
                <a:lnTo>
                  <a:pt x="4427486" y="0"/>
                </a:lnTo>
                <a:lnTo>
                  <a:pt x="4427486" y="3431302"/>
                </a:lnTo>
                <a:lnTo>
                  <a:pt x="0" y="3431302"/>
                </a:lnTo>
                <a:lnTo>
                  <a:pt x="0" y="0"/>
                </a:lnTo>
                <a:close/>
              </a:path>
            </a:pathLst>
          </a:custGeom>
          <a:blipFill>
            <a:blip r:embed="rId7"/>
            <a:stretch>
              <a:fillRect/>
            </a:stretch>
          </a:blipFill>
        </p:spPr>
        <p:txBody>
          <a:bodyPr/>
          <a:lstStyle/>
          <a:p>
            <a:endParaRPr lang="en-GB"/>
          </a:p>
        </p:txBody>
      </p:sp>
      <p:sp>
        <p:nvSpPr>
          <p:cNvPr id="12" name="TextBox 12"/>
          <p:cNvSpPr txBox="1"/>
          <p:nvPr/>
        </p:nvSpPr>
        <p:spPr>
          <a:xfrm>
            <a:off x="12474595" y="3961528"/>
            <a:ext cx="3574625" cy="1717971"/>
          </a:xfrm>
          <a:prstGeom prst="rect">
            <a:avLst/>
          </a:prstGeom>
        </p:spPr>
        <p:txBody>
          <a:bodyPr lIns="0" tIns="0" rIns="0" bIns="0" rtlCol="0" anchor="t">
            <a:spAutoFit/>
          </a:bodyPr>
          <a:lstStyle/>
          <a:p>
            <a:pPr algn="ctr">
              <a:lnSpc>
                <a:spcPts val="3406"/>
              </a:lnSpc>
            </a:pPr>
            <a:r>
              <a:rPr lang="en-US" sz="2433">
                <a:solidFill>
                  <a:srgbClr val="000000"/>
                </a:solidFill>
                <a:latin typeface="Amaranth"/>
              </a:rPr>
              <a:t>“I have coped with difficult things before, I can do it now”</a:t>
            </a:r>
          </a:p>
          <a:p>
            <a:pPr algn="ctr">
              <a:lnSpc>
                <a:spcPts val="3406"/>
              </a:lnSpc>
              <a:spcBef>
                <a:spcPct val="0"/>
              </a:spcBef>
            </a:pPr>
            <a:endParaRPr lang="en-US" sz="2433">
              <a:solidFill>
                <a:srgbClr val="000000"/>
              </a:solidFill>
              <a:latin typeface="Amaranth"/>
            </a:endParaRPr>
          </a:p>
        </p:txBody>
      </p:sp>
      <p:sp>
        <p:nvSpPr>
          <p:cNvPr id="13" name="Freeform 13"/>
          <p:cNvSpPr/>
          <p:nvPr/>
        </p:nvSpPr>
        <p:spPr>
          <a:xfrm>
            <a:off x="3935223" y="5901564"/>
            <a:ext cx="4608178" cy="3079799"/>
          </a:xfrm>
          <a:custGeom>
            <a:avLst/>
            <a:gdLst/>
            <a:ahLst/>
            <a:cxnLst/>
            <a:rect l="l" t="t" r="r" b="b"/>
            <a:pathLst>
              <a:path w="4608178" h="3079799">
                <a:moveTo>
                  <a:pt x="0" y="0"/>
                </a:moveTo>
                <a:lnTo>
                  <a:pt x="4608178" y="0"/>
                </a:lnTo>
                <a:lnTo>
                  <a:pt x="4608178" y="3079799"/>
                </a:lnTo>
                <a:lnTo>
                  <a:pt x="0" y="3079799"/>
                </a:lnTo>
                <a:lnTo>
                  <a:pt x="0" y="0"/>
                </a:lnTo>
                <a:close/>
              </a:path>
            </a:pathLst>
          </a:custGeom>
          <a:blipFill>
            <a:blip r:embed="rId8"/>
            <a:stretch>
              <a:fillRect/>
            </a:stretch>
          </a:blipFill>
        </p:spPr>
        <p:txBody>
          <a:bodyPr/>
          <a:lstStyle/>
          <a:p>
            <a:endParaRPr lang="en-GB"/>
          </a:p>
        </p:txBody>
      </p:sp>
      <p:sp>
        <p:nvSpPr>
          <p:cNvPr id="14" name="TextBox 14"/>
          <p:cNvSpPr txBox="1"/>
          <p:nvPr/>
        </p:nvSpPr>
        <p:spPr>
          <a:xfrm rot="781252">
            <a:off x="4168148" y="6839059"/>
            <a:ext cx="3962760" cy="1717971"/>
          </a:xfrm>
          <a:prstGeom prst="rect">
            <a:avLst/>
          </a:prstGeom>
        </p:spPr>
        <p:txBody>
          <a:bodyPr lIns="0" tIns="0" rIns="0" bIns="0" rtlCol="0" anchor="t">
            <a:spAutoFit/>
          </a:bodyPr>
          <a:lstStyle/>
          <a:p>
            <a:pPr algn="ctr">
              <a:lnSpc>
                <a:spcPts val="3406"/>
              </a:lnSpc>
            </a:pPr>
            <a:r>
              <a:rPr lang="en-US" sz="2433">
                <a:solidFill>
                  <a:srgbClr val="000000"/>
                </a:solidFill>
                <a:latin typeface="Amaranth"/>
              </a:rPr>
              <a:t>“Although I feel scared, I am not in danger”</a:t>
            </a:r>
          </a:p>
          <a:p>
            <a:pPr algn="ctr">
              <a:lnSpc>
                <a:spcPts val="3406"/>
              </a:lnSpc>
            </a:pPr>
            <a:endParaRPr lang="en-US" sz="2433">
              <a:solidFill>
                <a:srgbClr val="000000"/>
              </a:solidFill>
              <a:latin typeface="Amaranth"/>
            </a:endParaRPr>
          </a:p>
          <a:p>
            <a:pPr algn="ctr">
              <a:lnSpc>
                <a:spcPts val="3406"/>
              </a:lnSpc>
              <a:spcBef>
                <a:spcPct val="0"/>
              </a:spcBef>
            </a:pPr>
            <a:endParaRPr lang="en-US" sz="2433">
              <a:solidFill>
                <a:srgbClr val="000000"/>
              </a:solidFill>
              <a:latin typeface="Amaranth"/>
            </a:endParaRPr>
          </a:p>
        </p:txBody>
      </p:sp>
      <p:sp>
        <p:nvSpPr>
          <p:cNvPr id="15" name="Freeform 15"/>
          <p:cNvSpPr/>
          <p:nvPr/>
        </p:nvSpPr>
        <p:spPr>
          <a:xfrm>
            <a:off x="9372076" y="6104564"/>
            <a:ext cx="4427486" cy="3431302"/>
          </a:xfrm>
          <a:custGeom>
            <a:avLst/>
            <a:gdLst/>
            <a:ahLst/>
            <a:cxnLst/>
            <a:rect l="l" t="t" r="r" b="b"/>
            <a:pathLst>
              <a:path w="4427486" h="3431302">
                <a:moveTo>
                  <a:pt x="0" y="0"/>
                </a:moveTo>
                <a:lnTo>
                  <a:pt x="4427486" y="0"/>
                </a:lnTo>
                <a:lnTo>
                  <a:pt x="4427486" y="3431302"/>
                </a:lnTo>
                <a:lnTo>
                  <a:pt x="0" y="3431302"/>
                </a:lnTo>
                <a:lnTo>
                  <a:pt x="0" y="0"/>
                </a:lnTo>
                <a:close/>
              </a:path>
            </a:pathLst>
          </a:custGeom>
          <a:blipFill>
            <a:blip r:embed="rId7"/>
            <a:stretch>
              <a:fillRect/>
            </a:stretch>
          </a:blipFill>
        </p:spPr>
        <p:txBody>
          <a:bodyPr/>
          <a:lstStyle/>
          <a:p>
            <a:endParaRPr lang="en-GB"/>
          </a:p>
        </p:txBody>
      </p:sp>
      <p:sp>
        <p:nvSpPr>
          <p:cNvPr id="16" name="TextBox 16"/>
          <p:cNvSpPr txBox="1"/>
          <p:nvPr/>
        </p:nvSpPr>
        <p:spPr>
          <a:xfrm>
            <a:off x="9798506" y="6933275"/>
            <a:ext cx="3574625" cy="1717971"/>
          </a:xfrm>
          <a:prstGeom prst="rect">
            <a:avLst/>
          </a:prstGeom>
        </p:spPr>
        <p:txBody>
          <a:bodyPr lIns="0" tIns="0" rIns="0" bIns="0" rtlCol="0" anchor="t">
            <a:spAutoFit/>
          </a:bodyPr>
          <a:lstStyle/>
          <a:p>
            <a:pPr algn="ctr">
              <a:lnSpc>
                <a:spcPts val="3406"/>
              </a:lnSpc>
            </a:pPr>
            <a:r>
              <a:rPr lang="en-US" sz="2433">
                <a:solidFill>
                  <a:srgbClr val="000000"/>
                </a:solidFill>
                <a:latin typeface="Amaranth"/>
              </a:rPr>
              <a:t>“It is ok not to know everything. I am still learning”</a:t>
            </a:r>
          </a:p>
          <a:p>
            <a:pPr algn="ctr">
              <a:lnSpc>
                <a:spcPts val="3406"/>
              </a:lnSpc>
              <a:spcBef>
                <a:spcPct val="0"/>
              </a:spcBef>
            </a:pPr>
            <a:endParaRPr lang="en-US" sz="2433">
              <a:solidFill>
                <a:srgbClr val="000000"/>
              </a:solidFill>
              <a:latin typeface="Amaranth"/>
            </a:endParaRPr>
          </a:p>
        </p:txBody>
      </p:sp>
      <p:sp>
        <p:nvSpPr>
          <p:cNvPr id="17" name="TextBox 17"/>
          <p:cNvSpPr txBox="1"/>
          <p:nvPr/>
        </p:nvSpPr>
        <p:spPr>
          <a:xfrm>
            <a:off x="14723487" y="6282101"/>
            <a:ext cx="2247291" cy="2237664"/>
          </a:xfrm>
          <a:prstGeom prst="rect">
            <a:avLst/>
          </a:prstGeom>
        </p:spPr>
        <p:txBody>
          <a:bodyPr lIns="0" tIns="0" rIns="0" bIns="0" rtlCol="0" anchor="t">
            <a:spAutoFit/>
          </a:bodyPr>
          <a:lstStyle/>
          <a:p>
            <a:pPr algn="ctr">
              <a:lnSpc>
                <a:spcPts val="2487"/>
              </a:lnSpc>
              <a:spcBef>
                <a:spcPct val="0"/>
              </a:spcBef>
            </a:pPr>
            <a:r>
              <a:rPr lang="en-US" sz="1913" spc="95" dirty="0">
                <a:solidFill>
                  <a:srgbClr val="5F1494"/>
                </a:solidFill>
                <a:latin typeface="TT Norms Bold"/>
              </a:rPr>
              <a:t> COPING SELF-TALK NEEDS TO BE REALISTIC. NOT “EVERYTHING ALWAYS GOES WELL.”</a:t>
            </a:r>
          </a:p>
        </p:txBody>
      </p:sp>
      <p:sp>
        <p:nvSpPr>
          <p:cNvPr id="18" name="TextBox 18"/>
          <p:cNvSpPr txBox="1"/>
          <p:nvPr/>
        </p:nvSpPr>
        <p:spPr>
          <a:xfrm>
            <a:off x="1028700" y="604571"/>
            <a:ext cx="8066670" cy="429260"/>
          </a:xfrm>
          <a:prstGeom prst="rect">
            <a:avLst/>
          </a:prstGeom>
        </p:spPr>
        <p:txBody>
          <a:bodyPr lIns="0" tIns="0" rIns="0" bIns="0" rtlCol="0" anchor="t">
            <a:spAutoFit/>
          </a:bodyPr>
          <a:lstStyle/>
          <a:p>
            <a:pPr algn="just">
              <a:lnSpc>
                <a:spcPts val="3354"/>
              </a:lnSpc>
            </a:pPr>
            <a:r>
              <a:rPr lang="en-US" sz="3049">
                <a:solidFill>
                  <a:srgbClr val="FFFFFF"/>
                </a:solidFill>
                <a:latin typeface="TT Norms Bold"/>
              </a:rPr>
              <a:t>SUPPORTING YOUR CHILD IN Y11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sp>
        <p:nvSpPr>
          <p:cNvPr id="5" name="Freeform 5"/>
          <p:cNvSpPr/>
          <p:nvPr/>
        </p:nvSpPr>
        <p:spPr>
          <a:xfrm>
            <a:off x="2606893" y="1841161"/>
            <a:ext cx="12383119" cy="8280166"/>
          </a:xfrm>
          <a:custGeom>
            <a:avLst/>
            <a:gdLst/>
            <a:ahLst/>
            <a:cxnLst/>
            <a:rect l="l" t="t" r="r" b="b"/>
            <a:pathLst>
              <a:path w="12383119" h="8280166">
                <a:moveTo>
                  <a:pt x="0" y="0"/>
                </a:moveTo>
                <a:lnTo>
                  <a:pt x="12383118" y="0"/>
                </a:lnTo>
                <a:lnTo>
                  <a:pt x="12383118" y="8280166"/>
                </a:lnTo>
                <a:lnTo>
                  <a:pt x="0" y="8280166"/>
                </a:lnTo>
                <a:lnTo>
                  <a:pt x="0" y="0"/>
                </a:lnTo>
                <a:close/>
              </a:path>
            </a:pathLst>
          </a:custGeom>
          <a:blipFill>
            <a:blip r:embed="rId7"/>
            <a:stretch>
              <a:fillRect/>
            </a:stretch>
          </a:blipFill>
        </p:spPr>
        <p:txBody>
          <a:bodyPr/>
          <a:lstStyle/>
          <a:p>
            <a:endParaRPr lang="en-GB" dirty="0"/>
          </a:p>
        </p:txBody>
      </p:sp>
      <p:sp>
        <p:nvSpPr>
          <p:cNvPr id="7" name="TextBox 7"/>
          <p:cNvSpPr txBox="1"/>
          <p:nvPr/>
        </p:nvSpPr>
        <p:spPr>
          <a:xfrm>
            <a:off x="11559395" y="1264517"/>
            <a:ext cx="6311483" cy="1958604"/>
          </a:xfrm>
          <a:prstGeom prst="rect">
            <a:avLst/>
          </a:prstGeom>
        </p:spPr>
        <p:txBody>
          <a:bodyPr lIns="0" tIns="0" rIns="0" bIns="0" rtlCol="0" anchor="t">
            <a:spAutoFit/>
          </a:bodyPr>
          <a:lstStyle/>
          <a:p>
            <a:pPr marL="0" lvl="0" indent="0" algn="ctr">
              <a:lnSpc>
                <a:spcPts val="5237"/>
              </a:lnSpc>
              <a:spcBef>
                <a:spcPct val="0"/>
              </a:spcBef>
            </a:pPr>
            <a:r>
              <a:rPr lang="en-US" sz="4029" spc="201" dirty="0">
                <a:solidFill>
                  <a:srgbClr val="000000"/>
                </a:solidFill>
                <a:latin typeface="TT Norms Bold"/>
              </a:rPr>
              <a:t>BREATHING &amp; DISTRACTION TECHNIQUES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304800" y="9105900"/>
            <a:ext cx="1981200" cy="856524"/>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sp>
        <p:nvSpPr>
          <p:cNvPr id="9" name="TextBox 9"/>
          <p:cNvSpPr txBox="1"/>
          <p:nvPr/>
        </p:nvSpPr>
        <p:spPr>
          <a:xfrm>
            <a:off x="12420600" y="2095500"/>
            <a:ext cx="6957205" cy="1988878"/>
          </a:xfrm>
          <a:prstGeom prst="rect">
            <a:avLst/>
          </a:prstGeom>
        </p:spPr>
        <p:txBody>
          <a:bodyPr wrap="square" lIns="0" tIns="0" rIns="0" bIns="0" rtlCol="0" anchor="t">
            <a:spAutoFit/>
          </a:bodyPr>
          <a:lstStyle/>
          <a:p>
            <a:pPr marL="0" lvl="0" indent="0" algn="ctr">
              <a:lnSpc>
                <a:spcPts val="5237"/>
              </a:lnSpc>
              <a:spcBef>
                <a:spcPct val="0"/>
              </a:spcBef>
            </a:pPr>
            <a:r>
              <a:rPr lang="en-US" sz="4029" spc="201" dirty="0">
                <a:solidFill>
                  <a:srgbClr val="000000"/>
                </a:solidFill>
                <a:latin typeface="TT Norms Bold"/>
              </a:rPr>
              <a:t>BREATHING &amp; DISTRACTION TECHNIQUES</a:t>
            </a:r>
          </a:p>
        </p:txBody>
      </p:sp>
      <p:pic>
        <p:nvPicPr>
          <p:cNvPr id="12" name="Picture 11">
            <a:extLst>
              <a:ext uri="{FF2B5EF4-FFF2-40B4-BE49-F238E27FC236}">
                <a16:creationId xmlns:a16="http://schemas.microsoft.com/office/drawing/2014/main" id="{8B5CBFE8-5E25-9E10-FBB8-9C4A014DA2DC}"/>
              </a:ext>
            </a:extLst>
          </p:cNvPr>
          <p:cNvPicPr>
            <a:picLocks noChangeAspect="1"/>
          </p:cNvPicPr>
          <p:nvPr/>
        </p:nvPicPr>
        <p:blipFill>
          <a:blip r:embed="rId7"/>
          <a:stretch>
            <a:fillRect/>
          </a:stretch>
        </p:blipFill>
        <p:spPr>
          <a:xfrm>
            <a:off x="2505751" y="2447482"/>
            <a:ext cx="5243060" cy="7417872"/>
          </a:xfrm>
          <a:prstGeom prst="rect">
            <a:avLst/>
          </a:prstGeom>
        </p:spPr>
      </p:pic>
      <p:pic>
        <p:nvPicPr>
          <p:cNvPr id="14" name="Picture 13">
            <a:extLst>
              <a:ext uri="{FF2B5EF4-FFF2-40B4-BE49-F238E27FC236}">
                <a16:creationId xmlns:a16="http://schemas.microsoft.com/office/drawing/2014/main" id="{1404485A-52FE-E92B-7321-7B6A8D6C5458}"/>
              </a:ext>
            </a:extLst>
          </p:cNvPr>
          <p:cNvPicPr>
            <a:picLocks noChangeAspect="1"/>
          </p:cNvPicPr>
          <p:nvPr/>
        </p:nvPicPr>
        <p:blipFill>
          <a:blip r:embed="rId8"/>
          <a:stretch>
            <a:fillRect/>
          </a:stretch>
        </p:blipFill>
        <p:spPr>
          <a:xfrm>
            <a:off x="8469487" y="2380273"/>
            <a:ext cx="5243059" cy="748508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sp>
        <p:nvSpPr>
          <p:cNvPr id="5" name="Freeform 5"/>
          <p:cNvSpPr/>
          <p:nvPr/>
        </p:nvSpPr>
        <p:spPr>
          <a:xfrm>
            <a:off x="3340451" y="1841254"/>
            <a:ext cx="4766994" cy="6809992"/>
          </a:xfrm>
          <a:custGeom>
            <a:avLst/>
            <a:gdLst/>
            <a:ahLst/>
            <a:cxnLst/>
            <a:rect l="l" t="t" r="r" b="b"/>
            <a:pathLst>
              <a:path w="4766994" h="6809992">
                <a:moveTo>
                  <a:pt x="0" y="0"/>
                </a:moveTo>
                <a:lnTo>
                  <a:pt x="4766994" y="0"/>
                </a:lnTo>
                <a:lnTo>
                  <a:pt x="4766994" y="6809992"/>
                </a:lnTo>
                <a:lnTo>
                  <a:pt x="0" y="6809992"/>
                </a:lnTo>
                <a:lnTo>
                  <a:pt x="0" y="0"/>
                </a:lnTo>
                <a:close/>
              </a:path>
            </a:pathLst>
          </a:custGeom>
          <a:blipFill>
            <a:blip r:embed="rId7"/>
            <a:stretch>
              <a:fillRect/>
            </a:stretch>
          </a:blipFill>
        </p:spPr>
        <p:txBody>
          <a:bodyPr/>
          <a:lstStyle/>
          <a:p>
            <a:endParaRPr lang="en-GB"/>
          </a:p>
        </p:txBody>
      </p:sp>
      <p:sp>
        <p:nvSpPr>
          <p:cNvPr id="8" name="TextBox 8"/>
          <p:cNvSpPr txBox="1"/>
          <p:nvPr/>
        </p:nvSpPr>
        <p:spPr>
          <a:xfrm>
            <a:off x="11976517" y="1411512"/>
            <a:ext cx="6311483" cy="1301379"/>
          </a:xfrm>
          <a:prstGeom prst="rect">
            <a:avLst/>
          </a:prstGeom>
        </p:spPr>
        <p:txBody>
          <a:bodyPr lIns="0" tIns="0" rIns="0" bIns="0" rtlCol="0" anchor="t">
            <a:spAutoFit/>
          </a:bodyPr>
          <a:lstStyle/>
          <a:p>
            <a:pPr marL="0" lvl="0" indent="0" algn="ctr">
              <a:lnSpc>
                <a:spcPts val="5237"/>
              </a:lnSpc>
              <a:spcBef>
                <a:spcPct val="0"/>
              </a:spcBef>
            </a:pPr>
            <a:r>
              <a:rPr lang="en-US" sz="4029" spc="201" dirty="0">
                <a:solidFill>
                  <a:srgbClr val="000000"/>
                </a:solidFill>
                <a:latin typeface="TT Norms Bold"/>
              </a:rPr>
              <a:t>CREATING A SELF-CARE PLAN</a:t>
            </a:r>
          </a:p>
        </p:txBody>
      </p:sp>
      <p:sp>
        <p:nvSpPr>
          <p:cNvPr id="11" name="TextBox 10">
            <a:extLst>
              <a:ext uri="{FF2B5EF4-FFF2-40B4-BE49-F238E27FC236}">
                <a16:creationId xmlns:a16="http://schemas.microsoft.com/office/drawing/2014/main" id="{1198735E-0EBA-7E4A-CB3D-463FFBB65647}"/>
              </a:ext>
            </a:extLst>
          </p:cNvPr>
          <p:cNvSpPr txBox="1"/>
          <p:nvPr/>
        </p:nvSpPr>
        <p:spPr>
          <a:xfrm>
            <a:off x="13716000" y="7091124"/>
            <a:ext cx="5867400" cy="646331"/>
          </a:xfrm>
          <a:prstGeom prst="rect">
            <a:avLst/>
          </a:prstGeom>
          <a:noFill/>
        </p:spPr>
        <p:txBody>
          <a:bodyPr wrap="square">
            <a:spAutoFit/>
          </a:bodyPr>
          <a:lstStyle/>
          <a:p>
            <a:r>
              <a:rPr lang="en-GB" dirty="0">
                <a:hlinkClick r:id="rId8"/>
              </a:rPr>
              <a:t>my-self-care-plan-secondaryfe.pdf (d1uw1dikibnh8j.cloudfront.net)</a:t>
            </a:r>
            <a:endParaRPr lang="en-GB" dirty="0"/>
          </a:p>
        </p:txBody>
      </p:sp>
      <p:pic>
        <p:nvPicPr>
          <p:cNvPr id="13" name="Picture 12">
            <a:extLst>
              <a:ext uri="{FF2B5EF4-FFF2-40B4-BE49-F238E27FC236}">
                <a16:creationId xmlns:a16="http://schemas.microsoft.com/office/drawing/2014/main" id="{1290F5B1-16C2-D736-482A-3D1CEEF9163C}"/>
              </a:ext>
            </a:extLst>
          </p:cNvPr>
          <p:cNvPicPr>
            <a:picLocks noChangeAspect="1"/>
          </p:cNvPicPr>
          <p:nvPr/>
        </p:nvPicPr>
        <p:blipFill>
          <a:blip r:embed="rId9"/>
          <a:stretch>
            <a:fillRect/>
          </a:stretch>
        </p:blipFill>
        <p:spPr>
          <a:xfrm>
            <a:off x="8025656" y="2393978"/>
            <a:ext cx="5156944" cy="715011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2169" y="-7865242"/>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9898218" y="0"/>
            <a:ext cx="8051198" cy="6184627"/>
          </a:xfrm>
          <a:custGeom>
            <a:avLst/>
            <a:gdLst/>
            <a:ahLst/>
            <a:cxnLst/>
            <a:rect l="l" t="t" r="r" b="b"/>
            <a:pathLst>
              <a:path w="8051198" h="6184627">
                <a:moveTo>
                  <a:pt x="0" y="0"/>
                </a:moveTo>
                <a:lnTo>
                  <a:pt x="8051198" y="0"/>
                </a:lnTo>
                <a:lnTo>
                  <a:pt x="8051198" y="6184627"/>
                </a:lnTo>
                <a:lnTo>
                  <a:pt x="0" y="6184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313184" y="2247900"/>
            <a:ext cx="6303221" cy="722728"/>
          </a:xfrm>
          <a:prstGeom prst="rect">
            <a:avLst/>
          </a:prstGeom>
        </p:spPr>
        <p:txBody>
          <a:bodyPr lIns="0" tIns="0" rIns="0" bIns="0" rtlCol="0" anchor="t">
            <a:spAutoFit/>
          </a:bodyPr>
          <a:lstStyle/>
          <a:p>
            <a:pPr algn="just">
              <a:lnSpc>
                <a:spcPts val="5964"/>
              </a:lnSpc>
            </a:pPr>
            <a:r>
              <a:rPr lang="en-US" sz="4587" spc="229" dirty="0">
                <a:solidFill>
                  <a:srgbClr val="FFFFFF"/>
                </a:solidFill>
                <a:latin typeface="TT Norms Bold"/>
              </a:rPr>
              <a:t>WIGAN MHST</a:t>
            </a:r>
          </a:p>
        </p:txBody>
      </p:sp>
      <p:sp>
        <p:nvSpPr>
          <p:cNvPr id="5" name="TextBox 5"/>
          <p:cNvSpPr txBox="1"/>
          <p:nvPr/>
        </p:nvSpPr>
        <p:spPr>
          <a:xfrm>
            <a:off x="168627" y="3574160"/>
            <a:ext cx="11032773" cy="3138680"/>
          </a:xfrm>
          <a:prstGeom prst="rect">
            <a:avLst/>
          </a:prstGeom>
        </p:spPr>
        <p:txBody>
          <a:bodyPr wrap="square" lIns="0" tIns="0" rIns="0" bIns="0" rtlCol="0" anchor="t">
            <a:spAutoFit/>
          </a:bodyPr>
          <a:lstStyle/>
          <a:p>
            <a:pPr>
              <a:lnSpc>
                <a:spcPts val="12100"/>
              </a:lnSpc>
            </a:pPr>
            <a:r>
              <a:rPr lang="en-US" sz="11000" dirty="0">
                <a:solidFill>
                  <a:srgbClr val="FFFFFF"/>
                </a:solidFill>
                <a:latin typeface="TT Norms Bold"/>
              </a:rPr>
              <a:t>KEEPING SAFE AND WELL </a:t>
            </a:r>
          </a:p>
        </p:txBody>
      </p:sp>
      <p:sp>
        <p:nvSpPr>
          <p:cNvPr id="6" name="Freeform 6"/>
          <p:cNvSpPr/>
          <p:nvPr/>
        </p:nvSpPr>
        <p:spPr>
          <a:xfrm>
            <a:off x="12119859" y="8174227"/>
            <a:ext cx="3723085" cy="1767287"/>
          </a:xfrm>
          <a:custGeom>
            <a:avLst/>
            <a:gdLst/>
            <a:ahLst/>
            <a:cxnLst/>
            <a:rect l="l" t="t" r="r" b="b"/>
            <a:pathLst>
              <a:path w="3723085" h="1767287">
                <a:moveTo>
                  <a:pt x="0" y="0"/>
                </a:moveTo>
                <a:lnTo>
                  <a:pt x="3723086" y="0"/>
                </a:lnTo>
                <a:lnTo>
                  <a:pt x="3723086" y="1767288"/>
                </a:lnTo>
                <a:lnTo>
                  <a:pt x="0" y="1767288"/>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sp>
        <p:nvSpPr>
          <p:cNvPr id="7" name="TextBox 7"/>
          <p:cNvSpPr txBox="1"/>
          <p:nvPr/>
        </p:nvSpPr>
        <p:spPr>
          <a:xfrm>
            <a:off x="10220826" y="1625683"/>
            <a:ext cx="7650052" cy="618378"/>
          </a:xfrm>
          <a:prstGeom prst="rect">
            <a:avLst/>
          </a:prstGeom>
        </p:spPr>
        <p:txBody>
          <a:bodyPr lIns="0" tIns="0" rIns="0" bIns="0" rtlCol="0" anchor="t">
            <a:spAutoFit/>
          </a:bodyPr>
          <a:lstStyle/>
          <a:p>
            <a:pPr marL="0" lvl="0" indent="0" algn="ctr">
              <a:lnSpc>
                <a:spcPts val="4951"/>
              </a:lnSpc>
              <a:spcBef>
                <a:spcPct val="0"/>
              </a:spcBef>
            </a:pPr>
            <a:r>
              <a:rPr lang="en-US" sz="3808" spc="190" dirty="0">
                <a:solidFill>
                  <a:srgbClr val="000000"/>
                </a:solidFill>
                <a:latin typeface="TT Norms Bold"/>
              </a:rPr>
              <a:t>COMMUNICATION</a:t>
            </a:r>
          </a:p>
        </p:txBody>
      </p:sp>
      <p:pic>
        <p:nvPicPr>
          <p:cNvPr id="9" name="Picture 8">
            <a:extLst>
              <a:ext uri="{FF2B5EF4-FFF2-40B4-BE49-F238E27FC236}">
                <a16:creationId xmlns:a16="http://schemas.microsoft.com/office/drawing/2014/main" id="{9E711EFF-0104-C905-43B0-0D0B0B2709D6}"/>
              </a:ext>
            </a:extLst>
          </p:cNvPr>
          <p:cNvPicPr>
            <a:picLocks noChangeAspect="1"/>
          </p:cNvPicPr>
          <p:nvPr/>
        </p:nvPicPr>
        <p:blipFill>
          <a:blip r:embed="rId7"/>
          <a:stretch>
            <a:fillRect/>
          </a:stretch>
        </p:blipFill>
        <p:spPr>
          <a:xfrm>
            <a:off x="0" y="2409153"/>
            <a:ext cx="9382194" cy="3352825"/>
          </a:xfrm>
          <a:prstGeom prst="rect">
            <a:avLst/>
          </a:prstGeom>
        </p:spPr>
      </p:pic>
      <p:pic>
        <p:nvPicPr>
          <p:cNvPr id="11" name="Picture 10">
            <a:extLst>
              <a:ext uri="{FF2B5EF4-FFF2-40B4-BE49-F238E27FC236}">
                <a16:creationId xmlns:a16="http://schemas.microsoft.com/office/drawing/2014/main" id="{DD70E80C-5746-902D-0B55-8844AF7D0EDC}"/>
              </a:ext>
            </a:extLst>
          </p:cNvPr>
          <p:cNvPicPr>
            <a:picLocks noChangeAspect="1"/>
          </p:cNvPicPr>
          <p:nvPr/>
        </p:nvPicPr>
        <p:blipFill>
          <a:blip r:embed="rId8"/>
          <a:stretch>
            <a:fillRect/>
          </a:stretch>
        </p:blipFill>
        <p:spPr>
          <a:xfrm>
            <a:off x="-63567" y="6623067"/>
            <a:ext cx="9220267" cy="3267099"/>
          </a:xfrm>
          <a:prstGeom prst="rect">
            <a:avLst/>
          </a:prstGeom>
        </p:spPr>
      </p:pic>
      <p:pic>
        <p:nvPicPr>
          <p:cNvPr id="13" name="Picture 12">
            <a:extLst>
              <a:ext uri="{FF2B5EF4-FFF2-40B4-BE49-F238E27FC236}">
                <a16:creationId xmlns:a16="http://schemas.microsoft.com/office/drawing/2014/main" id="{6760556A-B149-DAF7-2F11-B242C096234D}"/>
              </a:ext>
            </a:extLst>
          </p:cNvPr>
          <p:cNvPicPr>
            <a:picLocks noChangeAspect="1"/>
          </p:cNvPicPr>
          <p:nvPr/>
        </p:nvPicPr>
        <p:blipFill>
          <a:blip r:embed="rId9"/>
          <a:stretch>
            <a:fillRect/>
          </a:stretch>
        </p:blipFill>
        <p:spPr>
          <a:xfrm>
            <a:off x="9601200" y="4457700"/>
            <a:ext cx="8077200" cy="3272658"/>
          </a:xfrm>
          <a:prstGeom prst="rect">
            <a:avLst/>
          </a:prstGeom>
        </p:spPr>
      </p:pic>
    </p:spTree>
    <p:extLst>
      <p:ext uri="{BB962C8B-B14F-4D97-AF65-F5344CB8AC3E}">
        <p14:creationId xmlns:p14="http://schemas.microsoft.com/office/powerpoint/2010/main" val="3937840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grpSp>
        <p:nvGrpSpPr>
          <p:cNvPr id="5" name="Group 5"/>
          <p:cNvGrpSpPr/>
          <p:nvPr/>
        </p:nvGrpSpPr>
        <p:grpSpPr>
          <a:xfrm>
            <a:off x="7553831" y="2602943"/>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1494"/>
            </a:solidFill>
          </p:spPr>
          <p:txBody>
            <a:bodyPr/>
            <a:lstStyle/>
            <a:p>
              <a:endParaRPr lang="en-GB"/>
            </a:p>
          </p:txBody>
        </p:sp>
        <p:sp>
          <p:nvSpPr>
            <p:cNvPr id="7" name="TextBox 7"/>
            <p:cNvSpPr txBox="1"/>
            <p:nvPr/>
          </p:nvSpPr>
          <p:spPr>
            <a:xfrm>
              <a:off x="76200" y="47625"/>
              <a:ext cx="660400" cy="688975"/>
            </a:xfrm>
            <a:prstGeom prst="rect">
              <a:avLst/>
            </a:prstGeom>
          </p:spPr>
          <p:txBody>
            <a:bodyPr lIns="50800" tIns="50800" rIns="50800" bIns="50800" rtlCol="0" anchor="ctr"/>
            <a:lstStyle/>
            <a:p>
              <a:pPr algn="ctr">
                <a:lnSpc>
                  <a:spcPts val="3449"/>
                </a:lnSpc>
              </a:pPr>
              <a:r>
                <a:rPr lang="en-US" sz="2653" spc="132">
                  <a:solidFill>
                    <a:srgbClr val="FFFFFF"/>
                  </a:solidFill>
                  <a:latin typeface="TT Norms Bold"/>
                </a:rPr>
                <a:t>CORE FUNCTIONS OF MHST</a:t>
              </a:r>
            </a:p>
          </p:txBody>
        </p:sp>
      </p:grpSp>
      <p:sp>
        <p:nvSpPr>
          <p:cNvPr id="9" name="Freeform 9"/>
          <p:cNvSpPr/>
          <p:nvPr/>
        </p:nvSpPr>
        <p:spPr>
          <a:xfrm>
            <a:off x="11478801" y="2971652"/>
            <a:ext cx="3681012" cy="3681012"/>
          </a:xfrm>
          <a:custGeom>
            <a:avLst/>
            <a:gdLst/>
            <a:ahLst/>
            <a:cxnLst/>
            <a:rect l="l" t="t" r="r" b="b"/>
            <a:pathLst>
              <a:path w="3681012" h="3681012">
                <a:moveTo>
                  <a:pt x="0" y="0"/>
                </a:moveTo>
                <a:lnTo>
                  <a:pt x="3681012" y="0"/>
                </a:lnTo>
                <a:lnTo>
                  <a:pt x="3681012" y="3681012"/>
                </a:lnTo>
                <a:lnTo>
                  <a:pt x="0" y="3681012"/>
                </a:lnTo>
                <a:lnTo>
                  <a:pt x="0" y="0"/>
                </a:lnTo>
                <a:close/>
              </a:path>
            </a:pathLst>
          </a:custGeom>
          <a:blipFill>
            <a:blip r:embed="rId7">
              <a:alphaModFix amt="89000"/>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3030928" y="3143559"/>
            <a:ext cx="3681012" cy="3681012"/>
          </a:xfrm>
          <a:custGeom>
            <a:avLst/>
            <a:gdLst/>
            <a:ahLst/>
            <a:cxnLst/>
            <a:rect l="l" t="t" r="r" b="b"/>
            <a:pathLst>
              <a:path w="3681012" h="3681012">
                <a:moveTo>
                  <a:pt x="0" y="0"/>
                </a:moveTo>
                <a:lnTo>
                  <a:pt x="3681012" y="0"/>
                </a:lnTo>
                <a:lnTo>
                  <a:pt x="3681012" y="3681012"/>
                </a:lnTo>
                <a:lnTo>
                  <a:pt x="0" y="3681012"/>
                </a:lnTo>
                <a:lnTo>
                  <a:pt x="0" y="0"/>
                </a:lnTo>
                <a:close/>
              </a:path>
            </a:pathLst>
          </a:custGeom>
          <a:blipFill>
            <a:blip r:embed="rId7">
              <a:alphaModFix amt="81000"/>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7254865" y="6012370"/>
            <a:ext cx="3681012" cy="3681012"/>
          </a:xfrm>
          <a:custGeom>
            <a:avLst/>
            <a:gdLst/>
            <a:ahLst/>
            <a:cxnLst/>
            <a:rect l="l" t="t" r="r" b="b"/>
            <a:pathLst>
              <a:path w="3681012" h="3681012">
                <a:moveTo>
                  <a:pt x="0" y="0"/>
                </a:moveTo>
                <a:lnTo>
                  <a:pt x="3681011" y="0"/>
                </a:lnTo>
                <a:lnTo>
                  <a:pt x="3681011" y="3681012"/>
                </a:lnTo>
                <a:lnTo>
                  <a:pt x="0" y="3681012"/>
                </a:lnTo>
                <a:lnTo>
                  <a:pt x="0" y="0"/>
                </a:lnTo>
                <a:close/>
              </a:path>
            </a:pathLst>
          </a:custGeom>
          <a:blipFill>
            <a:blip r:embed="rId7">
              <a:alphaModFix amt="89000"/>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2" name="TextBox 12"/>
          <p:cNvSpPr txBox="1"/>
          <p:nvPr/>
        </p:nvSpPr>
        <p:spPr>
          <a:xfrm>
            <a:off x="3527854" y="3908410"/>
            <a:ext cx="2687160" cy="2362324"/>
          </a:xfrm>
          <a:prstGeom prst="rect">
            <a:avLst/>
          </a:prstGeom>
        </p:spPr>
        <p:txBody>
          <a:bodyPr lIns="0" tIns="0" rIns="0" bIns="0" rtlCol="0" anchor="t">
            <a:spAutoFit/>
          </a:bodyPr>
          <a:lstStyle/>
          <a:p>
            <a:pPr algn="ctr">
              <a:lnSpc>
                <a:spcPts val="2629"/>
              </a:lnSpc>
            </a:pPr>
            <a:r>
              <a:rPr lang="en-US" sz="2629">
                <a:solidFill>
                  <a:srgbClr val="FDFEFE"/>
                </a:solidFill>
                <a:latin typeface="TT Norms Bold"/>
              </a:rPr>
              <a:t>To deliver evidence-based interventions for mild-to-moderate mental health issues</a:t>
            </a:r>
          </a:p>
          <a:p>
            <a:pPr algn="ctr">
              <a:lnSpc>
                <a:spcPts val="2629"/>
              </a:lnSpc>
            </a:pPr>
            <a:endParaRPr lang="en-US" sz="2629">
              <a:solidFill>
                <a:srgbClr val="FDFEFE"/>
              </a:solidFill>
              <a:latin typeface="TT Norms Bold"/>
            </a:endParaRPr>
          </a:p>
        </p:txBody>
      </p:sp>
      <p:sp>
        <p:nvSpPr>
          <p:cNvPr id="13" name="TextBox 13"/>
          <p:cNvSpPr txBox="1"/>
          <p:nvPr/>
        </p:nvSpPr>
        <p:spPr>
          <a:xfrm>
            <a:off x="7703161" y="6700289"/>
            <a:ext cx="2936770" cy="2432785"/>
          </a:xfrm>
          <a:prstGeom prst="rect">
            <a:avLst/>
          </a:prstGeom>
        </p:spPr>
        <p:txBody>
          <a:bodyPr lIns="0" tIns="0" rIns="0" bIns="0" rtlCol="0" anchor="t">
            <a:spAutoFit/>
          </a:bodyPr>
          <a:lstStyle/>
          <a:p>
            <a:pPr algn="ctr">
              <a:lnSpc>
                <a:spcPts val="2386"/>
              </a:lnSpc>
            </a:pPr>
            <a:r>
              <a:rPr lang="en-US" sz="2386">
                <a:solidFill>
                  <a:srgbClr val="FDFEFE"/>
                </a:solidFill>
                <a:latin typeface="TT Norms Bold"/>
              </a:rPr>
              <a:t>To support the senior mental health lead (where established) in each school to introduce or develop their whole school approach</a:t>
            </a:r>
          </a:p>
        </p:txBody>
      </p:sp>
      <p:sp>
        <p:nvSpPr>
          <p:cNvPr id="14" name="TextBox 14"/>
          <p:cNvSpPr txBox="1"/>
          <p:nvPr/>
        </p:nvSpPr>
        <p:spPr>
          <a:xfrm>
            <a:off x="12078079" y="3510969"/>
            <a:ext cx="2482456" cy="2640478"/>
          </a:xfrm>
          <a:prstGeom prst="rect">
            <a:avLst/>
          </a:prstGeom>
        </p:spPr>
        <p:txBody>
          <a:bodyPr lIns="0" tIns="0" rIns="0" bIns="0" rtlCol="0" anchor="t">
            <a:spAutoFit/>
          </a:bodyPr>
          <a:lstStyle/>
          <a:p>
            <a:pPr algn="ctr">
              <a:lnSpc>
                <a:spcPts val="1886"/>
              </a:lnSpc>
            </a:pPr>
            <a:endParaRPr/>
          </a:p>
          <a:p>
            <a:pPr algn="ctr">
              <a:lnSpc>
                <a:spcPts val="1886"/>
              </a:lnSpc>
            </a:pPr>
            <a:r>
              <a:rPr lang="en-US" sz="1886">
                <a:solidFill>
                  <a:srgbClr val="FDFEFE"/>
                </a:solidFill>
                <a:latin typeface="TT Norms Bold"/>
              </a:rPr>
              <a:t>To give timely advice to school and college staff, and liaise with external specialist services to help children and young people to get the right support and stay in educationol approach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3EFFE37-2BFA-4036-A23D-8AF8AB2ADAA8}"/>
              </a:ext>
            </a:extLst>
          </p:cNvPr>
          <p:cNvGraphicFramePr/>
          <p:nvPr>
            <p:extLst>
              <p:ext uri="{D42A27DB-BD31-4B8C-83A1-F6EECF244321}">
                <p14:modId xmlns:p14="http://schemas.microsoft.com/office/powerpoint/2010/main" val="3670925884"/>
              </p:ext>
            </p:extLst>
          </p:nvPr>
        </p:nvGraphicFramePr>
        <p:xfrm>
          <a:off x="2667000" y="419100"/>
          <a:ext cx="13563600" cy="975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956B3E0F-BF43-41D0-8BAD-EDDD66B2AD34}"/>
              </a:ext>
            </a:extLst>
          </p:cNvPr>
          <p:cNvSpPr>
            <a:spLocks noGrp="1"/>
          </p:cNvSpPr>
          <p:nvPr>
            <p:ph type="sldNum" sz="quarter" idx="12"/>
          </p:nvPr>
        </p:nvSpPr>
        <p:spPr/>
        <p:txBody>
          <a:bodyPr/>
          <a:lstStyle/>
          <a:p>
            <a:pPr algn="ctr" defTabSz="1371600">
              <a:defRPr/>
            </a:pPr>
            <a:fld id="{4FF97E85-6EC0-4A9A-BB59-71ED7196CB33}" type="slidenum">
              <a:rPr lang="en-GB" sz="1800">
                <a:solidFill>
                  <a:srgbClr val="005EB8"/>
                </a:solidFill>
                <a:latin typeface="Arial"/>
              </a:rPr>
              <a:pPr algn="ctr" defTabSz="1371600">
                <a:defRPr/>
              </a:pPr>
              <a:t>30</a:t>
            </a:fld>
            <a:endParaRPr lang="en-GB" sz="1800" dirty="0">
              <a:solidFill>
                <a:srgbClr val="005EB8"/>
              </a:solidFill>
              <a:latin typeface="Arial"/>
            </a:endParaRPr>
          </a:p>
        </p:txBody>
      </p:sp>
      <p:sp>
        <p:nvSpPr>
          <p:cNvPr id="3" name="Freeform 2">
            <a:extLst>
              <a:ext uri="{FF2B5EF4-FFF2-40B4-BE49-F238E27FC236}">
                <a16:creationId xmlns:a16="http://schemas.microsoft.com/office/drawing/2014/main" id="{302BD3BC-C7CB-9A4D-61F7-5DFAFFCA795E}"/>
              </a:ext>
            </a:extLst>
          </p:cNvPr>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Tree>
    <p:extLst>
      <p:ext uri="{BB962C8B-B14F-4D97-AF65-F5344CB8AC3E}">
        <p14:creationId xmlns:p14="http://schemas.microsoft.com/office/powerpoint/2010/main" val="825334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8B7FD0F4-CF7F-4B16-81CF-C29EBDD5D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5668" y="8640338"/>
            <a:ext cx="2724456" cy="1293441"/>
          </a:xfrm>
          <a:prstGeom prst="rect">
            <a:avLst/>
          </a:prstGeom>
        </p:spPr>
      </p:pic>
      <p:graphicFrame>
        <p:nvGraphicFramePr>
          <p:cNvPr id="4" name="Table 4">
            <a:extLst>
              <a:ext uri="{FF2B5EF4-FFF2-40B4-BE49-F238E27FC236}">
                <a16:creationId xmlns:a16="http://schemas.microsoft.com/office/drawing/2014/main" id="{A2A32112-0896-4F15-90E7-AAA49608DEF0}"/>
              </a:ext>
            </a:extLst>
          </p:cNvPr>
          <p:cNvGraphicFramePr>
            <a:graphicFrameLocks noGrp="1"/>
          </p:cNvGraphicFramePr>
          <p:nvPr>
            <p:extLst>
              <p:ext uri="{D42A27DB-BD31-4B8C-83A1-F6EECF244321}">
                <p14:modId xmlns:p14="http://schemas.microsoft.com/office/powerpoint/2010/main" val="2345679875"/>
              </p:ext>
            </p:extLst>
          </p:nvPr>
        </p:nvGraphicFramePr>
        <p:xfrm>
          <a:off x="581400" y="2705100"/>
          <a:ext cx="14209866" cy="6879161"/>
        </p:xfrm>
        <a:graphic>
          <a:graphicData uri="http://schemas.openxmlformats.org/drawingml/2006/table">
            <a:tbl>
              <a:tblPr firstRow="1" bandRow="1">
                <a:tableStyleId>{22838BEF-8BB2-4498-84A7-C5851F593DF1}</a:tableStyleId>
              </a:tblPr>
              <a:tblGrid>
                <a:gridCol w="7104933">
                  <a:extLst>
                    <a:ext uri="{9D8B030D-6E8A-4147-A177-3AD203B41FA5}">
                      <a16:colId xmlns:a16="http://schemas.microsoft.com/office/drawing/2014/main" val="1466514982"/>
                    </a:ext>
                  </a:extLst>
                </a:gridCol>
                <a:gridCol w="7104933">
                  <a:extLst>
                    <a:ext uri="{9D8B030D-6E8A-4147-A177-3AD203B41FA5}">
                      <a16:colId xmlns:a16="http://schemas.microsoft.com/office/drawing/2014/main" val="840601109"/>
                    </a:ext>
                  </a:extLst>
                </a:gridCol>
              </a:tblGrid>
              <a:tr h="1255601">
                <a:tc>
                  <a:txBody>
                    <a:bodyPr/>
                    <a:lstStyle/>
                    <a:p>
                      <a:pPr algn="l"/>
                      <a:r>
                        <a:rPr lang="en-GB" sz="2700" b="0" u="none" dirty="0"/>
                        <a:t>Irritable</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b="0" dirty="0"/>
                        <a:t>Mood changes</a:t>
                      </a:r>
                    </a:p>
                    <a:p>
                      <a:endParaRPr lang="en-GB" sz="2700" b="0" dirty="0"/>
                    </a:p>
                  </a:txBody>
                  <a:tcPr marL="137160" marR="137160" marT="68580" marB="68580"/>
                </a:tc>
                <a:extLst>
                  <a:ext uri="{0D108BD9-81ED-4DB2-BD59-A6C34878D82A}">
                    <a16:rowId xmlns:a16="http://schemas.microsoft.com/office/drawing/2014/main" val="1751395146"/>
                  </a:ext>
                </a:extLst>
              </a:tr>
              <a:tr h="960120">
                <a:tc>
                  <a:txBody>
                    <a:bodyPr/>
                    <a:lstStyle/>
                    <a:p>
                      <a:r>
                        <a:rPr lang="en-GB" sz="2700" dirty="0"/>
                        <a:t>Poor concentration</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dirty="0"/>
                        <a:t>Tiredness</a:t>
                      </a:r>
                    </a:p>
                    <a:p>
                      <a:endParaRPr lang="en-GB" sz="2700" dirty="0"/>
                    </a:p>
                  </a:txBody>
                  <a:tcPr marL="137160" marR="137160" marT="68580" marB="68580"/>
                </a:tc>
                <a:extLst>
                  <a:ext uri="{0D108BD9-81ED-4DB2-BD59-A6C34878D82A}">
                    <a16:rowId xmlns:a16="http://schemas.microsoft.com/office/drawing/2014/main" val="3914017281"/>
                  </a:ext>
                </a:extLst>
              </a:tr>
              <a:tr h="960120">
                <a:tc>
                  <a:txBody>
                    <a:bodyPr/>
                    <a:lstStyle/>
                    <a:p>
                      <a:r>
                        <a:rPr lang="en-GB" sz="2700" dirty="0"/>
                        <a:t>Withdrawn (may isolate self away from others)</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dirty="0"/>
                        <a:t>Excessive worrying</a:t>
                      </a:r>
                    </a:p>
                    <a:p>
                      <a:endParaRPr lang="en-GB" sz="2700" dirty="0"/>
                    </a:p>
                  </a:txBody>
                  <a:tcPr marL="137160" marR="137160" marT="68580" marB="68580"/>
                </a:tc>
                <a:extLst>
                  <a:ext uri="{0D108BD9-81ED-4DB2-BD59-A6C34878D82A}">
                    <a16:rowId xmlns:a16="http://schemas.microsoft.com/office/drawing/2014/main" val="1196656886"/>
                  </a:ext>
                </a:extLst>
              </a:tr>
              <a:tr h="1783080">
                <a:tc>
                  <a:txBody>
                    <a:bodyPr/>
                    <a:lstStyle/>
                    <a:p>
                      <a:r>
                        <a:rPr lang="en-GB" sz="2700" dirty="0"/>
                        <a:t>Sleep difficulties</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b="0" dirty="0"/>
                        <a:t>Physical symptoms (noticeably faster heart rate, breathing quicker, shaking…)</a:t>
                      </a:r>
                    </a:p>
                    <a:p>
                      <a:endParaRPr lang="en-GB" sz="2700" dirty="0"/>
                    </a:p>
                  </a:txBody>
                  <a:tcPr marL="137160" marR="137160" marT="68580" marB="68580"/>
                </a:tc>
                <a:extLst>
                  <a:ext uri="{0D108BD9-81ED-4DB2-BD59-A6C34878D82A}">
                    <a16:rowId xmlns:a16="http://schemas.microsoft.com/office/drawing/2014/main" val="2864163921"/>
                  </a:ext>
                </a:extLst>
              </a:tr>
              <a:tr h="960120">
                <a:tc>
                  <a:txBody>
                    <a:bodyPr/>
                    <a:lstStyle/>
                    <a:p>
                      <a:r>
                        <a:rPr lang="en-GB" sz="2700" dirty="0"/>
                        <a:t>Lack of appetite or eating more than usual</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dirty="0"/>
                        <a:t>Decline in schoolwork</a:t>
                      </a:r>
                    </a:p>
                    <a:p>
                      <a:endParaRPr lang="en-GB" sz="2700" b="0" dirty="0"/>
                    </a:p>
                  </a:txBody>
                  <a:tcPr marL="137160" marR="137160" marT="68580" marB="68580"/>
                </a:tc>
                <a:extLst>
                  <a:ext uri="{0D108BD9-81ED-4DB2-BD59-A6C34878D82A}">
                    <a16:rowId xmlns:a16="http://schemas.microsoft.com/office/drawing/2014/main" val="2925138294"/>
                  </a:ext>
                </a:extLst>
              </a:tr>
              <a:tr h="960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dirty="0"/>
                        <a:t>Lack of enjoyment in activities</a:t>
                      </a:r>
                    </a:p>
                    <a:p>
                      <a:endParaRPr lang="en-GB" sz="2700" dirty="0"/>
                    </a:p>
                  </a:txBody>
                  <a:tcPr marL="137160" marR="137160" marT="68580" marB="68580"/>
                </a:tc>
                <a:tc>
                  <a:txBody>
                    <a:bodyPr/>
                    <a:lstStyle/>
                    <a:p>
                      <a:r>
                        <a:rPr lang="en-GB" sz="2700" dirty="0"/>
                        <a:t>Thoughts, actions or plans of self-harm and suicide</a:t>
                      </a:r>
                    </a:p>
                  </a:txBody>
                  <a:tcPr marL="137160" marR="137160" marT="68580" marB="68580"/>
                </a:tc>
                <a:extLst>
                  <a:ext uri="{0D108BD9-81ED-4DB2-BD59-A6C34878D82A}">
                    <a16:rowId xmlns:a16="http://schemas.microsoft.com/office/drawing/2014/main" val="377386768"/>
                  </a:ext>
                </a:extLst>
              </a:tr>
            </a:tbl>
          </a:graphicData>
        </a:graphic>
      </p:graphicFrame>
      <p:sp>
        <p:nvSpPr>
          <p:cNvPr id="3" name="Freeform 2">
            <a:extLst>
              <a:ext uri="{FF2B5EF4-FFF2-40B4-BE49-F238E27FC236}">
                <a16:creationId xmlns:a16="http://schemas.microsoft.com/office/drawing/2014/main" id="{153F9843-592F-99DB-AE61-1C7D5963D981}"/>
              </a:ext>
            </a:extLst>
          </p:cNvPr>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itle 6">
            <a:extLst>
              <a:ext uri="{FF2B5EF4-FFF2-40B4-BE49-F238E27FC236}">
                <a16:creationId xmlns:a16="http://schemas.microsoft.com/office/drawing/2014/main" id="{5FA41B5B-C30B-399C-5DFF-23590C7438D6}"/>
              </a:ext>
            </a:extLst>
          </p:cNvPr>
          <p:cNvSpPr>
            <a:spLocks noGrp="1"/>
          </p:cNvSpPr>
          <p:nvPr>
            <p:ph type="title"/>
          </p:nvPr>
        </p:nvSpPr>
        <p:spPr/>
        <p:txBody>
          <a:bodyPr/>
          <a:lstStyle/>
          <a:p>
            <a:endParaRPr lang="en-GB"/>
          </a:p>
        </p:txBody>
      </p:sp>
      <p:sp>
        <p:nvSpPr>
          <p:cNvPr id="8" name="TextBox 7">
            <a:extLst>
              <a:ext uri="{FF2B5EF4-FFF2-40B4-BE49-F238E27FC236}">
                <a16:creationId xmlns:a16="http://schemas.microsoft.com/office/drawing/2014/main" id="{2526CF81-7B50-6A30-1023-C40441D9D582}"/>
              </a:ext>
            </a:extLst>
          </p:cNvPr>
          <p:cNvSpPr txBox="1"/>
          <p:nvPr/>
        </p:nvSpPr>
        <p:spPr>
          <a:xfrm>
            <a:off x="10220826" y="1562100"/>
            <a:ext cx="7650052" cy="627416"/>
          </a:xfrm>
          <a:prstGeom prst="rect">
            <a:avLst/>
          </a:prstGeom>
        </p:spPr>
        <p:txBody>
          <a:bodyPr lIns="0" tIns="0" rIns="0" bIns="0" rtlCol="0" anchor="t">
            <a:spAutoFit/>
          </a:bodyPr>
          <a:lstStyle/>
          <a:p>
            <a:pPr marL="0" lvl="0" indent="0" algn="ctr">
              <a:lnSpc>
                <a:spcPts val="4951"/>
              </a:lnSpc>
              <a:spcBef>
                <a:spcPct val="0"/>
              </a:spcBef>
            </a:pPr>
            <a:r>
              <a:rPr lang="en-US" sz="3808" spc="190" dirty="0">
                <a:solidFill>
                  <a:srgbClr val="000000"/>
                </a:solidFill>
                <a:latin typeface="TT Norms Bold"/>
              </a:rPr>
              <a:t>SIGNS &amp; SYMPTOMS</a:t>
            </a:r>
          </a:p>
        </p:txBody>
      </p:sp>
    </p:spTree>
    <p:extLst>
      <p:ext uri="{BB962C8B-B14F-4D97-AF65-F5344CB8AC3E}">
        <p14:creationId xmlns:p14="http://schemas.microsoft.com/office/powerpoint/2010/main" val="910315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878FCC-03BC-452E-AD08-1D393CBD76D9}"/>
              </a:ext>
            </a:extLst>
          </p:cNvPr>
          <p:cNvSpPr>
            <a:spLocks noGrp="1"/>
          </p:cNvSpPr>
          <p:nvPr>
            <p:ph idx="1"/>
          </p:nvPr>
        </p:nvSpPr>
        <p:spPr>
          <a:xfrm>
            <a:off x="1008212" y="3086100"/>
            <a:ext cx="16271576" cy="7406226"/>
          </a:xfrm>
        </p:spPr>
        <p:txBody>
          <a:bodyPr>
            <a:normAutofit fontScale="47500" lnSpcReduction="20000"/>
          </a:bodyPr>
          <a:lstStyle/>
          <a:p>
            <a:pPr marL="514350" indent="-514350">
              <a:lnSpc>
                <a:spcPct val="115000"/>
              </a:lnSpc>
              <a:spcAft>
                <a:spcPts val="900"/>
              </a:spcAft>
              <a:buFont typeface="Symbol" panose="05050102010706020507" pitchFamily="18" charset="2"/>
              <a:buChar char=""/>
            </a:pPr>
            <a:r>
              <a:rPr lang="en-GB" sz="4350" b="1" dirty="0">
                <a:latin typeface="Arial" panose="020B0604020202020204" pitchFamily="34" charset="0"/>
                <a:ea typeface="Calibri" panose="020F0502020204030204" pitchFamily="34" charset="0"/>
                <a:cs typeface="Times New Roman" panose="02020603050405020304" pitchFamily="18" charset="0"/>
              </a:rPr>
              <a:t>Look out for signs of change</a:t>
            </a:r>
            <a:r>
              <a:rPr lang="en-GB" sz="4350" dirty="0">
                <a:latin typeface="Arial" panose="020B0604020202020204" pitchFamily="34" charset="0"/>
                <a:ea typeface="Calibri" panose="020F0502020204030204" pitchFamily="34" charset="0"/>
                <a:cs typeface="Times New Roman" panose="02020603050405020304" pitchFamily="18" charset="0"/>
              </a:rPr>
              <a:t> - notice when they seem upset, withdrawn or irritable. Help them to stay healthy, including getting enough sleep, eating well, and balancing schoolwork with hobbies. Encourage them to use online advice and support lines if they need to.</a:t>
            </a:r>
            <a:endParaRPr lang="en-GB" sz="4350" dirty="0">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ct val="115000"/>
              </a:lnSpc>
              <a:spcAft>
                <a:spcPts val="1500"/>
              </a:spcAft>
              <a:buFont typeface="Symbol" panose="05050102010706020507" pitchFamily="18" charset="2"/>
              <a:buChar char=""/>
            </a:pPr>
            <a:r>
              <a:rPr lang="en-GB" sz="4350" b="1" dirty="0">
                <a:latin typeface="Arial" panose="020B0604020202020204" pitchFamily="34" charset="0"/>
                <a:ea typeface="Calibri" panose="020F0502020204030204" pitchFamily="34" charset="0"/>
                <a:cs typeface="Times New Roman" panose="02020603050405020304" pitchFamily="18" charset="0"/>
              </a:rPr>
              <a:t>Encourage them to talk about their worries</a:t>
            </a:r>
            <a:r>
              <a:rPr lang="en-GB" sz="4350" dirty="0">
                <a:latin typeface="Arial" panose="020B0604020202020204" pitchFamily="34" charset="0"/>
                <a:ea typeface="Calibri" panose="020F0502020204030204" pitchFamily="34" charset="0"/>
                <a:cs typeface="Times New Roman" panose="02020603050405020304" pitchFamily="18" charset="0"/>
              </a:rPr>
              <a:t> - don’t worry if your child doesn’t want to say much. Sometimes just knowing their parent or carer is there and willing to listen is enough. They may open up more later when they feel confident enough to do so. Try to avoid asking your child lots of questions all at once</a:t>
            </a:r>
          </a:p>
          <a:p>
            <a:pPr marL="514350" indent="-514350">
              <a:lnSpc>
                <a:spcPct val="115000"/>
              </a:lnSpc>
              <a:spcAft>
                <a:spcPts val="1500"/>
              </a:spcAft>
              <a:buFont typeface="Symbol" panose="05050102010706020507" pitchFamily="18" charset="2"/>
              <a:buChar char=""/>
            </a:pPr>
            <a:r>
              <a:rPr lang="en-GB" sz="4350" b="1" dirty="0">
                <a:latin typeface="Arial" panose="020B0604020202020204" pitchFamily="34" charset="0"/>
                <a:ea typeface="Calibri" panose="020F0502020204030204" pitchFamily="34" charset="0"/>
                <a:cs typeface="Times New Roman" panose="02020603050405020304" pitchFamily="18" charset="0"/>
              </a:rPr>
              <a:t>Keep Calm -</a:t>
            </a:r>
            <a:r>
              <a:rPr lang="en-GB" sz="4350" dirty="0">
                <a:latin typeface="Arial" panose="020B0604020202020204" pitchFamily="34" charset="0"/>
                <a:ea typeface="Calibri" panose="020F0502020204030204" pitchFamily="34" charset="0"/>
                <a:cs typeface="Times New Roman" panose="02020603050405020304" pitchFamily="18" charset="0"/>
              </a:rPr>
              <a:t> Try not to get into a hostile confrontation.</a:t>
            </a:r>
            <a:endParaRPr lang="en-GB" sz="4350" dirty="0">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ct val="115000"/>
              </a:lnSpc>
              <a:spcAft>
                <a:spcPts val="1500"/>
              </a:spcAft>
              <a:buFont typeface="Symbol" panose="05050102010706020507" pitchFamily="18" charset="2"/>
              <a:buChar char=""/>
            </a:pPr>
            <a:r>
              <a:rPr lang="en-GB" sz="4350" b="1" dirty="0">
                <a:latin typeface="Arial" panose="020B0604020202020204" pitchFamily="34" charset="0"/>
                <a:ea typeface="Calibri" panose="020F0502020204030204" pitchFamily="34" charset="0"/>
                <a:cs typeface="Times New Roman" panose="02020603050405020304" pitchFamily="18" charset="0"/>
              </a:rPr>
              <a:t>Increase supervision -</a:t>
            </a:r>
            <a:r>
              <a:rPr lang="en-GB" sz="4350" dirty="0">
                <a:latin typeface="Arial" panose="020B0604020202020204" pitchFamily="34" charset="0"/>
                <a:ea typeface="Calibri" panose="020F0502020204030204" pitchFamily="34" charset="0"/>
                <a:cs typeface="Times New Roman" panose="02020603050405020304" pitchFamily="18" charset="0"/>
              </a:rPr>
              <a:t> Keep an eye on your child but avoid 'policing' them because this can increase their risk of self-harming. </a:t>
            </a:r>
            <a:endParaRPr lang="en-GB" sz="4350" dirty="0">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ct val="115000"/>
              </a:lnSpc>
              <a:spcAft>
                <a:spcPts val="1500"/>
              </a:spcAft>
              <a:buFont typeface="Symbol" panose="05050102010706020507" pitchFamily="18" charset="2"/>
              <a:buChar char=""/>
            </a:pPr>
            <a:r>
              <a:rPr lang="en-GB" sz="4350" b="1" dirty="0">
                <a:latin typeface="Arial" panose="020B0604020202020204" pitchFamily="34" charset="0"/>
                <a:ea typeface="Calibri" panose="020F0502020204030204" pitchFamily="34" charset="0"/>
                <a:cs typeface="Times New Roman" panose="02020603050405020304" pitchFamily="18" charset="0"/>
              </a:rPr>
              <a:t>Seek professional help</a:t>
            </a:r>
            <a:r>
              <a:rPr lang="en-GB" sz="4350" dirty="0">
                <a:latin typeface="Arial" panose="020B0604020202020204" pitchFamily="34" charset="0"/>
                <a:ea typeface="Calibri" panose="020F0502020204030204" pitchFamily="34" charset="0"/>
                <a:cs typeface="Times New Roman" panose="02020603050405020304" pitchFamily="18" charset="0"/>
              </a:rPr>
              <a:t>. Your child may need a risk assessment from a qualified mental health professional. Talk to your GP and explore whether your child can be referred to your local Child and Adolescent Mental Health Services (CAMHS).</a:t>
            </a:r>
          </a:p>
          <a:p>
            <a:pPr marL="514350" indent="-514350">
              <a:lnSpc>
                <a:spcPct val="115000"/>
              </a:lnSpc>
              <a:spcAft>
                <a:spcPts val="1500"/>
              </a:spcAft>
              <a:buFont typeface="Symbol" panose="05050102010706020507" pitchFamily="18" charset="2"/>
              <a:buChar char=""/>
            </a:pPr>
            <a:r>
              <a:rPr lang="en-GB" sz="4350" b="1" dirty="0">
                <a:latin typeface="Arial" panose="020B0604020202020204" pitchFamily="34" charset="0"/>
                <a:ea typeface="Calibri" panose="020F0502020204030204" pitchFamily="34" charset="0"/>
                <a:cs typeface="Times New Roman" panose="02020603050405020304" pitchFamily="18" charset="0"/>
              </a:rPr>
              <a:t>Keep the house safe</a:t>
            </a:r>
            <a:r>
              <a:rPr lang="en-GB" sz="4350" dirty="0">
                <a:latin typeface="Arial" panose="020B0604020202020204" pitchFamily="34" charset="0"/>
                <a:ea typeface="Calibri" panose="020F0502020204030204" pitchFamily="34" charset="0"/>
                <a:cs typeface="Times New Roman" panose="02020603050405020304" pitchFamily="18" charset="0"/>
              </a:rPr>
              <a:t> - some young people may have urges to harm themselves in a crisis so it’s important to keep all medicines locked away, including painkillers like paracetamol. Remove sharp objects like razor blades from communal areas such as the bathroom, and store chemicals like bleach and tools like craft knifes away safely, in a locked cupboard or drawer if possible.</a:t>
            </a:r>
          </a:p>
          <a:p>
            <a:pPr marL="514350" indent="-514350">
              <a:lnSpc>
                <a:spcPct val="115000"/>
              </a:lnSpc>
              <a:spcAft>
                <a:spcPts val="1500"/>
              </a:spcAft>
              <a:buFont typeface="Symbol" panose="05050102010706020507" pitchFamily="18" charset="2"/>
              <a:buChar char=""/>
            </a:pPr>
            <a:r>
              <a:rPr lang="en-GB" sz="4350" b="1" dirty="0">
                <a:latin typeface="Arial" panose="020B0604020202020204" pitchFamily="34" charset="0"/>
                <a:ea typeface="Calibri" panose="020F0502020204030204" pitchFamily="34" charset="0"/>
                <a:cs typeface="Times New Roman" panose="02020603050405020304" pitchFamily="18" charset="0"/>
              </a:rPr>
              <a:t>Read the Young Minds Parents Guide to Self-Harm: </a:t>
            </a:r>
            <a:r>
              <a:rPr lang="en-GB" sz="4350" dirty="0">
                <a:latin typeface="Arial" panose="020B0604020202020204" pitchFamily="34" charset="0"/>
                <a:ea typeface="Calibri" panose="020F0502020204030204" pitchFamily="34" charset="0"/>
                <a:cs typeface="Times New Roman" panose="02020603050405020304" pitchFamily="18" charset="0"/>
                <a:hlinkClick r:id="rId2"/>
              </a:rPr>
              <a:t>www.youngminds.org.uk/parents/parents-a-z-mental-health-guide/self-harm/</a:t>
            </a:r>
            <a:r>
              <a:rPr lang="en-GB" sz="4350" dirty="0">
                <a:latin typeface="Arial" panose="020B0604020202020204" pitchFamily="34" charset="0"/>
                <a:ea typeface="Calibri" panose="020F0502020204030204" pitchFamily="34" charset="0"/>
                <a:cs typeface="Times New Roman" panose="02020603050405020304" pitchFamily="18" charset="0"/>
              </a:rPr>
              <a:t> </a:t>
            </a:r>
            <a:endParaRPr lang="en-GB" sz="4350" b="1"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TextBox 7">
            <a:extLst>
              <a:ext uri="{FF2B5EF4-FFF2-40B4-BE49-F238E27FC236}">
                <a16:creationId xmlns:a16="http://schemas.microsoft.com/office/drawing/2014/main" id="{9557A474-B9FD-3C02-C465-CD4AA9C77674}"/>
              </a:ext>
            </a:extLst>
          </p:cNvPr>
          <p:cNvSpPr txBox="1"/>
          <p:nvPr/>
        </p:nvSpPr>
        <p:spPr>
          <a:xfrm>
            <a:off x="9448800" y="1790700"/>
            <a:ext cx="7650052" cy="627416"/>
          </a:xfrm>
          <a:prstGeom prst="rect">
            <a:avLst/>
          </a:prstGeom>
        </p:spPr>
        <p:txBody>
          <a:bodyPr lIns="0" tIns="0" rIns="0" bIns="0" rtlCol="0" anchor="t">
            <a:spAutoFit/>
          </a:bodyPr>
          <a:lstStyle/>
          <a:p>
            <a:pPr marL="0" lvl="0" indent="0" algn="ctr">
              <a:lnSpc>
                <a:spcPts val="4951"/>
              </a:lnSpc>
              <a:spcBef>
                <a:spcPct val="0"/>
              </a:spcBef>
            </a:pPr>
            <a:r>
              <a:rPr lang="en-US" sz="3808" spc="190" dirty="0">
                <a:solidFill>
                  <a:srgbClr val="000000"/>
                </a:solidFill>
                <a:latin typeface="TT Norms Bold"/>
              </a:rPr>
              <a:t>HOW CAN I HELP MY CHILD?</a:t>
            </a:r>
          </a:p>
        </p:txBody>
      </p:sp>
      <p:sp>
        <p:nvSpPr>
          <p:cNvPr id="7" name="Freeform 2">
            <a:extLst>
              <a:ext uri="{FF2B5EF4-FFF2-40B4-BE49-F238E27FC236}">
                <a16:creationId xmlns:a16="http://schemas.microsoft.com/office/drawing/2014/main" id="{B06CA395-017E-D8AD-BA3F-37F5223A5B6D}"/>
              </a:ext>
            </a:extLst>
          </p:cNvPr>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extLst>
      <p:ext uri="{BB962C8B-B14F-4D97-AF65-F5344CB8AC3E}">
        <p14:creationId xmlns:p14="http://schemas.microsoft.com/office/powerpoint/2010/main" val="141556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217111-F32C-4BCE-8685-060FD56F11C8}"/>
              </a:ext>
            </a:extLst>
          </p:cNvPr>
          <p:cNvSpPr>
            <a:spLocks noGrp="1"/>
          </p:cNvSpPr>
          <p:nvPr>
            <p:ph idx="1"/>
          </p:nvPr>
        </p:nvSpPr>
        <p:spPr>
          <a:xfrm>
            <a:off x="1981200" y="4076700"/>
            <a:ext cx="13258800" cy="4525963"/>
          </a:xfrm>
        </p:spPr>
        <p:txBody>
          <a:bodyPr>
            <a:normAutofit fontScale="85000" lnSpcReduction="20000"/>
          </a:bodyPr>
          <a:lstStyle/>
          <a:p>
            <a:pPr>
              <a:lnSpc>
                <a:spcPct val="150000"/>
              </a:lnSpc>
            </a:pPr>
            <a:r>
              <a:rPr lang="en-GB" sz="2700" dirty="0">
                <a:latin typeface="Arial" panose="020B0604020202020204" pitchFamily="34" charset="0"/>
                <a:ea typeface="Calibri" panose="020F0502020204030204" pitchFamily="34" charset="0"/>
                <a:cs typeface="Times New Roman" panose="02020603050405020304" pitchFamily="18" charset="0"/>
              </a:rPr>
              <a:t>If you have urgent concerns about your child but they are not an immediate or life-threatening risk, we advise contacting </a:t>
            </a:r>
            <a:r>
              <a:rPr lang="en-GB" sz="2700" b="1" dirty="0">
                <a:latin typeface="Arial" panose="020B0604020202020204" pitchFamily="34" charset="0"/>
                <a:ea typeface="Calibri" panose="020F0502020204030204" pitchFamily="34" charset="0"/>
                <a:cs typeface="Times New Roman" panose="02020603050405020304" pitchFamily="18" charset="0"/>
              </a:rPr>
              <a:t>CAMHS duty on 01942 764473 (9am - 5pm) or 111</a:t>
            </a:r>
            <a:r>
              <a:rPr lang="en-GB" sz="2700" dirty="0">
                <a:latin typeface="Arial" panose="020B0604020202020204" pitchFamily="34" charset="0"/>
                <a:ea typeface="Calibri" panose="020F0502020204030204" pitchFamily="34" charset="0"/>
                <a:cs typeface="Times New Roman" panose="02020603050405020304" pitchFamily="18" charset="0"/>
              </a:rPr>
              <a:t>.</a:t>
            </a:r>
          </a:p>
          <a:p>
            <a:pPr marL="0" indent="0">
              <a:lnSpc>
                <a:spcPct val="150000"/>
              </a:lnSpc>
              <a:buNone/>
            </a:pPr>
            <a:endParaRPr lang="en-GB" sz="2700" dirty="0">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r>
              <a:rPr lang="en-GB" sz="2700" dirty="0">
                <a:latin typeface="Arial" panose="020B0604020202020204" pitchFamily="34" charset="0"/>
                <a:ea typeface="Calibri" panose="020F0502020204030204" pitchFamily="34" charset="0"/>
                <a:cs typeface="Times New Roman" panose="02020603050405020304" pitchFamily="18" charset="0"/>
              </a:rPr>
              <a:t>If it is an emergency and you feel your child cannot keep themselves safe, or if they have harmed themselves or are making serious threats/plans to harm themselves, we advise calling </a:t>
            </a:r>
            <a:r>
              <a:rPr lang="en-GB" sz="2700" b="1" dirty="0">
                <a:latin typeface="Arial" panose="020B0604020202020204" pitchFamily="34" charset="0"/>
                <a:ea typeface="Calibri" panose="020F0502020204030204" pitchFamily="34" charset="0"/>
                <a:cs typeface="Times New Roman" panose="02020603050405020304" pitchFamily="18" charset="0"/>
              </a:rPr>
              <a:t>999 </a:t>
            </a:r>
            <a:r>
              <a:rPr lang="en-GB" sz="2700" dirty="0">
                <a:latin typeface="Arial" panose="020B0604020202020204" pitchFamily="34" charset="0"/>
                <a:ea typeface="Calibri" panose="020F0502020204030204" pitchFamily="34" charset="0"/>
                <a:cs typeface="Times New Roman" panose="02020603050405020304" pitchFamily="18" charset="0"/>
              </a:rPr>
              <a:t>and/or visiting your nearest A&amp;E department to get immediate help.</a:t>
            </a:r>
          </a:p>
          <a:p>
            <a:pPr marL="0" indent="0">
              <a:lnSpc>
                <a:spcPct val="150000"/>
              </a:lnSpc>
              <a:buNone/>
            </a:pPr>
            <a:endParaRPr lang="en-GB" sz="2700" dirty="0">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r>
              <a:rPr lang="en-GB" sz="2700" dirty="0">
                <a:solidFill>
                  <a:srgbClr val="242424"/>
                </a:solidFill>
                <a:latin typeface="Arial" panose="020B0604020202020204" pitchFamily="34" charset="0"/>
                <a:ea typeface="Calibri" panose="020F0502020204030204" pitchFamily="34" charset="0"/>
                <a:cs typeface="Arial" panose="020B0604020202020204" pitchFamily="34" charset="0"/>
              </a:rPr>
              <a:t>Out of hours: Parents/young people can contact </a:t>
            </a:r>
            <a:r>
              <a:rPr lang="en-GB" sz="2700" b="1" dirty="0">
                <a:solidFill>
                  <a:srgbClr val="242424"/>
                </a:solidFill>
                <a:latin typeface="Arial" panose="020B0604020202020204" pitchFamily="34" charset="0"/>
                <a:ea typeface="Calibri" panose="020F0502020204030204" pitchFamily="34" charset="0"/>
                <a:cs typeface="Arial" panose="020B0604020202020204" pitchFamily="34" charset="0"/>
              </a:rPr>
              <a:t>Wigan Mental Health Urgent Response Team: 0800 051 3253</a:t>
            </a:r>
            <a:r>
              <a:rPr lang="en-GB" sz="2700" dirty="0">
                <a:solidFill>
                  <a:srgbClr val="242424"/>
                </a:solidFill>
                <a:latin typeface="Arial" panose="020B0604020202020204" pitchFamily="34" charset="0"/>
                <a:ea typeface="Calibri" panose="020F0502020204030204" pitchFamily="34" charset="0"/>
                <a:cs typeface="Arial" panose="020B0604020202020204" pitchFamily="34" charset="0"/>
              </a:rPr>
              <a:t> (24/7 mental health crisis line for people of all ages in Wigan).</a:t>
            </a:r>
            <a:r>
              <a:rPr lang="en-GB" sz="27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GB" sz="2700" dirty="0">
              <a:latin typeface="Arial" panose="020B0604020202020204" pitchFamily="34" charset="0"/>
              <a:ea typeface="Calibri" panose="020F0502020204030204" pitchFamily="34" charset="0"/>
              <a:cs typeface="Arial" panose="020B0604020202020204" pitchFamily="34" charset="0"/>
            </a:endParaRPr>
          </a:p>
          <a:p>
            <a:endParaRPr lang="en-GB" sz="2700" dirty="0">
              <a:latin typeface="Arial" panose="020B0604020202020204" pitchFamily="34" charset="0"/>
              <a:ea typeface="Calibri" panose="020F0502020204030204" pitchFamily="34" charset="0"/>
              <a:cs typeface="Times New Roman" panose="02020603050405020304" pitchFamily="18" charset="0"/>
            </a:endParaRPr>
          </a:p>
          <a:p>
            <a:endParaRPr lang="en-GB" sz="27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
        <p:nvSpPr>
          <p:cNvPr id="5" name="Freeform 2">
            <a:extLst>
              <a:ext uri="{FF2B5EF4-FFF2-40B4-BE49-F238E27FC236}">
                <a16:creationId xmlns:a16="http://schemas.microsoft.com/office/drawing/2014/main" id="{0AF0E38D-5FAF-5094-FA54-4015459D21BC}"/>
              </a:ext>
            </a:extLst>
          </p:cNvPr>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7">
            <a:extLst>
              <a:ext uri="{FF2B5EF4-FFF2-40B4-BE49-F238E27FC236}">
                <a16:creationId xmlns:a16="http://schemas.microsoft.com/office/drawing/2014/main" id="{864708E1-0249-5522-2510-A97983A5B2DB}"/>
              </a:ext>
            </a:extLst>
          </p:cNvPr>
          <p:cNvSpPr txBox="1"/>
          <p:nvPr/>
        </p:nvSpPr>
        <p:spPr>
          <a:xfrm>
            <a:off x="9753600" y="2019300"/>
            <a:ext cx="7650052" cy="1268617"/>
          </a:xfrm>
          <a:prstGeom prst="rect">
            <a:avLst/>
          </a:prstGeom>
        </p:spPr>
        <p:txBody>
          <a:bodyPr lIns="0" tIns="0" rIns="0" bIns="0" rtlCol="0" anchor="t">
            <a:spAutoFit/>
          </a:bodyPr>
          <a:lstStyle/>
          <a:p>
            <a:pPr marL="0" lvl="0" indent="0" algn="ctr">
              <a:lnSpc>
                <a:spcPts val="4951"/>
              </a:lnSpc>
              <a:spcBef>
                <a:spcPct val="0"/>
              </a:spcBef>
            </a:pPr>
            <a:r>
              <a:rPr lang="en-US" sz="3808" spc="190" dirty="0">
                <a:solidFill>
                  <a:srgbClr val="000000"/>
                </a:solidFill>
                <a:latin typeface="TT Norms Bold"/>
              </a:rPr>
              <a:t>WHAT TO DO IN A CRISIS OR EMERGENCY</a:t>
            </a:r>
          </a:p>
        </p:txBody>
      </p:sp>
      <p:sp>
        <p:nvSpPr>
          <p:cNvPr id="7" name="Title 6">
            <a:extLst>
              <a:ext uri="{FF2B5EF4-FFF2-40B4-BE49-F238E27FC236}">
                <a16:creationId xmlns:a16="http://schemas.microsoft.com/office/drawing/2014/main" id="{9EB49E4A-9E7A-2AC5-7B00-DDC70D2B53D8}"/>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2926729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78BB70-F154-0E0B-6719-8384FADE9E59}"/>
              </a:ext>
            </a:extLst>
          </p:cNvPr>
          <p:cNvSpPr>
            <a:spLocks noGrp="1"/>
          </p:cNvSpPr>
          <p:nvPr>
            <p:ph type="sldNum" sz="quarter" idx="12"/>
          </p:nvPr>
        </p:nvSpPr>
        <p:spPr/>
        <p:txBody>
          <a:bodyPr/>
          <a:lstStyle/>
          <a:p>
            <a:fld id="{4FF97E85-6EC0-4A9A-BB59-71ED7196CB33}" type="slidenum">
              <a:rPr lang="en-GB" smtClean="0"/>
              <a:pPr/>
              <a:t>34</a:t>
            </a:fld>
            <a:endParaRPr lang="en-GB" dirty="0"/>
          </a:p>
        </p:txBody>
      </p:sp>
      <p:graphicFrame>
        <p:nvGraphicFramePr>
          <p:cNvPr id="5" name="Diagram 4">
            <a:extLst>
              <a:ext uri="{FF2B5EF4-FFF2-40B4-BE49-F238E27FC236}">
                <a16:creationId xmlns:a16="http://schemas.microsoft.com/office/drawing/2014/main" id="{45CF5C04-F7C3-B8C9-B3AA-5FE2E2D4C859}"/>
              </a:ext>
            </a:extLst>
          </p:cNvPr>
          <p:cNvGraphicFramePr/>
          <p:nvPr>
            <p:extLst>
              <p:ext uri="{D42A27DB-BD31-4B8C-83A1-F6EECF244321}">
                <p14:modId xmlns:p14="http://schemas.microsoft.com/office/powerpoint/2010/main" val="1011230580"/>
              </p:ext>
            </p:extLst>
          </p:nvPr>
        </p:nvGraphicFramePr>
        <p:xfrm>
          <a:off x="2196111" y="1866900"/>
          <a:ext cx="13895777" cy="7153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reeform 2">
            <a:extLst>
              <a:ext uri="{FF2B5EF4-FFF2-40B4-BE49-F238E27FC236}">
                <a16:creationId xmlns:a16="http://schemas.microsoft.com/office/drawing/2014/main" id="{0CCA62CF-B560-9F95-243A-637952EB23D4}"/>
              </a:ext>
            </a:extLst>
          </p:cNvPr>
          <p:cNvSpPr/>
          <p:nvPr/>
        </p:nvSpPr>
        <p:spPr>
          <a:xfrm>
            <a:off x="-1526406" y="-15201900"/>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TextBox 7">
            <a:extLst>
              <a:ext uri="{FF2B5EF4-FFF2-40B4-BE49-F238E27FC236}">
                <a16:creationId xmlns:a16="http://schemas.microsoft.com/office/drawing/2014/main" id="{090AA185-1709-6FC4-9A2F-9AC35E090029}"/>
              </a:ext>
            </a:extLst>
          </p:cNvPr>
          <p:cNvSpPr txBox="1"/>
          <p:nvPr/>
        </p:nvSpPr>
        <p:spPr>
          <a:xfrm>
            <a:off x="10287000" y="598283"/>
            <a:ext cx="7650052" cy="1268617"/>
          </a:xfrm>
          <a:prstGeom prst="rect">
            <a:avLst/>
          </a:prstGeom>
        </p:spPr>
        <p:txBody>
          <a:bodyPr lIns="0" tIns="0" rIns="0" bIns="0" rtlCol="0" anchor="t">
            <a:spAutoFit/>
          </a:bodyPr>
          <a:lstStyle/>
          <a:p>
            <a:pPr marL="0" lvl="0" indent="0" algn="ctr">
              <a:lnSpc>
                <a:spcPts val="4951"/>
              </a:lnSpc>
              <a:spcBef>
                <a:spcPct val="0"/>
              </a:spcBef>
            </a:pPr>
            <a:r>
              <a:rPr lang="en-US" sz="3808" spc="190" dirty="0">
                <a:solidFill>
                  <a:srgbClr val="000000"/>
                </a:solidFill>
                <a:latin typeface="TT Norms Bold"/>
              </a:rPr>
              <a:t>SELF-HARM COPING STRATEGIES</a:t>
            </a:r>
          </a:p>
        </p:txBody>
      </p:sp>
    </p:spTree>
    <p:extLst>
      <p:ext uri="{BB962C8B-B14F-4D97-AF65-F5344CB8AC3E}">
        <p14:creationId xmlns:p14="http://schemas.microsoft.com/office/powerpoint/2010/main" val="1426816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6B854-DE3A-4194-9E49-CF4C3D76C862}"/>
              </a:ext>
            </a:extLst>
          </p:cNvPr>
          <p:cNvSpPr>
            <a:spLocks noGrp="1"/>
          </p:cNvSpPr>
          <p:nvPr>
            <p:ph type="title"/>
          </p:nvPr>
        </p:nvSpPr>
        <p:spPr/>
        <p:txBody>
          <a:bodyPr/>
          <a:lstStyle/>
          <a:p>
            <a:r>
              <a:rPr lang="en-GB" b="1" u="sng" dirty="0">
                <a:solidFill>
                  <a:srgbClr val="0070C0"/>
                </a:solidFill>
              </a:rPr>
              <a:t>Support for parents/carers</a:t>
            </a:r>
          </a:p>
        </p:txBody>
      </p:sp>
      <p:sp>
        <p:nvSpPr>
          <p:cNvPr id="3" name="Content Placeholder 2">
            <a:extLst>
              <a:ext uri="{FF2B5EF4-FFF2-40B4-BE49-F238E27FC236}">
                <a16:creationId xmlns:a16="http://schemas.microsoft.com/office/drawing/2014/main" id="{D40DA1C8-EA0C-4C32-93A4-CDDE6212D2B1}"/>
              </a:ext>
            </a:extLst>
          </p:cNvPr>
          <p:cNvSpPr>
            <a:spLocks noGrp="1"/>
          </p:cNvSpPr>
          <p:nvPr>
            <p:ph idx="1"/>
          </p:nvPr>
        </p:nvSpPr>
        <p:spPr>
          <a:xfrm>
            <a:off x="2209800" y="3619500"/>
            <a:ext cx="13258800" cy="5287963"/>
          </a:xfrm>
        </p:spPr>
        <p:txBody>
          <a:bodyPr>
            <a:normAutofit fontScale="92500" lnSpcReduction="20000"/>
          </a:bodyPr>
          <a:lstStyle/>
          <a:p>
            <a:r>
              <a:rPr lang="en-GB" b="1" dirty="0">
                <a:solidFill>
                  <a:srgbClr val="0070C0"/>
                </a:solidFill>
              </a:rPr>
              <a:t>Think Wellbeing </a:t>
            </a:r>
            <a:r>
              <a:rPr lang="en-GB" b="1" dirty="0"/>
              <a:t>– </a:t>
            </a:r>
            <a:r>
              <a:rPr lang="en-GB" dirty="0"/>
              <a:t>offers free NHS therapy for people registered with a Wigan GP with common mental health problems like anxiety or low mood. It is a self-referral service. Visit </a:t>
            </a:r>
            <a:r>
              <a:rPr lang="en-GB" b="1" dirty="0">
                <a:hlinkClick r:id="rId2"/>
              </a:rPr>
              <a:t>www.gmmh.nhs.uk/think-wellbeing</a:t>
            </a:r>
            <a:endParaRPr lang="en-GB" b="1" dirty="0"/>
          </a:p>
          <a:p>
            <a:pPr marL="0" indent="0">
              <a:buNone/>
            </a:pPr>
            <a:endParaRPr lang="en-GB" b="1" dirty="0"/>
          </a:p>
          <a:p>
            <a:r>
              <a:rPr lang="en-GB" b="1" dirty="0" err="1">
                <a:solidFill>
                  <a:srgbClr val="0070C0"/>
                </a:solidFill>
              </a:rPr>
              <a:t>Qwell</a:t>
            </a:r>
            <a:r>
              <a:rPr lang="en-GB" b="1" dirty="0"/>
              <a:t> – </a:t>
            </a:r>
            <a:r>
              <a:rPr lang="en-GB" dirty="0"/>
              <a:t>access free, safe and anonymous mental wellbeing support for adults. Access online messaging, general information, personal development tools or book a drop-in session as and when you need it. Visit </a:t>
            </a:r>
            <a:r>
              <a:rPr lang="en-GB" b="1" dirty="0">
                <a:hlinkClick r:id="rId3"/>
              </a:rPr>
              <a:t>www.qwell.io</a:t>
            </a:r>
            <a:r>
              <a:rPr lang="en-GB" b="1" dirty="0"/>
              <a:t> </a:t>
            </a:r>
          </a:p>
          <a:p>
            <a:pPr marL="0" indent="0">
              <a:buNone/>
            </a:pPr>
            <a:endParaRPr lang="en-GB" b="1" dirty="0"/>
          </a:p>
          <a:p>
            <a:r>
              <a:rPr lang="en-GB" b="1" dirty="0">
                <a:solidFill>
                  <a:srgbClr val="0070C0"/>
                </a:solidFill>
              </a:rPr>
              <a:t>Young Minds Parent Helpline </a:t>
            </a:r>
            <a:r>
              <a:rPr lang="en-GB" b="1" dirty="0"/>
              <a:t>– </a:t>
            </a:r>
            <a:r>
              <a:rPr lang="en-GB" dirty="0"/>
              <a:t>offers support and advice to parents/carers who are supporting a young person with a mental health problem. Call </a:t>
            </a:r>
            <a:r>
              <a:rPr lang="en-GB" b="1" dirty="0"/>
              <a:t>0808 802 5544 (9:30am - 4pm during the week). </a:t>
            </a:r>
            <a:r>
              <a:rPr lang="en-GB" dirty="0"/>
              <a:t>Also a Webchat service, access through </a:t>
            </a:r>
            <a:r>
              <a:rPr lang="en-US" b="1" dirty="0">
                <a:hlinkClick r:id="rId4"/>
              </a:rPr>
              <a:t>www.youngminds.org.uk/parent/parent-helpline-and-webchat/</a:t>
            </a:r>
            <a:r>
              <a:rPr lang="en-US" b="1" dirty="0"/>
              <a:t> </a:t>
            </a:r>
            <a:endParaRPr lang="en-GB" b="1" dirty="0"/>
          </a:p>
        </p:txBody>
      </p:sp>
      <p:pic>
        <p:nvPicPr>
          <p:cNvPr id="4" name="Picture 3" descr="Graphical user interface, text&#10;&#10;Description automatically generated">
            <a:extLst>
              <a:ext uri="{FF2B5EF4-FFF2-40B4-BE49-F238E27FC236}">
                <a16:creationId xmlns:a16="http://schemas.microsoft.com/office/drawing/2014/main" id="{99F6F21D-A1F3-4ABD-A6C5-90EC0A1CE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65668" y="8640338"/>
            <a:ext cx="2724456" cy="1293441"/>
          </a:xfrm>
          <a:prstGeom prst="rect">
            <a:avLst/>
          </a:prstGeom>
        </p:spPr>
      </p:pic>
      <p:sp>
        <p:nvSpPr>
          <p:cNvPr id="5" name="Freeform 2">
            <a:extLst>
              <a:ext uri="{FF2B5EF4-FFF2-40B4-BE49-F238E27FC236}">
                <a16:creationId xmlns:a16="http://schemas.microsoft.com/office/drawing/2014/main" id="{5C72CD13-3209-EF06-C075-F90429EC9C41}"/>
              </a:ext>
            </a:extLst>
          </p:cNvPr>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TextBox 7">
            <a:extLst>
              <a:ext uri="{FF2B5EF4-FFF2-40B4-BE49-F238E27FC236}">
                <a16:creationId xmlns:a16="http://schemas.microsoft.com/office/drawing/2014/main" id="{C91DCF7C-B856-75F3-A28A-1DDBD7CA8CEE}"/>
              </a:ext>
            </a:extLst>
          </p:cNvPr>
          <p:cNvSpPr txBox="1"/>
          <p:nvPr/>
        </p:nvSpPr>
        <p:spPr>
          <a:xfrm>
            <a:off x="9753600" y="2019300"/>
            <a:ext cx="7650052" cy="627416"/>
          </a:xfrm>
          <a:prstGeom prst="rect">
            <a:avLst/>
          </a:prstGeom>
        </p:spPr>
        <p:txBody>
          <a:bodyPr lIns="0" tIns="0" rIns="0" bIns="0" rtlCol="0" anchor="t">
            <a:spAutoFit/>
          </a:bodyPr>
          <a:lstStyle/>
          <a:p>
            <a:pPr marL="0" lvl="0" indent="0" algn="ctr">
              <a:lnSpc>
                <a:spcPts val="4951"/>
              </a:lnSpc>
              <a:spcBef>
                <a:spcPct val="0"/>
              </a:spcBef>
            </a:pPr>
            <a:r>
              <a:rPr lang="en-US" sz="3808" spc="190" dirty="0">
                <a:solidFill>
                  <a:srgbClr val="000000"/>
                </a:solidFill>
                <a:latin typeface="TT Norms Bold"/>
              </a:rPr>
              <a:t>PARENT/CARER SUPPORT</a:t>
            </a:r>
          </a:p>
        </p:txBody>
      </p:sp>
    </p:spTree>
    <p:extLst>
      <p:ext uri="{BB962C8B-B14F-4D97-AF65-F5344CB8AC3E}">
        <p14:creationId xmlns:p14="http://schemas.microsoft.com/office/powerpoint/2010/main" val="1274616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2169" y="-7865242"/>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9898218" y="0"/>
            <a:ext cx="8051198" cy="6184627"/>
          </a:xfrm>
          <a:custGeom>
            <a:avLst/>
            <a:gdLst/>
            <a:ahLst/>
            <a:cxnLst/>
            <a:rect l="l" t="t" r="r" b="b"/>
            <a:pathLst>
              <a:path w="8051198" h="6184627">
                <a:moveTo>
                  <a:pt x="0" y="0"/>
                </a:moveTo>
                <a:lnTo>
                  <a:pt x="8051198" y="0"/>
                </a:lnTo>
                <a:lnTo>
                  <a:pt x="8051198" y="6184627"/>
                </a:lnTo>
                <a:lnTo>
                  <a:pt x="0" y="6184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529035" y="1994876"/>
            <a:ext cx="6303221" cy="722728"/>
          </a:xfrm>
          <a:prstGeom prst="rect">
            <a:avLst/>
          </a:prstGeom>
        </p:spPr>
        <p:txBody>
          <a:bodyPr lIns="0" tIns="0" rIns="0" bIns="0" rtlCol="0" anchor="t">
            <a:spAutoFit/>
          </a:bodyPr>
          <a:lstStyle/>
          <a:p>
            <a:pPr algn="just">
              <a:lnSpc>
                <a:spcPts val="5964"/>
              </a:lnSpc>
            </a:pPr>
            <a:r>
              <a:rPr lang="en-US" sz="4587" spc="229">
                <a:solidFill>
                  <a:srgbClr val="FFFFFF"/>
                </a:solidFill>
                <a:latin typeface="TT Norms Bold"/>
              </a:rPr>
              <a:t>WIGAN MHST</a:t>
            </a:r>
          </a:p>
        </p:txBody>
      </p:sp>
      <p:sp>
        <p:nvSpPr>
          <p:cNvPr id="5" name="TextBox 5"/>
          <p:cNvSpPr txBox="1"/>
          <p:nvPr/>
        </p:nvSpPr>
        <p:spPr>
          <a:xfrm>
            <a:off x="529035" y="3197089"/>
            <a:ext cx="13850874" cy="3101980"/>
          </a:xfrm>
          <a:prstGeom prst="rect">
            <a:avLst/>
          </a:prstGeom>
        </p:spPr>
        <p:txBody>
          <a:bodyPr lIns="0" tIns="0" rIns="0" bIns="0" rtlCol="0" anchor="t">
            <a:spAutoFit/>
          </a:bodyPr>
          <a:lstStyle/>
          <a:p>
            <a:pPr>
              <a:lnSpc>
                <a:spcPts val="12100"/>
              </a:lnSpc>
            </a:pPr>
            <a:r>
              <a:rPr lang="en-US" sz="11000">
                <a:solidFill>
                  <a:srgbClr val="FFFFFF"/>
                </a:solidFill>
                <a:latin typeface="TT Norms Bold"/>
              </a:rPr>
              <a:t>SIGNPOSTING &amp; FURTHER HELP</a:t>
            </a:r>
          </a:p>
        </p:txBody>
      </p:sp>
      <p:sp>
        <p:nvSpPr>
          <p:cNvPr id="6" name="Freeform 6"/>
          <p:cNvSpPr/>
          <p:nvPr/>
        </p:nvSpPr>
        <p:spPr>
          <a:xfrm>
            <a:off x="12119859" y="8174227"/>
            <a:ext cx="3723085" cy="1767287"/>
          </a:xfrm>
          <a:custGeom>
            <a:avLst/>
            <a:gdLst/>
            <a:ahLst/>
            <a:cxnLst/>
            <a:rect l="l" t="t" r="r" b="b"/>
            <a:pathLst>
              <a:path w="3723085" h="1767287">
                <a:moveTo>
                  <a:pt x="0" y="0"/>
                </a:moveTo>
                <a:lnTo>
                  <a:pt x="3723086" y="0"/>
                </a:lnTo>
                <a:lnTo>
                  <a:pt x="3723086" y="1767288"/>
                </a:lnTo>
                <a:lnTo>
                  <a:pt x="0" y="1767288"/>
                </a:lnTo>
                <a:lnTo>
                  <a:pt x="0" y="0"/>
                </a:lnTo>
                <a:close/>
              </a:path>
            </a:pathLst>
          </a:custGeom>
          <a:blipFill>
            <a:blip r:embed="rId6"/>
            <a:stretch>
              <a:fillRect/>
            </a:stretch>
          </a:blipFill>
        </p:spPr>
        <p:txBody>
          <a:bodyPr/>
          <a:lstStyle/>
          <a:p>
            <a:endParaRPr lang="en-GB"/>
          </a:p>
        </p:txBody>
      </p:sp>
    </p:spTree>
    <p:extLst>
      <p:ext uri="{BB962C8B-B14F-4D97-AF65-F5344CB8AC3E}">
        <p14:creationId xmlns:p14="http://schemas.microsoft.com/office/powerpoint/2010/main" val="14082408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6308D1AB-33EC-174A-AFF4-6B9718A863B4}"/>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37</a:t>
            </a:fld>
            <a:endParaRPr lang="en-US" dirty="0"/>
          </a:p>
        </p:txBody>
      </p:sp>
      <p:sp>
        <p:nvSpPr>
          <p:cNvPr id="5" name="Rectangle: Rounded Corners 4">
            <a:extLst>
              <a:ext uri="{FF2B5EF4-FFF2-40B4-BE49-F238E27FC236}">
                <a16:creationId xmlns:a16="http://schemas.microsoft.com/office/drawing/2014/main" id="{752D5047-3F5A-70BD-832E-3E1C5AA34370}"/>
              </a:ext>
            </a:extLst>
          </p:cNvPr>
          <p:cNvSpPr/>
          <p:nvPr/>
        </p:nvSpPr>
        <p:spPr>
          <a:xfrm>
            <a:off x="1222127" y="2576154"/>
            <a:ext cx="4194626" cy="6747099"/>
          </a:xfrm>
          <a:prstGeom prst="roundRect">
            <a:avLst/>
          </a:prstGeom>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p>
        </p:txBody>
      </p:sp>
      <p:sp>
        <p:nvSpPr>
          <p:cNvPr id="13" name="TextBox 12">
            <a:extLst>
              <a:ext uri="{FF2B5EF4-FFF2-40B4-BE49-F238E27FC236}">
                <a16:creationId xmlns:a16="http://schemas.microsoft.com/office/drawing/2014/main" id="{354A8930-104B-5CA6-183F-D105D371DB31}"/>
              </a:ext>
            </a:extLst>
          </p:cNvPr>
          <p:cNvSpPr txBox="1"/>
          <p:nvPr/>
        </p:nvSpPr>
        <p:spPr>
          <a:xfrm>
            <a:off x="1692344" y="5143500"/>
            <a:ext cx="3254189" cy="4385816"/>
          </a:xfrm>
          <a:prstGeom prst="rect">
            <a:avLst/>
          </a:prstGeom>
          <a:noFill/>
        </p:spPr>
        <p:txBody>
          <a:bodyPr wrap="square" rtlCol="0">
            <a:spAutoFit/>
          </a:bodyPr>
          <a:lstStyle/>
          <a:p>
            <a:pPr algn="ctr"/>
            <a:r>
              <a:rPr lang="en-US" sz="3600" b="1" u="sng" dirty="0">
                <a:latin typeface="+mj-lt"/>
              </a:rPr>
              <a:t>School</a:t>
            </a:r>
          </a:p>
          <a:p>
            <a:pPr algn="ctr"/>
            <a:r>
              <a:rPr lang="en-US" sz="3600" dirty="0"/>
              <a:t>Speak to a member of staff (head of year or pastoral lead) if you have concerns. </a:t>
            </a:r>
            <a:endParaRPr lang="en-US" sz="3600" b="1" dirty="0">
              <a:latin typeface="+mj-lt"/>
            </a:endParaRPr>
          </a:p>
          <a:p>
            <a:endParaRPr lang="en-GB" sz="2700" dirty="0"/>
          </a:p>
        </p:txBody>
      </p:sp>
      <p:sp>
        <p:nvSpPr>
          <p:cNvPr id="20" name="Rectangle: Rounded Corners 19">
            <a:extLst>
              <a:ext uri="{FF2B5EF4-FFF2-40B4-BE49-F238E27FC236}">
                <a16:creationId xmlns:a16="http://schemas.microsoft.com/office/drawing/2014/main" id="{CDC8B178-B06C-847E-2B1F-1D9D9FA9D075}"/>
              </a:ext>
            </a:extLst>
          </p:cNvPr>
          <p:cNvSpPr/>
          <p:nvPr/>
        </p:nvSpPr>
        <p:spPr>
          <a:xfrm>
            <a:off x="12465979" y="2636335"/>
            <a:ext cx="4368158" cy="6626738"/>
          </a:xfrm>
          <a:prstGeom prst="roundRect">
            <a:avLst/>
          </a:prstGeom>
          <a:solidFill>
            <a:srgbClr val="8593A8"/>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b="1" u="sng" dirty="0">
              <a:solidFill>
                <a:schemeClr val="tx1"/>
              </a:solidFill>
            </a:endParaRPr>
          </a:p>
          <a:p>
            <a:pPr algn="ctr"/>
            <a:endParaRPr lang="en-GB" sz="3600" b="1" u="sng" dirty="0">
              <a:solidFill>
                <a:schemeClr val="tx1"/>
              </a:solidFill>
            </a:endParaRPr>
          </a:p>
          <a:p>
            <a:pPr algn="ctr"/>
            <a:endParaRPr lang="en-GB" sz="3600" b="1" u="sng" dirty="0">
              <a:solidFill>
                <a:schemeClr val="tx1"/>
              </a:solidFill>
            </a:endParaRPr>
          </a:p>
          <a:p>
            <a:pPr algn="ctr"/>
            <a:r>
              <a:rPr lang="en-GB" sz="3600" b="1" u="sng" dirty="0">
                <a:solidFill>
                  <a:schemeClr val="tx1"/>
                </a:solidFill>
              </a:rPr>
              <a:t>Services</a:t>
            </a:r>
          </a:p>
          <a:p>
            <a:pPr algn="ctr"/>
            <a:r>
              <a:rPr lang="en-US" sz="3600" dirty="0">
                <a:solidFill>
                  <a:schemeClr val="tx1"/>
                </a:solidFill>
              </a:rPr>
              <a:t>Access your GP, MHST and other young people's services.</a:t>
            </a:r>
            <a:endParaRPr lang="en-GB" sz="3600" dirty="0">
              <a:solidFill>
                <a:schemeClr val="tx1"/>
              </a:solidFill>
            </a:endParaRPr>
          </a:p>
          <a:p>
            <a:pPr algn="ctr"/>
            <a:endParaRPr lang="en-GB" sz="2700" dirty="0"/>
          </a:p>
        </p:txBody>
      </p:sp>
      <p:pic>
        <p:nvPicPr>
          <p:cNvPr id="25" name="Graphic 24" descr="Graduation cap with solid fill">
            <a:extLst>
              <a:ext uri="{FF2B5EF4-FFF2-40B4-BE49-F238E27FC236}">
                <a16:creationId xmlns:a16="http://schemas.microsoft.com/office/drawing/2014/main" id="{20FAFFB1-44B2-9243-73EB-A0D0E695B7B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63685" y="2691731"/>
            <a:ext cx="2711504" cy="2711504"/>
          </a:xfrm>
          <a:prstGeom prst="rect">
            <a:avLst/>
          </a:prstGeom>
        </p:spPr>
      </p:pic>
      <p:sp>
        <p:nvSpPr>
          <p:cNvPr id="26" name="Rectangle: Rounded Corners 25">
            <a:extLst>
              <a:ext uri="{FF2B5EF4-FFF2-40B4-BE49-F238E27FC236}">
                <a16:creationId xmlns:a16="http://schemas.microsoft.com/office/drawing/2014/main" id="{6065D896-1805-BD4B-F26A-DED25AF85EF6}"/>
              </a:ext>
            </a:extLst>
          </p:cNvPr>
          <p:cNvSpPr/>
          <p:nvPr/>
        </p:nvSpPr>
        <p:spPr>
          <a:xfrm>
            <a:off x="6860687" y="2576154"/>
            <a:ext cx="4368158" cy="6747099"/>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u="sng" dirty="0">
              <a:solidFill>
                <a:schemeClr val="tx1"/>
              </a:solidFill>
            </a:endParaRPr>
          </a:p>
          <a:p>
            <a:pPr algn="ctr"/>
            <a:endParaRPr lang="en-GB" sz="3000" b="1" u="sng" dirty="0">
              <a:solidFill>
                <a:schemeClr val="tx1"/>
              </a:solidFill>
            </a:endParaRPr>
          </a:p>
          <a:p>
            <a:pPr algn="ctr"/>
            <a:endParaRPr lang="en-GB" sz="3600" b="1" u="sng" dirty="0">
              <a:solidFill>
                <a:schemeClr val="tx1"/>
              </a:solidFill>
            </a:endParaRPr>
          </a:p>
          <a:p>
            <a:pPr algn="ctr"/>
            <a:r>
              <a:rPr lang="en-GB" sz="3600" b="1" u="sng" dirty="0">
                <a:solidFill>
                  <a:schemeClr val="tx1"/>
                </a:solidFill>
              </a:rPr>
              <a:t>Home</a:t>
            </a:r>
          </a:p>
          <a:p>
            <a:pPr algn="ctr"/>
            <a:r>
              <a:rPr lang="en-US" sz="3600" dirty="0">
                <a:solidFill>
                  <a:schemeClr val="tx1"/>
                </a:solidFill>
              </a:rPr>
              <a:t>Reach out to family members or trusted friends for their support and shared experience.</a:t>
            </a:r>
            <a:endParaRPr lang="en-GB" sz="3600" dirty="0">
              <a:solidFill>
                <a:schemeClr val="tx1"/>
              </a:solidFill>
            </a:endParaRPr>
          </a:p>
        </p:txBody>
      </p:sp>
      <p:pic>
        <p:nvPicPr>
          <p:cNvPr id="6" name="Graphic 5" descr="House with solid fill">
            <a:extLst>
              <a:ext uri="{FF2B5EF4-FFF2-40B4-BE49-F238E27FC236}">
                <a16:creationId xmlns:a16="http://schemas.microsoft.com/office/drawing/2014/main" id="{8E8493FA-FFFA-BB3D-7AEC-AF68FCD27E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5396" y="2691731"/>
            <a:ext cx="2578737" cy="2578737"/>
          </a:xfrm>
          <a:prstGeom prst="rect">
            <a:avLst/>
          </a:prstGeom>
        </p:spPr>
      </p:pic>
      <p:pic>
        <p:nvPicPr>
          <p:cNvPr id="15" name="Graphic 14" descr="Group brainstorm with solid fill">
            <a:extLst>
              <a:ext uri="{FF2B5EF4-FFF2-40B4-BE49-F238E27FC236}">
                <a16:creationId xmlns:a16="http://schemas.microsoft.com/office/drawing/2014/main" id="{3B642AF0-092F-8F42-DA1D-E60F89E393E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409653" y="2691731"/>
            <a:ext cx="2480807" cy="2480807"/>
          </a:xfrm>
          <a:prstGeom prst="rect">
            <a:avLst/>
          </a:prstGeom>
        </p:spPr>
      </p:pic>
      <p:sp>
        <p:nvSpPr>
          <p:cNvPr id="3" name="Freeform 2">
            <a:extLst>
              <a:ext uri="{FF2B5EF4-FFF2-40B4-BE49-F238E27FC236}">
                <a16:creationId xmlns:a16="http://schemas.microsoft.com/office/drawing/2014/main" id="{313F9DC1-0849-BAB4-28C6-8DF977EDB301}"/>
              </a:ext>
            </a:extLst>
          </p:cNvPr>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TextBox 12">
            <a:extLst>
              <a:ext uri="{FF2B5EF4-FFF2-40B4-BE49-F238E27FC236}">
                <a16:creationId xmlns:a16="http://schemas.microsoft.com/office/drawing/2014/main" id="{C5028214-D637-B494-1597-2765EDF08CC4}"/>
              </a:ext>
            </a:extLst>
          </p:cNvPr>
          <p:cNvSpPr txBox="1"/>
          <p:nvPr/>
        </p:nvSpPr>
        <p:spPr>
          <a:xfrm>
            <a:off x="11353800" y="1438215"/>
            <a:ext cx="6311483" cy="655179"/>
          </a:xfrm>
          <a:prstGeom prst="rect">
            <a:avLst/>
          </a:prstGeom>
        </p:spPr>
        <p:txBody>
          <a:bodyPr lIns="0" tIns="0" rIns="0" bIns="0" rtlCol="0" anchor="t">
            <a:spAutoFit/>
          </a:bodyPr>
          <a:lstStyle/>
          <a:p>
            <a:pPr marL="0" lvl="0" indent="0" algn="l">
              <a:lnSpc>
                <a:spcPts val="5237"/>
              </a:lnSpc>
              <a:spcBef>
                <a:spcPct val="0"/>
              </a:spcBef>
            </a:pPr>
            <a:r>
              <a:rPr lang="en-US" sz="4029" spc="201" dirty="0">
                <a:solidFill>
                  <a:srgbClr val="000000"/>
                </a:solidFill>
                <a:latin typeface="TT Norms Bold"/>
              </a:rPr>
              <a:t>FURTHER SUPPORT </a:t>
            </a:r>
          </a:p>
        </p:txBody>
      </p:sp>
    </p:spTree>
    <p:extLst>
      <p:ext uri="{BB962C8B-B14F-4D97-AF65-F5344CB8AC3E}">
        <p14:creationId xmlns:p14="http://schemas.microsoft.com/office/powerpoint/2010/main" val="4250990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sp>
        <p:nvSpPr>
          <p:cNvPr id="12" name="TextBox 12"/>
          <p:cNvSpPr txBox="1"/>
          <p:nvPr/>
        </p:nvSpPr>
        <p:spPr>
          <a:xfrm>
            <a:off x="13188913" y="1596952"/>
            <a:ext cx="6311483" cy="644154"/>
          </a:xfrm>
          <a:prstGeom prst="rect">
            <a:avLst/>
          </a:prstGeom>
        </p:spPr>
        <p:txBody>
          <a:bodyPr lIns="0" tIns="0" rIns="0" bIns="0" rtlCol="0" anchor="t">
            <a:spAutoFit/>
          </a:bodyPr>
          <a:lstStyle/>
          <a:p>
            <a:pPr marL="0" lvl="0" indent="0" algn="l">
              <a:lnSpc>
                <a:spcPts val="5237"/>
              </a:lnSpc>
              <a:spcBef>
                <a:spcPct val="0"/>
              </a:spcBef>
            </a:pPr>
            <a:r>
              <a:rPr lang="en-US" sz="4029" spc="201" dirty="0">
                <a:solidFill>
                  <a:srgbClr val="000000"/>
                </a:solidFill>
                <a:latin typeface="TT Norms Bold"/>
              </a:rPr>
              <a:t>SIGNPOSTING </a:t>
            </a:r>
          </a:p>
        </p:txBody>
      </p:sp>
      <p:sp>
        <p:nvSpPr>
          <p:cNvPr id="13" name="TextBox 13"/>
          <p:cNvSpPr txBox="1"/>
          <p:nvPr/>
        </p:nvSpPr>
        <p:spPr>
          <a:xfrm>
            <a:off x="6277002" y="5025141"/>
            <a:ext cx="4064601" cy="813346"/>
          </a:xfrm>
          <a:prstGeom prst="rect">
            <a:avLst/>
          </a:prstGeom>
        </p:spPr>
        <p:txBody>
          <a:bodyPr lIns="0" tIns="0" rIns="0" bIns="0" rtlCol="0" anchor="t">
            <a:spAutoFit/>
          </a:bodyPr>
          <a:lstStyle/>
          <a:p>
            <a:pPr algn="ctr">
              <a:lnSpc>
                <a:spcPts val="3213"/>
              </a:lnSpc>
            </a:pPr>
            <a:r>
              <a:rPr lang="en-US" sz="2920">
                <a:solidFill>
                  <a:srgbClr val="FFFFFF"/>
                </a:solidFill>
                <a:latin typeface="TT Norms Bold"/>
              </a:rPr>
              <a:t>WHERE TO GET EXTRA SUPPORT</a:t>
            </a:r>
          </a:p>
        </p:txBody>
      </p:sp>
      <p:pic>
        <p:nvPicPr>
          <p:cNvPr id="11" name="Picture 10">
            <a:extLst>
              <a:ext uri="{FF2B5EF4-FFF2-40B4-BE49-F238E27FC236}">
                <a16:creationId xmlns:a16="http://schemas.microsoft.com/office/drawing/2014/main" id="{33846822-3FAF-2AD0-503A-9E7B19B35D42}"/>
              </a:ext>
            </a:extLst>
          </p:cNvPr>
          <p:cNvPicPr>
            <a:picLocks noChangeAspect="1"/>
          </p:cNvPicPr>
          <p:nvPr/>
        </p:nvPicPr>
        <p:blipFill>
          <a:blip r:embed="rId7"/>
          <a:stretch>
            <a:fillRect/>
          </a:stretch>
        </p:blipFill>
        <p:spPr>
          <a:xfrm>
            <a:off x="3886199" y="2400301"/>
            <a:ext cx="10991315" cy="7822194"/>
          </a:xfrm>
          <a:prstGeom prst="rect">
            <a:avLst/>
          </a:prstGeom>
        </p:spPr>
      </p:pic>
    </p:spTree>
    <p:extLst>
      <p:ext uri="{BB962C8B-B14F-4D97-AF65-F5344CB8AC3E}">
        <p14:creationId xmlns:p14="http://schemas.microsoft.com/office/powerpoint/2010/main" val="4177387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sp>
        <p:nvSpPr>
          <p:cNvPr id="12" name="TextBox 12"/>
          <p:cNvSpPr txBox="1"/>
          <p:nvPr/>
        </p:nvSpPr>
        <p:spPr>
          <a:xfrm>
            <a:off x="13188913" y="1596952"/>
            <a:ext cx="6311483" cy="644154"/>
          </a:xfrm>
          <a:prstGeom prst="rect">
            <a:avLst/>
          </a:prstGeom>
        </p:spPr>
        <p:txBody>
          <a:bodyPr lIns="0" tIns="0" rIns="0" bIns="0" rtlCol="0" anchor="t">
            <a:spAutoFit/>
          </a:bodyPr>
          <a:lstStyle/>
          <a:p>
            <a:pPr marL="0" lvl="0" indent="0" algn="l">
              <a:lnSpc>
                <a:spcPts val="5237"/>
              </a:lnSpc>
              <a:spcBef>
                <a:spcPct val="0"/>
              </a:spcBef>
            </a:pPr>
            <a:r>
              <a:rPr lang="en-US" sz="4029" spc="201">
                <a:solidFill>
                  <a:srgbClr val="000000"/>
                </a:solidFill>
                <a:latin typeface="TT Norms Bold"/>
              </a:rPr>
              <a:t>SIGNPOSTING </a:t>
            </a:r>
          </a:p>
        </p:txBody>
      </p:sp>
      <p:sp>
        <p:nvSpPr>
          <p:cNvPr id="13" name="TextBox 13"/>
          <p:cNvSpPr txBox="1"/>
          <p:nvPr/>
        </p:nvSpPr>
        <p:spPr>
          <a:xfrm>
            <a:off x="6277002" y="5025141"/>
            <a:ext cx="4064601" cy="813346"/>
          </a:xfrm>
          <a:prstGeom prst="rect">
            <a:avLst/>
          </a:prstGeom>
        </p:spPr>
        <p:txBody>
          <a:bodyPr lIns="0" tIns="0" rIns="0" bIns="0" rtlCol="0" anchor="t">
            <a:spAutoFit/>
          </a:bodyPr>
          <a:lstStyle/>
          <a:p>
            <a:pPr algn="ctr">
              <a:lnSpc>
                <a:spcPts val="3213"/>
              </a:lnSpc>
            </a:pPr>
            <a:r>
              <a:rPr lang="en-US" sz="2920">
                <a:solidFill>
                  <a:srgbClr val="FFFFFF"/>
                </a:solidFill>
                <a:latin typeface="TT Norms Bold"/>
              </a:rPr>
              <a:t>WHERE TO GET EXTRA SUPPORT</a:t>
            </a:r>
          </a:p>
        </p:txBody>
      </p:sp>
      <p:pic>
        <p:nvPicPr>
          <p:cNvPr id="5" name="Picture 4">
            <a:extLst>
              <a:ext uri="{FF2B5EF4-FFF2-40B4-BE49-F238E27FC236}">
                <a16:creationId xmlns:a16="http://schemas.microsoft.com/office/drawing/2014/main" id="{59726AF9-6CD6-EB4D-D1DF-62FBA7D0F8A1}"/>
              </a:ext>
            </a:extLst>
          </p:cNvPr>
          <p:cNvPicPr>
            <a:picLocks noChangeAspect="1"/>
          </p:cNvPicPr>
          <p:nvPr/>
        </p:nvPicPr>
        <p:blipFill>
          <a:blip r:embed="rId7"/>
          <a:stretch>
            <a:fillRect/>
          </a:stretch>
        </p:blipFill>
        <p:spPr>
          <a:xfrm>
            <a:off x="3886200" y="2400300"/>
            <a:ext cx="10715601" cy="7643634"/>
          </a:xfrm>
          <a:prstGeom prst="rect">
            <a:avLst/>
          </a:prstGeom>
        </p:spPr>
      </p:pic>
    </p:spTree>
    <p:extLst>
      <p:ext uri="{BB962C8B-B14F-4D97-AF65-F5344CB8AC3E}">
        <p14:creationId xmlns:p14="http://schemas.microsoft.com/office/powerpoint/2010/main" val="1074074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a:off x="8130291" y="3076102"/>
            <a:ext cx="2818477" cy="2818477"/>
          </a:xfrm>
          <a:custGeom>
            <a:avLst/>
            <a:gdLst/>
            <a:ahLst/>
            <a:cxnLst/>
            <a:rect l="l" t="t" r="r" b="b"/>
            <a:pathLst>
              <a:path w="2818477" h="2818477">
                <a:moveTo>
                  <a:pt x="0" y="0"/>
                </a:moveTo>
                <a:lnTo>
                  <a:pt x="2818477" y="0"/>
                </a:lnTo>
                <a:lnTo>
                  <a:pt x="2818477" y="2818478"/>
                </a:lnTo>
                <a:lnTo>
                  <a:pt x="0" y="28184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8"/>
            <a:stretch>
              <a:fillRect/>
            </a:stretch>
          </a:blipFill>
        </p:spPr>
        <p:txBody>
          <a:bodyPr/>
          <a:lstStyle/>
          <a:p>
            <a:endParaRPr lang="en-GB"/>
          </a:p>
        </p:txBody>
      </p:sp>
      <p:sp>
        <p:nvSpPr>
          <p:cNvPr id="6" name="TextBox 6"/>
          <p:cNvSpPr txBox="1"/>
          <p:nvPr/>
        </p:nvSpPr>
        <p:spPr>
          <a:xfrm>
            <a:off x="10220826" y="1625683"/>
            <a:ext cx="7650052" cy="1247028"/>
          </a:xfrm>
          <a:prstGeom prst="rect">
            <a:avLst/>
          </a:prstGeom>
        </p:spPr>
        <p:txBody>
          <a:bodyPr lIns="0" tIns="0" rIns="0" bIns="0" rtlCol="0" anchor="t">
            <a:spAutoFit/>
          </a:bodyPr>
          <a:lstStyle/>
          <a:p>
            <a:pPr marL="0" lvl="0" indent="0" algn="ctr">
              <a:lnSpc>
                <a:spcPts val="4951"/>
              </a:lnSpc>
              <a:spcBef>
                <a:spcPct val="0"/>
              </a:spcBef>
            </a:pPr>
            <a:r>
              <a:rPr lang="en-US" sz="3808" spc="190">
                <a:solidFill>
                  <a:srgbClr val="000000"/>
                </a:solidFill>
                <a:latin typeface="TT Norms Bold"/>
              </a:rPr>
              <a:t>MHST BRIEF INTERVENTIONS</a:t>
            </a:r>
          </a:p>
        </p:txBody>
      </p:sp>
      <p:sp>
        <p:nvSpPr>
          <p:cNvPr id="7" name="Freeform 7"/>
          <p:cNvSpPr/>
          <p:nvPr/>
        </p:nvSpPr>
        <p:spPr>
          <a:xfrm>
            <a:off x="2444274" y="3742190"/>
            <a:ext cx="2849784" cy="2849784"/>
          </a:xfrm>
          <a:custGeom>
            <a:avLst/>
            <a:gdLst/>
            <a:ahLst/>
            <a:cxnLst/>
            <a:rect l="l" t="t" r="r" b="b"/>
            <a:pathLst>
              <a:path w="2849784" h="2849784">
                <a:moveTo>
                  <a:pt x="0" y="0"/>
                </a:moveTo>
                <a:lnTo>
                  <a:pt x="2849785" y="0"/>
                </a:lnTo>
                <a:lnTo>
                  <a:pt x="2849785" y="2849784"/>
                </a:lnTo>
                <a:lnTo>
                  <a:pt x="0" y="2849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2631317" y="4685223"/>
            <a:ext cx="2444392" cy="951461"/>
          </a:xfrm>
          <a:prstGeom prst="rect">
            <a:avLst/>
          </a:prstGeom>
        </p:spPr>
        <p:txBody>
          <a:bodyPr lIns="0" tIns="0" rIns="0" bIns="0" rtlCol="0" anchor="t">
            <a:spAutoFit/>
          </a:bodyPr>
          <a:lstStyle/>
          <a:p>
            <a:pPr algn="ctr">
              <a:lnSpc>
                <a:spcPts val="2536"/>
              </a:lnSpc>
            </a:pPr>
            <a:r>
              <a:rPr lang="en-US" sz="2305">
                <a:solidFill>
                  <a:srgbClr val="FFFFFF"/>
                </a:solidFill>
                <a:latin typeface="TT Norms Bold"/>
              </a:rPr>
              <a:t>WORRY (GENERALISED ANXIETY)</a:t>
            </a:r>
          </a:p>
        </p:txBody>
      </p:sp>
      <p:sp>
        <p:nvSpPr>
          <p:cNvPr id="9" name="Freeform 9"/>
          <p:cNvSpPr/>
          <p:nvPr/>
        </p:nvSpPr>
        <p:spPr>
          <a:xfrm>
            <a:off x="5814751" y="6904526"/>
            <a:ext cx="2818477" cy="2818477"/>
          </a:xfrm>
          <a:custGeom>
            <a:avLst/>
            <a:gdLst/>
            <a:ahLst/>
            <a:cxnLst/>
            <a:rect l="l" t="t" r="r" b="b"/>
            <a:pathLst>
              <a:path w="2818477" h="2818477">
                <a:moveTo>
                  <a:pt x="0" y="0"/>
                </a:moveTo>
                <a:lnTo>
                  <a:pt x="2818477" y="0"/>
                </a:lnTo>
                <a:lnTo>
                  <a:pt x="2818477" y="2818478"/>
                </a:lnTo>
                <a:lnTo>
                  <a:pt x="0" y="28184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TextBox 10"/>
          <p:cNvSpPr txBox="1"/>
          <p:nvPr/>
        </p:nvSpPr>
        <p:spPr>
          <a:xfrm>
            <a:off x="6001793" y="7952248"/>
            <a:ext cx="2444392" cy="649730"/>
          </a:xfrm>
          <a:prstGeom prst="rect">
            <a:avLst/>
          </a:prstGeom>
        </p:spPr>
        <p:txBody>
          <a:bodyPr lIns="0" tIns="0" rIns="0" bIns="0" rtlCol="0" anchor="t">
            <a:spAutoFit/>
          </a:bodyPr>
          <a:lstStyle/>
          <a:p>
            <a:pPr algn="ctr">
              <a:lnSpc>
                <a:spcPts val="2536"/>
              </a:lnSpc>
            </a:pPr>
            <a:r>
              <a:rPr lang="en-US" sz="2305" dirty="0">
                <a:solidFill>
                  <a:srgbClr val="FFFFFF"/>
                </a:solidFill>
                <a:latin typeface="TT Norms Bold"/>
              </a:rPr>
              <a:t>SLEEPING HYGIENE</a:t>
            </a:r>
          </a:p>
        </p:txBody>
      </p:sp>
      <p:sp>
        <p:nvSpPr>
          <p:cNvPr id="11" name="Freeform 11"/>
          <p:cNvSpPr/>
          <p:nvPr/>
        </p:nvSpPr>
        <p:spPr>
          <a:xfrm>
            <a:off x="10966952" y="6904526"/>
            <a:ext cx="2818477" cy="2818477"/>
          </a:xfrm>
          <a:custGeom>
            <a:avLst/>
            <a:gdLst/>
            <a:ahLst/>
            <a:cxnLst/>
            <a:rect l="l" t="t" r="r" b="b"/>
            <a:pathLst>
              <a:path w="2818477" h="2818477">
                <a:moveTo>
                  <a:pt x="0" y="0"/>
                </a:moveTo>
                <a:lnTo>
                  <a:pt x="2818477" y="0"/>
                </a:lnTo>
                <a:lnTo>
                  <a:pt x="2818477" y="2818478"/>
                </a:lnTo>
                <a:lnTo>
                  <a:pt x="0" y="28184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TextBox 12"/>
          <p:cNvSpPr txBox="1"/>
          <p:nvPr/>
        </p:nvSpPr>
        <p:spPr>
          <a:xfrm>
            <a:off x="8413234" y="4160475"/>
            <a:ext cx="2444392" cy="649730"/>
          </a:xfrm>
          <a:prstGeom prst="rect">
            <a:avLst/>
          </a:prstGeom>
        </p:spPr>
        <p:txBody>
          <a:bodyPr lIns="0" tIns="0" rIns="0" bIns="0" rtlCol="0" anchor="t">
            <a:spAutoFit/>
          </a:bodyPr>
          <a:lstStyle/>
          <a:p>
            <a:pPr algn="ctr">
              <a:lnSpc>
                <a:spcPts val="2536"/>
              </a:lnSpc>
            </a:pPr>
            <a:r>
              <a:rPr lang="en-US" sz="2305" dirty="0">
                <a:solidFill>
                  <a:srgbClr val="FFFFFF"/>
                </a:solidFill>
                <a:latin typeface="TT Norms Bold"/>
              </a:rPr>
              <a:t>SPECIFIC ANXIETY</a:t>
            </a:r>
          </a:p>
        </p:txBody>
      </p:sp>
      <p:sp>
        <p:nvSpPr>
          <p:cNvPr id="13" name="Freeform 13"/>
          <p:cNvSpPr/>
          <p:nvPr/>
        </p:nvSpPr>
        <p:spPr>
          <a:xfrm>
            <a:off x="13598387" y="3925999"/>
            <a:ext cx="2818477" cy="2818477"/>
          </a:xfrm>
          <a:custGeom>
            <a:avLst/>
            <a:gdLst/>
            <a:ahLst/>
            <a:cxnLst/>
            <a:rect l="l" t="t" r="r" b="b"/>
            <a:pathLst>
              <a:path w="2818477" h="2818477">
                <a:moveTo>
                  <a:pt x="0" y="0"/>
                </a:moveTo>
                <a:lnTo>
                  <a:pt x="2818477" y="0"/>
                </a:lnTo>
                <a:lnTo>
                  <a:pt x="2818477" y="2818477"/>
                </a:lnTo>
                <a:lnTo>
                  <a:pt x="0" y="2818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4" name="TextBox 14"/>
          <p:cNvSpPr txBox="1"/>
          <p:nvPr/>
        </p:nvSpPr>
        <p:spPr>
          <a:xfrm>
            <a:off x="13785429" y="5182774"/>
            <a:ext cx="2444392" cy="323976"/>
          </a:xfrm>
          <a:prstGeom prst="rect">
            <a:avLst/>
          </a:prstGeom>
        </p:spPr>
        <p:txBody>
          <a:bodyPr lIns="0" tIns="0" rIns="0" bIns="0" rtlCol="0" anchor="t">
            <a:spAutoFit/>
          </a:bodyPr>
          <a:lstStyle/>
          <a:p>
            <a:pPr algn="ctr">
              <a:lnSpc>
                <a:spcPts val="2536"/>
              </a:lnSpc>
            </a:pPr>
            <a:r>
              <a:rPr lang="en-US" sz="2305">
                <a:solidFill>
                  <a:srgbClr val="FFFFFF"/>
                </a:solidFill>
                <a:latin typeface="TT Norms Bold"/>
              </a:rPr>
              <a:t>LOW MOOD</a:t>
            </a:r>
          </a:p>
        </p:txBody>
      </p:sp>
      <p:sp>
        <p:nvSpPr>
          <p:cNvPr id="16" name="TextBox 16"/>
          <p:cNvSpPr txBox="1"/>
          <p:nvPr/>
        </p:nvSpPr>
        <p:spPr>
          <a:xfrm>
            <a:off x="11176649" y="8313764"/>
            <a:ext cx="2444392" cy="329129"/>
          </a:xfrm>
          <a:prstGeom prst="rect">
            <a:avLst/>
          </a:prstGeom>
        </p:spPr>
        <p:txBody>
          <a:bodyPr lIns="0" tIns="0" rIns="0" bIns="0" rtlCol="0" anchor="t">
            <a:spAutoFit/>
          </a:bodyPr>
          <a:lstStyle/>
          <a:p>
            <a:pPr algn="ctr">
              <a:lnSpc>
                <a:spcPts val="2536"/>
              </a:lnSpc>
            </a:pPr>
            <a:r>
              <a:rPr lang="en-US" sz="2305" dirty="0">
                <a:solidFill>
                  <a:srgbClr val="FFFFFF"/>
                </a:solidFill>
                <a:latin typeface="TT Norms Bold"/>
              </a:rPr>
              <a:t> PHOBIAS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2169" y="-7865242"/>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9898218" y="0"/>
            <a:ext cx="8051198" cy="6184627"/>
          </a:xfrm>
          <a:custGeom>
            <a:avLst/>
            <a:gdLst/>
            <a:ahLst/>
            <a:cxnLst/>
            <a:rect l="l" t="t" r="r" b="b"/>
            <a:pathLst>
              <a:path w="8051198" h="6184627">
                <a:moveTo>
                  <a:pt x="0" y="0"/>
                </a:moveTo>
                <a:lnTo>
                  <a:pt x="8051198" y="0"/>
                </a:lnTo>
                <a:lnTo>
                  <a:pt x="8051198" y="6184627"/>
                </a:lnTo>
                <a:lnTo>
                  <a:pt x="0" y="6184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1028700" y="3086546"/>
            <a:ext cx="14156354" cy="3670378"/>
          </a:xfrm>
          <a:prstGeom prst="rect">
            <a:avLst/>
          </a:prstGeom>
        </p:spPr>
        <p:txBody>
          <a:bodyPr lIns="0" tIns="0" rIns="0" bIns="0" rtlCol="0" anchor="t">
            <a:spAutoFit/>
          </a:bodyPr>
          <a:lstStyle/>
          <a:p>
            <a:pPr>
              <a:lnSpc>
                <a:spcPts val="14306"/>
              </a:lnSpc>
            </a:pPr>
            <a:r>
              <a:rPr lang="en-US" sz="13006">
                <a:solidFill>
                  <a:srgbClr val="FFFFFF"/>
                </a:solidFill>
                <a:latin typeface="TT Norms Bold"/>
              </a:rPr>
              <a:t>THANK YOU &amp; QUESTIONS</a:t>
            </a:r>
          </a:p>
        </p:txBody>
      </p:sp>
      <p:sp>
        <p:nvSpPr>
          <p:cNvPr id="5" name="Freeform 5"/>
          <p:cNvSpPr/>
          <p:nvPr/>
        </p:nvSpPr>
        <p:spPr>
          <a:xfrm>
            <a:off x="12119859" y="8174227"/>
            <a:ext cx="3723085" cy="1767287"/>
          </a:xfrm>
          <a:custGeom>
            <a:avLst/>
            <a:gdLst/>
            <a:ahLst/>
            <a:cxnLst/>
            <a:rect l="l" t="t" r="r" b="b"/>
            <a:pathLst>
              <a:path w="3723085" h="1767287">
                <a:moveTo>
                  <a:pt x="0" y="0"/>
                </a:moveTo>
                <a:lnTo>
                  <a:pt x="3723086" y="0"/>
                </a:lnTo>
                <a:lnTo>
                  <a:pt x="3723086" y="1767288"/>
                </a:lnTo>
                <a:lnTo>
                  <a:pt x="0" y="1767288"/>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2169" y="-7865242"/>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2649200" y="1"/>
            <a:ext cx="5300216" cy="3138680"/>
          </a:xfrm>
          <a:custGeom>
            <a:avLst/>
            <a:gdLst/>
            <a:ahLst/>
            <a:cxnLst/>
            <a:rect l="l" t="t" r="r" b="b"/>
            <a:pathLst>
              <a:path w="8051198" h="6184627">
                <a:moveTo>
                  <a:pt x="0" y="0"/>
                </a:moveTo>
                <a:lnTo>
                  <a:pt x="8051198" y="0"/>
                </a:lnTo>
                <a:lnTo>
                  <a:pt x="8051198" y="6184627"/>
                </a:lnTo>
                <a:lnTo>
                  <a:pt x="0" y="6184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1246301" y="2040539"/>
            <a:ext cx="6303221" cy="722728"/>
          </a:xfrm>
          <a:prstGeom prst="rect">
            <a:avLst/>
          </a:prstGeom>
        </p:spPr>
        <p:txBody>
          <a:bodyPr lIns="0" tIns="0" rIns="0" bIns="0" rtlCol="0" anchor="t">
            <a:spAutoFit/>
          </a:bodyPr>
          <a:lstStyle/>
          <a:p>
            <a:pPr algn="just">
              <a:lnSpc>
                <a:spcPts val="5964"/>
              </a:lnSpc>
            </a:pPr>
            <a:r>
              <a:rPr lang="en-US" sz="4587" spc="229">
                <a:solidFill>
                  <a:srgbClr val="FFFFFF"/>
                </a:solidFill>
                <a:latin typeface="TT Norms Bold"/>
              </a:rPr>
              <a:t>WIGAN MHST</a:t>
            </a:r>
          </a:p>
        </p:txBody>
      </p:sp>
      <p:sp>
        <p:nvSpPr>
          <p:cNvPr id="5" name="TextBox 5"/>
          <p:cNvSpPr txBox="1"/>
          <p:nvPr/>
        </p:nvSpPr>
        <p:spPr>
          <a:xfrm>
            <a:off x="1072400" y="3230251"/>
            <a:ext cx="14634765" cy="3138680"/>
          </a:xfrm>
          <a:prstGeom prst="rect">
            <a:avLst/>
          </a:prstGeom>
        </p:spPr>
        <p:txBody>
          <a:bodyPr wrap="square" lIns="0" tIns="0" rIns="0" bIns="0" rtlCol="0" anchor="t">
            <a:spAutoFit/>
          </a:bodyPr>
          <a:lstStyle/>
          <a:p>
            <a:pPr>
              <a:lnSpc>
                <a:spcPts val="12100"/>
              </a:lnSpc>
            </a:pPr>
            <a:r>
              <a:rPr lang="en-US" sz="11000" dirty="0">
                <a:solidFill>
                  <a:srgbClr val="FFFFFF"/>
                </a:solidFill>
                <a:latin typeface="TT Norms Bold"/>
              </a:rPr>
              <a:t>UNDERSTANDING</a:t>
            </a:r>
          </a:p>
          <a:p>
            <a:pPr>
              <a:lnSpc>
                <a:spcPts val="12100"/>
              </a:lnSpc>
            </a:pPr>
            <a:r>
              <a:rPr lang="en-US" sz="11000" dirty="0">
                <a:solidFill>
                  <a:srgbClr val="FFFFFF"/>
                </a:solidFill>
                <a:latin typeface="TT Norms Bold"/>
              </a:rPr>
              <a:t>ANXIETY</a:t>
            </a:r>
          </a:p>
        </p:txBody>
      </p:sp>
      <p:sp>
        <p:nvSpPr>
          <p:cNvPr id="6" name="Freeform 6"/>
          <p:cNvSpPr/>
          <p:nvPr/>
        </p:nvSpPr>
        <p:spPr>
          <a:xfrm>
            <a:off x="12119859" y="8174227"/>
            <a:ext cx="3723085" cy="1767287"/>
          </a:xfrm>
          <a:custGeom>
            <a:avLst/>
            <a:gdLst/>
            <a:ahLst/>
            <a:cxnLst/>
            <a:rect l="l" t="t" r="r" b="b"/>
            <a:pathLst>
              <a:path w="3723085" h="1767287">
                <a:moveTo>
                  <a:pt x="0" y="0"/>
                </a:moveTo>
                <a:lnTo>
                  <a:pt x="3723086" y="0"/>
                </a:lnTo>
                <a:lnTo>
                  <a:pt x="3723086" y="1767288"/>
                </a:lnTo>
                <a:lnTo>
                  <a:pt x="0" y="1767288"/>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grpSp>
        <p:nvGrpSpPr>
          <p:cNvPr id="5" name="Group 5"/>
          <p:cNvGrpSpPr/>
          <p:nvPr/>
        </p:nvGrpSpPr>
        <p:grpSpPr>
          <a:xfrm>
            <a:off x="3276600" y="2861384"/>
            <a:ext cx="12649200" cy="5257800"/>
            <a:chOff x="0" y="0"/>
            <a:chExt cx="2482412" cy="566283"/>
          </a:xfrm>
        </p:grpSpPr>
        <p:sp>
          <p:nvSpPr>
            <p:cNvPr id="6" name="Freeform 6"/>
            <p:cNvSpPr/>
            <p:nvPr/>
          </p:nvSpPr>
          <p:spPr>
            <a:xfrm>
              <a:off x="0" y="0"/>
              <a:ext cx="2482412" cy="566282"/>
            </a:xfrm>
            <a:custGeom>
              <a:avLst/>
              <a:gdLst/>
              <a:ahLst/>
              <a:cxnLst/>
              <a:rect l="l" t="t" r="r" b="b"/>
              <a:pathLst>
                <a:path w="2482412" h="566282">
                  <a:moveTo>
                    <a:pt x="41891" y="0"/>
                  </a:moveTo>
                  <a:lnTo>
                    <a:pt x="2440521" y="0"/>
                  </a:lnTo>
                  <a:cubicBezTo>
                    <a:pt x="2451632" y="0"/>
                    <a:pt x="2462287" y="4413"/>
                    <a:pt x="2470143" y="12270"/>
                  </a:cubicBezTo>
                  <a:cubicBezTo>
                    <a:pt x="2477999" y="20126"/>
                    <a:pt x="2482412" y="30781"/>
                    <a:pt x="2482412" y="41891"/>
                  </a:cubicBezTo>
                  <a:lnTo>
                    <a:pt x="2482412" y="524392"/>
                  </a:lnTo>
                  <a:cubicBezTo>
                    <a:pt x="2482412" y="547527"/>
                    <a:pt x="2463657" y="566282"/>
                    <a:pt x="2440521" y="566282"/>
                  </a:cubicBezTo>
                  <a:lnTo>
                    <a:pt x="41891" y="566282"/>
                  </a:lnTo>
                  <a:cubicBezTo>
                    <a:pt x="18755" y="566282"/>
                    <a:pt x="0" y="547527"/>
                    <a:pt x="0" y="524392"/>
                  </a:cubicBezTo>
                  <a:lnTo>
                    <a:pt x="0" y="41891"/>
                  </a:lnTo>
                  <a:cubicBezTo>
                    <a:pt x="0" y="18755"/>
                    <a:pt x="18755" y="0"/>
                    <a:pt x="41891" y="0"/>
                  </a:cubicBezTo>
                  <a:close/>
                </a:path>
              </a:pathLst>
            </a:custGeom>
            <a:solidFill>
              <a:srgbClr val="9F7ACE"/>
            </a:solidFill>
          </p:spPr>
          <p:txBody>
            <a:bodyPr/>
            <a:lstStyle/>
            <a:p>
              <a:endParaRPr lang="en-GB"/>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3449"/>
                </a:lnSpc>
              </a:pPr>
              <a:endParaRPr/>
            </a:p>
          </p:txBody>
        </p:sp>
      </p:grpSp>
      <p:sp>
        <p:nvSpPr>
          <p:cNvPr id="11" name="TextBox 11"/>
          <p:cNvSpPr txBox="1"/>
          <p:nvPr/>
        </p:nvSpPr>
        <p:spPr>
          <a:xfrm>
            <a:off x="3429000" y="3138023"/>
            <a:ext cx="11963400" cy="4539704"/>
          </a:xfrm>
          <a:prstGeom prst="rect">
            <a:avLst/>
          </a:prstGeom>
        </p:spPr>
        <p:txBody>
          <a:bodyPr wrap="square" lIns="0" tIns="0" rIns="0" bIns="0" rtlCol="0" anchor="t">
            <a:spAutoFit/>
          </a:bodyPr>
          <a:lstStyle/>
          <a:p>
            <a:pPr lvl="1" algn="ctr">
              <a:lnSpc>
                <a:spcPct val="150000"/>
              </a:lnSpc>
              <a:spcBef>
                <a:spcPct val="0"/>
              </a:spcBef>
            </a:pPr>
            <a:r>
              <a:rPr lang="en-US" sz="4000" spc="134" dirty="0">
                <a:solidFill>
                  <a:srgbClr val="FFFFFF"/>
                </a:solidFill>
                <a:latin typeface="TT Norms Bold"/>
              </a:rPr>
              <a:t>“Anxiety is caused by our perception of threat. </a:t>
            </a:r>
          </a:p>
          <a:p>
            <a:pPr lvl="1" algn="ctr">
              <a:lnSpc>
                <a:spcPct val="150000"/>
              </a:lnSpc>
              <a:spcBef>
                <a:spcPct val="0"/>
              </a:spcBef>
            </a:pPr>
            <a:r>
              <a:rPr lang="en-US" sz="4000" spc="134" dirty="0">
                <a:solidFill>
                  <a:srgbClr val="FFFFFF"/>
                </a:solidFill>
                <a:latin typeface="TT Norms Bold"/>
              </a:rPr>
              <a:t>Anxiety put simply is the overestimation of a perceived threat and underestimation our ability to cope. “</a:t>
            </a:r>
            <a:endParaRPr lang="en-US" sz="2000" spc="134" dirty="0">
              <a:solidFill>
                <a:srgbClr val="FFFFFF"/>
              </a:solidFill>
              <a:latin typeface="TT Norms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70677" y="8566877"/>
            <a:ext cx="1800201" cy="1382847"/>
          </a:xfrm>
          <a:custGeom>
            <a:avLst/>
            <a:gdLst/>
            <a:ahLst/>
            <a:cxnLst/>
            <a:rect l="l" t="t" r="r" b="b"/>
            <a:pathLst>
              <a:path w="1800201" h="1382847">
                <a:moveTo>
                  <a:pt x="0" y="0"/>
                </a:moveTo>
                <a:lnTo>
                  <a:pt x="1800201" y="0"/>
                </a:lnTo>
                <a:lnTo>
                  <a:pt x="1800201" y="1382846"/>
                </a:lnTo>
                <a:lnTo>
                  <a:pt x="0" y="1382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pic>
        <p:nvPicPr>
          <p:cNvPr id="8" name="Picture 7">
            <a:extLst>
              <a:ext uri="{FF2B5EF4-FFF2-40B4-BE49-F238E27FC236}">
                <a16:creationId xmlns:a16="http://schemas.microsoft.com/office/drawing/2014/main" id="{C942E76A-739B-94B8-599D-AB3F38927C8F}"/>
              </a:ext>
            </a:extLst>
          </p:cNvPr>
          <p:cNvPicPr>
            <a:picLocks noChangeAspect="1"/>
          </p:cNvPicPr>
          <p:nvPr/>
        </p:nvPicPr>
        <p:blipFill>
          <a:blip r:embed="rId7"/>
          <a:stretch>
            <a:fillRect/>
          </a:stretch>
        </p:blipFill>
        <p:spPr>
          <a:xfrm>
            <a:off x="4572000" y="2579958"/>
            <a:ext cx="7197047" cy="6678342"/>
          </a:xfrm>
          <a:prstGeom prst="rect">
            <a:avLst/>
          </a:prstGeom>
        </p:spPr>
      </p:pic>
      <p:sp>
        <p:nvSpPr>
          <p:cNvPr id="9" name="TextBox 6">
            <a:extLst>
              <a:ext uri="{FF2B5EF4-FFF2-40B4-BE49-F238E27FC236}">
                <a16:creationId xmlns:a16="http://schemas.microsoft.com/office/drawing/2014/main" id="{CBCAABD9-BEB0-D727-DCDC-285F70124825}"/>
              </a:ext>
            </a:extLst>
          </p:cNvPr>
          <p:cNvSpPr txBox="1"/>
          <p:nvPr/>
        </p:nvSpPr>
        <p:spPr>
          <a:xfrm>
            <a:off x="12181278" y="4168387"/>
            <a:ext cx="5715000" cy="1909818"/>
          </a:xfrm>
          <a:prstGeom prst="rect">
            <a:avLst/>
          </a:prstGeom>
        </p:spPr>
        <p:txBody>
          <a:bodyPr wrap="square" lIns="0" tIns="0" rIns="0" bIns="0" rtlCol="0" anchor="t">
            <a:spAutoFit/>
          </a:bodyPr>
          <a:lstStyle/>
          <a:p>
            <a:pPr marL="0" lvl="0" indent="0" algn="ctr">
              <a:lnSpc>
                <a:spcPts val="4951"/>
              </a:lnSpc>
              <a:spcBef>
                <a:spcPct val="0"/>
              </a:spcBef>
            </a:pPr>
            <a:r>
              <a:rPr lang="en-US" sz="3808" spc="190" dirty="0">
                <a:solidFill>
                  <a:srgbClr val="000000"/>
                </a:solidFill>
                <a:latin typeface="TT Norms Bold"/>
              </a:rPr>
              <a:t>THOUGHTS, FEELINGS &amp; BEHAVIOUR CYCLE</a:t>
            </a:r>
          </a:p>
        </p:txBody>
      </p:sp>
    </p:spTree>
    <p:extLst>
      <p:ext uri="{BB962C8B-B14F-4D97-AF65-F5344CB8AC3E}">
        <p14:creationId xmlns:p14="http://schemas.microsoft.com/office/powerpoint/2010/main" val="2896151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359199" y="8651246"/>
            <a:ext cx="1800201" cy="1382847"/>
          </a:xfrm>
          <a:custGeom>
            <a:avLst/>
            <a:gdLst/>
            <a:ahLst/>
            <a:cxnLst/>
            <a:rect l="l" t="t" r="r" b="b"/>
            <a:pathLst>
              <a:path w="1800201" h="1382847">
                <a:moveTo>
                  <a:pt x="0" y="0"/>
                </a:moveTo>
                <a:lnTo>
                  <a:pt x="1800202" y="0"/>
                </a:lnTo>
                <a:lnTo>
                  <a:pt x="1800202" y="1382847"/>
                </a:lnTo>
                <a:lnTo>
                  <a:pt x="0" y="13828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sp>
        <p:nvSpPr>
          <p:cNvPr id="6" name="TextBox 6"/>
          <p:cNvSpPr txBox="1"/>
          <p:nvPr/>
        </p:nvSpPr>
        <p:spPr>
          <a:xfrm>
            <a:off x="10068262" y="1625683"/>
            <a:ext cx="7650052" cy="1268617"/>
          </a:xfrm>
          <a:prstGeom prst="rect">
            <a:avLst/>
          </a:prstGeom>
        </p:spPr>
        <p:txBody>
          <a:bodyPr lIns="0" tIns="0" rIns="0" bIns="0" rtlCol="0" anchor="t">
            <a:spAutoFit/>
          </a:bodyPr>
          <a:lstStyle/>
          <a:p>
            <a:pPr marL="0" lvl="0" indent="0" algn="ctr">
              <a:lnSpc>
                <a:spcPts val="4951"/>
              </a:lnSpc>
              <a:spcBef>
                <a:spcPct val="0"/>
              </a:spcBef>
            </a:pPr>
            <a:r>
              <a:rPr lang="en-US" sz="3808" spc="190" dirty="0">
                <a:solidFill>
                  <a:srgbClr val="000000"/>
                </a:solidFill>
                <a:latin typeface="TT Norms Bold"/>
              </a:rPr>
              <a:t>OUR BODIES RESPONSE TO ANXIETY</a:t>
            </a:r>
          </a:p>
        </p:txBody>
      </p:sp>
      <p:sp>
        <p:nvSpPr>
          <p:cNvPr id="7" name="Freeform 7"/>
          <p:cNvSpPr/>
          <p:nvPr/>
        </p:nvSpPr>
        <p:spPr>
          <a:xfrm>
            <a:off x="13893288" y="3316602"/>
            <a:ext cx="3535647" cy="3584940"/>
          </a:xfrm>
          <a:custGeom>
            <a:avLst/>
            <a:gdLst/>
            <a:ahLst/>
            <a:cxnLst/>
            <a:rect l="l" t="t" r="r" b="b"/>
            <a:pathLst>
              <a:path w="3535647" h="3584940">
                <a:moveTo>
                  <a:pt x="0" y="0"/>
                </a:moveTo>
                <a:lnTo>
                  <a:pt x="3535646" y="0"/>
                </a:lnTo>
                <a:lnTo>
                  <a:pt x="3535646" y="3584940"/>
                </a:lnTo>
                <a:lnTo>
                  <a:pt x="0" y="3584940"/>
                </a:lnTo>
                <a:lnTo>
                  <a:pt x="0" y="0"/>
                </a:lnTo>
                <a:close/>
              </a:path>
            </a:pathLst>
          </a:custGeom>
          <a:blipFill>
            <a:blip r:embed="rId7"/>
            <a:stretch>
              <a:fillRect/>
            </a:stretch>
          </a:blipFill>
        </p:spPr>
        <p:txBody>
          <a:bodyPr/>
          <a:lstStyle/>
          <a:p>
            <a:endParaRPr lang="en-GB"/>
          </a:p>
        </p:txBody>
      </p:sp>
      <p:sp>
        <p:nvSpPr>
          <p:cNvPr id="8" name="Freeform 8"/>
          <p:cNvSpPr/>
          <p:nvPr/>
        </p:nvSpPr>
        <p:spPr>
          <a:xfrm flipH="1">
            <a:off x="12241055" y="7349217"/>
            <a:ext cx="4118144" cy="2328623"/>
          </a:xfrm>
          <a:custGeom>
            <a:avLst/>
            <a:gdLst/>
            <a:ahLst/>
            <a:cxnLst/>
            <a:rect l="l" t="t" r="r" b="b"/>
            <a:pathLst>
              <a:path w="4118144" h="2328623">
                <a:moveTo>
                  <a:pt x="4118144" y="0"/>
                </a:moveTo>
                <a:lnTo>
                  <a:pt x="0" y="0"/>
                </a:lnTo>
                <a:lnTo>
                  <a:pt x="0" y="2328623"/>
                </a:lnTo>
                <a:lnTo>
                  <a:pt x="4118144" y="2328623"/>
                </a:lnTo>
                <a:lnTo>
                  <a:pt x="411814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TextBox 9"/>
          <p:cNvSpPr txBox="1"/>
          <p:nvPr/>
        </p:nvSpPr>
        <p:spPr>
          <a:xfrm>
            <a:off x="1321382" y="2456001"/>
            <a:ext cx="10919673" cy="6097310"/>
          </a:xfrm>
          <a:prstGeom prst="rect">
            <a:avLst/>
          </a:prstGeom>
        </p:spPr>
        <p:txBody>
          <a:bodyPr lIns="0" tIns="0" rIns="0" bIns="0" rtlCol="0" anchor="t">
            <a:spAutoFit/>
          </a:bodyPr>
          <a:lstStyle/>
          <a:p>
            <a:pPr marL="572923" lvl="1" indent="-286462">
              <a:lnSpc>
                <a:spcPts val="3449"/>
              </a:lnSpc>
              <a:buFont typeface="Arial"/>
              <a:buChar char="•"/>
            </a:pPr>
            <a:r>
              <a:rPr lang="en-US" sz="2653" spc="132" dirty="0">
                <a:solidFill>
                  <a:srgbClr val="000000"/>
                </a:solidFill>
                <a:latin typeface="TT Norms"/>
              </a:rPr>
              <a:t>When we have a thought, our bodies respond to what we are thinking. </a:t>
            </a:r>
          </a:p>
          <a:p>
            <a:pPr>
              <a:lnSpc>
                <a:spcPts val="3449"/>
              </a:lnSpc>
            </a:pPr>
            <a:endParaRPr lang="en-US" sz="2653" spc="132" dirty="0">
              <a:solidFill>
                <a:srgbClr val="000000"/>
              </a:solidFill>
              <a:latin typeface="TT Norms"/>
            </a:endParaRPr>
          </a:p>
          <a:p>
            <a:pPr marL="572923" lvl="1" indent="-286462">
              <a:lnSpc>
                <a:spcPts val="3449"/>
              </a:lnSpc>
              <a:buFont typeface="Arial"/>
              <a:buChar char="•"/>
            </a:pPr>
            <a:r>
              <a:rPr lang="en-US" sz="2653" spc="132" dirty="0">
                <a:solidFill>
                  <a:srgbClr val="000000"/>
                </a:solidFill>
                <a:latin typeface="TT Norms"/>
              </a:rPr>
              <a:t>Fearful thoughts set off a warning alarm in the body to give us a better chance of survival (fight, flight or freeze response).</a:t>
            </a:r>
          </a:p>
          <a:p>
            <a:pPr>
              <a:lnSpc>
                <a:spcPts val="3449"/>
              </a:lnSpc>
            </a:pPr>
            <a:endParaRPr lang="en-US" sz="2653" spc="132" dirty="0">
              <a:solidFill>
                <a:srgbClr val="000000"/>
              </a:solidFill>
              <a:latin typeface="TT Norms"/>
            </a:endParaRPr>
          </a:p>
          <a:p>
            <a:pPr marL="572923" lvl="1" indent="-286462">
              <a:lnSpc>
                <a:spcPts val="3449"/>
              </a:lnSpc>
              <a:buFont typeface="Arial"/>
              <a:buChar char="•"/>
            </a:pPr>
            <a:r>
              <a:rPr lang="en-US" sz="2653" spc="132" dirty="0">
                <a:solidFill>
                  <a:srgbClr val="000000"/>
                </a:solidFill>
                <a:latin typeface="TT Norms"/>
              </a:rPr>
              <a:t>The fight, flight or freeze response causes changes in our body (adrenaline, faster heart and breathing, muscle tension, decreased digestive activity, movement of blood to key muscles and the brain). These changes help us to run and think faster, see better, be stronger and heal quicker. </a:t>
            </a:r>
          </a:p>
          <a:p>
            <a:pPr>
              <a:lnSpc>
                <a:spcPts val="3449"/>
              </a:lnSpc>
            </a:pPr>
            <a:endParaRPr lang="en-US" sz="2653" spc="132" dirty="0">
              <a:solidFill>
                <a:srgbClr val="000000"/>
              </a:solidFill>
              <a:latin typeface="TT Norms"/>
            </a:endParaRPr>
          </a:p>
          <a:p>
            <a:pPr marL="572923" lvl="1" indent="-286462">
              <a:lnSpc>
                <a:spcPts val="3449"/>
              </a:lnSpc>
              <a:buFont typeface="Arial"/>
              <a:buChar char="•"/>
            </a:pPr>
            <a:r>
              <a:rPr lang="en-US" sz="2653" spc="132" dirty="0">
                <a:solidFill>
                  <a:srgbClr val="000000"/>
                </a:solidFill>
                <a:latin typeface="TT Norms"/>
              </a:rPr>
              <a:t>If you don’t know why you these changes in your body happen it can feel frightening.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5492" y="-14565437"/>
            <a:ext cx="23392637" cy="17438148"/>
          </a:xfrm>
          <a:custGeom>
            <a:avLst/>
            <a:gdLst/>
            <a:ahLst/>
            <a:cxnLst/>
            <a:rect l="l" t="t" r="r" b="b"/>
            <a:pathLst>
              <a:path w="23392637" h="17438148">
                <a:moveTo>
                  <a:pt x="0" y="0"/>
                </a:moveTo>
                <a:lnTo>
                  <a:pt x="23392637" y="0"/>
                </a:lnTo>
                <a:lnTo>
                  <a:pt x="23392637" y="17438148"/>
                </a:lnTo>
                <a:lnTo>
                  <a:pt x="0" y="17438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359199" y="8651246"/>
            <a:ext cx="1800201" cy="1382847"/>
          </a:xfrm>
          <a:custGeom>
            <a:avLst/>
            <a:gdLst/>
            <a:ahLst/>
            <a:cxnLst/>
            <a:rect l="l" t="t" r="r" b="b"/>
            <a:pathLst>
              <a:path w="1800201" h="1382847">
                <a:moveTo>
                  <a:pt x="0" y="0"/>
                </a:moveTo>
                <a:lnTo>
                  <a:pt x="1800202" y="0"/>
                </a:lnTo>
                <a:lnTo>
                  <a:pt x="1800202" y="1382847"/>
                </a:lnTo>
                <a:lnTo>
                  <a:pt x="0" y="13828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546427" y="8651246"/>
            <a:ext cx="2557720" cy="1214108"/>
          </a:xfrm>
          <a:custGeom>
            <a:avLst/>
            <a:gdLst/>
            <a:ahLst/>
            <a:cxnLst/>
            <a:rect l="l" t="t" r="r" b="b"/>
            <a:pathLst>
              <a:path w="2557720" h="1214108">
                <a:moveTo>
                  <a:pt x="0" y="0"/>
                </a:moveTo>
                <a:lnTo>
                  <a:pt x="2557720" y="0"/>
                </a:lnTo>
                <a:lnTo>
                  <a:pt x="2557720" y="1214108"/>
                </a:lnTo>
                <a:lnTo>
                  <a:pt x="0" y="1214108"/>
                </a:lnTo>
                <a:lnTo>
                  <a:pt x="0" y="0"/>
                </a:lnTo>
                <a:close/>
              </a:path>
            </a:pathLst>
          </a:custGeom>
          <a:blipFill>
            <a:blip r:embed="rId6"/>
            <a:stretch>
              <a:fillRect/>
            </a:stretch>
          </a:blipFill>
        </p:spPr>
        <p:txBody>
          <a:bodyPr/>
          <a:lstStyle/>
          <a:p>
            <a:endParaRPr lang="en-GB"/>
          </a:p>
        </p:txBody>
      </p:sp>
      <p:sp>
        <p:nvSpPr>
          <p:cNvPr id="6" name="TextBox 6"/>
          <p:cNvSpPr txBox="1"/>
          <p:nvPr/>
        </p:nvSpPr>
        <p:spPr>
          <a:xfrm>
            <a:off x="12001261" y="1625683"/>
            <a:ext cx="5717052" cy="1247028"/>
          </a:xfrm>
          <a:prstGeom prst="rect">
            <a:avLst/>
          </a:prstGeom>
        </p:spPr>
        <p:txBody>
          <a:bodyPr lIns="0" tIns="0" rIns="0" bIns="0" rtlCol="0" anchor="t">
            <a:spAutoFit/>
          </a:bodyPr>
          <a:lstStyle/>
          <a:p>
            <a:pPr marL="0" lvl="0" indent="0" algn="ctr">
              <a:lnSpc>
                <a:spcPts val="4951"/>
              </a:lnSpc>
              <a:spcBef>
                <a:spcPct val="0"/>
              </a:spcBef>
            </a:pPr>
            <a:r>
              <a:rPr lang="en-US" sz="3808" spc="190">
                <a:solidFill>
                  <a:srgbClr val="000000"/>
                </a:solidFill>
                <a:latin typeface="TT Norms Bold"/>
              </a:rPr>
              <a:t>THE FIGHT, FLIGHT, FREEZE RESPONSE</a:t>
            </a:r>
          </a:p>
        </p:txBody>
      </p:sp>
      <p:sp>
        <p:nvSpPr>
          <p:cNvPr id="7" name="Freeform 7"/>
          <p:cNvSpPr/>
          <p:nvPr/>
        </p:nvSpPr>
        <p:spPr>
          <a:xfrm>
            <a:off x="7157545" y="4866774"/>
            <a:ext cx="3972910" cy="4866594"/>
          </a:xfrm>
          <a:custGeom>
            <a:avLst/>
            <a:gdLst/>
            <a:ahLst/>
            <a:cxnLst/>
            <a:rect l="l" t="t" r="r" b="b"/>
            <a:pathLst>
              <a:path w="3972910" h="4866594">
                <a:moveTo>
                  <a:pt x="0" y="0"/>
                </a:moveTo>
                <a:lnTo>
                  <a:pt x="3972910" y="0"/>
                </a:lnTo>
                <a:lnTo>
                  <a:pt x="3972910" y="4866593"/>
                </a:lnTo>
                <a:lnTo>
                  <a:pt x="0" y="48665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8" name="Group 8"/>
          <p:cNvGrpSpPr/>
          <p:nvPr/>
        </p:nvGrpSpPr>
        <p:grpSpPr>
          <a:xfrm>
            <a:off x="2668003" y="6006766"/>
            <a:ext cx="3086100" cy="308610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4291"/>
            </a:solidFill>
          </p:spPr>
          <p:txBody>
            <a:bodyPr/>
            <a:lstStyle/>
            <a:p>
              <a:endParaRPr lang="en-GB"/>
            </a:p>
          </p:txBody>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3449"/>
                </a:lnSpc>
              </a:pPr>
              <a:r>
                <a:rPr lang="en-US" sz="2653" spc="132">
                  <a:solidFill>
                    <a:srgbClr val="FFFFFF"/>
                  </a:solidFill>
                  <a:latin typeface="TT Norms Bold"/>
                </a:rPr>
                <a:t>FIGHT</a:t>
              </a:r>
            </a:p>
          </p:txBody>
        </p:sp>
      </p:grpSp>
      <p:grpSp>
        <p:nvGrpSpPr>
          <p:cNvPr id="11" name="Group 11"/>
          <p:cNvGrpSpPr/>
          <p:nvPr/>
        </p:nvGrpSpPr>
        <p:grpSpPr>
          <a:xfrm>
            <a:off x="12378230" y="6172200"/>
            <a:ext cx="3086100" cy="308610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7ACE"/>
            </a:solidFill>
          </p:spPr>
          <p:txBody>
            <a:bodyPr/>
            <a:lstStyle/>
            <a:p>
              <a:endParaRPr lang="en-GB"/>
            </a:p>
          </p:txBody>
        </p:sp>
        <p:sp>
          <p:nvSpPr>
            <p:cNvPr id="13" name="TextBox 13"/>
            <p:cNvSpPr txBox="1"/>
            <p:nvPr/>
          </p:nvSpPr>
          <p:spPr>
            <a:xfrm>
              <a:off x="76200" y="47625"/>
              <a:ext cx="660400" cy="688975"/>
            </a:xfrm>
            <a:prstGeom prst="rect">
              <a:avLst/>
            </a:prstGeom>
          </p:spPr>
          <p:txBody>
            <a:bodyPr lIns="50800" tIns="50800" rIns="50800" bIns="50800" rtlCol="0" anchor="ctr"/>
            <a:lstStyle/>
            <a:p>
              <a:pPr algn="ctr">
                <a:lnSpc>
                  <a:spcPts val="3449"/>
                </a:lnSpc>
              </a:pPr>
              <a:r>
                <a:rPr lang="en-US" sz="2653" spc="132">
                  <a:solidFill>
                    <a:srgbClr val="FFFFFF"/>
                  </a:solidFill>
                  <a:latin typeface="TT Norms Bold"/>
                </a:rPr>
                <a:t>FLIGHT</a:t>
              </a:r>
            </a:p>
          </p:txBody>
        </p:sp>
      </p:grpSp>
      <p:grpSp>
        <p:nvGrpSpPr>
          <p:cNvPr id="14" name="Group 14"/>
          <p:cNvGrpSpPr/>
          <p:nvPr/>
        </p:nvGrpSpPr>
        <p:grpSpPr>
          <a:xfrm>
            <a:off x="331174" y="2666488"/>
            <a:ext cx="6320330" cy="2669877"/>
            <a:chOff x="0" y="0"/>
            <a:chExt cx="1664614" cy="812800"/>
          </a:xfrm>
        </p:grpSpPr>
        <p:sp>
          <p:nvSpPr>
            <p:cNvPr id="15" name="Freeform 15"/>
            <p:cNvSpPr/>
            <p:nvPr/>
          </p:nvSpPr>
          <p:spPr>
            <a:xfrm>
              <a:off x="0" y="0"/>
              <a:ext cx="1664614" cy="812800"/>
            </a:xfrm>
            <a:custGeom>
              <a:avLst/>
              <a:gdLst/>
              <a:ahLst/>
              <a:cxnLst/>
              <a:rect l="l" t="t" r="r" b="b"/>
              <a:pathLst>
                <a:path w="1664614" h="812800">
                  <a:moveTo>
                    <a:pt x="62471" y="0"/>
                  </a:moveTo>
                  <a:lnTo>
                    <a:pt x="1602143" y="0"/>
                  </a:lnTo>
                  <a:cubicBezTo>
                    <a:pt x="1618711" y="0"/>
                    <a:pt x="1634601" y="6582"/>
                    <a:pt x="1646316" y="18297"/>
                  </a:cubicBezTo>
                  <a:cubicBezTo>
                    <a:pt x="1658032" y="30013"/>
                    <a:pt x="1664614" y="45903"/>
                    <a:pt x="1664614" y="62471"/>
                  </a:cubicBezTo>
                  <a:lnTo>
                    <a:pt x="1664614" y="750329"/>
                  </a:lnTo>
                  <a:cubicBezTo>
                    <a:pt x="1664614" y="766897"/>
                    <a:pt x="1658032" y="782787"/>
                    <a:pt x="1646316" y="794503"/>
                  </a:cubicBezTo>
                  <a:cubicBezTo>
                    <a:pt x="1634601" y="806218"/>
                    <a:pt x="1618711" y="812800"/>
                    <a:pt x="1602143" y="812800"/>
                  </a:cubicBezTo>
                  <a:lnTo>
                    <a:pt x="62471" y="812800"/>
                  </a:lnTo>
                  <a:cubicBezTo>
                    <a:pt x="45903" y="812800"/>
                    <a:pt x="30013" y="806218"/>
                    <a:pt x="18297" y="794503"/>
                  </a:cubicBezTo>
                  <a:cubicBezTo>
                    <a:pt x="6582" y="782787"/>
                    <a:pt x="0" y="766897"/>
                    <a:pt x="0" y="750329"/>
                  </a:cubicBezTo>
                  <a:lnTo>
                    <a:pt x="0" y="62471"/>
                  </a:lnTo>
                  <a:cubicBezTo>
                    <a:pt x="0" y="45903"/>
                    <a:pt x="6582" y="30013"/>
                    <a:pt x="18297" y="18297"/>
                  </a:cubicBezTo>
                  <a:cubicBezTo>
                    <a:pt x="30013" y="6582"/>
                    <a:pt x="45903" y="0"/>
                    <a:pt x="62471" y="0"/>
                  </a:cubicBezTo>
                  <a:close/>
                </a:path>
              </a:pathLst>
            </a:custGeom>
            <a:solidFill>
              <a:srgbClr val="FF5757"/>
            </a:solidFill>
          </p:spPr>
          <p:txBody>
            <a:bodyPr/>
            <a:lstStyle/>
            <a:p>
              <a:endParaRPr lang="en-GB"/>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3449"/>
                </a:lnSpc>
              </a:pPr>
              <a:endParaRPr/>
            </a:p>
          </p:txBody>
        </p:sp>
      </p:grpSp>
      <p:sp>
        <p:nvSpPr>
          <p:cNvPr id="17" name="TextBox 17"/>
          <p:cNvSpPr txBox="1"/>
          <p:nvPr/>
        </p:nvSpPr>
        <p:spPr>
          <a:xfrm>
            <a:off x="571178" y="2871723"/>
            <a:ext cx="5840322" cy="2298771"/>
          </a:xfrm>
          <a:prstGeom prst="rect">
            <a:avLst/>
          </a:prstGeom>
        </p:spPr>
        <p:txBody>
          <a:bodyPr lIns="0" tIns="0" rIns="0" bIns="0" rtlCol="0" anchor="t">
            <a:spAutoFit/>
          </a:bodyPr>
          <a:lstStyle/>
          <a:p>
            <a:pPr algn="ctr">
              <a:lnSpc>
                <a:spcPts val="3016"/>
              </a:lnSpc>
              <a:spcBef>
                <a:spcPct val="0"/>
              </a:spcBef>
            </a:pPr>
            <a:r>
              <a:rPr lang="en-US" sz="2320" spc="116" dirty="0">
                <a:solidFill>
                  <a:srgbClr val="FFFFFF"/>
                </a:solidFill>
                <a:latin typeface="TT Norms Bold"/>
              </a:rPr>
              <a:t>WE </a:t>
            </a:r>
            <a:r>
              <a:rPr lang="en-US" sz="2320" u="sng" spc="116" dirty="0">
                <a:solidFill>
                  <a:srgbClr val="FFFFFF"/>
                </a:solidFill>
                <a:latin typeface="TT Norms Bold"/>
              </a:rPr>
              <a:t>NEED</a:t>
            </a:r>
            <a:r>
              <a:rPr lang="en-US" sz="2320" spc="116" dirty="0">
                <a:solidFill>
                  <a:srgbClr val="FFFFFF"/>
                </a:solidFill>
                <a:latin typeface="TT Norms Bold"/>
              </a:rPr>
              <a:t> ANXIETY</a:t>
            </a:r>
          </a:p>
          <a:p>
            <a:pPr algn="ctr">
              <a:lnSpc>
                <a:spcPts val="3016"/>
              </a:lnSpc>
              <a:spcBef>
                <a:spcPct val="0"/>
              </a:spcBef>
            </a:pPr>
            <a:r>
              <a:rPr lang="en-US" sz="2320" spc="116" dirty="0">
                <a:solidFill>
                  <a:srgbClr val="FFFFFF"/>
                </a:solidFill>
                <a:latin typeface="TT Norms Bold"/>
              </a:rPr>
              <a:t>IT IS A NORMAL ALARM SYSTEM THAT </a:t>
            </a:r>
          </a:p>
          <a:p>
            <a:pPr algn="ctr">
              <a:lnSpc>
                <a:spcPts val="3016"/>
              </a:lnSpc>
              <a:spcBef>
                <a:spcPct val="0"/>
              </a:spcBef>
            </a:pPr>
            <a:r>
              <a:rPr lang="en-US" sz="2320" spc="116" dirty="0">
                <a:solidFill>
                  <a:srgbClr val="FFFFFF"/>
                </a:solidFill>
                <a:latin typeface="TT Norms Bold"/>
              </a:rPr>
              <a:t>EVERYONE HAS.</a:t>
            </a:r>
          </a:p>
          <a:p>
            <a:pPr algn="ctr">
              <a:lnSpc>
                <a:spcPts val="3016"/>
              </a:lnSpc>
              <a:spcBef>
                <a:spcPct val="0"/>
              </a:spcBef>
            </a:pPr>
            <a:r>
              <a:rPr lang="en-US" sz="2320" spc="116" dirty="0">
                <a:solidFill>
                  <a:srgbClr val="FFFFFF"/>
                </a:solidFill>
                <a:latin typeface="TT Norms Bold"/>
              </a:rPr>
              <a:t> THE  EMOTIONS WE FEEL COME AND GO BUT IS ​NOT DANGEROUS ​</a:t>
            </a:r>
          </a:p>
        </p:txBody>
      </p:sp>
      <p:grpSp>
        <p:nvGrpSpPr>
          <p:cNvPr id="18" name="Group 18"/>
          <p:cNvGrpSpPr/>
          <p:nvPr/>
        </p:nvGrpSpPr>
        <p:grpSpPr>
          <a:xfrm>
            <a:off x="7781686" y="2057400"/>
            <a:ext cx="3086100" cy="308610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0BCDF"/>
            </a:solidFill>
          </p:spPr>
          <p:txBody>
            <a:bodyPr/>
            <a:lstStyle/>
            <a:p>
              <a:endParaRPr lang="en-GB"/>
            </a:p>
          </p:txBody>
        </p:sp>
        <p:sp>
          <p:nvSpPr>
            <p:cNvPr id="20" name="TextBox 20"/>
            <p:cNvSpPr txBox="1"/>
            <p:nvPr/>
          </p:nvSpPr>
          <p:spPr>
            <a:xfrm>
              <a:off x="76200" y="47625"/>
              <a:ext cx="660400" cy="688975"/>
            </a:xfrm>
            <a:prstGeom prst="rect">
              <a:avLst/>
            </a:prstGeom>
          </p:spPr>
          <p:txBody>
            <a:bodyPr lIns="50800" tIns="50800" rIns="50800" bIns="50800" rtlCol="0" anchor="ctr"/>
            <a:lstStyle/>
            <a:p>
              <a:pPr algn="ctr">
                <a:lnSpc>
                  <a:spcPts val="3449"/>
                </a:lnSpc>
              </a:pPr>
              <a:r>
                <a:rPr lang="en-US" sz="2653" spc="132">
                  <a:solidFill>
                    <a:srgbClr val="FFFFFF"/>
                  </a:solidFill>
                  <a:latin typeface="TT Norms Bold"/>
                </a:rPr>
                <a:t>FREEZE</a:t>
              </a:r>
            </a:p>
          </p:txBody>
        </p:sp>
      </p:grpSp>
      <p:sp>
        <p:nvSpPr>
          <p:cNvPr id="23" name="TextBox 22">
            <a:extLst>
              <a:ext uri="{FF2B5EF4-FFF2-40B4-BE49-F238E27FC236}">
                <a16:creationId xmlns:a16="http://schemas.microsoft.com/office/drawing/2014/main" id="{5B6CE6F0-A04B-7B85-D9BF-A39C954F9BBD}"/>
              </a:ext>
            </a:extLst>
          </p:cNvPr>
          <p:cNvSpPr txBox="1"/>
          <p:nvPr/>
        </p:nvSpPr>
        <p:spPr>
          <a:xfrm>
            <a:off x="12192000" y="2971794"/>
            <a:ext cx="4960838" cy="646331"/>
          </a:xfrm>
          <a:prstGeom prst="rect">
            <a:avLst/>
          </a:prstGeom>
          <a:noFill/>
        </p:spPr>
        <p:txBody>
          <a:bodyPr wrap="square">
            <a:spAutoFit/>
          </a:bodyPr>
          <a:lstStyle/>
          <a:p>
            <a:r>
              <a:rPr lang="en-US" dirty="0">
                <a:hlinkClick r:id="rId9"/>
              </a:rPr>
              <a:t>Fight Flight Freeze – Anxiety Explained For Teens (youtube.com)</a:t>
            </a:r>
            <a:endParaRPr lang="en-GB"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1FE79E244E8742B044E9CA03AFEC78" ma:contentTypeVersion="18" ma:contentTypeDescription="Create a new document." ma:contentTypeScope="" ma:versionID="6672692f085e1cf3832d42283187bc49">
  <xsd:schema xmlns:xsd="http://www.w3.org/2001/XMLSchema" xmlns:xs="http://www.w3.org/2001/XMLSchema" xmlns:p="http://schemas.microsoft.com/office/2006/metadata/properties" xmlns:ns1="http://schemas.microsoft.com/sharepoint/v3" xmlns:ns2="d79b498e-b883-479a-8353-1101abbb2c16" xmlns:ns3="357e7986-8087-44b2-9c17-e38a65016852" targetNamespace="http://schemas.microsoft.com/office/2006/metadata/properties" ma:root="true" ma:fieldsID="5a589c4b455e1a11ac7b8bb976024ea8" ns1:_="" ns2:_="" ns3:_="">
    <xsd:import namespace="http://schemas.microsoft.com/sharepoint/v3"/>
    <xsd:import namespace="d79b498e-b883-479a-8353-1101abbb2c16"/>
    <xsd:import namespace="357e7986-8087-44b2-9c17-e38a6501685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EventHashCode" minOccurs="0"/>
                <xsd:element ref="ns3:MediaServiceGenerationTime" minOccurs="0"/>
                <xsd:element ref="ns3:MediaServiceAutoKeyPoints" minOccurs="0"/>
                <xsd:element ref="ns3:MediaServiceKeyPoints" minOccurs="0"/>
                <xsd:element ref="ns3:MediaServiceOCR" minOccurs="0"/>
                <xsd:element ref="ns3:MediaServiceSearchPropertie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9b498e-b883-479a-8353-1101abbb2c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e6244792-5aa5-4eff-91da-3d37b7c64534}" ma:internalName="TaxCatchAll" ma:showField="CatchAllData" ma:web="d79b498e-b883-479a-8353-1101abbb2c1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57e7986-8087-44b2-9c17-e38a6501685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a0a805e-4de0-4ad0-bc39-d68b78b3bd8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30E5BA-EC80-4DFC-A508-A1E2C98B789C}"/>
</file>

<file path=customXml/itemProps2.xml><?xml version="1.0" encoding="utf-8"?>
<ds:datastoreItem xmlns:ds="http://schemas.openxmlformats.org/officeDocument/2006/customXml" ds:itemID="{A52EED52-3787-4232-A4EE-386F64DB96CF}"/>
</file>

<file path=docProps/app.xml><?xml version="1.0" encoding="utf-8"?>
<Properties xmlns="http://schemas.openxmlformats.org/officeDocument/2006/extended-properties" xmlns:vt="http://schemas.openxmlformats.org/officeDocument/2006/docPropsVTypes">
  <TotalTime>148</TotalTime>
  <Words>1776</Words>
  <Application>Microsoft Office PowerPoint</Application>
  <PresentationFormat>Custom</PresentationFormat>
  <Paragraphs>194</Paragraphs>
  <Slides>40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TT Norms Bold</vt:lpstr>
      <vt:lpstr>Amaranth</vt:lpstr>
      <vt:lpstr>TT Norms</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 for parents/carers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MHST Parents Exam Stress Workshop</dc:title>
  <cp:lastModifiedBy>Megan Jones</cp:lastModifiedBy>
  <cp:revision>1</cp:revision>
  <dcterms:created xsi:type="dcterms:W3CDTF">2006-08-16T00:00:00Z</dcterms:created>
  <dcterms:modified xsi:type="dcterms:W3CDTF">2024-02-01T19:24:46Z</dcterms:modified>
  <dc:identifier>DAFvrHDxUos</dc:identifier>
</cp:coreProperties>
</file>