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9" r:id="rId5"/>
    <p:sldId id="260" r:id="rId6"/>
    <p:sldId id="261" r:id="rId7"/>
    <p:sldId id="262" r:id="rId8"/>
  </p:sldIdLst>
  <p:sldSz cx="6858000" cy="9906000" type="A4"/>
  <p:notesSz cx="6805613" cy="9939338"/>
  <p:defaultText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C313"/>
    <a:srgbClr val="FF9900"/>
    <a:srgbClr val="FBE5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260EC5-6B02-41F1-B0F0-6A8028D022FF}" v="3" dt="2025-09-24T12:09:57.6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srgbClr val="000000"/>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srgbClr val="000000"/>
        </a:fontRef>
        <a:schemeClr val="lt1"/>
      </a:tcTxStyle>
      <a:tcStyle>
        <a:tcBdr/>
        <a:fill>
          <a:solidFill>
            <a:schemeClr val="accent1"/>
          </a:solidFill>
        </a:fill>
      </a:tcStyle>
    </a:lastCol>
    <a:firstCol>
      <a:tcTxStyle b="on">
        <a:fontRef idx="minor">
          <a:srgbClr val="000000"/>
        </a:fontRef>
        <a:schemeClr val="lt1"/>
      </a:tcTxStyle>
      <a:tcStyle>
        <a:tcBdr/>
        <a:fill>
          <a:solidFill>
            <a:schemeClr val="accent1"/>
          </a:solidFill>
        </a:fill>
      </a:tcStyle>
    </a:firstCol>
    <a:lastRow>
      <a:tcTxStyle b="on">
        <a:fontRef idx="minor">
          <a:srgbClr val="000000"/>
        </a:fontRef>
        <a:schemeClr val="lt1"/>
      </a:tcTxStyle>
      <a:tcStyle>
        <a:tcBdr>
          <a:top>
            <a:ln w="38100" cmpd="sng">
              <a:solidFill>
                <a:schemeClr val="lt1"/>
              </a:solidFill>
            </a:ln>
          </a:top>
        </a:tcBdr>
        <a:fill>
          <a:solidFill>
            <a:schemeClr val="accent1"/>
          </a:solidFill>
        </a:fill>
      </a:tcStyle>
    </a:lastRow>
    <a:firstRow>
      <a:tcTxStyle b="on">
        <a:fontRef idx="minor">
          <a:srgbClr val="000000"/>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1172" y="-24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s R Paul" userId="c0248db4-9663-4535-be8d-d59fa0de42f5" providerId="ADAL" clId="{BBDF0D9F-9D90-4575-B1B7-CD49A66FA0FA}"/>
    <pc:docChg chg="undo custSel modSld">
      <pc:chgData name="Mrs R Paul" userId="c0248db4-9663-4535-be8d-d59fa0de42f5" providerId="ADAL" clId="{BBDF0D9F-9D90-4575-B1B7-CD49A66FA0FA}" dt="2025-09-25T08:28:01.674" v="69" actId="1076"/>
      <pc:docMkLst>
        <pc:docMk/>
      </pc:docMkLst>
      <pc:sldChg chg="modSp mod">
        <pc:chgData name="Mrs R Paul" userId="c0248db4-9663-4535-be8d-d59fa0de42f5" providerId="ADAL" clId="{BBDF0D9F-9D90-4575-B1B7-CD49A66FA0FA}" dt="2025-09-24T09:52:23.487" v="0" actId="20577"/>
        <pc:sldMkLst>
          <pc:docMk/>
          <pc:sldMk cId="2311121809" sldId="259"/>
        </pc:sldMkLst>
        <pc:spChg chg="mod">
          <ac:chgData name="Mrs R Paul" userId="c0248db4-9663-4535-be8d-d59fa0de42f5" providerId="ADAL" clId="{BBDF0D9F-9D90-4575-B1B7-CD49A66FA0FA}" dt="2025-09-24T09:52:23.487" v="0" actId="20577"/>
          <ac:spMkLst>
            <pc:docMk/>
            <pc:sldMk cId="2311121809" sldId="259"/>
            <ac:spMk id="10" creationId="{02B16075-F4DC-2C49-E6F6-D887DD1D2ABE}"/>
          </ac:spMkLst>
        </pc:spChg>
      </pc:sldChg>
      <pc:sldChg chg="modSp mod">
        <pc:chgData name="Mrs R Paul" userId="c0248db4-9663-4535-be8d-d59fa0de42f5" providerId="ADAL" clId="{BBDF0D9F-9D90-4575-B1B7-CD49A66FA0FA}" dt="2025-09-25T08:26:35.507" v="4" actId="1076"/>
        <pc:sldMkLst>
          <pc:docMk/>
          <pc:sldMk cId="2736472197" sldId="260"/>
        </pc:sldMkLst>
        <pc:spChg chg="mod">
          <ac:chgData name="Mrs R Paul" userId="c0248db4-9663-4535-be8d-d59fa0de42f5" providerId="ADAL" clId="{BBDF0D9F-9D90-4575-B1B7-CD49A66FA0FA}" dt="2025-09-25T08:26:35.507" v="4" actId="1076"/>
          <ac:spMkLst>
            <pc:docMk/>
            <pc:sldMk cId="2736472197" sldId="260"/>
            <ac:spMk id="11" creationId="{4C05E51C-7353-5FD6-8E00-88AE54988554}"/>
          </ac:spMkLst>
        </pc:spChg>
      </pc:sldChg>
      <pc:sldChg chg="modSp mod">
        <pc:chgData name="Mrs R Paul" userId="c0248db4-9663-4535-be8d-d59fa0de42f5" providerId="ADAL" clId="{BBDF0D9F-9D90-4575-B1B7-CD49A66FA0FA}" dt="2025-09-25T08:28:01.674" v="69" actId="1076"/>
        <pc:sldMkLst>
          <pc:docMk/>
          <pc:sldMk cId="3514237400" sldId="262"/>
        </pc:sldMkLst>
        <pc:spChg chg="mod">
          <ac:chgData name="Mrs R Paul" userId="c0248db4-9663-4535-be8d-d59fa0de42f5" providerId="ADAL" clId="{BBDF0D9F-9D90-4575-B1B7-CD49A66FA0FA}" dt="2025-09-25T08:28:01.674" v="69" actId="1076"/>
          <ac:spMkLst>
            <pc:docMk/>
            <pc:sldMk cId="3514237400" sldId="262"/>
            <ac:spMk id="3" creationId="{1F3A5D69-883B-F6CD-F5F8-3A3E4BB5C0D8}"/>
          </ac:spMkLst>
        </pc:spChg>
        <pc:spChg chg="mod ord">
          <ac:chgData name="Mrs R Paul" userId="c0248db4-9663-4535-be8d-d59fa0de42f5" providerId="ADAL" clId="{BBDF0D9F-9D90-4575-B1B7-CD49A66FA0FA}" dt="2025-09-25T08:27:06.012" v="7" actId="1076"/>
          <ac:spMkLst>
            <pc:docMk/>
            <pc:sldMk cId="3514237400" sldId="262"/>
            <ac:spMk id="8" creationId="{ECF6DD32-6E71-D37C-A2ED-5878642E3349}"/>
          </ac:spMkLst>
        </pc:spChg>
      </pc:sldChg>
    </pc:docChg>
  </pc:docChgLst>
  <pc:docChgLst>
    <pc:chgData name="Miss M Clayton" userId="4db652d3-2539-48e9-9078-1e502ef70c51" providerId="ADAL" clId="{338AFC49-37B6-419D-8084-37C32AD1456C}"/>
    <pc:docChg chg="custSel modSld modNotesMaster">
      <pc:chgData name="Miss M Clayton" userId="4db652d3-2539-48e9-9078-1e502ef70c51" providerId="ADAL" clId="{338AFC49-37B6-419D-8084-37C32AD1456C}" dt="2025-09-24T12:46:18.156" v="12" actId="1076"/>
      <pc:docMkLst>
        <pc:docMk/>
      </pc:docMkLst>
      <pc:sldChg chg="delSp modSp mod">
        <pc:chgData name="Miss M Clayton" userId="4db652d3-2539-48e9-9078-1e502ef70c51" providerId="ADAL" clId="{338AFC49-37B6-419D-8084-37C32AD1456C}" dt="2025-09-24T12:45:58.083" v="7" actId="1076"/>
        <pc:sldMkLst>
          <pc:docMk/>
          <pc:sldMk cId="2736472197" sldId="260"/>
        </pc:sldMkLst>
        <pc:spChg chg="del">
          <ac:chgData name="Miss M Clayton" userId="4db652d3-2539-48e9-9078-1e502ef70c51" providerId="ADAL" clId="{338AFC49-37B6-419D-8084-37C32AD1456C}" dt="2025-09-24T12:45:48.619" v="5" actId="478"/>
          <ac:spMkLst>
            <pc:docMk/>
            <pc:sldMk cId="2736472197" sldId="260"/>
            <ac:spMk id="4" creationId="{4C3AD0FE-1690-C0AD-A04C-8105E911C8CA}"/>
          </ac:spMkLst>
        </pc:spChg>
        <pc:spChg chg="mod">
          <ac:chgData name="Miss M Clayton" userId="4db652d3-2539-48e9-9078-1e502ef70c51" providerId="ADAL" clId="{338AFC49-37B6-419D-8084-37C32AD1456C}" dt="2025-09-24T12:45:58.083" v="7" actId="1076"/>
          <ac:spMkLst>
            <pc:docMk/>
            <pc:sldMk cId="2736472197" sldId="260"/>
            <ac:spMk id="11" creationId="{4C05E51C-7353-5FD6-8E00-88AE54988554}"/>
          </ac:spMkLst>
        </pc:spChg>
        <pc:spChg chg="mod">
          <ac:chgData name="Miss M Clayton" userId="4db652d3-2539-48e9-9078-1e502ef70c51" providerId="ADAL" clId="{338AFC49-37B6-419D-8084-37C32AD1456C}" dt="2025-09-24T10:39:44.332" v="1" actId="20577"/>
          <ac:spMkLst>
            <pc:docMk/>
            <pc:sldMk cId="2736472197" sldId="260"/>
            <ac:spMk id="15" creationId="{DEC56890-A632-9F69-5CD1-85E106682EDB}"/>
          </ac:spMkLst>
        </pc:spChg>
      </pc:sldChg>
      <pc:sldChg chg="delSp mod">
        <pc:chgData name="Miss M Clayton" userId="4db652d3-2539-48e9-9078-1e502ef70c51" providerId="ADAL" clId="{338AFC49-37B6-419D-8084-37C32AD1456C}" dt="2025-09-24T12:45:42.020" v="3" actId="478"/>
        <pc:sldMkLst>
          <pc:docMk/>
          <pc:sldMk cId="518074694" sldId="261"/>
        </pc:sldMkLst>
        <pc:spChg chg="del">
          <ac:chgData name="Miss M Clayton" userId="4db652d3-2539-48e9-9078-1e502ef70c51" providerId="ADAL" clId="{338AFC49-37B6-419D-8084-37C32AD1456C}" dt="2025-09-24T12:45:42.020" v="3" actId="478"/>
          <ac:spMkLst>
            <pc:docMk/>
            <pc:sldMk cId="518074694" sldId="261"/>
            <ac:spMk id="4" creationId="{BFD7C461-7AA1-B3BE-9423-6E6ED3302768}"/>
          </ac:spMkLst>
        </pc:spChg>
      </pc:sldChg>
      <pc:sldChg chg="delSp modSp mod">
        <pc:chgData name="Miss M Clayton" userId="4db652d3-2539-48e9-9078-1e502ef70c51" providerId="ADAL" clId="{338AFC49-37B6-419D-8084-37C32AD1456C}" dt="2025-09-24T12:46:18.156" v="12" actId="1076"/>
        <pc:sldMkLst>
          <pc:docMk/>
          <pc:sldMk cId="3514237400" sldId="262"/>
        </pc:sldMkLst>
        <pc:spChg chg="del">
          <ac:chgData name="Miss M Clayton" userId="4db652d3-2539-48e9-9078-1e502ef70c51" providerId="ADAL" clId="{338AFC49-37B6-419D-8084-37C32AD1456C}" dt="2025-09-24T12:46:04.208" v="9" actId="478"/>
          <ac:spMkLst>
            <pc:docMk/>
            <pc:sldMk cId="3514237400" sldId="262"/>
            <ac:spMk id="4" creationId="{585FE5DC-C223-B797-88A3-4A3B50DD12A6}"/>
          </ac:spMkLst>
        </pc:spChg>
        <pc:spChg chg="mod">
          <ac:chgData name="Miss M Clayton" userId="4db652d3-2539-48e9-9078-1e502ef70c51" providerId="ADAL" clId="{338AFC49-37B6-419D-8084-37C32AD1456C}" dt="2025-09-24T12:46:12.103" v="11" actId="1076"/>
          <ac:spMkLst>
            <pc:docMk/>
            <pc:sldMk cId="3514237400" sldId="262"/>
            <ac:spMk id="8" creationId="{ECF6DD32-6E71-D37C-A2ED-5878642E3349}"/>
          </ac:spMkLst>
        </pc:spChg>
        <pc:spChg chg="mod">
          <ac:chgData name="Miss M Clayton" userId="4db652d3-2539-48e9-9078-1e502ef70c51" providerId="ADAL" clId="{338AFC49-37B6-419D-8084-37C32AD1456C}" dt="2025-09-24T12:46:18.156" v="12" actId="1076"/>
          <ac:spMkLst>
            <pc:docMk/>
            <pc:sldMk cId="3514237400" sldId="262"/>
            <ac:spMk id="10" creationId="{EC94898F-FB36-6239-28A7-D828C3E3946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A0B2B1F5-A329-4811-AD1A-8AE34AAA2229}" type="datetimeFigureOut">
              <a:rPr lang="en-GB" smtClean="0"/>
              <a:t>25/09/2025</a:t>
            </a:fld>
            <a:endParaRPr lang="en-GB"/>
          </a:p>
        </p:txBody>
      </p:sp>
      <p:sp>
        <p:nvSpPr>
          <p:cNvPr id="4" name="Slide Image Placeholder 3"/>
          <p:cNvSpPr>
            <a:spLocks noGrp="1" noRot="1" noChangeAspect="1"/>
          </p:cNvSpPr>
          <p:nvPr>
            <p:ph type="sldImg" idx="2"/>
          </p:nvPr>
        </p:nvSpPr>
        <p:spPr>
          <a:xfrm>
            <a:off x="2243138" y="1243013"/>
            <a:ext cx="2319337" cy="33543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9B154238-1AF3-448C-B241-53979EE2CA26}" type="slidenum">
              <a:rPr lang="en-GB" smtClean="0"/>
              <a:t>‹#›</a:t>
            </a:fld>
            <a:endParaRPr lang="en-GB"/>
          </a:p>
        </p:txBody>
      </p:sp>
    </p:spTree>
    <p:extLst>
      <p:ext uri="{BB962C8B-B14F-4D97-AF65-F5344CB8AC3E}">
        <p14:creationId xmlns:p14="http://schemas.microsoft.com/office/powerpoint/2010/main" val="1276002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uFillTx/>
              </a:defRPr>
            </a:lvl1pPr>
          </a:lstStyle>
          <a:p>
            <a:r>
              <a:rPr lang="en-US">
                <a:uFillTx/>
              </a:rPr>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uFillTx/>
              </a:defRPr>
            </a:lvl1pPr>
            <a:lvl2pPr marL="342900" indent="0" algn="ctr">
              <a:buNone/>
              <a:defRPr sz="1500">
                <a:uFillTx/>
              </a:defRPr>
            </a:lvl2pPr>
            <a:lvl3pPr marL="685800" indent="0" algn="ctr">
              <a:buNone/>
              <a:defRPr sz="1350">
                <a:uFillTx/>
              </a:defRPr>
            </a:lvl3pPr>
            <a:lvl4pPr marL="1028700" indent="0" algn="ctr">
              <a:buNone/>
              <a:defRPr sz="1200">
                <a:uFillTx/>
              </a:defRPr>
            </a:lvl4pPr>
            <a:lvl5pPr marL="1371600" indent="0" algn="ctr">
              <a:buNone/>
              <a:defRPr sz="1200">
                <a:uFillTx/>
              </a:defRPr>
            </a:lvl5pPr>
            <a:lvl6pPr marL="1714500" indent="0" algn="ctr">
              <a:buNone/>
              <a:defRPr sz="1200">
                <a:uFillTx/>
              </a:defRPr>
            </a:lvl6pPr>
            <a:lvl7pPr marL="2057400" indent="0" algn="ctr">
              <a:buNone/>
              <a:defRPr sz="1200">
                <a:uFillTx/>
              </a:defRPr>
            </a:lvl7pPr>
            <a:lvl8pPr marL="2400300" indent="0" algn="ctr">
              <a:buNone/>
              <a:defRPr sz="1200">
                <a:uFillTx/>
              </a:defRPr>
            </a:lvl8pPr>
            <a:lvl9pPr marL="2743200" indent="0" algn="ctr">
              <a:buNone/>
              <a:defRPr sz="1200">
                <a:uFillTx/>
              </a:defRPr>
            </a:lvl9pPr>
          </a:lstStyle>
          <a:p>
            <a:r>
              <a:rPr lang="en-US">
                <a:uFillTx/>
              </a:rPr>
              <a:t>Click to edit Master subtitle style</a:t>
            </a:r>
          </a:p>
        </p:txBody>
      </p:sp>
      <p:sp>
        <p:nvSpPr>
          <p:cNvPr id="4" name="Date Placeholder 3"/>
          <p:cNvSpPr>
            <a:spLocks noGrp="1"/>
          </p:cNvSpPr>
          <p:nvPr>
            <p:ph type="dt" sz="half" idx="10"/>
          </p:nvPr>
        </p:nvSpPr>
        <p:spPr/>
        <p:txBody>
          <a:bodyPr/>
          <a:lstStyle/>
          <a:p>
            <a:fld id="{B6B714ED-E541-4122-9988-54934D33215B}" type="datetime1">
              <a:rPr lang="en-GB" smtClean="0">
                <a:uFillTx/>
              </a:rPr>
              <a:t>25/09/2025</a:t>
            </a:fld>
            <a:endParaRPr lang="en-GB">
              <a:uFillTx/>
            </a:endParaRPr>
          </a:p>
        </p:txBody>
      </p:sp>
      <p:sp>
        <p:nvSpPr>
          <p:cNvPr id="5" name="Footer Placeholder 4"/>
          <p:cNvSpPr>
            <a:spLocks noGrp="1"/>
          </p:cNvSpPr>
          <p:nvPr>
            <p:ph type="ftr" sz="quarter" idx="11"/>
          </p:nvPr>
        </p:nvSpPr>
        <p:spPr/>
        <p:txBody>
          <a:bodyPr/>
          <a:lstStyle/>
          <a:p>
            <a:endParaRPr lang="en-GB">
              <a:uFillTx/>
            </a:endParaRPr>
          </a:p>
        </p:txBody>
      </p:sp>
      <p:sp>
        <p:nvSpPr>
          <p:cNvPr id="6" name="Slide Number Placeholder 5"/>
          <p:cNvSpPr>
            <a:spLocks noGrp="1"/>
          </p:cNvSpPr>
          <p:nvPr>
            <p:ph type="sldNum" sz="quarter" idx="12"/>
          </p:nvPr>
        </p:nvSpPr>
        <p:spPr/>
        <p:txBody>
          <a:bodyPr/>
          <a:lstStyle/>
          <a:p>
            <a:fld id="{7C14924C-3CB2-4C44-AAF8-854407DA7A5C}" type="slidenum">
              <a:rPr lang="en-GB" smtClean="0">
                <a:uFillTx/>
              </a:rPr>
              <a:t>‹#›</a:t>
            </a:fld>
            <a:endParaRPr lang="en-GB">
              <a:uFillTx/>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uFillTx/>
              </a:rPr>
              <a:t>Click to edit Master title style</a:t>
            </a:r>
          </a:p>
        </p:txBody>
      </p:sp>
      <p:sp>
        <p:nvSpPr>
          <p:cNvPr id="3" name="Vertical Text Placeholder 2"/>
          <p:cNvSpPr>
            <a:spLocks noGrp="1"/>
          </p:cNvSpPr>
          <p:nvPr>
            <p:ph type="body" orient="vert" idx="1"/>
          </p:nvPr>
        </p:nvSpPr>
        <p:spPr/>
        <p:txBody>
          <a:bodyPr vert="eaVert"/>
          <a:lstStyle/>
          <a:p>
            <a:pPr lvl="0"/>
            <a:r>
              <a:rPr lang="en-US">
                <a:uFillTx/>
              </a:rPr>
              <a:t>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4" name="Date Placeholder 3"/>
          <p:cNvSpPr>
            <a:spLocks noGrp="1"/>
          </p:cNvSpPr>
          <p:nvPr>
            <p:ph type="dt" sz="half" idx="10"/>
          </p:nvPr>
        </p:nvSpPr>
        <p:spPr/>
        <p:txBody>
          <a:bodyPr/>
          <a:lstStyle/>
          <a:p>
            <a:fld id="{8E903A84-D007-4A7C-AA4B-70697A76662C}" type="datetime1">
              <a:rPr lang="en-GB" smtClean="0">
                <a:uFillTx/>
              </a:rPr>
              <a:t>25/09/2025</a:t>
            </a:fld>
            <a:endParaRPr lang="en-GB">
              <a:uFillTx/>
            </a:endParaRPr>
          </a:p>
        </p:txBody>
      </p:sp>
      <p:sp>
        <p:nvSpPr>
          <p:cNvPr id="5" name="Footer Placeholder 4"/>
          <p:cNvSpPr>
            <a:spLocks noGrp="1"/>
          </p:cNvSpPr>
          <p:nvPr>
            <p:ph type="ftr" sz="quarter" idx="11"/>
          </p:nvPr>
        </p:nvSpPr>
        <p:spPr/>
        <p:txBody>
          <a:bodyPr/>
          <a:lstStyle/>
          <a:p>
            <a:endParaRPr lang="en-GB">
              <a:uFillTx/>
            </a:endParaRPr>
          </a:p>
        </p:txBody>
      </p:sp>
      <p:sp>
        <p:nvSpPr>
          <p:cNvPr id="6" name="Slide Number Placeholder 5"/>
          <p:cNvSpPr>
            <a:spLocks noGrp="1"/>
          </p:cNvSpPr>
          <p:nvPr>
            <p:ph type="sldNum" sz="quarter" idx="12"/>
          </p:nvPr>
        </p:nvSpPr>
        <p:spPr/>
        <p:txBody>
          <a:bodyPr/>
          <a:lstStyle/>
          <a:p>
            <a:fld id="{7C14924C-3CB2-4C44-AAF8-854407DA7A5C}" type="slidenum">
              <a:rPr lang="en-GB" smtClean="0">
                <a:uFillTx/>
              </a:rPr>
              <a:t>‹#›</a:t>
            </a:fld>
            <a:endParaRPr lang="en-GB">
              <a:uFillTx/>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uFillTx/>
              </a:rPr>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uFillTx/>
              </a:rPr>
              <a:t>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4" name="Date Placeholder 3"/>
          <p:cNvSpPr>
            <a:spLocks noGrp="1"/>
          </p:cNvSpPr>
          <p:nvPr>
            <p:ph type="dt" sz="half" idx="10"/>
          </p:nvPr>
        </p:nvSpPr>
        <p:spPr/>
        <p:txBody>
          <a:bodyPr/>
          <a:lstStyle/>
          <a:p>
            <a:fld id="{B66415F0-D816-4C4D-A7D7-2F8EDE9E6EE7}" type="datetime1">
              <a:rPr lang="en-GB" smtClean="0">
                <a:uFillTx/>
              </a:rPr>
              <a:t>25/09/2025</a:t>
            </a:fld>
            <a:endParaRPr lang="en-GB">
              <a:uFillTx/>
            </a:endParaRPr>
          </a:p>
        </p:txBody>
      </p:sp>
      <p:sp>
        <p:nvSpPr>
          <p:cNvPr id="5" name="Footer Placeholder 4"/>
          <p:cNvSpPr>
            <a:spLocks noGrp="1"/>
          </p:cNvSpPr>
          <p:nvPr>
            <p:ph type="ftr" sz="quarter" idx="11"/>
          </p:nvPr>
        </p:nvSpPr>
        <p:spPr/>
        <p:txBody>
          <a:bodyPr/>
          <a:lstStyle/>
          <a:p>
            <a:endParaRPr lang="en-GB">
              <a:uFillTx/>
            </a:endParaRPr>
          </a:p>
        </p:txBody>
      </p:sp>
      <p:sp>
        <p:nvSpPr>
          <p:cNvPr id="6" name="Slide Number Placeholder 5"/>
          <p:cNvSpPr>
            <a:spLocks noGrp="1"/>
          </p:cNvSpPr>
          <p:nvPr>
            <p:ph type="sldNum" sz="quarter" idx="12"/>
          </p:nvPr>
        </p:nvSpPr>
        <p:spPr/>
        <p:txBody>
          <a:bodyPr/>
          <a:lstStyle/>
          <a:p>
            <a:fld id="{7C14924C-3CB2-4C44-AAF8-854407DA7A5C}" type="slidenum">
              <a:rPr lang="en-GB" smtClean="0">
                <a:uFillTx/>
              </a:rPr>
              <a:t>‹#›</a:t>
            </a:fld>
            <a:endParaRPr lang="en-GB">
              <a:uFillTx/>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uFillTx/>
              </a:rPr>
              <a:t>Click to edit Master title style</a:t>
            </a:r>
          </a:p>
        </p:txBody>
      </p:sp>
      <p:sp>
        <p:nvSpPr>
          <p:cNvPr id="3" name="Content Placeholder 2"/>
          <p:cNvSpPr>
            <a:spLocks noGrp="1"/>
          </p:cNvSpPr>
          <p:nvPr>
            <p:ph idx="1"/>
          </p:nvPr>
        </p:nvSpPr>
        <p:spPr/>
        <p:txBody>
          <a:bodyPr/>
          <a:lstStyle/>
          <a:p>
            <a:pPr lvl="0"/>
            <a:r>
              <a:rPr lang="en-US">
                <a:uFillTx/>
              </a:rPr>
              <a:t>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4" name="Date Placeholder 3"/>
          <p:cNvSpPr>
            <a:spLocks noGrp="1"/>
          </p:cNvSpPr>
          <p:nvPr>
            <p:ph type="dt" sz="half" idx="10"/>
          </p:nvPr>
        </p:nvSpPr>
        <p:spPr/>
        <p:txBody>
          <a:bodyPr/>
          <a:lstStyle/>
          <a:p>
            <a:fld id="{C645305A-026A-476B-851A-F8D57C67F3EB}" type="datetime1">
              <a:rPr lang="en-GB" smtClean="0">
                <a:uFillTx/>
              </a:rPr>
              <a:t>25/09/2025</a:t>
            </a:fld>
            <a:endParaRPr lang="en-GB">
              <a:uFillTx/>
            </a:endParaRPr>
          </a:p>
        </p:txBody>
      </p:sp>
      <p:sp>
        <p:nvSpPr>
          <p:cNvPr id="5" name="Footer Placeholder 4"/>
          <p:cNvSpPr>
            <a:spLocks noGrp="1"/>
          </p:cNvSpPr>
          <p:nvPr>
            <p:ph type="ftr" sz="quarter" idx="11"/>
          </p:nvPr>
        </p:nvSpPr>
        <p:spPr/>
        <p:txBody>
          <a:bodyPr/>
          <a:lstStyle/>
          <a:p>
            <a:endParaRPr lang="en-GB">
              <a:uFillTx/>
            </a:endParaRPr>
          </a:p>
        </p:txBody>
      </p:sp>
      <p:sp>
        <p:nvSpPr>
          <p:cNvPr id="6" name="Slide Number Placeholder 5"/>
          <p:cNvSpPr>
            <a:spLocks noGrp="1"/>
          </p:cNvSpPr>
          <p:nvPr>
            <p:ph type="sldNum" sz="quarter" idx="12"/>
          </p:nvPr>
        </p:nvSpPr>
        <p:spPr/>
        <p:txBody>
          <a:bodyPr/>
          <a:lstStyle/>
          <a:p>
            <a:fld id="{7C14924C-3CB2-4C44-AAF8-854407DA7A5C}" type="slidenum">
              <a:rPr lang="en-GB" smtClean="0">
                <a:uFillTx/>
              </a:rPr>
              <a:t>‹#›</a:t>
            </a:fld>
            <a:endParaRPr lang="en-GB">
              <a:uFillTx/>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uFillTx/>
              </a:defRPr>
            </a:lvl1pPr>
          </a:lstStyle>
          <a:p>
            <a:r>
              <a:rPr lang="en-US">
                <a:uFillTx/>
              </a:rPr>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uFillTx/>
              </a:defRPr>
            </a:lvl1pPr>
            <a:lvl2pPr marL="342900" indent="0">
              <a:buNone/>
              <a:defRPr sz="1500">
                <a:solidFill>
                  <a:schemeClr val="tx1">
                    <a:tint val="75000"/>
                  </a:schemeClr>
                </a:solidFill>
                <a:uFillTx/>
              </a:defRPr>
            </a:lvl2pPr>
            <a:lvl3pPr marL="685800" indent="0">
              <a:buNone/>
              <a:defRPr sz="1350">
                <a:solidFill>
                  <a:schemeClr val="tx1">
                    <a:tint val="75000"/>
                  </a:schemeClr>
                </a:solidFill>
                <a:uFillTx/>
              </a:defRPr>
            </a:lvl3pPr>
            <a:lvl4pPr marL="1028700" indent="0">
              <a:buNone/>
              <a:defRPr sz="1200">
                <a:solidFill>
                  <a:schemeClr val="tx1">
                    <a:tint val="75000"/>
                  </a:schemeClr>
                </a:solidFill>
                <a:uFillTx/>
              </a:defRPr>
            </a:lvl4pPr>
            <a:lvl5pPr marL="1371600" indent="0">
              <a:buNone/>
              <a:defRPr sz="1200">
                <a:solidFill>
                  <a:schemeClr val="tx1">
                    <a:tint val="75000"/>
                  </a:schemeClr>
                </a:solidFill>
                <a:uFillTx/>
              </a:defRPr>
            </a:lvl5pPr>
            <a:lvl6pPr marL="1714500" indent="0">
              <a:buNone/>
              <a:defRPr sz="1200">
                <a:solidFill>
                  <a:schemeClr val="tx1">
                    <a:tint val="75000"/>
                  </a:schemeClr>
                </a:solidFill>
                <a:uFillTx/>
              </a:defRPr>
            </a:lvl6pPr>
            <a:lvl7pPr marL="2057400" indent="0">
              <a:buNone/>
              <a:defRPr sz="1200">
                <a:solidFill>
                  <a:schemeClr val="tx1">
                    <a:tint val="75000"/>
                  </a:schemeClr>
                </a:solidFill>
                <a:uFillTx/>
              </a:defRPr>
            </a:lvl7pPr>
            <a:lvl8pPr marL="2400300" indent="0">
              <a:buNone/>
              <a:defRPr sz="1200">
                <a:solidFill>
                  <a:schemeClr val="tx1">
                    <a:tint val="75000"/>
                  </a:schemeClr>
                </a:solidFill>
                <a:uFillTx/>
              </a:defRPr>
            </a:lvl8pPr>
            <a:lvl9pPr marL="2743200" indent="0">
              <a:buNone/>
              <a:defRPr sz="1200">
                <a:solidFill>
                  <a:schemeClr val="tx1">
                    <a:tint val="75000"/>
                  </a:schemeClr>
                </a:solidFill>
                <a:uFillTx/>
              </a:defRPr>
            </a:lvl9pPr>
          </a:lstStyle>
          <a:p>
            <a:pPr lvl="0"/>
            <a:r>
              <a:rPr lang="en-US">
                <a:uFillTx/>
              </a:rPr>
              <a:t>Edit Master text styles</a:t>
            </a:r>
          </a:p>
        </p:txBody>
      </p:sp>
      <p:sp>
        <p:nvSpPr>
          <p:cNvPr id="4" name="Date Placeholder 3"/>
          <p:cNvSpPr>
            <a:spLocks noGrp="1"/>
          </p:cNvSpPr>
          <p:nvPr>
            <p:ph type="dt" sz="half" idx="10"/>
          </p:nvPr>
        </p:nvSpPr>
        <p:spPr/>
        <p:txBody>
          <a:bodyPr/>
          <a:lstStyle/>
          <a:p>
            <a:fld id="{F0BF226F-1C49-49A9-B953-8C293677A55A}" type="datetime1">
              <a:rPr lang="en-GB" smtClean="0">
                <a:uFillTx/>
              </a:rPr>
              <a:t>25/09/2025</a:t>
            </a:fld>
            <a:endParaRPr lang="en-GB">
              <a:uFillTx/>
            </a:endParaRPr>
          </a:p>
        </p:txBody>
      </p:sp>
      <p:sp>
        <p:nvSpPr>
          <p:cNvPr id="5" name="Footer Placeholder 4"/>
          <p:cNvSpPr>
            <a:spLocks noGrp="1"/>
          </p:cNvSpPr>
          <p:nvPr>
            <p:ph type="ftr" sz="quarter" idx="11"/>
          </p:nvPr>
        </p:nvSpPr>
        <p:spPr/>
        <p:txBody>
          <a:bodyPr/>
          <a:lstStyle/>
          <a:p>
            <a:endParaRPr lang="en-GB">
              <a:uFillTx/>
            </a:endParaRPr>
          </a:p>
        </p:txBody>
      </p:sp>
      <p:sp>
        <p:nvSpPr>
          <p:cNvPr id="6" name="Slide Number Placeholder 5"/>
          <p:cNvSpPr>
            <a:spLocks noGrp="1"/>
          </p:cNvSpPr>
          <p:nvPr>
            <p:ph type="sldNum" sz="quarter" idx="12"/>
          </p:nvPr>
        </p:nvSpPr>
        <p:spPr/>
        <p:txBody>
          <a:bodyPr/>
          <a:lstStyle/>
          <a:p>
            <a:fld id="{7C14924C-3CB2-4C44-AAF8-854407DA7A5C}" type="slidenum">
              <a:rPr lang="en-GB" smtClean="0">
                <a:uFillTx/>
              </a:rPr>
              <a:t>‹#›</a:t>
            </a:fld>
            <a:endParaRPr lang="en-GB">
              <a:uFillTx/>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uFillTx/>
              </a:rPr>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uFillTx/>
              </a:rPr>
              <a:t>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uFillTx/>
              </a:rPr>
              <a:t>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5" name="Date Placeholder 4"/>
          <p:cNvSpPr>
            <a:spLocks noGrp="1"/>
          </p:cNvSpPr>
          <p:nvPr>
            <p:ph type="dt" sz="half" idx="10"/>
          </p:nvPr>
        </p:nvSpPr>
        <p:spPr/>
        <p:txBody>
          <a:bodyPr/>
          <a:lstStyle/>
          <a:p>
            <a:fld id="{C8C0680F-0111-45A7-8E41-B098A9590FC6}" type="datetime1">
              <a:rPr lang="en-GB" smtClean="0">
                <a:uFillTx/>
              </a:rPr>
              <a:t>25/09/2025</a:t>
            </a:fld>
            <a:endParaRPr lang="en-GB">
              <a:uFillTx/>
            </a:endParaRPr>
          </a:p>
        </p:txBody>
      </p:sp>
      <p:sp>
        <p:nvSpPr>
          <p:cNvPr id="6" name="Footer Placeholder 5"/>
          <p:cNvSpPr>
            <a:spLocks noGrp="1"/>
          </p:cNvSpPr>
          <p:nvPr>
            <p:ph type="ftr" sz="quarter" idx="11"/>
          </p:nvPr>
        </p:nvSpPr>
        <p:spPr/>
        <p:txBody>
          <a:bodyPr/>
          <a:lstStyle/>
          <a:p>
            <a:endParaRPr lang="en-GB">
              <a:uFillTx/>
            </a:endParaRPr>
          </a:p>
        </p:txBody>
      </p:sp>
      <p:sp>
        <p:nvSpPr>
          <p:cNvPr id="7" name="Slide Number Placeholder 6"/>
          <p:cNvSpPr>
            <a:spLocks noGrp="1"/>
          </p:cNvSpPr>
          <p:nvPr>
            <p:ph type="sldNum" sz="quarter" idx="12"/>
          </p:nvPr>
        </p:nvSpPr>
        <p:spPr/>
        <p:txBody>
          <a:bodyPr/>
          <a:lstStyle/>
          <a:p>
            <a:fld id="{7C14924C-3CB2-4C44-AAF8-854407DA7A5C}" type="slidenum">
              <a:rPr lang="en-GB" smtClean="0">
                <a:uFillTx/>
              </a:rPr>
              <a:t>‹#›</a:t>
            </a:fld>
            <a:endParaRPr lang="en-GB">
              <a:uFillTx/>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uFillTx/>
              </a:rPr>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uFillTx/>
              </a:defRPr>
            </a:lvl1pPr>
            <a:lvl2pPr marL="342900" indent="0">
              <a:buNone/>
              <a:defRPr sz="1500" b="1">
                <a:uFillTx/>
              </a:defRPr>
            </a:lvl2pPr>
            <a:lvl3pPr marL="685800" indent="0">
              <a:buNone/>
              <a:defRPr sz="1350" b="1">
                <a:uFillTx/>
              </a:defRPr>
            </a:lvl3pPr>
            <a:lvl4pPr marL="1028700" indent="0">
              <a:buNone/>
              <a:defRPr sz="1200" b="1">
                <a:uFillTx/>
              </a:defRPr>
            </a:lvl4pPr>
            <a:lvl5pPr marL="1371600" indent="0">
              <a:buNone/>
              <a:defRPr sz="1200" b="1">
                <a:uFillTx/>
              </a:defRPr>
            </a:lvl5pPr>
            <a:lvl6pPr marL="1714500" indent="0">
              <a:buNone/>
              <a:defRPr sz="1200" b="1">
                <a:uFillTx/>
              </a:defRPr>
            </a:lvl6pPr>
            <a:lvl7pPr marL="2057400" indent="0">
              <a:buNone/>
              <a:defRPr sz="1200" b="1">
                <a:uFillTx/>
              </a:defRPr>
            </a:lvl7pPr>
            <a:lvl8pPr marL="2400300" indent="0">
              <a:buNone/>
              <a:defRPr sz="1200" b="1">
                <a:uFillTx/>
              </a:defRPr>
            </a:lvl8pPr>
            <a:lvl9pPr marL="2743200" indent="0">
              <a:buNone/>
              <a:defRPr sz="1200" b="1">
                <a:uFillTx/>
              </a:defRPr>
            </a:lvl9pPr>
          </a:lstStyle>
          <a:p>
            <a:pPr lvl="0"/>
            <a:r>
              <a:rPr lang="en-US">
                <a:uFillTx/>
              </a:rPr>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uFillTx/>
              </a:rPr>
              <a:t>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uFillTx/>
              </a:defRPr>
            </a:lvl1pPr>
            <a:lvl2pPr marL="342900" indent="0">
              <a:buNone/>
              <a:defRPr sz="1500" b="1">
                <a:uFillTx/>
              </a:defRPr>
            </a:lvl2pPr>
            <a:lvl3pPr marL="685800" indent="0">
              <a:buNone/>
              <a:defRPr sz="1350" b="1">
                <a:uFillTx/>
              </a:defRPr>
            </a:lvl3pPr>
            <a:lvl4pPr marL="1028700" indent="0">
              <a:buNone/>
              <a:defRPr sz="1200" b="1">
                <a:uFillTx/>
              </a:defRPr>
            </a:lvl4pPr>
            <a:lvl5pPr marL="1371600" indent="0">
              <a:buNone/>
              <a:defRPr sz="1200" b="1">
                <a:uFillTx/>
              </a:defRPr>
            </a:lvl5pPr>
            <a:lvl6pPr marL="1714500" indent="0">
              <a:buNone/>
              <a:defRPr sz="1200" b="1">
                <a:uFillTx/>
              </a:defRPr>
            </a:lvl6pPr>
            <a:lvl7pPr marL="2057400" indent="0">
              <a:buNone/>
              <a:defRPr sz="1200" b="1">
                <a:uFillTx/>
              </a:defRPr>
            </a:lvl7pPr>
            <a:lvl8pPr marL="2400300" indent="0">
              <a:buNone/>
              <a:defRPr sz="1200" b="1">
                <a:uFillTx/>
              </a:defRPr>
            </a:lvl8pPr>
            <a:lvl9pPr marL="2743200" indent="0">
              <a:buNone/>
              <a:defRPr sz="1200" b="1">
                <a:uFillTx/>
              </a:defRPr>
            </a:lvl9pPr>
          </a:lstStyle>
          <a:p>
            <a:pPr lvl="0"/>
            <a:r>
              <a:rPr lang="en-US">
                <a:uFillTx/>
              </a:rPr>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uFillTx/>
              </a:rPr>
              <a:t>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7" name="Date Placeholder 6"/>
          <p:cNvSpPr>
            <a:spLocks noGrp="1"/>
          </p:cNvSpPr>
          <p:nvPr>
            <p:ph type="dt" sz="half" idx="10"/>
          </p:nvPr>
        </p:nvSpPr>
        <p:spPr/>
        <p:txBody>
          <a:bodyPr/>
          <a:lstStyle/>
          <a:p>
            <a:fld id="{E36DBE60-8403-4B67-9089-B1FEA6825CCD}" type="datetime1">
              <a:rPr lang="en-GB" smtClean="0">
                <a:uFillTx/>
              </a:rPr>
              <a:t>25/09/2025</a:t>
            </a:fld>
            <a:endParaRPr lang="en-GB">
              <a:uFillTx/>
            </a:endParaRPr>
          </a:p>
        </p:txBody>
      </p:sp>
      <p:sp>
        <p:nvSpPr>
          <p:cNvPr id="8" name="Footer Placeholder 7"/>
          <p:cNvSpPr>
            <a:spLocks noGrp="1"/>
          </p:cNvSpPr>
          <p:nvPr>
            <p:ph type="ftr" sz="quarter" idx="11"/>
          </p:nvPr>
        </p:nvSpPr>
        <p:spPr/>
        <p:txBody>
          <a:bodyPr/>
          <a:lstStyle/>
          <a:p>
            <a:endParaRPr lang="en-GB">
              <a:uFillTx/>
            </a:endParaRPr>
          </a:p>
        </p:txBody>
      </p:sp>
      <p:sp>
        <p:nvSpPr>
          <p:cNvPr id="9" name="Slide Number Placeholder 8"/>
          <p:cNvSpPr>
            <a:spLocks noGrp="1"/>
          </p:cNvSpPr>
          <p:nvPr>
            <p:ph type="sldNum" sz="quarter" idx="12"/>
          </p:nvPr>
        </p:nvSpPr>
        <p:spPr/>
        <p:txBody>
          <a:bodyPr/>
          <a:lstStyle/>
          <a:p>
            <a:fld id="{7C14924C-3CB2-4C44-AAF8-854407DA7A5C}" type="slidenum">
              <a:rPr lang="en-GB" smtClean="0">
                <a:uFillTx/>
              </a:rPr>
              <a:t>‹#›</a:t>
            </a:fld>
            <a:endParaRPr lang="en-GB">
              <a:uFillTx/>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uFillTx/>
              </a:rPr>
              <a:t>Click to edit Master title style</a:t>
            </a:r>
          </a:p>
        </p:txBody>
      </p:sp>
      <p:sp>
        <p:nvSpPr>
          <p:cNvPr id="3" name="Date Placeholder 2"/>
          <p:cNvSpPr>
            <a:spLocks noGrp="1"/>
          </p:cNvSpPr>
          <p:nvPr>
            <p:ph type="dt" sz="half" idx="10"/>
          </p:nvPr>
        </p:nvSpPr>
        <p:spPr/>
        <p:txBody>
          <a:bodyPr/>
          <a:lstStyle/>
          <a:p>
            <a:fld id="{CE548F85-D767-44BF-8D35-A82A81A7482D}" type="datetime1">
              <a:rPr lang="en-GB" smtClean="0">
                <a:uFillTx/>
              </a:rPr>
              <a:t>25/09/2025</a:t>
            </a:fld>
            <a:endParaRPr lang="en-GB">
              <a:uFillTx/>
            </a:endParaRPr>
          </a:p>
        </p:txBody>
      </p:sp>
      <p:sp>
        <p:nvSpPr>
          <p:cNvPr id="4" name="Footer Placeholder 3"/>
          <p:cNvSpPr>
            <a:spLocks noGrp="1"/>
          </p:cNvSpPr>
          <p:nvPr>
            <p:ph type="ftr" sz="quarter" idx="11"/>
          </p:nvPr>
        </p:nvSpPr>
        <p:spPr/>
        <p:txBody>
          <a:bodyPr/>
          <a:lstStyle/>
          <a:p>
            <a:endParaRPr lang="en-GB">
              <a:uFillTx/>
            </a:endParaRPr>
          </a:p>
        </p:txBody>
      </p:sp>
      <p:sp>
        <p:nvSpPr>
          <p:cNvPr id="5" name="Slide Number Placeholder 4"/>
          <p:cNvSpPr>
            <a:spLocks noGrp="1"/>
          </p:cNvSpPr>
          <p:nvPr>
            <p:ph type="sldNum" sz="quarter" idx="12"/>
          </p:nvPr>
        </p:nvSpPr>
        <p:spPr/>
        <p:txBody>
          <a:bodyPr/>
          <a:lstStyle/>
          <a:p>
            <a:fld id="{7C14924C-3CB2-4C44-AAF8-854407DA7A5C}" type="slidenum">
              <a:rPr lang="en-GB" smtClean="0">
                <a:uFillTx/>
              </a:rPr>
              <a:t>‹#›</a:t>
            </a:fld>
            <a:endParaRPr lang="en-GB">
              <a:uFillTx/>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40F53E-48E5-49BD-9858-2009C8DFF2B8}" type="datetime1">
              <a:rPr lang="en-GB" smtClean="0">
                <a:uFillTx/>
              </a:rPr>
              <a:t>25/09/2025</a:t>
            </a:fld>
            <a:endParaRPr lang="en-GB">
              <a:uFillTx/>
            </a:endParaRPr>
          </a:p>
        </p:txBody>
      </p:sp>
      <p:sp>
        <p:nvSpPr>
          <p:cNvPr id="3" name="Footer Placeholder 2"/>
          <p:cNvSpPr>
            <a:spLocks noGrp="1"/>
          </p:cNvSpPr>
          <p:nvPr>
            <p:ph type="ftr" sz="quarter" idx="11"/>
          </p:nvPr>
        </p:nvSpPr>
        <p:spPr/>
        <p:txBody>
          <a:bodyPr/>
          <a:lstStyle/>
          <a:p>
            <a:endParaRPr lang="en-GB">
              <a:uFillTx/>
            </a:endParaRPr>
          </a:p>
        </p:txBody>
      </p:sp>
      <p:sp>
        <p:nvSpPr>
          <p:cNvPr id="4" name="Slide Number Placeholder 3"/>
          <p:cNvSpPr>
            <a:spLocks noGrp="1"/>
          </p:cNvSpPr>
          <p:nvPr>
            <p:ph type="sldNum" sz="quarter" idx="12"/>
          </p:nvPr>
        </p:nvSpPr>
        <p:spPr/>
        <p:txBody>
          <a:bodyPr/>
          <a:lstStyle/>
          <a:p>
            <a:fld id="{7C14924C-3CB2-4C44-AAF8-854407DA7A5C}" type="slidenum">
              <a:rPr lang="en-GB" smtClean="0">
                <a:uFillTx/>
              </a:rPr>
              <a:t>‹#›</a:t>
            </a:fld>
            <a:endParaRPr lang="en-GB">
              <a:uFillTx/>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uFillTx/>
              </a:defRPr>
            </a:lvl1pPr>
          </a:lstStyle>
          <a:p>
            <a:r>
              <a:rPr lang="en-US">
                <a:uFillTx/>
              </a:rPr>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uFillTx/>
              </a:defRPr>
            </a:lvl1pPr>
            <a:lvl2pPr>
              <a:defRPr sz="2100">
                <a:uFillTx/>
              </a:defRPr>
            </a:lvl2pPr>
            <a:lvl3pPr>
              <a:defRPr sz="1800">
                <a:uFillTx/>
              </a:defRPr>
            </a:lvl3pPr>
            <a:lvl4pPr>
              <a:defRPr sz="1500">
                <a:uFillTx/>
              </a:defRPr>
            </a:lvl4pPr>
            <a:lvl5pPr>
              <a:defRPr sz="1500">
                <a:uFillTx/>
              </a:defRPr>
            </a:lvl5pPr>
            <a:lvl6pPr>
              <a:defRPr sz="1500">
                <a:uFillTx/>
              </a:defRPr>
            </a:lvl6pPr>
            <a:lvl7pPr>
              <a:defRPr sz="1500">
                <a:uFillTx/>
              </a:defRPr>
            </a:lvl7pPr>
            <a:lvl8pPr>
              <a:defRPr sz="1500">
                <a:uFillTx/>
              </a:defRPr>
            </a:lvl8pPr>
            <a:lvl9pPr>
              <a:defRPr sz="1500">
                <a:uFillTx/>
              </a:defRPr>
            </a:lvl9pPr>
          </a:lstStyle>
          <a:p>
            <a:pPr lvl="0"/>
            <a:r>
              <a:rPr lang="en-US">
                <a:uFillTx/>
              </a:rPr>
              <a:t>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uFillTx/>
              </a:defRPr>
            </a:lvl1pPr>
            <a:lvl2pPr marL="342900" indent="0">
              <a:buNone/>
              <a:defRPr sz="1050">
                <a:uFillTx/>
              </a:defRPr>
            </a:lvl2pPr>
            <a:lvl3pPr marL="685800" indent="0">
              <a:buNone/>
              <a:defRPr sz="900">
                <a:uFillTx/>
              </a:defRPr>
            </a:lvl3pPr>
            <a:lvl4pPr marL="1028700" indent="0">
              <a:buNone/>
              <a:defRPr sz="750">
                <a:uFillTx/>
              </a:defRPr>
            </a:lvl4pPr>
            <a:lvl5pPr marL="1371600" indent="0">
              <a:buNone/>
              <a:defRPr sz="750">
                <a:uFillTx/>
              </a:defRPr>
            </a:lvl5pPr>
            <a:lvl6pPr marL="1714500" indent="0">
              <a:buNone/>
              <a:defRPr sz="750">
                <a:uFillTx/>
              </a:defRPr>
            </a:lvl6pPr>
            <a:lvl7pPr marL="2057400" indent="0">
              <a:buNone/>
              <a:defRPr sz="750">
                <a:uFillTx/>
              </a:defRPr>
            </a:lvl7pPr>
            <a:lvl8pPr marL="2400300" indent="0">
              <a:buNone/>
              <a:defRPr sz="750">
                <a:uFillTx/>
              </a:defRPr>
            </a:lvl8pPr>
            <a:lvl9pPr marL="2743200" indent="0">
              <a:buNone/>
              <a:defRPr sz="750">
                <a:uFillTx/>
              </a:defRPr>
            </a:lvl9pPr>
          </a:lstStyle>
          <a:p>
            <a:pPr lvl="0"/>
            <a:r>
              <a:rPr lang="en-US">
                <a:uFillTx/>
              </a:rPr>
              <a:t>Edit Master text styles</a:t>
            </a:r>
          </a:p>
        </p:txBody>
      </p:sp>
      <p:sp>
        <p:nvSpPr>
          <p:cNvPr id="5" name="Date Placeholder 4"/>
          <p:cNvSpPr>
            <a:spLocks noGrp="1"/>
          </p:cNvSpPr>
          <p:nvPr>
            <p:ph type="dt" sz="half" idx="10"/>
          </p:nvPr>
        </p:nvSpPr>
        <p:spPr/>
        <p:txBody>
          <a:bodyPr/>
          <a:lstStyle/>
          <a:p>
            <a:fld id="{857DE408-D35C-4634-AA42-89AAC9A67D80}" type="datetime1">
              <a:rPr lang="en-GB" smtClean="0">
                <a:uFillTx/>
              </a:rPr>
              <a:t>25/09/2025</a:t>
            </a:fld>
            <a:endParaRPr lang="en-GB">
              <a:uFillTx/>
            </a:endParaRPr>
          </a:p>
        </p:txBody>
      </p:sp>
      <p:sp>
        <p:nvSpPr>
          <p:cNvPr id="6" name="Footer Placeholder 5"/>
          <p:cNvSpPr>
            <a:spLocks noGrp="1"/>
          </p:cNvSpPr>
          <p:nvPr>
            <p:ph type="ftr" sz="quarter" idx="11"/>
          </p:nvPr>
        </p:nvSpPr>
        <p:spPr/>
        <p:txBody>
          <a:bodyPr/>
          <a:lstStyle/>
          <a:p>
            <a:endParaRPr lang="en-GB">
              <a:uFillTx/>
            </a:endParaRPr>
          </a:p>
        </p:txBody>
      </p:sp>
      <p:sp>
        <p:nvSpPr>
          <p:cNvPr id="7" name="Slide Number Placeholder 6"/>
          <p:cNvSpPr>
            <a:spLocks noGrp="1"/>
          </p:cNvSpPr>
          <p:nvPr>
            <p:ph type="sldNum" sz="quarter" idx="12"/>
          </p:nvPr>
        </p:nvSpPr>
        <p:spPr/>
        <p:txBody>
          <a:bodyPr/>
          <a:lstStyle/>
          <a:p>
            <a:fld id="{7C14924C-3CB2-4C44-AAF8-854407DA7A5C}" type="slidenum">
              <a:rPr lang="en-GB" smtClean="0">
                <a:uFillTx/>
              </a:rPr>
              <a:t>‹#›</a:t>
            </a:fld>
            <a:endParaRPr lang="en-GB">
              <a:uFillTx/>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uFillTx/>
              </a:defRPr>
            </a:lvl1pPr>
          </a:lstStyle>
          <a:p>
            <a:r>
              <a:rPr lang="en-US">
                <a:uFillTx/>
              </a:rPr>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uFillTx/>
              </a:defRPr>
            </a:lvl1pPr>
            <a:lvl2pPr marL="342900" indent="0">
              <a:buNone/>
              <a:defRPr sz="2100">
                <a:uFillTx/>
              </a:defRPr>
            </a:lvl2pPr>
            <a:lvl3pPr marL="685800" indent="0">
              <a:buNone/>
              <a:defRPr sz="1800">
                <a:uFillTx/>
              </a:defRPr>
            </a:lvl3pPr>
            <a:lvl4pPr marL="1028700" indent="0">
              <a:buNone/>
              <a:defRPr sz="1500">
                <a:uFillTx/>
              </a:defRPr>
            </a:lvl4pPr>
            <a:lvl5pPr marL="1371600" indent="0">
              <a:buNone/>
              <a:defRPr sz="1500">
                <a:uFillTx/>
              </a:defRPr>
            </a:lvl5pPr>
            <a:lvl6pPr marL="1714500" indent="0">
              <a:buNone/>
              <a:defRPr sz="1500">
                <a:uFillTx/>
              </a:defRPr>
            </a:lvl6pPr>
            <a:lvl7pPr marL="2057400" indent="0">
              <a:buNone/>
              <a:defRPr sz="1500">
                <a:uFillTx/>
              </a:defRPr>
            </a:lvl7pPr>
            <a:lvl8pPr marL="2400300" indent="0">
              <a:buNone/>
              <a:defRPr sz="1500">
                <a:uFillTx/>
              </a:defRPr>
            </a:lvl8pPr>
            <a:lvl9pPr marL="2743200" indent="0">
              <a:buNone/>
              <a:defRPr sz="1500">
                <a:uFillTx/>
              </a:defRPr>
            </a:lvl9pPr>
          </a:lstStyle>
          <a:p>
            <a:r>
              <a:rPr lang="en-US">
                <a:uFillTx/>
              </a:rPr>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uFillTx/>
              </a:defRPr>
            </a:lvl1pPr>
            <a:lvl2pPr marL="342900" indent="0">
              <a:buNone/>
              <a:defRPr sz="1050">
                <a:uFillTx/>
              </a:defRPr>
            </a:lvl2pPr>
            <a:lvl3pPr marL="685800" indent="0">
              <a:buNone/>
              <a:defRPr sz="900">
                <a:uFillTx/>
              </a:defRPr>
            </a:lvl3pPr>
            <a:lvl4pPr marL="1028700" indent="0">
              <a:buNone/>
              <a:defRPr sz="750">
                <a:uFillTx/>
              </a:defRPr>
            </a:lvl4pPr>
            <a:lvl5pPr marL="1371600" indent="0">
              <a:buNone/>
              <a:defRPr sz="750">
                <a:uFillTx/>
              </a:defRPr>
            </a:lvl5pPr>
            <a:lvl6pPr marL="1714500" indent="0">
              <a:buNone/>
              <a:defRPr sz="750">
                <a:uFillTx/>
              </a:defRPr>
            </a:lvl6pPr>
            <a:lvl7pPr marL="2057400" indent="0">
              <a:buNone/>
              <a:defRPr sz="750">
                <a:uFillTx/>
              </a:defRPr>
            </a:lvl7pPr>
            <a:lvl8pPr marL="2400300" indent="0">
              <a:buNone/>
              <a:defRPr sz="750">
                <a:uFillTx/>
              </a:defRPr>
            </a:lvl8pPr>
            <a:lvl9pPr marL="2743200" indent="0">
              <a:buNone/>
              <a:defRPr sz="750">
                <a:uFillTx/>
              </a:defRPr>
            </a:lvl9pPr>
          </a:lstStyle>
          <a:p>
            <a:pPr lvl="0"/>
            <a:r>
              <a:rPr lang="en-US">
                <a:uFillTx/>
              </a:rPr>
              <a:t>Edit Master text styles</a:t>
            </a:r>
          </a:p>
        </p:txBody>
      </p:sp>
      <p:sp>
        <p:nvSpPr>
          <p:cNvPr id="5" name="Date Placeholder 4"/>
          <p:cNvSpPr>
            <a:spLocks noGrp="1"/>
          </p:cNvSpPr>
          <p:nvPr>
            <p:ph type="dt" sz="half" idx="10"/>
          </p:nvPr>
        </p:nvSpPr>
        <p:spPr/>
        <p:txBody>
          <a:bodyPr/>
          <a:lstStyle/>
          <a:p>
            <a:fld id="{58836D73-56DD-4881-AA67-A17C2C5BB170}" type="datetime1">
              <a:rPr lang="en-GB" smtClean="0">
                <a:uFillTx/>
              </a:rPr>
              <a:t>25/09/2025</a:t>
            </a:fld>
            <a:endParaRPr lang="en-GB">
              <a:uFillTx/>
            </a:endParaRPr>
          </a:p>
        </p:txBody>
      </p:sp>
      <p:sp>
        <p:nvSpPr>
          <p:cNvPr id="6" name="Footer Placeholder 5"/>
          <p:cNvSpPr>
            <a:spLocks noGrp="1"/>
          </p:cNvSpPr>
          <p:nvPr>
            <p:ph type="ftr" sz="quarter" idx="11"/>
          </p:nvPr>
        </p:nvSpPr>
        <p:spPr/>
        <p:txBody>
          <a:bodyPr/>
          <a:lstStyle/>
          <a:p>
            <a:endParaRPr lang="en-GB">
              <a:uFillTx/>
            </a:endParaRPr>
          </a:p>
        </p:txBody>
      </p:sp>
      <p:sp>
        <p:nvSpPr>
          <p:cNvPr id="7" name="Slide Number Placeholder 6"/>
          <p:cNvSpPr>
            <a:spLocks noGrp="1"/>
          </p:cNvSpPr>
          <p:nvPr>
            <p:ph type="sldNum" sz="quarter" idx="12"/>
          </p:nvPr>
        </p:nvSpPr>
        <p:spPr/>
        <p:txBody>
          <a:bodyPr/>
          <a:lstStyle/>
          <a:p>
            <a:fld id="{7C14924C-3CB2-4C44-AAF8-854407DA7A5C}" type="slidenum">
              <a:rPr lang="en-GB" smtClean="0">
                <a:uFillTx/>
              </a:rPr>
              <a:t>‹#›</a:t>
            </a:fld>
            <a:endParaRPr lang="en-GB">
              <a:uFillTx/>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uFillTx/>
              </a:rPr>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uFillTx/>
              </a:rPr>
              <a:t>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uFillTx/>
              </a:defRPr>
            </a:lvl1pPr>
          </a:lstStyle>
          <a:p>
            <a:fld id="{1F7FF906-417F-4379-BD9F-628DA4E8BFD5}" type="datetime1">
              <a:rPr lang="en-GB" smtClean="0">
                <a:uFillTx/>
              </a:rPr>
              <a:t>25/09/2025</a:t>
            </a:fld>
            <a:endParaRPr lang="en-GB">
              <a:uFillTx/>
            </a:endParaRP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uFillTx/>
              </a:defRPr>
            </a:lvl1pPr>
          </a:lstStyle>
          <a:p>
            <a:endParaRPr lang="en-GB">
              <a:uFillTx/>
            </a:endParaRP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uFillTx/>
              </a:defRPr>
            </a:lvl1pPr>
          </a:lstStyle>
          <a:p>
            <a:fld id="{7C14924C-3CB2-4C44-AAF8-854407DA7A5C}" type="slidenum">
              <a:rPr lang="en-GB" smtClean="0">
                <a:uFillTx/>
              </a:rPr>
              <a:t>‹#›</a:t>
            </a:fld>
            <a:endParaRPr lang="en-GB">
              <a:uFillTx/>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uFillTx/>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uFillTx/>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uFillTx/>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uFillTx/>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uFillTx/>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uFillTx/>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uFillTx/>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uFillTx/>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uFillTx/>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uFillTx/>
          <a:latin typeface="+mn-lt"/>
          <a:ea typeface="+mn-ea"/>
          <a:cs typeface="+mn-cs"/>
        </a:defRPr>
      </a:lvl9pPr>
    </p:bodyStyle>
    <p:otherStyle>
      <a:defPPr>
        <a:defRPr lang="en-US">
          <a:uFillTx/>
        </a:defRPr>
      </a:defPPr>
      <a:lvl1pPr marL="0" algn="l" defTabSz="685800" rtl="0" eaLnBrk="1" latinLnBrk="0" hangingPunct="1">
        <a:defRPr sz="1350" kern="1200">
          <a:solidFill>
            <a:schemeClr val="tx1"/>
          </a:solidFill>
          <a:uFillTx/>
          <a:latin typeface="+mn-lt"/>
          <a:ea typeface="+mn-ea"/>
          <a:cs typeface="+mn-cs"/>
        </a:defRPr>
      </a:lvl1pPr>
      <a:lvl2pPr marL="342900" algn="l" defTabSz="685800" rtl="0" eaLnBrk="1" latinLnBrk="0" hangingPunct="1">
        <a:defRPr sz="1350" kern="1200">
          <a:solidFill>
            <a:schemeClr val="tx1"/>
          </a:solidFill>
          <a:uFillTx/>
          <a:latin typeface="+mn-lt"/>
          <a:ea typeface="+mn-ea"/>
          <a:cs typeface="+mn-cs"/>
        </a:defRPr>
      </a:lvl2pPr>
      <a:lvl3pPr marL="685800" algn="l" defTabSz="685800" rtl="0" eaLnBrk="1" latinLnBrk="0" hangingPunct="1">
        <a:defRPr sz="1350" kern="1200">
          <a:solidFill>
            <a:schemeClr val="tx1"/>
          </a:solidFill>
          <a:uFillTx/>
          <a:latin typeface="+mn-lt"/>
          <a:ea typeface="+mn-ea"/>
          <a:cs typeface="+mn-cs"/>
        </a:defRPr>
      </a:lvl3pPr>
      <a:lvl4pPr marL="1028700" algn="l" defTabSz="685800" rtl="0" eaLnBrk="1" latinLnBrk="0" hangingPunct="1">
        <a:defRPr sz="1350" kern="1200">
          <a:solidFill>
            <a:schemeClr val="tx1"/>
          </a:solidFill>
          <a:uFillTx/>
          <a:latin typeface="+mn-lt"/>
          <a:ea typeface="+mn-ea"/>
          <a:cs typeface="+mn-cs"/>
        </a:defRPr>
      </a:lvl4pPr>
      <a:lvl5pPr marL="1371600" algn="l" defTabSz="685800" rtl="0" eaLnBrk="1" latinLnBrk="0" hangingPunct="1">
        <a:defRPr sz="1350" kern="1200">
          <a:solidFill>
            <a:schemeClr val="tx1"/>
          </a:solidFill>
          <a:uFillTx/>
          <a:latin typeface="+mn-lt"/>
          <a:ea typeface="+mn-ea"/>
          <a:cs typeface="+mn-cs"/>
        </a:defRPr>
      </a:lvl5pPr>
      <a:lvl6pPr marL="1714500" algn="l" defTabSz="685800" rtl="0" eaLnBrk="1" latinLnBrk="0" hangingPunct="1">
        <a:defRPr sz="1350" kern="1200">
          <a:solidFill>
            <a:schemeClr val="tx1"/>
          </a:solidFill>
          <a:uFillTx/>
          <a:latin typeface="+mn-lt"/>
          <a:ea typeface="+mn-ea"/>
          <a:cs typeface="+mn-cs"/>
        </a:defRPr>
      </a:lvl6pPr>
      <a:lvl7pPr marL="2057400" algn="l" defTabSz="685800" rtl="0" eaLnBrk="1" latinLnBrk="0" hangingPunct="1">
        <a:defRPr sz="1350" kern="1200">
          <a:solidFill>
            <a:schemeClr val="tx1"/>
          </a:solidFill>
          <a:uFillTx/>
          <a:latin typeface="+mn-lt"/>
          <a:ea typeface="+mn-ea"/>
          <a:cs typeface="+mn-cs"/>
        </a:defRPr>
      </a:lvl7pPr>
      <a:lvl8pPr marL="2400300" algn="l" defTabSz="685800" rtl="0" eaLnBrk="1" latinLnBrk="0" hangingPunct="1">
        <a:defRPr sz="1350" kern="1200">
          <a:solidFill>
            <a:schemeClr val="tx1"/>
          </a:solidFill>
          <a:uFillTx/>
          <a:latin typeface="+mn-lt"/>
          <a:ea typeface="+mn-ea"/>
          <a:cs typeface="+mn-cs"/>
        </a:defRPr>
      </a:lvl8pPr>
      <a:lvl9pPr marL="2743200" algn="l" defTabSz="685800" rtl="0" eaLnBrk="1" latinLnBrk="0" hangingPunct="1">
        <a:defRPr sz="1350" kern="1200">
          <a:solidFill>
            <a:schemeClr val="tx1"/>
          </a:solidFill>
          <a:uFillTx/>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mailto:coshaugnessy@Arrowsmith.wigan.sch.uk" TargetMode="External"/><Relationship Id="rId7" Type="http://schemas.openxmlformats.org/officeDocument/2006/relationships/hyperlink" Target="https://www.arrowsmith.wigan.sch.uk/curriculum/careers/job-interview-preparation" TargetMode="Externa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hyperlink" Target="mailto:lhutchinson@arrowsmith.wigan.sch.uk" TargetMode="External"/><Relationship Id="rId5" Type="http://schemas.openxmlformats.org/officeDocument/2006/relationships/hyperlink" Target="mailto:rmorris@arrowsmith.wigan.sch.uk" TargetMode="External"/><Relationship Id="rId4" Type="http://schemas.openxmlformats.org/officeDocument/2006/relationships/hyperlink" Target="mailto:rpaul@arrowsmith.wigan.sch.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43F1545-0CBA-41F8-B4C0-895CAEEBE7E9}"/>
              </a:ext>
            </a:extLst>
          </p:cNvPr>
          <p:cNvSpPr>
            <a:spLocks noGrp="1"/>
          </p:cNvSpPr>
          <p:nvPr>
            <p:ph type="sldNum" sz="quarter" idx="12"/>
          </p:nvPr>
        </p:nvSpPr>
        <p:spPr/>
        <p:txBody>
          <a:bodyPr/>
          <a:lstStyle/>
          <a:p>
            <a:fld id="{7C14924C-3CB2-4C44-AAF8-854407DA7A5C}" type="slidenum">
              <a:rPr lang="en-GB" smtClean="0">
                <a:uFillTx/>
              </a:rPr>
              <a:t>1</a:t>
            </a:fld>
            <a:endParaRPr lang="en-GB">
              <a:uFillTx/>
            </a:endParaRPr>
          </a:p>
        </p:txBody>
      </p:sp>
      <p:grpSp>
        <p:nvGrpSpPr>
          <p:cNvPr id="3" name="Group 2">
            <a:extLst>
              <a:ext uri="{FF2B5EF4-FFF2-40B4-BE49-F238E27FC236}">
                <a16:creationId xmlns:a16="http://schemas.microsoft.com/office/drawing/2014/main" id="{928187FC-9866-3B1E-D317-C65D8BC785A1}"/>
              </a:ext>
            </a:extLst>
          </p:cNvPr>
          <p:cNvGrpSpPr/>
          <p:nvPr/>
        </p:nvGrpSpPr>
        <p:grpSpPr>
          <a:xfrm>
            <a:off x="4689020" y="-106364"/>
            <a:ext cx="1272639" cy="1283970"/>
            <a:chOff x="0" y="0"/>
            <a:chExt cx="4377663" cy="4960669"/>
          </a:xfrm>
        </p:grpSpPr>
        <p:sp>
          <p:nvSpPr>
            <p:cNvPr id="4" name="Oval 3">
              <a:extLst>
                <a:ext uri="{FF2B5EF4-FFF2-40B4-BE49-F238E27FC236}">
                  <a16:creationId xmlns:a16="http://schemas.microsoft.com/office/drawing/2014/main" id="{DE2EC960-71BF-402C-BA2A-90627DE56C8A}"/>
                </a:ext>
              </a:extLst>
            </p:cNvPr>
            <p:cNvSpPr/>
            <p:nvPr/>
          </p:nvSpPr>
          <p:spPr>
            <a:xfrm>
              <a:off x="0" y="0"/>
              <a:ext cx="4377663" cy="4960669"/>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5" name="Picture 4" descr="Icon&#10;&#10;Description automatically generated">
              <a:extLst>
                <a:ext uri="{FF2B5EF4-FFF2-40B4-BE49-F238E27FC236}">
                  <a16:creationId xmlns:a16="http://schemas.microsoft.com/office/drawing/2014/main" id="{37833C0C-4DE4-410D-5634-FC92FDE5418A}"/>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279916" y="913488"/>
              <a:ext cx="3980813" cy="3355905"/>
            </a:xfrm>
            <a:prstGeom prst="rect">
              <a:avLst/>
            </a:prstGeom>
          </p:spPr>
        </p:pic>
      </p:grpSp>
      <p:pic>
        <p:nvPicPr>
          <p:cNvPr id="6" name="Picture 5">
            <a:extLst>
              <a:ext uri="{FF2B5EF4-FFF2-40B4-BE49-F238E27FC236}">
                <a16:creationId xmlns:a16="http://schemas.microsoft.com/office/drawing/2014/main" id="{0728401A-8735-103C-8D31-B8B8F097D1D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5638"/>
          <a:stretch>
            <a:fillRect/>
          </a:stretch>
        </p:blipFill>
        <p:spPr bwMode="auto">
          <a:xfrm>
            <a:off x="117894" y="541897"/>
            <a:ext cx="7101205" cy="957942"/>
          </a:xfrm>
          <a:prstGeom prst="rect">
            <a:avLst/>
          </a:prstGeom>
          <a:ln>
            <a:noFill/>
          </a:ln>
          <a:extLst>
            <a:ext uri="{53640926-AAD7-44D8-BBD7-CCE9431645EC}">
              <a14:shadowObscured xmlns:a14="http://schemas.microsoft.com/office/drawing/2010/main"/>
            </a:ext>
          </a:extLst>
        </p:spPr>
      </p:pic>
      <p:sp>
        <p:nvSpPr>
          <p:cNvPr id="8" name="TextBox 7">
            <a:extLst>
              <a:ext uri="{FF2B5EF4-FFF2-40B4-BE49-F238E27FC236}">
                <a16:creationId xmlns:a16="http://schemas.microsoft.com/office/drawing/2014/main" id="{578A3F19-C528-2AA4-4F40-0AEEE33C1A5A}"/>
              </a:ext>
            </a:extLst>
          </p:cNvPr>
          <p:cNvSpPr txBox="1"/>
          <p:nvPr/>
        </p:nvSpPr>
        <p:spPr>
          <a:xfrm>
            <a:off x="1290367" y="107233"/>
            <a:ext cx="3553096" cy="646331"/>
          </a:xfrm>
          <a:prstGeom prst="rect">
            <a:avLst/>
          </a:prstGeom>
          <a:noFill/>
        </p:spPr>
        <p:txBody>
          <a:bodyPr wrap="square">
            <a:spAutoFit/>
          </a:bodyPr>
          <a:lstStyle/>
          <a:p>
            <a:pPr>
              <a:buNone/>
              <a:tabLst>
                <a:tab pos="2865755" algn="ctr"/>
                <a:tab pos="5731510" algn="r"/>
              </a:tabLst>
            </a:pPr>
            <a:r>
              <a:rPr lang="en-GB" sz="1800">
                <a:solidFill>
                  <a:srgbClr val="264924"/>
                </a:solidFill>
                <a:effectLst/>
                <a:latin typeface="Poppins SemiBold" panose="00000700000000000000" pitchFamily="2" charset="0"/>
                <a:ea typeface="Aptos" panose="020B0004020202020204" pitchFamily="34" charset="0"/>
                <a:cs typeface="Times New Roman" panose="02020603050405020304" pitchFamily="18" charset="0"/>
              </a:rPr>
              <a:t>St Edmund High Arrowsmith</a:t>
            </a:r>
            <a:endParaRPr lang="en-GB" sz="1200">
              <a:effectLst/>
              <a:latin typeface="Poppins" panose="00000500000000000000" pitchFamily="2" charset="0"/>
              <a:ea typeface="Aptos" panose="020B0004020202020204" pitchFamily="34" charset="0"/>
              <a:cs typeface="Times New Roman" panose="02020603050405020304" pitchFamily="18" charset="0"/>
            </a:endParaRPr>
          </a:p>
          <a:p>
            <a:pPr>
              <a:buNone/>
            </a:pPr>
            <a:r>
              <a:rPr lang="en-GB" sz="1800">
                <a:solidFill>
                  <a:srgbClr val="D7423B"/>
                </a:solidFill>
                <a:effectLst/>
                <a:latin typeface="Poppins SemiBold" panose="00000700000000000000" pitchFamily="2" charset="0"/>
                <a:ea typeface="Aptos" panose="020B0004020202020204" pitchFamily="34" charset="0"/>
              </a:rPr>
              <a:t>Catholic</a:t>
            </a:r>
            <a:r>
              <a:rPr lang="en-GB" sz="1800">
                <a:solidFill>
                  <a:srgbClr val="264924"/>
                </a:solidFill>
                <a:effectLst/>
                <a:latin typeface="Poppins SemiBold" panose="00000700000000000000" pitchFamily="2" charset="0"/>
                <a:ea typeface="Aptos" panose="020B0004020202020204" pitchFamily="34" charset="0"/>
              </a:rPr>
              <a:t> School</a:t>
            </a:r>
            <a:endParaRPr lang="en-GB"/>
          </a:p>
        </p:txBody>
      </p:sp>
      <p:pic>
        <p:nvPicPr>
          <p:cNvPr id="9" name="Picture 8" descr="A logo with a hand and a red ribbon&#10;&#10;AI-generated content may be incorrect.">
            <a:extLst>
              <a:ext uri="{FF2B5EF4-FFF2-40B4-BE49-F238E27FC236}">
                <a16:creationId xmlns:a16="http://schemas.microsoft.com/office/drawing/2014/main" id="{C26DB0AD-CB3A-B409-5A25-A47BFD7F121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5815" y="89947"/>
            <a:ext cx="906012" cy="993095"/>
          </a:xfrm>
          <a:prstGeom prst="rect">
            <a:avLst/>
          </a:prstGeom>
        </p:spPr>
      </p:pic>
      <p:sp>
        <p:nvSpPr>
          <p:cNvPr id="10" name="TextBox 9">
            <a:extLst>
              <a:ext uri="{FF2B5EF4-FFF2-40B4-BE49-F238E27FC236}">
                <a16:creationId xmlns:a16="http://schemas.microsoft.com/office/drawing/2014/main" id="{02B16075-F4DC-2C49-E6F6-D887DD1D2ABE}"/>
              </a:ext>
            </a:extLst>
          </p:cNvPr>
          <p:cNvSpPr txBox="1"/>
          <p:nvPr/>
        </p:nvSpPr>
        <p:spPr>
          <a:xfrm>
            <a:off x="60244" y="1359852"/>
            <a:ext cx="6617016" cy="369332"/>
          </a:xfrm>
          <a:prstGeom prst="rect">
            <a:avLst/>
          </a:prstGeom>
          <a:noFill/>
        </p:spPr>
        <p:txBody>
          <a:bodyPr wrap="square">
            <a:spAutoFit/>
          </a:bodyPr>
          <a:lstStyle/>
          <a:p>
            <a:pPr algn="ctr">
              <a:buNone/>
              <a:tabLst>
                <a:tab pos="2865755" algn="ctr"/>
                <a:tab pos="5731510" algn="r"/>
              </a:tabLst>
            </a:pPr>
            <a:r>
              <a:rPr lang="en-GB" sz="1800" b="1">
                <a:solidFill>
                  <a:schemeClr val="accent6">
                    <a:lumMod val="75000"/>
                  </a:schemeClr>
                </a:solidFill>
                <a:effectLst/>
                <a:latin typeface="Poppins SemiBold" panose="00000700000000000000" pitchFamily="2" charset="0"/>
                <a:ea typeface="Aptos" panose="020B0004020202020204" pitchFamily="34" charset="0"/>
                <a:cs typeface="Times New Roman" panose="02020603050405020304" pitchFamily="18" charset="0"/>
              </a:rPr>
              <a:t>Supporting your child with their Post 16 decisions</a:t>
            </a:r>
            <a:endParaRPr lang="en-GB" b="1">
              <a:solidFill>
                <a:schemeClr val="accent6">
                  <a:lumMod val="75000"/>
                </a:schemeClr>
              </a:solidFill>
            </a:endParaRPr>
          </a:p>
        </p:txBody>
      </p:sp>
      <p:sp>
        <p:nvSpPr>
          <p:cNvPr id="13" name="TextBox 12">
            <a:extLst>
              <a:ext uri="{FF2B5EF4-FFF2-40B4-BE49-F238E27FC236}">
                <a16:creationId xmlns:a16="http://schemas.microsoft.com/office/drawing/2014/main" id="{CC7373FF-CE74-BF11-FF43-B6579CFF09F6}"/>
              </a:ext>
            </a:extLst>
          </p:cNvPr>
          <p:cNvSpPr txBox="1"/>
          <p:nvPr/>
        </p:nvSpPr>
        <p:spPr>
          <a:xfrm>
            <a:off x="123091" y="1671271"/>
            <a:ext cx="6617015" cy="2092881"/>
          </a:xfrm>
          <a:prstGeom prst="rect">
            <a:avLst/>
          </a:prstGeom>
          <a:noFill/>
        </p:spPr>
        <p:txBody>
          <a:bodyPr wrap="square">
            <a:spAutoFit/>
          </a:bodyPr>
          <a:lstStyle/>
          <a:p>
            <a:pPr algn="just">
              <a:spcAft>
                <a:spcPts val="600"/>
              </a:spcAft>
              <a:buNone/>
            </a:pPr>
            <a:r>
              <a:rPr lang="en-US" sz="1200" b="0" i="0">
                <a:solidFill>
                  <a:srgbClr val="4D4D4D"/>
                </a:solidFill>
                <a:effectLst/>
                <a:latin typeface="Poppins" panose="00000500000000000000" pitchFamily="2" charset="0"/>
                <a:cs typeface="Poppins" panose="00000500000000000000" pitchFamily="2" charset="0"/>
              </a:rPr>
              <a:t>We understand how daunting it can be to help your child make informed decisions about their future. It probably feels like you have blinked and now they're planning life after school already!</a:t>
            </a:r>
          </a:p>
          <a:p>
            <a:pPr algn="just">
              <a:spcAft>
                <a:spcPts val="600"/>
              </a:spcAft>
              <a:buNone/>
            </a:pPr>
            <a:r>
              <a:rPr lang="en-US" sz="1200" b="0" i="0">
                <a:solidFill>
                  <a:srgbClr val="4D4D4D"/>
                </a:solidFill>
                <a:effectLst/>
                <a:latin typeface="Poppins" panose="00000500000000000000" pitchFamily="2" charset="0"/>
                <a:cs typeface="Poppins" panose="00000500000000000000" pitchFamily="2" charset="0"/>
              </a:rPr>
              <a:t>Supporting you through this time is as important to us as supporting the students themselves. We regularly have conversations with parents and </a:t>
            </a:r>
            <a:r>
              <a:rPr lang="en-US" sz="1200">
                <a:solidFill>
                  <a:srgbClr val="4D4D4D"/>
                </a:solidFill>
                <a:latin typeface="Poppins" panose="00000500000000000000" pitchFamily="2" charset="0"/>
                <a:cs typeface="Poppins" panose="00000500000000000000" pitchFamily="2" charset="0"/>
              </a:rPr>
              <a:t>carers</a:t>
            </a:r>
            <a:r>
              <a:rPr lang="en-US" sz="1200" b="0" i="0">
                <a:solidFill>
                  <a:srgbClr val="4D4D4D"/>
                </a:solidFill>
                <a:effectLst/>
                <a:latin typeface="Poppins" panose="00000500000000000000" pitchFamily="2" charset="0"/>
                <a:cs typeface="Poppins" panose="00000500000000000000" pitchFamily="2" charset="0"/>
              </a:rPr>
              <a:t> who feel at a loss with how to support their child; striking the balance between being a source of support and overinfluencing or taking over can be tough. </a:t>
            </a:r>
          </a:p>
          <a:p>
            <a:pPr algn="just">
              <a:spcAft>
                <a:spcPts val="600"/>
              </a:spcAft>
              <a:buNone/>
            </a:pPr>
            <a:r>
              <a:rPr lang="en-US" sz="1200" b="0" i="0">
                <a:solidFill>
                  <a:srgbClr val="4D4D4D"/>
                </a:solidFill>
                <a:effectLst/>
                <a:latin typeface="Poppins" panose="00000500000000000000" pitchFamily="2" charset="0"/>
                <a:cs typeface="Poppins" panose="00000500000000000000" pitchFamily="2" charset="0"/>
              </a:rPr>
              <a:t>Understanding the options available can help you to feel confident in the support you give. There are a bewildering array of choices, and we are here to help you navigate them.</a:t>
            </a:r>
          </a:p>
        </p:txBody>
      </p:sp>
      <p:sp>
        <p:nvSpPr>
          <p:cNvPr id="17" name="TextBox 16">
            <a:extLst>
              <a:ext uri="{FF2B5EF4-FFF2-40B4-BE49-F238E27FC236}">
                <a16:creationId xmlns:a16="http://schemas.microsoft.com/office/drawing/2014/main" id="{248FD40F-EACA-DCD7-7E82-6DB4568E6045}"/>
              </a:ext>
            </a:extLst>
          </p:cNvPr>
          <p:cNvSpPr txBox="1"/>
          <p:nvPr/>
        </p:nvSpPr>
        <p:spPr>
          <a:xfrm>
            <a:off x="117894" y="3689438"/>
            <a:ext cx="6496525" cy="1661993"/>
          </a:xfrm>
          <a:prstGeom prst="rect">
            <a:avLst/>
          </a:prstGeom>
          <a:noFill/>
        </p:spPr>
        <p:txBody>
          <a:bodyPr wrap="square">
            <a:spAutoFit/>
          </a:bodyPr>
          <a:lstStyle/>
          <a:p>
            <a:r>
              <a:rPr lang="en-US">
                <a:solidFill>
                  <a:schemeClr val="accent6">
                    <a:lumMod val="75000"/>
                  </a:schemeClr>
                </a:solidFill>
                <a:latin typeface="Poppins SemiBold" panose="00000700000000000000" pitchFamily="2" charset="0"/>
                <a:cs typeface="Poppins SemiBold" panose="00000700000000000000" pitchFamily="2" charset="0"/>
              </a:rPr>
              <a:t>Exploring Post 16 Options </a:t>
            </a:r>
            <a:endParaRPr lang="en-US"/>
          </a:p>
          <a:p>
            <a:pPr algn="just"/>
            <a:r>
              <a:rPr lang="en-US" sz="1200">
                <a:latin typeface="Poppins" panose="00000500000000000000" pitchFamily="2" charset="0"/>
                <a:cs typeface="Poppins" panose="00000500000000000000" pitchFamily="2" charset="0"/>
              </a:rPr>
              <a:t>By law, young people are required to continue in education, employment or training until the age of 18. Between their school leaving age and 18, a young person in England must do one of the following: </a:t>
            </a:r>
          </a:p>
          <a:p>
            <a:pPr algn="just"/>
            <a:r>
              <a:rPr lang="en-US" sz="1200">
                <a:solidFill>
                  <a:schemeClr val="accent6">
                    <a:lumMod val="75000"/>
                  </a:schemeClr>
                </a:solidFill>
                <a:latin typeface="Poppins" panose="00000500000000000000" pitchFamily="2" charset="0"/>
                <a:cs typeface="Poppins" panose="00000500000000000000" pitchFamily="2" charset="0"/>
              </a:rPr>
              <a:t>● </a:t>
            </a:r>
            <a:r>
              <a:rPr lang="en-US" sz="1200">
                <a:latin typeface="Poppins" panose="00000500000000000000" pitchFamily="2" charset="0"/>
                <a:cs typeface="Poppins" panose="00000500000000000000" pitchFamily="2" charset="0"/>
              </a:rPr>
              <a:t>Stay in full-time education, for example at a college </a:t>
            </a:r>
          </a:p>
          <a:p>
            <a:pPr algn="just"/>
            <a:r>
              <a:rPr lang="en-US" sz="1200">
                <a:solidFill>
                  <a:schemeClr val="accent6">
                    <a:lumMod val="75000"/>
                  </a:schemeClr>
                </a:solidFill>
                <a:latin typeface="Poppins" panose="00000500000000000000" pitchFamily="2" charset="0"/>
                <a:cs typeface="Poppins" panose="00000500000000000000" pitchFamily="2" charset="0"/>
              </a:rPr>
              <a:t>●</a:t>
            </a:r>
            <a:r>
              <a:rPr lang="en-US" sz="1200">
                <a:latin typeface="Poppins" panose="00000500000000000000" pitchFamily="2" charset="0"/>
                <a:cs typeface="Poppins" panose="00000500000000000000" pitchFamily="2" charset="0"/>
              </a:rPr>
              <a:t> Start an apprenticeship or traineeship </a:t>
            </a:r>
          </a:p>
          <a:p>
            <a:pPr algn="just"/>
            <a:r>
              <a:rPr lang="en-US" sz="1200">
                <a:solidFill>
                  <a:schemeClr val="accent6">
                    <a:lumMod val="75000"/>
                  </a:schemeClr>
                </a:solidFill>
                <a:latin typeface="Poppins" panose="00000500000000000000" pitchFamily="2" charset="0"/>
                <a:cs typeface="Poppins" panose="00000500000000000000" pitchFamily="2" charset="0"/>
              </a:rPr>
              <a:t>●</a:t>
            </a:r>
            <a:r>
              <a:rPr lang="en-US" sz="1200">
                <a:latin typeface="Poppins" panose="00000500000000000000" pitchFamily="2" charset="0"/>
                <a:cs typeface="Poppins" panose="00000500000000000000" pitchFamily="2" charset="0"/>
              </a:rPr>
              <a:t> Spend 20 hours or more a week working or volunteering, while in part-time education or training.</a:t>
            </a:r>
            <a:endParaRPr lang="en-GB" sz="1200">
              <a:latin typeface="Poppins" panose="00000500000000000000" pitchFamily="2" charset="0"/>
              <a:cs typeface="Poppins" panose="00000500000000000000" pitchFamily="2" charset="0"/>
            </a:endParaRPr>
          </a:p>
        </p:txBody>
      </p:sp>
      <p:sp>
        <p:nvSpPr>
          <p:cNvPr id="18" name="TextBox 17">
            <a:extLst>
              <a:ext uri="{FF2B5EF4-FFF2-40B4-BE49-F238E27FC236}">
                <a16:creationId xmlns:a16="http://schemas.microsoft.com/office/drawing/2014/main" id="{BA61C49D-DFF7-85D0-A57F-63E80F95F318}"/>
              </a:ext>
            </a:extLst>
          </p:cNvPr>
          <p:cNvSpPr txBox="1"/>
          <p:nvPr/>
        </p:nvSpPr>
        <p:spPr>
          <a:xfrm>
            <a:off x="229054" y="5308907"/>
            <a:ext cx="6331618" cy="830997"/>
          </a:xfrm>
          <a:prstGeom prst="rect">
            <a:avLst/>
          </a:prstGeom>
          <a:solidFill>
            <a:schemeClr val="accent1">
              <a:lumMod val="20000"/>
              <a:lumOff val="80000"/>
            </a:schemeClr>
          </a:solidFill>
        </p:spPr>
        <p:txBody>
          <a:bodyPr wrap="square" rtlCol="0">
            <a:spAutoFit/>
          </a:bodyPr>
          <a:lstStyle/>
          <a:p>
            <a:r>
              <a:rPr lang="en-US" sz="1200" b="1">
                <a:solidFill>
                  <a:srgbClr val="0070C0"/>
                </a:solidFill>
              </a:rPr>
              <a:t>APPRENTICESHIPS</a:t>
            </a:r>
            <a:r>
              <a:rPr lang="en-US" sz="1200"/>
              <a:t> </a:t>
            </a:r>
          </a:p>
          <a:p>
            <a:r>
              <a:rPr lang="en-US" sz="1200" b="1">
                <a:solidFill>
                  <a:srgbClr val="0070C0"/>
                </a:solidFill>
              </a:rPr>
              <a:t>Format: </a:t>
            </a:r>
            <a:r>
              <a:rPr lang="en-US" sz="1200"/>
              <a:t>Working alongside experienced staff to learn whilst earning a wage and studying</a:t>
            </a:r>
          </a:p>
          <a:p>
            <a:r>
              <a:rPr lang="en-US" sz="1200" b="1">
                <a:solidFill>
                  <a:srgbClr val="0070C0"/>
                </a:solidFill>
              </a:rPr>
              <a:t>Leads to: </a:t>
            </a:r>
            <a:r>
              <a:rPr lang="en-US" sz="1200"/>
              <a:t>Higher education, another apprenticeship or a job </a:t>
            </a:r>
          </a:p>
          <a:p>
            <a:r>
              <a:rPr lang="en-US" sz="1200" b="1">
                <a:solidFill>
                  <a:srgbClr val="0070C0"/>
                </a:solidFill>
              </a:rPr>
              <a:t>Might be for you if: </a:t>
            </a:r>
            <a:r>
              <a:rPr lang="en-US" sz="1200"/>
              <a:t>You want to have a real job while you gain a qualification</a:t>
            </a:r>
            <a:endParaRPr lang="en-GB" sz="1200"/>
          </a:p>
        </p:txBody>
      </p:sp>
      <p:sp>
        <p:nvSpPr>
          <p:cNvPr id="22" name="TextBox 21">
            <a:extLst>
              <a:ext uri="{FF2B5EF4-FFF2-40B4-BE49-F238E27FC236}">
                <a16:creationId xmlns:a16="http://schemas.microsoft.com/office/drawing/2014/main" id="{A4F66F57-81BD-5B44-9B8E-676E046CD124}"/>
              </a:ext>
            </a:extLst>
          </p:cNvPr>
          <p:cNvSpPr txBox="1"/>
          <p:nvPr/>
        </p:nvSpPr>
        <p:spPr>
          <a:xfrm>
            <a:off x="235815" y="6190500"/>
            <a:ext cx="6331618" cy="830997"/>
          </a:xfrm>
          <a:prstGeom prst="rect">
            <a:avLst/>
          </a:prstGeom>
          <a:solidFill>
            <a:schemeClr val="accent6">
              <a:lumMod val="20000"/>
              <a:lumOff val="80000"/>
            </a:schemeClr>
          </a:solidFill>
        </p:spPr>
        <p:txBody>
          <a:bodyPr wrap="square" rtlCol="0">
            <a:spAutoFit/>
          </a:bodyPr>
          <a:lstStyle/>
          <a:p>
            <a:r>
              <a:rPr lang="en-US" sz="1200" b="1">
                <a:solidFill>
                  <a:srgbClr val="00B050"/>
                </a:solidFill>
              </a:rPr>
              <a:t>T LEVELS</a:t>
            </a:r>
          </a:p>
          <a:p>
            <a:r>
              <a:rPr lang="en-US" sz="1200" b="1">
                <a:solidFill>
                  <a:srgbClr val="00B050"/>
                </a:solidFill>
              </a:rPr>
              <a:t>Format: </a:t>
            </a:r>
            <a:r>
              <a:rPr lang="en-US" sz="1200"/>
              <a:t>A mix of learning in the classroom and on the job</a:t>
            </a:r>
          </a:p>
          <a:p>
            <a:r>
              <a:rPr lang="en-US" sz="1200">
                <a:solidFill>
                  <a:srgbClr val="00B050"/>
                </a:solidFill>
              </a:rPr>
              <a:t>Leads to: </a:t>
            </a:r>
            <a:r>
              <a:rPr lang="en-US" sz="1200"/>
              <a:t>Higher education, an apprenticeship, or a job </a:t>
            </a:r>
          </a:p>
          <a:p>
            <a:r>
              <a:rPr lang="en-US" sz="1200" b="1">
                <a:solidFill>
                  <a:srgbClr val="00B050"/>
                </a:solidFill>
              </a:rPr>
              <a:t>Might be for you if: </a:t>
            </a:r>
            <a:r>
              <a:rPr lang="en-US" sz="1200"/>
              <a:t>You’d like to know what a career is like while you continue your studies</a:t>
            </a:r>
            <a:endParaRPr lang="en-GB" sz="1200"/>
          </a:p>
        </p:txBody>
      </p:sp>
      <p:sp>
        <p:nvSpPr>
          <p:cNvPr id="23" name="TextBox 22">
            <a:extLst>
              <a:ext uri="{FF2B5EF4-FFF2-40B4-BE49-F238E27FC236}">
                <a16:creationId xmlns:a16="http://schemas.microsoft.com/office/drawing/2014/main" id="{6E51CDEA-AAE3-A79B-6333-EF15F4680CA0}"/>
              </a:ext>
            </a:extLst>
          </p:cNvPr>
          <p:cNvSpPr txBox="1"/>
          <p:nvPr/>
        </p:nvSpPr>
        <p:spPr>
          <a:xfrm>
            <a:off x="235815" y="7072093"/>
            <a:ext cx="6331618" cy="830997"/>
          </a:xfrm>
          <a:prstGeom prst="rect">
            <a:avLst/>
          </a:prstGeom>
          <a:solidFill>
            <a:schemeClr val="accent2">
              <a:lumMod val="20000"/>
              <a:lumOff val="80000"/>
            </a:schemeClr>
          </a:solidFill>
        </p:spPr>
        <p:txBody>
          <a:bodyPr wrap="square" rtlCol="0">
            <a:spAutoFit/>
          </a:bodyPr>
          <a:lstStyle/>
          <a:p>
            <a:r>
              <a:rPr lang="en-US" sz="1200" b="1">
                <a:solidFill>
                  <a:schemeClr val="accent2"/>
                </a:solidFill>
              </a:rPr>
              <a:t>A LEVELS </a:t>
            </a:r>
          </a:p>
          <a:p>
            <a:r>
              <a:rPr lang="en-US" sz="1200" b="1">
                <a:solidFill>
                  <a:schemeClr val="accent2"/>
                </a:solidFill>
              </a:rPr>
              <a:t>Format: </a:t>
            </a:r>
            <a:r>
              <a:rPr lang="en-US" sz="1200"/>
              <a:t>Studying several subjects enjoyed at school, college or sixth form </a:t>
            </a:r>
          </a:p>
          <a:p>
            <a:r>
              <a:rPr lang="en-US" sz="1200" b="1">
                <a:solidFill>
                  <a:schemeClr val="accent2"/>
                </a:solidFill>
              </a:rPr>
              <a:t>Leads to: </a:t>
            </a:r>
            <a:r>
              <a:rPr lang="en-US" sz="1200"/>
              <a:t>Higher education, an apprenticeship or a job </a:t>
            </a:r>
          </a:p>
          <a:p>
            <a:r>
              <a:rPr lang="en-US" sz="1200" b="1">
                <a:solidFill>
                  <a:schemeClr val="accent2"/>
                </a:solidFill>
              </a:rPr>
              <a:t>Might be for you if: </a:t>
            </a:r>
            <a:r>
              <a:rPr lang="en-US" sz="1200"/>
              <a:t>You prefer learning in a classroom</a:t>
            </a:r>
            <a:endParaRPr lang="en-GB" sz="1200"/>
          </a:p>
        </p:txBody>
      </p:sp>
      <p:sp>
        <p:nvSpPr>
          <p:cNvPr id="24" name="TextBox 23">
            <a:extLst>
              <a:ext uri="{FF2B5EF4-FFF2-40B4-BE49-F238E27FC236}">
                <a16:creationId xmlns:a16="http://schemas.microsoft.com/office/drawing/2014/main" id="{4B25ECF2-C693-980E-40E0-72005AA4F2A0}"/>
              </a:ext>
            </a:extLst>
          </p:cNvPr>
          <p:cNvSpPr txBox="1"/>
          <p:nvPr/>
        </p:nvSpPr>
        <p:spPr>
          <a:xfrm>
            <a:off x="229054" y="7953686"/>
            <a:ext cx="6331618" cy="830997"/>
          </a:xfrm>
          <a:prstGeom prst="rect">
            <a:avLst/>
          </a:prstGeom>
          <a:solidFill>
            <a:schemeClr val="accent3">
              <a:lumMod val="20000"/>
              <a:lumOff val="80000"/>
            </a:schemeClr>
          </a:solidFill>
        </p:spPr>
        <p:txBody>
          <a:bodyPr wrap="square" rtlCol="0">
            <a:spAutoFit/>
          </a:bodyPr>
          <a:lstStyle/>
          <a:p>
            <a:r>
              <a:rPr lang="en-US" sz="1200" b="1">
                <a:solidFill>
                  <a:schemeClr val="bg1">
                    <a:lumMod val="65000"/>
                  </a:schemeClr>
                </a:solidFill>
              </a:rPr>
              <a:t>VOCATIONAL TECHNICAL QUALIFICATIONS (VTQS) </a:t>
            </a:r>
          </a:p>
          <a:p>
            <a:r>
              <a:rPr lang="en-US" sz="1200" b="1">
                <a:solidFill>
                  <a:schemeClr val="bg1">
                    <a:lumMod val="65000"/>
                  </a:schemeClr>
                </a:solidFill>
              </a:rPr>
              <a:t>Format: </a:t>
            </a:r>
            <a:r>
              <a:rPr lang="en-US" sz="1200"/>
              <a:t>Studying to gain skills and experience in a specific sector </a:t>
            </a:r>
          </a:p>
          <a:p>
            <a:r>
              <a:rPr lang="en-US" sz="1200" b="1">
                <a:solidFill>
                  <a:schemeClr val="bg1">
                    <a:lumMod val="65000"/>
                  </a:schemeClr>
                </a:solidFill>
              </a:rPr>
              <a:t>Leads to: </a:t>
            </a:r>
            <a:r>
              <a:rPr lang="en-US" sz="1200"/>
              <a:t>Further study (including higher education), an apprenticeship or getting a job </a:t>
            </a:r>
          </a:p>
          <a:p>
            <a:r>
              <a:rPr lang="en-US" sz="1200" b="1">
                <a:solidFill>
                  <a:schemeClr val="bg1">
                    <a:lumMod val="65000"/>
                  </a:schemeClr>
                </a:solidFill>
              </a:rPr>
              <a:t>Might be for you if: </a:t>
            </a:r>
            <a:r>
              <a:rPr lang="en-US" sz="1200"/>
              <a:t>You’d really like to work in a particular job or industry</a:t>
            </a:r>
            <a:endParaRPr lang="en-GB" sz="1200"/>
          </a:p>
        </p:txBody>
      </p:sp>
      <p:sp>
        <p:nvSpPr>
          <p:cNvPr id="25" name="TextBox 24">
            <a:extLst>
              <a:ext uri="{FF2B5EF4-FFF2-40B4-BE49-F238E27FC236}">
                <a16:creationId xmlns:a16="http://schemas.microsoft.com/office/drawing/2014/main" id="{318A8DDD-933F-3F6F-AA9C-ADB9061F5327}"/>
              </a:ext>
            </a:extLst>
          </p:cNvPr>
          <p:cNvSpPr txBox="1"/>
          <p:nvPr/>
        </p:nvSpPr>
        <p:spPr>
          <a:xfrm>
            <a:off x="235815" y="8835279"/>
            <a:ext cx="6331618" cy="830997"/>
          </a:xfrm>
          <a:prstGeom prst="rect">
            <a:avLst/>
          </a:prstGeom>
          <a:solidFill>
            <a:schemeClr val="accent4">
              <a:lumMod val="20000"/>
              <a:lumOff val="80000"/>
            </a:schemeClr>
          </a:solidFill>
        </p:spPr>
        <p:txBody>
          <a:bodyPr wrap="square" rtlCol="0">
            <a:spAutoFit/>
          </a:bodyPr>
          <a:lstStyle/>
          <a:p>
            <a:r>
              <a:rPr lang="en-US" sz="1200" b="1">
                <a:solidFill>
                  <a:schemeClr val="accent4"/>
                </a:solidFill>
              </a:rPr>
              <a:t>SUPPORTED INTERNSHIPS (IF YOU HAVE AN EDUCATION HEALTH CARE PLAN) </a:t>
            </a:r>
          </a:p>
          <a:p>
            <a:r>
              <a:rPr lang="en-US" sz="1200" b="1">
                <a:solidFill>
                  <a:schemeClr val="accent4"/>
                </a:solidFill>
              </a:rPr>
              <a:t>Format: </a:t>
            </a:r>
            <a:r>
              <a:rPr lang="en-US" sz="1200"/>
              <a:t>Spend time in the workplace while you follow a study plan designed especially for you </a:t>
            </a:r>
            <a:r>
              <a:rPr lang="en-US" sz="1200" b="1">
                <a:solidFill>
                  <a:schemeClr val="accent4"/>
                </a:solidFill>
              </a:rPr>
              <a:t>Leads to: </a:t>
            </a:r>
            <a:r>
              <a:rPr lang="en-US" sz="1200"/>
              <a:t>A paid job </a:t>
            </a:r>
          </a:p>
          <a:p>
            <a:r>
              <a:rPr lang="en-US" sz="1200" b="1">
                <a:solidFill>
                  <a:schemeClr val="accent4"/>
                </a:solidFill>
              </a:rPr>
              <a:t>Might be for you if: </a:t>
            </a:r>
            <a:r>
              <a:rPr lang="en-US" sz="1200"/>
              <a:t>If you’d like support and training to get a paid job</a:t>
            </a:r>
            <a:endParaRPr lang="en-GB" sz="1200"/>
          </a:p>
        </p:txBody>
      </p:sp>
    </p:spTree>
    <p:extLst>
      <p:ext uri="{BB962C8B-B14F-4D97-AF65-F5344CB8AC3E}">
        <p14:creationId xmlns:p14="http://schemas.microsoft.com/office/powerpoint/2010/main" val="2311121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A3E19-5B96-555D-42E2-BABEEF4138F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629D815-5944-45BD-CFDB-36F71210D289}"/>
              </a:ext>
            </a:extLst>
          </p:cNvPr>
          <p:cNvSpPr>
            <a:spLocks noGrp="1"/>
          </p:cNvSpPr>
          <p:nvPr>
            <p:ph type="sldNum" sz="quarter" idx="12"/>
          </p:nvPr>
        </p:nvSpPr>
        <p:spPr/>
        <p:txBody>
          <a:bodyPr/>
          <a:lstStyle/>
          <a:p>
            <a:fld id="{7C14924C-3CB2-4C44-AAF8-854407DA7A5C}" type="slidenum">
              <a:rPr lang="en-GB" smtClean="0">
                <a:uFillTx/>
              </a:rPr>
              <a:t>2</a:t>
            </a:fld>
            <a:endParaRPr lang="en-GB">
              <a:uFillTx/>
            </a:endParaRPr>
          </a:p>
        </p:txBody>
      </p:sp>
      <p:pic>
        <p:nvPicPr>
          <p:cNvPr id="6" name="Picture 5">
            <a:extLst>
              <a:ext uri="{FF2B5EF4-FFF2-40B4-BE49-F238E27FC236}">
                <a16:creationId xmlns:a16="http://schemas.microsoft.com/office/drawing/2014/main" id="{BEBC9861-00D7-7DB0-77D4-3D39E73E68C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45638"/>
          <a:stretch>
            <a:fillRect/>
          </a:stretch>
        </p:blipFill>
        <p:spPr bwMode="auto">
          <a:xfrm>
            <a:off x="-121605" y="9181397"/>
            <a:ext cx="7101205" cy="958073"/>
          </a:xfrm>
          <a:prstGeom prst="rect">
            <a:avLst/>
          </a:prstGeom>
          <a:ln>
            <a:noFill/>
          </a:ln>
          <a:extLst>
            <a:ext uri="{53640926-AAD7-44D8-BBD7-CCE9431645EC}">
              <a14:shadowObscured xmlns:a14="http://schemas.microsoft.com/office/drawing/2010/main"/>
            </a:ext>
          </a:extLst>
        </p:spPr>
      </p:pic>
      <p:sp>
        <p:nvSpPr>
          <p:cNvPr id="11" name="TextBox 10">
            <a:extLst>
              <a:ext uri="{FF2B5EF4-FFF2-40B4-BE49-F238E27FC236}">
                <a16:creationId xmlns:a16="http://schemas.microsoft.com/office/drawing/2014/main" id="{4C05E51C-7353-5FD6-8E00-88AE54988554}"/>
              </a:ext>
            </a:extLst>
          </p:cNvPr>
          <p:cNvSpPr txBox="1"/>
          <p:nvPr/>
        </p:nvSpPr>
        <p:spPr>
          <a:xfrm>
            <a:off x="212651" y="5535"/>
            <a:ext cx="6530250" cy="2377574"/>
          </a:xfrm>
          <a:prstGeom prst="rect">
            <a:avLst/>
          </a:prstGeom>
          <a:noFill/>
        </p:spPr>
        <p:txBody>
          <a:bodyPr wrap="square">
            <a:spAutoFit/>
          </a:bodyPr>
          <a:lstStyle/>
          <a:p>
            <a:pPr algn="just"/>
            <a:r>
              <a:rPr lang="en-US" dirty="0">
                <a:solidFill>
                  <a:schemeClr val="accent6">
                    <a:lumMod val="75000"/>
                  </a:schemeClr>
                </a:solidFill>
                <a:latin typeface="Poppins SemiBold" panose="00000700000000000000" pitchFamily="2" charset="0"/>
                <a:cs typeface="Poppins SemiBold" panose="00000700000000000000" pitchFamily="2" charset="0"/>
              </a:rPr>
              <a:t>Supporting Your Child’s Post 16 Journey</a:t>
            </a:r>
          </a:p>
          <a:p>
            <a:pPr algn="just"/>
            <a:endParaRPr lang="en-US" sz="1050" dirty="0"/>
          </a:p>
          <a:p>
            <a:pPr algn="just"/>
            <a:r>
              <a:rPr lang="en-US" sz="1200" dirty="0">
                <a:latin typeface="Poppins" panose="00000500000000000000" pitchFamily="2" charset="0"/>
                <a:cs typeface="Poppins" panose="00000500000000000000" pitchFamily="2" charset="0"/>
              </a:rPr>
              <a:t>Parents and carers can play an active role in supporting applications. </a:t>
            </a:r>
          </a:p>
          <a:p>
            <a:pPr algn="just"/>
            <a:r>
              <a:rPr lang="en-US" sz="1200" dirty="0">
                <a:latin typeface="Poppins" panose="00000500000000000000" pitchFamily="2" charset="0"/>
                <a:cs typeface="Poppins" panose="00000500000000000000" pitchFamily="2" charset="0"/>
              </a:rPr>
              <a:t>Encourage your child to apply to </a:t>
            </a:r>
            <a:r>
              <a:rPr lang="en-US" sz="1200" b="1" dirty="0">
                <a:latin typeface="Poppins" panose="00000500000000000000" pitchFamily="2" charset="0"/>
                <a:cs typeface="Poppins" panose="00000500000000000000" pitchFamily="2" charset="0"/>
              </a:rPr>
              <a:t>at least two </a:t>
            </a:r>
            <a:r>
              <a:rPr lang="en-US" sz="1200" dirty="0">
                <a:latin typeface="Poppins" panose="00000500000000000000" pitchFamily="2" charset="0"/>
                <a:cs typeface="Poppins" panose="00000500000000000000" pitchFamily="2" charset="0"/>
              </a:rPr>
              <a:t>colleges , training providers and/or apprenticeships through their websites to keep options open. </a:t>
            </a:r>
          </a:p>
          <a:p>
            <a:pPr algn="just"/>
            <a:endParaRPr lang="en-US" sz="1200" dirty="0">
              <a:latin typeface="Poppins" panose="00000500000000000000" pitchFamily="2" charset="0"/>
              <a:cs typeface="Poppins" panose="00000500000000000000" pitchFamily="2" charset="0"/>
            </a:endParaRPr>
          </a:p>
          <a:p>
            <a:pPr algn="just"/>
            <a:r>
              <a:rPr lang="en-US" sz="1200" dirty="0">
                <a:latin typeface="Poppins" panose="00000500000000000000" pitchFamily="2" charset="0"/>
                <a:cs typeface="Poppins" panose="00000500000000000000" pitchFamily="2" charset="0"/>
              </a:rPr>
              <a:t>Where possible, accompany them to open evenings or open days so that you can explore facilities, meet staff, and ask questions together (see dates below).</a:t>
            </a:r>
          </a:p>
          <a:p>
            <a:pPr algn="just"/>
            <a:endParaRPr lang="en-US" sz="1200" dirty="0">
              <a:latin typeface="Poppins" panose="00000500000000000000" pitchFamily="2" charset="0"/>
              <a:cs typeface="Poppins" panose="00000500000000000000" pitchFamily="2" charset="0"/>
            </a:endParaRPr>
          </a:p>
          <a:p>
            <a:pPr algn="just"/>
            <a:r>
              <a:rPr lang="en-US" sz="1200" dirty="0">
                <a:latin typeface="Poppins" panose="00000500000000000000" pitchFamily="2" charset="0"/>
                <a:cs typeface="Poppins" panose="00000500000000000000" pitchFamily="2" charset="0"/>
              </a:rPr>
              <a:t>If your child is invited to a course discussion or interview, remind them of the importance of attending, as this forms a key stage in the application process and ensures they are placed on the most suitable course.</a:t>
            </a:r>
            <a:endParaRPr lang="en-GB" sz="1200" dirty="0">
              <a:latin typeface="Poppins" panose="00000500000000000000" pitchFamily="2" charset="0"/>
              <a:cs typeface="Poppins" panose="00000500000000000000" pitchFamily="2" charset="0"/>
            </a:endParaRPr>
          </a:p>
        </p:txBody>
      </p:sp>
      <p:sp>
        <p:nvSpPr>
          <p:cNvPr id="12" name="TextBox 11">
            <a:extLst>
              <a:ext uri="{FF2B5EF4-FFF2-40B4-BE49-F238E27FC236}">
                <a16:creationId xmlns:a16="http://schemas.microsoft.com/office/drawing/2014/main" id="{078ADBFF-1DDF-79B1-ECDC-1012F75303A8}"/>
              </a:ext>
            </a:extLst>
          </p:cNvPr>
          <p:cNvSpPr txBox="1"/>
          <p:nvPr/>
        </p:nvSpPr>
        <p:spPr>
          <a:xfrm>
            <a:off x="212651" y="2309660"/>
            <a:ext cx="3216349" cy="369332"/>
          </a:xfrm>
          <a:prstGeom prst="rect">
            <a:avLst/>
          </a:prstGeom>
        </p:spPr>
        <p:txBody>
          <a:bodyPr wrap="square" rtlCol="0">
            <a:spAutoFit/>
          </a:bodyPr>
          <a:lstStyle/>
          <a:p>
            <a:r>
              <a:rPr lang="en-US">
                <a:solidFill>
                  <a:schemeClr val="accent6">
                    <a:lumMod val="75000"/>
                  </a:schemeClr>
                </a:solidFill>
                <a:latin typeface="Poppins SemiBold" panose="00000700000000000000" pitchFamily="2" charset="0"/>
                <a:cs typeface="Poppins SemiBold" panose="00000700000000000000" pitchFamily="2" charset="0"/>
              </a:rPr>
              <a:t>College Open Evenings</a:t>
            </a:r>
            <a:endParaRPr lang="en-US"/>
          </a:p>
        </p:txBody>
      </p:sp>
      <p:sp>
        <p:nvSpPr>
          <p:cNvPr id="15" name="TextBox 14">
            <a:extLst>
              <a:ext uri="{FF2B5EF4-FFF2-40B4-BE49-F238E27FC236}">
                <a16:creationId xmlns:a16="http://schemas.microsoft.com/office/drawing/2014/main" id="{DEC56890-A632-9F69-5CD1-85E106682EDB}"/>
              </a:ext>
            </a:extLst>
          </p:cNvPr>
          <p:cNvSpPr txBox="1"/>
          <p:nvPr/>
        </p:nvSpPr>
        <p:spPr>
          <a:xfrm>
            <a:off x="212651" y="2614137"/>
            <a:ext cx="6432698" cy="7294305"/>
          </a:xfrm>
          <a:prstGeom prst="rect">
            <a:avLst/>
          </a:prstGeom>
          <a:noFill/>
        </p:spPr>
        <p:txBody>
          <a:bodyPr wrap="square">
            <a:spAutoFit/>
          </a:bodyPr>
          <a:lstStyle/>
          <a:p>
            <a:pPr>
              <a:buNone/>
            </a:pPr>
            <a:r>
              <a:rPr lang="en-GB" sz="1200" b="1">
                <a:solidFill>
                  <a:schemeClr val="accent6"/>
                </a:solidFill>
                <a:latin typeface="Poppins" panose="00000500000000000000" pitchFamily="2" charset="0"/>
                <a:cs typeface="Poppins" panose="00000500000000000000" pitchFamily="2" charset="0"/>
              </a:rPr>
              <a:t>Bolton College</a:t>
            </a:r>
          </a:p>
          <a:p>
            <a:r>
              <a:rPr lang="en-GB" sz="1200" b="1">
                <a:latin typeface="Poppins" panose="00000500000000000000" pitchFamily="2" charset="0"/>
                <a:cs typeface="Poppins" panose="00000500000000000000" pitchFamily="2" charset="0"/>
              </a:rPr>
              <a:t>Wednesday 15</a:t>
            </a:r>
            <a:r>
              <a:rPr lang="en-GB" sz="1200" b="1" baseline="30000">
                <a:latin typeface="Poppins" panose="00000500000000000000" pitchFamily="2" charset="0"/>
                <a:cs typeface="Poppins" panose="00000500000000000000" pitchFamily="2" charset="0"/>
              </a:rPr>
              <a:t>th</a:t>
            </a:r>
            <a:r>
              <a:rPr lang="en-GB" sz="1200" b="1">
                <a:latin typeface="Poppins" panose="00000500000000000000" pitchFamily="2" charset="0"/>
                <a:cs typeface="Poppins" panose="00000500000000000000" pitchFamily="2" charset="0"/>
              </a:rPr>
              <a:t> October, </a:t>
            </a:r>
            <a:r>
              <a:rPr lang="en-GB" sz="1200">
                <a:latin typeface="Poppins" panose="00000500000000000000" pitchFamily="2" charset="0"/>
                <a:cs typeface="Poppins" panose="00000500000000000000" pitchFamily="2" charset="0"/>
              </a:rPr>
              <a:t>5:00 PM – 7:00 PM</a:t>
            </a:r>
            <a:endParaRPr lang="en-GB" sz="1200" b="1">
              <a:latin typeface="Poppins" panose="00000500000000000000" pitchFamily="2" charset="0"/>
              <a:cs typeface="Poppins" panose="00000500000000000000" pitchFamily="2" charset="0"/>
            </a:endParaRPr>
          </a:p>
          <a:p>
            <a:r>
              <a:rPr lang="en-GB" sz="1200" b="1">
                <a:latin typeface="Poppins" panose="00000500000000000000" pitchFamily="2" charset="0"/>
                <a:cs typeface="Poppins" panose="00000500000000000000" pitchFamily="2" charset="0"/>
              </a:rPr>
              <a:t>Tuesday 18</a:t>
            </a:r>
            <a:r>
              <a:rPr lang="en-GB" sz="1200" b="1" baseline="30000">
                <a:latin typeface="Poppins" panose="00000500000000000000" pitchFamily="2" charset="0"/>
                <a:cs typeface="Poppins" panose="00000500000000000000" pitchFamily="2" charset="0"/>
              </a:rPr>
              <a:t>th</a:t>
            </a:r>
            <a:r>
              <a:rPr lang="en-GB" sz="1200" b="1">
                <a:latin typeface="Poppins" panose="00000500000000000000" pitchFamily="2" charset="0"/>
                <a:cs typeface="Poppins" panose="00000500000000000000" pitchFamily="2" charset="0"/>
              </a:rPr>
              <a:t> November, </a:t>
            </a:r>
            <a:r>
              <a:rPr lang="en-GB" sz="1200">
                <a:latin typeface="Poppins" panose="00000500000000000000" pitchFamily="2" charset="0"/>
                <a:cs typeface="Poppins" panose="00000500000000000000" pitchFamily="2" charset="0"/>
              </a:rPr>
              <a:t>5:00 PM – 7:00 PM</a:t>
            </a:r>
            <a:endParaRPr lang="en-GB" sz="1200" b="1">
              <a:latin typeface="Poppins" panose="00000500000000000000" pitchFamily="2" charset="0"/>
              <a:cs typeface="Poppins" panose="00000500000000000000" pitchFamily="2" charset="0"/>
            </a:endParaRPr>
          </a:p>
          <a:p>
            <a:r>
              <a:rPr lang="en-GB" sz="1200" b="1">
                <a:latin typeface="Poppins" panose="00000500000000000000" pitchFamily="2" charset="0"/>
                <a:cs typeface="Poppins" panose="00000500000000000000" pitchFamily="2" charset="0"/>
              </a:rPr>
              <a:t>Monday 15</a:t>
            </a:r>
            <a:r>
              <a:rPr lang="en-GB" sz="1200" b="1" baseline="30000">
                <a:latin typeface="Poppins" panose="00000500000000000000" pitchFamily="2" charset="0"/>
                <a:cs typeface="Poppins" panose="00000500000000000000" pitchFamily="2" charset="0"/>
              </a:rPr>
              <a:t>th</a:t>
            </a:r>
            <a:r>
              <a:rPr lang="en-GB" sz="1200" b="1">
                <a:latin typeface="Poppins" panose="00000500000000000000" pitchFamily="2" charset="0"/>
                <a:cs typeface="Poppins" panose="00000500000000000000" pitchFamily="2" charset="0"/>
              </a:rPr>
              <a:t> December, </a:t>
            </a:r>
            <a:r>
              <a:rPr lang="en-GB" sz="1200">
                <a:latin typeface="Poppins" panose="00000500000000000000" pitchFamily="2" charset="0"/>
                <a:cs typeface="Poppins" panose="00000500000000000000" pitchFamily="2" charset="0"/>
              </a:rPr>
              <a:t>5:00 PM – 8:00 PM</a:t>
            </a:r>
            <a:endParaRPr lang="en-GB" sz="1200" b="1">
              <a:latin typeface="Poppins" panose="00000500000000000000" pitchFamily="2" charset="0"/>
              <a:cs typeface="Poppins" panose="00000500000000000000" pitchFamily="2" charset="0"/>
            </a:endParaRPr>
          </a:p>
          <a:p>
            <a:endParaRPr lang="en-GB" sz="1200">
              <a:latin typeface="Poppins" panose="00000500000000000000" pitchFamily="2" charset="0"/>
              <a:cs typeface="Poppins" panose="00000500000000000000" pitchFamily="2" charset="0"/>
            </a:endParaRPr>
          </a:p>
          <a:p>
            <a:pPr>
              <a:buNone/>
            </a:pPr>
            <a:r>
              <a:rPr lang="en-GB" sz="1200" b="1">
                <a:solidFill>
                  <a:schemeClr val="accent6"/>
                </a:solidFill>
                <a:latin typeface="Poppins" panose="00000500000000000000" pitchFamily="2" charset="0"/>
                <a:cs typeface="Poppins" panose="00000500000000000000" pitchFamily="2" charset="0"/>
              </a:rPr>
              <a:t>Wigan &amp; Leigh College</a:t>
            </a:r>
          </a:p>
          <a:p>
            <a:pPr>
              <a:buNone/>
            </a:pPr>
            <a:r>
              <a:rPr lang="en-GB" sz="1200" b="1">
                <a:latin typeface="Poppins" panose="00000500000000000000" pitchFamily="2" charset="0"/>
                <a:cs typeface="Poppins" panose="00000500000000000000" pitchFamily="2" charset="0"/>
              </a:rPr>
              <a:t>Wigan Campus (Parsons Walk)</a:t>
            </a:r>
            <a:endParaRPr lang="en-GB" sz="1200">
              <a:latin typeface="Poppins" panose="00000500000000000000" pitchFamily="2" charset="0"/>
              <a:cs typeface="Poppins" panose="00000500000000000000" pitchFamily="2" charset="0"/>
            </a:endParaRPr>
          </a:p>
          <a:p>
            <a:r>
              <a:rPr lang="en-GB" sz="1200" b="1">
                <a:latin typeface="Poppins" panose="00000500000000000000" pitchFamily="2" charset="0"/>
                <a:cs typeface="Poppins" panose="00000500000000000000" pitchFamily="2" charset="0"/>
              </a:rPr>
              <a:t>Monday 6 October 2025, </a:t>
            </a:r>
            <a:r>
              <a:rPr lang="en-GB" sz="1200">
                <a:latin typeface="Poppins" panose="00000500000000000000" pitchFamily="2" charset="0"/>
                <a:cs typeface="Poppins" panose="00000500000000000000" pitchFamily="2" charset="0"/>
              </a:rPr>
              <a:t>4:30 PM – 7:00 PM</a:t>
            </a:r>
            <a:br>
              <a:rPr lang="en-GB" sz="1200">
                <a:latin typeface="Poppins" panose="00000500000000000000" pitchFamily="2" charset="0"/>
                <a:cs typeface="Poppins" panose="00000500000000000000" pitchFamily="2" charset="0"/>
              </a:rPr>
            </a:br>
            <a:r>
              <a:rPr lang="en-GB" sz="1200" b="1">
                <a:latin typeface="Poppins" panose="00000500000000000000" pitchFamily="2" charset="0"/>
                <a:cs typeface="Poppins" panose="00000500000000000000" pitchFamily="2" charset="0"/>
              </a:rPr>
              <a:t>Monday 3 November 2025, </a:t>
            </a:r>
            <a:r>
              <a:rPr lang="en-GB" sz="1200">
                <a:latin typeface="Poppins" panose="00000500000000000000" pitchFamily="2" charset="0"/>
                <a:cs typeface="Poppins" panose="00000500000000000000" pitchFamily="2" charset="0"/>
              </a:rPr>
              <a:t>4:30 PM – 7:00 PM</a:t>
            </a:r>
          </a:p>
          <a:p>
            <a:br>
              <a:rPr lang="en-GB" sz="1200">
                <a:latin typeface="Poppins" panose="00000500000000000000" pitchFamily="2" charset="0"/>
                <a:cs typeface="Poppins" panose="00000500000000000000" pitchFamily="2" charset="0"/>
              </a:rPr>
            </a:br>
            <a:r>
              <a:rPr lang="en-GB" sz="1200" b="1">
                <a:solidFill>
                  <a:schemeClr val="accent6"/>
                </a:solidFill>
                <a:latin typeface="Poppins" panose="00000500000000000000" pitchFamily="2" charset="0"/>
                <a:cs typeface="Poppins" panose="00000500000000000000" pitchFamily="2" charset="0"/>
              </a:rPr>
              <a:t>Wigan &amp; Leigh College</a:t>
            </a:r>
            <a:br>
              <a:rPr lang="en-GB" sz="1200">
                <a:latin typeface="Poppins" panose="00000500000000000000" pitchFamily="2" charset="0"/>
                <a:cs typeface="Poppins" panose="00000500000000000000" pitchFamily="2" charset="0"/>
              </a:rPr>
            </a:br>
            <a:r>
              <a:rPr lang="en-GB" sz="1200" b="1">
                <a:latin typeface="Poppins" panose="00000500000000000000" pitchFamily="2" charset="0"/>
                <a:cs typeface="Poppins" panose="00000500000000000000" pitchFamily="2" charset="0"/>
              </a:rPr>
              <a:t>Leigh Campus (Leigh Sports Village, WN7 4JY)</a:t>
            </a:r>
            <a:endParaRPr lang="en-GB" sz="1200">
              <a:latin typeface="Poppins" panose="00000500000000000000" pitchFamily="2" charset="0"/>
              <a:cs typeface="Poppins" panose="00000500000000000000" pitchFamily="2" charset="0"/>
            </a:endParaRPr>
          </a:p>
          <a:p>
            <a:r>
              <a:rPr lang="en-GB" sz="1200" b="1">
                <a:latin typeface="Poppins" panose="00000500000000000000" pitchFamily="2" charset="0"/>
                <a:cs typeface="Poppins" panose="00000500000000000000" pitchFamily="2" charset="0"/>
              </a:rPr>
              <a:t>Monday 13 October 2025, </a:t>
            </a:r>
            <a:r>
              <a:rPr lang="en-GB" sz="1200">
                <a:latin typeface="Poppins" panose="00000500000000000000" pitchFamily="2" charset="0"/>
                <a:cs typeface="Poppins" panose="00000500000000000000" pitchFamily="2" charset="0"/>
              </a:rPr>
              <a:t>4:30 PM – 7:00 PM</a:t>
            </a:r>
            <a:br>
              <a:rPr lang="en-GB" sz="1200">
                <a:latin typeface="Poppins" panose="00000500000000000000" pitchFamily="2" charset="0"/>
                <a:cs typeface="Poppins" panose="00000500000000000000" pitchFamily="2" charset="0"/>
              </a:rPr>
            </a:br>
            <a:r>
              <a:rPr lang="en-GB" sz="1200" b="1">
                <a:latin typeface="Poppins" panose="00000500000000000000" pitchFamily="2" charset="0"/>
                <a:cs typeface="Poppins" panose="00000500000000000000" pitchFamily="2" charset="0"/>
              </a:rPr>
              <a:t>Monday 11 November 2025, </a:t>
            </a:r>
            <a:r>
              <a:rPr lang="en-GB" sz="1200">
                <a:latin typeface="Poppins" panose="00000500000000000000" pitchFamily="2" charset="0"/>
                <a:cs typeface="Poppins" panose="00000500000000000000" pitchFamily="2" charset="0"/>
              </a:rPr>
              <a:t>4:30 PM – 7:00 PM</a:t>
            </a:r>
            <a:br>
              <a:rPr lang="en-GB" sz="1200">
                <a:latin typeface="Poppins" panose="00000500000000000000" pitchFamily="2" charset="0"/>
                <a:cs typeface="Poppins" panose="00000500000000000000" pitchFamily="2" charset="0"/>
              </a:rPr>
            </a:br>
            <a:endParaRPr lang="en-GB" sz="1200">
              <a:latin typeface="Poppins" panose="00000500000000000000" pitchFamily="2" charset="0"/>
              <a:cs typeface="Poppins" panose="00000500000000000000" pitchFamily="2" charset="0"/>
            </a:endParaRPr>
          </a:p>
          <a:p>
            <a:pPr>
              <a:buNone/>
            </a:pPr>
            <a:r>
              <a:rPr lang="en-GB" sz="1200" b="1">
                <a:solidFill>
                  <a:schemeClr val="accent6"/>
                </a:solidFill>
                <a:latin typeface="Poppins" panose="00000500000000000000" pitchFamily="2" charset="0"/>
                <a:cs typeface="Poppins" panose="00000500000000000000" pitchFamily="2" charset="0"/>
              </a:rPr>
              <a:t>Winstanley College</a:t>
            </a:r>
          </a:p>
          <a:p>
            <a:r>
              <a:rPr lang="en-US" sz="1200" b="1">
                <a:latin typeface="Poppins" panose="00000500000000000000" pitchFamily="2" charset="0"/>
                <a:cs typeface="Poppins" panose="00000500000000000000" pitchFamily="2" charset="0"/>
              </a:rPr>
              <a:t>Saturday, 27 September 2025, </a:t>
            </a:r>
            <a:r>
              <a:rPr lang="en-US" sz="1200">
                <a:latin typeface="Poppins" panose="00000500000000000000" pitchFamily="2" charset="0"/>
                <a:cs typeface="Poppins" panose="00000500000000000000" pitchFamily="2" charset="0"/>
              </a:rPr>
              <a:t>9:30 AM - 12:30 PM</a:t>
            </a:r>
            <a:endParaRPr lang="en-GB" sz="1200">
              <a:latin typeface="Poppins" panose="00000500000000000000" pitchFamily="2" charset="0"/>
              <a:cs typeface="Poppins" panose="00000500000000000000" pitchFamily="2" charset="0"/>
            </a:endParaRPr>
          </a:p>
          <a:p>
            <a:r>
              <a:rPr lang="en-GB" sz="1200" b="1">
                <a:latin typeface="Poppins" panose="00000500000000000000" pitchFamily="2" charset="0"/>
                <a:cs typeface="Poppins" panose="00000500000000000000" pitchFamily="2" charset="0"/>
              </a:rPr>
              <a:t>Wednesday 22 October 2025, </a:t>
            </a:r>
            <a:r>
              <a:rPr lang="en-GB" sz="1200">
                <a:latin typeface="Poppins" panose="00000500000000000000" pitchFamily="2" charset="0"/>
                <a:cs typeface="Poppins" panose="00000500000000000000" pitchFamily="2" charset="0"/>
              </a:rPr>
              <a:t>5:00 PM – 8:00 PM</a:t>
            </a:r>
          </a:p>
          <a:p>
            <a:r>
              <a:rPr lang="en-US" sz="1200" b="1">
                <a:latin typeface="Poppins" panose="00000500000000000000" pitchFamily="2" charset="0"/>
                <a:cs typeface="Poppins" panose="00000500000000000000" pitchFamily="2" charset="0"/>
              </a:rPr>
              <a:t>Thursday, 13 November 2025, </a:t>
            </a:r>
            <a:r>
              <a:rPr lang="en-US" sz="1200">
                <a:latin typeface="Poppins" panose="00000500000000000000" pitchFamily="2" charset="0"/>
                <a:cs typeface="Poppins" panose="00000500000000000000" pitchFamily="2" charset="0"/>
              </a:rPr>
              <a:t>5:00 PM- 8:00 PM</a:t>
            </a:r>
            <a:br>
              <a:rPr lang="en-GB" sz="1200">
                <a:latin typeface="Poppins" panose="00000500000000000000" pitchFamily="2" charset="0"/>
                <a:cs typeface="Poppins" panose="00000500000000000000" pitchFamily="2" charset="0"/>
              </a:rPr>
            </a:br>
            <a:endParaRPr lang="en-GB" sz="1200">
              <a:latin typeface="Poppins" panose="00000500000000000000" pitchFamily="2" charset="0"/>
              <a:cs typeface="Poppins" panose="00000500000000000000" pitchFamily="2" charset="0"/>
            </a:endParaRPr>
          </a:p>
          <a:p>
            <a:pPr>
              <a:buNone/>
            </a:pPr>
            <a:r>
              <a:rPr lang="en-GB" sz="1200" b="1">
                <a:solidFill>
                  <a:schemeClr val="accent6"/>
                </a:solidFill>
                <a:latin typeface="Poppins" panose="00000500000000000000" pitchFamily="2" charset="0"/>
                <a:cs typeface="Poppins" panose="00000500000000000000" pitchFamily="2" charset="0"/>
              </a:rPr>
              <a:t>St John Rigby College</a:t>
            </a:r>
          </a:p>
          <a:p>
            <a:r>
              <a:rPr lang="en-GB" sz="1200" b="1">
                <a:latin typeface="Poppins" panose="00000500000000000000" pitchFamily="2" charset="0"/>
                <a:cs typeface="Poppins" panose="00000500000000000000" pitchFamily="2" charset="0"/>
              </a:rPr>
              <a:t>Saturday 4 October 2025, </a:t>
            </a:r>
            <a:r>
              <a:rPr lang="en-GB" sz="1200">
                <a:latin typeface="Poppins" panose="00000500000000000000" pitchFamily="2" charset="0"/>
                <a:cs typeface="Poppins" panose="00000500000000000000" pitchFamily="2" charset="0"/>
              </a:rPr>
              <a:t>10:00 AM – 1:30 PM</a:t>
            </a:r>
            <a:br>
              <a:rPr lang="en-GB" sz="1200">
                <a:latin typeface="Poppins" panose="00000500000000000000" pitchFamily="2" charset="0"/>
                <a:cs typeface="Poppins" panose="00000500000000000000" pitchFamily="2" charset="0"/>
              </a:rPr>
            </a:br>
            <a:r>
              <a:rPr lang="en-GB" sz="1200" b="1">
                <a:latin typeface="Poppins" panose="00000500000000000000" pitchFamily="2" charset="0"/>
                <a:cs typeface="Poppins" panose="00000500000000000000" pitchFamily="2" charset="0"/>
              </a:rPr>
              <a:t>Thursday 16 October 2025, </a:t>
            </a:r>
            <a:r>
              <a:rPr lang="en-GB" sz="1200">
                <a:latin typeface="Poppins" panose="00000500000000000000" pitchFamily="2" charset="0"/>
                <a:cs typeface="Poppins" panose="00000500000000000000" pitchFamily="2" charset="0"/>
              </a:rPr>
              <a:t>4:30 PM – 7:30 PM</a:t>
            </a:r>
            <a:br>
              <a:rPr lang="en-GB" sz="1200">
                <a:latin typeface="Poppins" panose="00000500000000000000" pitchFamily="2" charset="0"/>
                <a:cs typeface="Poppins" panose="00000500000000000000" pitchFamily="2" charset="0"/>
              </a:rPr>
            </a:br>
            <a:r>
              <a:rPr lang="en-GB" sz="1200" b="1">
                <a:latin typeface="Poppins" panose="00000500000000000000" pitchFamily="2" charset="0"/>
                <a:cs typeface="Poppins" panose="00000500000000000000" pitchFamily="2" charset="0"/>
              </a:rPr>
              <a:t>Thursday 6 November 2025, </a:t>
            </a:r>
            <a:r>
              <a:rPr lang="en-GB" sz="1200">
                <a:latin typeface="Poppins" panose="00000500000000000000" pitchFamily="2" charset="0"/>
                <a:cs typeface="Poppins" panose="00000500000000000000" pitchFamily="2" charset="0"/>
              </a:rPr>
              <a:t>4:30 PM – 7:30 PM</a:t>
            </a:r>
          </a:p>
          <a:p>
            <a:endParaRPr lang="en-GB" sz="1200">
              <a:latin typeface="Poppins" panose="00000500000000000000" pitchFamily="2" charset="0"/>
              <a:cs typeface="Poppins" panose="00000500000000000000" pitchFamily="2" charset="0"/>
            </a:endParaRPr>
          </a:p>
          <a:p>
            <a:pPr>
              <a:buNone/>
            </a:pPr>
            <a:r>
              <a:rPr lang="en-GB" sz="1200" b="1">
                <a:solidFill>
                  <a:schemeClr val="accent6"/>
                </a:solidFill>
                <a:latin typeface="Poppins" panose="00000500000000000000" pitchFamily="2" charset="0"/>
                <a:cs typeface="Poppins" panose="00000500000000000000" pitchFamily="2" charset="0"/>
              </a:rPr>
              <a:t>Carmel College</a:t>
            </a:r>
          </a:p>
          <a:p>
            <a:pPr>
              <a:buNone/>
            </a:pPr>
            <a:r>
              <a:rPr lang="en-GB" sz="1200" b="1">
                <a:latin typeface="Poppins" panose="00000500000000000000" pitchFamily="2" charset="0"/>
                <a:cs typeface="Poppins" panose="00000500000000000000" pitchFamily="2" charset="0"/>
              </a:rPr>
              <a:t>Wednesday 8 October 2025, </a:t>
            </a:r>
            <a:r>
              <a:rPr lang="en-GB" sz="1200">
                <a:latin typeface="Poppins" panose="00000500000000000000" pitchFamily="2" charset="0"/>
                <a:cs typeface="Poppins" panose="00000500000000000000" pitchFamily="2" charset="0"/>
              </a:rPr>
              <a:t>5:00PM – 7:30PM</a:t>
            </a:r>
          </a:p>
          <a:p>
            <a:r>
              <a:rPr lang="en-GB" sz="1200" b="1">
                <a:latin typeface="Poppins" panose="00000500000000000000" pitchFamily="2" charset="0"/>
                <a:cs typeface="Poppins" panose="00000500000000000000" pitchFamily="2" charset="0"/>
              </a:rPr>
              <a:t>Thursday 6 November 2025, </a:t>
            </a:r>
            <a:r>
              <a:rPr lang="en-GB" sz="1200">
                <a:latin typeface="Poppins" panose="00000500000000000000" pitchFamily="2" charset="0"/>
                <a:cs typeface="Poppins" panose="00000500000000000000" pitchFamily="2" charset="0"/>
              </a:rPr>
              <a:t>5:00PM – 7:30PM</a:t>
            </a:r>
          </a:p>
          <a:p>
            <a:r>
              <a:rPr lang="en-GB" sz="1200" b="1">
                <a:latin typeface="Poppins" panose="00000500000000000000" pitchFamily="2" charset="0"/>
                <a:cs typeface="Poppins" panose="00000500000000000000" pitchFamily="2" charset="0"/>
              </a:rPr>
              <a:t>Tuesday 11 March 2026, </a:t>
            </a:r>
            <a:r>
              <a:rPr lang="en-GB" sz="1200">
                <a:latin typeface="Poppins" panose="00000500000000000000" pitchFamily="2" charset="0"/>
                <a:cs typeface="Poppins" panose="00000500000000000000" pitchFamily="2" charset="0"/>
              </a:rPr>
              <a:t>5:00 PM – 7:30 PM</a:t>
            </a:r>
            <a:br>
              <a:rPr lang="en-GB" sz="1200">
                <a:latin typeface="Poppins" panose="00000500000000000000" pitchFamily="2" charset="0"/>
                <a:cs typeface="Poppins" panose="00000500000000000000" pitchFamily="2" charset="0"/>
              </a:rPr>
            </a:br>
            <a:br>
              <a:rPr lang="en-GB" sz="1200">
                <a:latin typeface="Poppins" panose="00000500000000000000" pitchFamily="2" charset="0"/>
                <a:cs typeface="Poppins" panose="00000500000000000000" pitchFamily="2" charset="0"/>
              </a:rPr>
            </a:br>
            <a:r>
              <a:rPr lang="en-GB" sz="1200" b="1">
                <a:solidFill>
                  <a:schemeClr val="accent6"/>
                </a:solidFill>
                <a:latin typeface="Poppins" panose="00000500000000000000" pitchFamily="2" charset="0"/>
                <a:cs typeface="Poppins" panose="00000500000000000000" pitchFamily="2" charset="0"/>
              </a:rPr>
              <a:t>St Helens College</a:t>
            </a:r>
          </a:p>
          <a:p>
            <a:r>
              <a:rPr lang="en-GB" sz="1200" b="1">
                <a:latin typeface="Poppins" panose="00000500000000000000" pitchFamily="2" charset="0"/>
                <a:cs typeface="Poppins" panose="00000500000000000000" pitchFamily="2" charset="0"/>
              </a:rPr>
              <a:t>Wednesday 15</a:t>
            </a:r>
            <a:r>
              <a:rPr lang="en-GB" sz="1200" b="1" baseline="30000">
                <a:latin typeface="Poppins" panose="00000500000000000000" pitchFamily="2" charset="0"/>
                <a:cs typeface="Poppins" panose="00000500000000000000" pitchFamily="2" charset="0"/>
              </a:rPr>
              <a:t>th</a:t>
            </a:r>
            <a:r>
              <a:rPr lang="en-GB" sz="1200" b="1">
                <a:latin typeface="Poppins" panose="00000500000000000000" pitchFamily="2" charset="0"/>
                <a:cs typeface="Poppins" panose="00000500000000000000" pitchFamily="2" charset="0"/>
              </a:rPr>
              <a:t> October 2025, </a:t>
            </a:r>
            <a:r>
              <a:rPr lang="en-GB" sz="1200">
                <a:latin typeface="Poppins" panose="00000500000000000000" pitchFamily="2" charset="0"/>
                <a:cs typeface="Poppins" panose="00000500000000000000" pitchFamily="2" charset="0"/>
              </a:rPr>
              <a:t>5:00 PM – 7:00 PM</a:t>
            </a:r>
            <a:endParaRPr lang="en-GB" sz="1200" b="1">
              <a:latin typeface="Poppins" panose="00000500000000000000" pitchFamily="2" charset="0"/>
              <a:cs typeface="Poppins" panose="00000500000000000000" pitchFamily="2" charset="0"/>
            </a:endParaRPr>
          </a:p>
          <a:p>
            <a:r>
              <a:rPr lang="en-GB" sz="1200" b="1">
                <a:latin typeface="Poppins" panose="00000500000000000000" pitchFamily="2" charset="0"/>
                <a:cs typeface="Poppins" panose="00000500000000000000" pitchFamily="2" charset="0"/>
              </a:rPr>
              <a:t>Wednesday 26</a:t>
            </a:r>
            <a:r>
              <a:rPr lang="en-GB" sz="1200" b="1" baseline="30000">
                <a:latin typeface="Poppins" panose="00000500000000000000" pitchFamily="2" charset="0"/>
                <a:cs typeface="Poppins" panose="00000500000000000000" pitchFamily="2" charset="0"/>
              </a:rPr>
              <a:t>th</a:t>
            </a:r>
            <a:r>
              <a:rPr lang="en-GB" sz="1200" b="1">
                <a:latin typeface="Poppins" panose="00000500000000000000" pitchFamily="2" charset="0"/>
                <a:cs typeface="Poppins" panose="00000500000000000000" pitchFamily="2" charset="0"/>
              </a:rPr>
              <a:t> November 2025, </a:t>
            </a:r>
            <a:r>
              <a:rPr lang="en-GB" sz="1200">
                <a:latin typeface="Poppins" panose="00000500000000000000" pitchFamily="2" charset="0"/>
                <a:cs typeface="Poppins" panose="00000500000000000000" pitchFamily="2" charset="0"/>
              </a:rPr>
              <a:t>5:00 PM – 7:00 PM</a:t>
            </a:r>
            <a:endParaRPr lang="en-GB" sz="1200" b="1">
              <a:latin typeface="Poppins" panose="00000500000000000000" pitchFamily="2" charset="0"/>
              <a:cs typeface="Poppins" panose="00000500000000000000" pitchFamily="2" charset="0"/>
            </a:endParaRPr>
          </a:p>
          <a:p>
            <a:r>
              <a:rPr lang="en-GB" sz="1200" b="1">
                <a:latin typeface="Poppins" panose="00000500000000000000" pitchFamily="2" charset="0"/>
                <a:cs typeface="Poppins" panose="00000500000000000000" pitchFamily="2" charset="0"/>
              </a:rPr>
              <a:t>Wednesday 4 February 2026, </a:t>
            </a:r>
            <a:r>
              <a:rPr lang="en-GB" sz="1200">
                <a:latin typeface="Poppins" panose="00000500000000000000" pitchFamily="2" charset="0"/>
                <a:cs typeface="Poppins" panose="00000500000000000000" pitchFamily="2" charset="0"/>
              </a:rPr>
              <a:t>5:00 PM – 7:00 PM</a:t>
            </a:r>
          </a:p>
          <a:p>
            <a:endParaRPr lang="en-GB" sz="1200">
              <a:latin typeface="Poppins" panose="00000500000000000000" pitchFamily="2" charset="0"/>
              <a:cs typeface="Poppins" panose="00000500000000000000" pitchFamily="2" charset="0"/>
            </a:endParaRPr>
          </a:p>
          <a:p>
            <a:r>
              <a:rPr lang="en-US" sz="1200" b="1">
                <a:solidFill>
                  <a:schemeClr val="accent6"/>
                </a:solidFill>
                <a:latin typeface="Poppins" panose="00000500000000000000" pitchFamily="2" charset="0"/>
                <a:cs typeface="Poppins" panose="00000500000000000000" pitchFamily="2" charset="0"/>
              </a:rPr>
              <a:t>Deanery 6th Form</a:t>
            </a:r>
          </a:p>
          <a:p>
            <a:r>
              <a:rPr lang="en-US" sz="1200" b="1">
                <a:latin typeface="Poppins" panose="00000500000000000000" pitchFamily="2" charset="0"/>
                <a:cs typeface="Poppins" panose="00000500000000000000" pitchFamily="2" charset="0"/>
              </a:rPr>
              <a:t>Thursday, October 2nd, 2025, </a:t>
            </a:r>
            <a:r>
              <a:rPr lang="en-US" sz="1200">
                <a:latin typeface="Poppins" panose="00000500000000000000" pitchFamily="2" charset="0"/>
                <a:cs typeface="Poppins" panose="00000500000000000000" pitchFamily="2" charset="0"/>
              </a:rPr>
              <a:t>5:00 PM to 7:30 PM</a:t>
            </a:r>
            <a:br>
              <a:rPr lang="en-GB" sz="1200">
                <a:latin typeface="Poppins" panose="00000500000000000000" pitchFamily="2" charset="0"/>
                <a:cs typeface="Poppins" panose="00000500000000000000" pitchFamily="2" charset="0"/>
              </a:rPr>
            </a:br>
            <a:endParaRPr lang="en-GB" sz="1200">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2736472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22ADC-DE18-4C05-3A2E-4821F46A701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CED2768-F74B-6B8F-1AC2-B0087AEF7674}"/>
              </a:ext>
            </a:extLst>
          </p:cNvPr>
          <p:cNvSpPr>
            <a:spLocks noGrp="1"/>
          </p:cNvSpPr>
          <p:nvPr>
            <p:ph type="sldNum" sz="quarter" idx="12"/>
          </p:nvPr>
        </p:nvSpPr>
        <p:spPr/>
        <p:txBody>
          <a:bodyPr/>
          <a:lstStyle/>
          <a:p>
            <a:fld id="{7C14924C-3CB2-4C44-AAF8-854407DA7A5C}" type="slidenum">
              <a:rPr lang="en-GB" smtClean="0">
                <a:uFillTx/>
              </a:rPr>
              <a:t>3</a:t>
            </a:fld>
            <a:endParaRPr lang="en-GB">
              <a:uFillTx/>
            </a:endParaRPr>
          </a:p>
        </p:txBody>
      </p:sp>
      <p:pic>
        <p:nvPicPr>
          <p:cNvPr id="6" name="Picture 5">
            <a:extLst>
              <a:ext uri="{FF2B5EF4-FFF2-40B4-BE49-F238E27FC236}">
                <a16:creationId xmlns:a16="http://schemas.microsoft.com/office/drawing/2014/main" id="{A16C7402-09EC-A5E1-A426-4E880AA47AD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45638"/>
          <a:stretch>
            <a:fillRect/>
          </a:stretch>
        </p:blipFill>
        <p:spPr bwMode="auto">
          <a:xfrm>
            <a:off x="-121603" y="8924721"/>
            <a:ext cx="7101205" cy="958073"/>
          </a:xfrm>
          <a:prstGeom prst="rect">
            <a:avLst/>
          </a:prstGeom>
          <a:ln>
            <a:noFill/>
          </a:ln>
          <a:extLst>
            <a:ext uri="{53640926-AAD7-44D8-BBD7-CCE9431645EC}">
              <a14:shadowObscured xmlns:a14="http://schemas.microsoft.com/office/drawing/2010/main"/>
            </a:ext>
          </a:extLst>
        </p:spPr>
      </p:pic>
      <p:sp>
        <p:nvSpPr>
          <p:cNvPr id="12" name="TextBox 11">
            <a:extLst>
              <a:ext uri="{FF2B5EF4-FFF2-40B4-BE49-F238E27FC236}">
                <a16:creationId xmlns:a16="http://schemas.microsoft.com/office/drawing/2014/main" id="{DA068A2C-1F25-8E8A-181F-C110856C18FF}"/>
              </a:ext>
            </a:extLst>
          </p:cNvPr>
          <p:cNvSpPr txBox="1"/>
          <p:nvPr/>
        </p:nvSpPr>
        <p:spPr>
          <a:xfrm>
            <a:off x="200159" y="236563"/>
            <a:ext cx="3216349" cy="369332"/>
          </a:xfrm>
          <a:prstGeom prst="rect">
            <a:avLst/>
          </a:prstGeom>
        </p:spPr>
        <p:txBody>
          <a:bodyPr wrap="square" rtlCol="0">
            <a:spAutoFit/>
          </a:bodyPr>
          <a:lstStyle/>
          <a:p>
            <a:r>
              <a:rPr lang="en-US">
                <a:solidFill>
                  <a:schemeClr val="accent6">
                    <a:lumMod val="75000"/>
                  </a:schemeClr>
                </a:solidFill>
                <a:latin typeface="Poppins SemiBold" panose="00000700000000000000" pitchFamily="2" charset="0"/>
                <a:cs typeface="Poppins SemiBold" panose="00000700000000000000" pitchFamily="2" charset="0"/>
              </a:rPr>
              <a:t>College Open Evenings</a:t>
            </a:r>
            <a:endParaRPr lang="en-US"/>
          </a:p>
        </p:txBody>
      </p:sp>
      <p:sp>
        <p:nvSpPr>
          <p:cNvPr id="15" name="TextBox 14">
            <a:extLst>
              <a:ext uri="{FF2B5EF4-FFF2-40B4-BE49-F238E27FC236}">
                <a16:creationId xmlns:a16="http://schemas.microsoft.com/office/drawing/2014/main" id="{1685E428-844D-DF71-4981-4C6311585460}"/>
              </a:ext>
            </a:extLst>
          </p:cNvPr>
          <p:cNvSpPr txBox="1"/>
          <p:nvPr/>
        </p:nvSpPr>
        <p:spPr>
          <a:xfrm>
            <a:off x="230198" y="747593"/>
            <a:ext cx="6372621" cy="8402300"/>
          </a:xfrm>
          <a:prstGeom prst="rect">
            <a:avLst/>
          </a:prstGeom>
          <a:noFill/>
        </p:spPr>
        <p:txBody>
          <a:bodyPr wrap="square">
            <a:spAutoFit/>
          </a:bodyPr>
          <a:lstStyle/>
          <a:p>
            <a:pPr>
              <a:buNone/>
            </a:pPr>
            <a:r>
              <a:rPr lang="en-GB" sz="1200" b="1" dirty="0">
                <a:solidFill>
                  <a:schemeClr val="accent6"/>
                </a:solidFill>
                <a:latin typeface="Poppins" panose="00000500000000000000" pitchFamily="2" charset="0"/>
                <a:cs typeface="Poppins" panose="00000500000000000000" pitchFamily="2" charset="0"/>
              </a:rPr>
              <a:t>Warrington &amp; Vale Royal College</a:t>
            </a:r>
          </a:p>
          <a:p>
            <a:r>
              <a:rPr lang="en-GB" sz="1200" b="1" dirty="0">
                <a:latin typeface="Poppins" panose="00000500000000000000" pitchFamily="2" charset="0"/>
                <a:cs typeface="Poppins" panose="00000500000000000000" pitchFamily="2" charset="0"/>
              </a:rPr>
              <a:t>Wednesday 8 October 2025, </a:t>
            </a:r>
            <a:r>
              <a:rPr lang="en-GB" sz="1200" dirty="0">
                <a:latin typeface="Poppins" panose="00000500000000000000" pitchFamily="2" charset="0"/>
                <a:cs typeface="Poppins" panose="00000500000000000000" pitchFamily="2" charset="0"/>
              </a:rPr>
              <a:t>5:00 PM – 8:00 PM</a:t>
            </a:r>
            <a:br>
              <a:rPr lang="en-GB" sz="1200" dirty="0">
                <a:latin typeface="Poppins" panose="00000500000000000000" pitchFamily="2" charset="0"/>
                <a:cs typeface="Poppins" panose="00000500000000000000" pitchFamily="2" charset="0"/>
              </a:rPr>
            </a:br>
            <a:r>
              <a:rPr lang="en-GB" sz="1200" b="1" dirty="0">
                <a:latin typeface="Poppins" panose="00000500000000000000" pitchFamily="2" charset="0"/>
                <a:cs typeface="Poppins" panose="00000500000000000000" pitchFamily="2" charset="0"/>
              </a:rPr>
              <a:t>Wednesday 5 November 2025, </a:t>
            </a:r>
            <a:r>
              <a:rPr lang="en-GB" sz="1200" dirty="0">
                <a:latin typeface="Poppins" panose="00000500000000000000" pitchFamily="2" charset="0"/>
                <a:cs typeface="Poppins" panose="00000500000000000000" pitchFamily="2" charset="0"/>
              </a:rPr>
              <a:t>5:00 PM – 8:00 PM</a:t>
            </a:r>
            <a:br>
              <a:rPr lang="en-GB" sz="1200" dirty="0">
                <a:latin typeface="Poppins" panose="00000500000000000000" pitchFamily="2" charset="0"/>
                <a:cs typeface="Poppins" panose="00000500000000000000" pitchFamily="2" charset="0"/>
              </a:rPr>
            </a:br>
            <a:r>
              <a:rPr lang="en-GB" sz="1200" b="1" dirty="0">
                <a:latin typeface="Poppins" panose="00000500000000000000" pitchFamily="2" charset="0"/>
                <a:cs typeface="Poppins" panose="00000500000000000000" pitchFamily="2" charset="0"/>
              </a:rPr>
              <a:t>Wednesday 17 November 2025, </a:t>
            </a:r>
            <a:r>
              <a:rPr lang="en-GB" sz="1200" dirty="0">
                <a:latin typeface="Poppins" panose="00000500000000000000" pitchFamily="2" charset="0"/>
                <a:cs typeface="Poppins" panose="00000500000000000000" pitchFamily="2" charset="0"/>
              </a:rPr>
              <a:t>5:00 PM – 8:00 PM</a:t>
            </a:r>
            <a:br>
              <a:rPr lang="en-GB" sz="1200" dirty="0">
                <a:latin typeface="Poppins" panose="00000500000000000000" pitchFamily="2" charset="0"/>
                <a:cs typeface="Poppins" panose="00000500000000000000" pitchFamily="2" charset="0"/>
              </a:rPr>
            </a:br>
            <a:r>
              <a:rPr lang="en-GB" sz="1200" b="1" dirty="0">
                <a:latin typeface="Poppins" panose="00000500000000000000" pitchFamily="2" charset="0"/>
                <a:cs typeface="Poppins" panose="00000500000000000000" pitchFamily="2" charset="0"/>
              </a:rPr>
              <a:t>Tuesday 25 November 2025, </a:t>
            </a:r>
            <a:r>
              <a:rPr lang="en-GB" sz="1200" dirty="0">
                <a:latin typeface="Poppins" panose="00000500000000000000" pitchFamily="2" charset="0"/>
                <a:cs typeface="Poppins" panose="00000500000000000000" pitchFamily="2" charset="0"/>
              </a:rPr>
              <a:t>4:00 PM – 7:30 PM (Winsford Campus)</a:t>
            </a:r>
            <a:br>
              <a:rPr lang="en-GB" sz="1200" dirty="0">
                <a:latin typeface="Poppins" panose="00000500000000000000" pitchFamily="2" charset="0"/>
                <a:cs typeface="Poppins" panose="00000500000000000000" pitchFamily="2" charset="0"/>
              </a:rPr>
            </a:br>
            <a:endParaRPr lang="en-GB" sz="1200" dirty="0">
              <a:latin typeface="Poppins" panose="00000500000000000000" pitchFamily="2" charset="0"/>
              <a:cs typeface="Poppins" panose="00000500000000000000" pitchFamily="2" charset="0"/>
            </a:endParaRPr>
          </a:p>
          <a:p>
            <a:pPr>
              <a:buNone/>
            </a:pPr>
            <a:r>
              <a:rPr lang="en-GB" sz="1200" b="1" dirty="0">
                <a:solidFill>
                  <a:schemeClr val="accent6"/>
                </a:solidFill>
                <a:latin typeface="Poppins" panose="00000500000000000000" pitchFamily="2" charset="0"/>
                <a:cs typeface="Poppins" panose="00000500000000000000" pitchFamily="2" charset="0"/>
              </a:rPr>
              <a:t>Priestley College</a:t>
            </a:r>
          </a:p>
          <a:p>
            <a:r>
              <a:rPr lang="en-GB" sz="1200" b="1" dirty="0">
                <a:latin typeface="Poppins" panose="00000500000000000000" pitchFamily="2" charset="0"/>
                <a:cs typeface="Poppins" panose="00000500000000000000" pitchFamily="2" charset="0"/>
              </a:rPr>
              <a:t>Wednesday 8 October 2025, </a:t>
            </a:r>
            <a:r>
              <a:rPr lang="en-GB" sz="1200" dirty="0">
                <a:latin typeface="Poppins" panose="00000500000000000000" pitchFamily="2" charset="0"/>
                <a:cs typeface="Poppins" panose="00000500000000000000" pitchFamily="2" charset="0"/>
              </a:rPr>
              <a:t>5:30 PM – 8:00 PM</a:t>
            </a:r>
            <a:br>
              <a:rPr lang="en-GB" sz="1200" dirty="0">
                <a:latin typeface="Poppins" panose="00000500000000000000" pitchFamily="2" charset="0"/>
                <a:cs typeface="Poppins" panose="00000500000000000000" pitchFamily="2" charset="0"/>
              </a:rPr>
            </a:br>
            <a:r>
              <a:rPr lang="en-GB" sz="1200" b="1" dirty="0">
                <a:latin typeface="Poppins" panose="00000500000000000000" pitchFamily="2" charset="0"/>
                <a:cs typeface="Poppins" panose="00000500000000000000" pitchFamily="2" charset="0"/>
              </a:rPr>
              <a:t>Thursday 9 October 2025, </a:t>
            </a:r>
            <a:r>
              <a:rPr lang="en-GB" sz="1200" dirty="0">
                <a:latin typeface="Poppins" panose="00000500000000000000" pitchFamily="2" charset="0"/>
                <a:cs typeface="Poppins" panose="00000500000000000000" pitchFamily="2" charset="0"/>
              </a:rPr>
              <a:t>5:30 PM – 8:00 PM</a:t>
            </a:r>
            <a:br>
              <a:rPr lang="en-GB" sz="1200" dirty="0">
                <a:latin typeface="Poppins" panose="00000500000000000000" pitchFamily="2" charset="0"/>
                <a:cs typeface="Poppins" panose="00000500000000000000" pitchFamily="2" charset="0"/>
              </a:rPr>
            </a:br>
            <a:r>
              <a:rPr lang="en-GB" sz="1200" b="1" dirty="0">
                <a:latin typeface="Poppins" panose="00000500000000000000" pitchFamily="2" charset="0"/>
                <a:cs typeface="Poppins" panose="00000500000000000000" pitchFamily="2" charset="0"/>
              </a:rPr>
              <a:t>Thursday 6 November 2025, </a:t>
            </a:r>
            <a:r>
              <a:rPr lang="en-GB" sz="1200" dirty="0">
                <a:latin typeface="Poppins" panose="00000500000000000000" pitchFamily="2" charset="0"/>
                <a:cs typeface="Poppins" panose="00000500000000000000" pitchFamily="2" charset="0"/>
              </a:rPr>
              <a:t>5:30 PM – 8:00 PM</a:t>
            </a:r>
          </a:p>
          <a:p>
            <a:pPr>
              <a:buNone/>
            </a:pPr>
            <a:endParaRPr lang="en-GB" sz="1200" dirty="0">
              <a:latin typeface="Poppins" panose="00000500000000000000" pitchFamily="2" charset="0"/>
              <a:cs typeface="Poppins" panose="00000500000000000000" pitchFamily="2" charset="0"/>
            </a:endParaRPr>
          </a:p>
          <a:p>
            <a:r>
              <a:rPr lang="en-US" sz="1200" b="1" dirty="0">
                <a:solidFill>
                  <a:schemeClr val="accent6"/>
                </a:solidFill>
                <a:latin typeface="Poppins" panose="00000500000000000000" pitchFamily="2" charset="0"/>
                <a:cs typeface="Poppins" panose="00000500000000000000" pitchFamily="2" charset="0"/>
              </a:rPr>
              <a:t>LIPA</a:t>
            </a:r>
            <a:r>
              <a:rPr lang="en-US" sz="1200" b="1" dirty="0">
                <a:latin typeface="Poppins" panose="00000500000000000000" pitchFamily="2" charset="0"/>
                <a:cs typeface="Poppins" panose="00000500000000000000" pitchFamily="2" charset="0"/>
              </a:rPr>
              <a:t> </a:t>
            </a:r>
            <a:r>
              <a:rPr lang="en-US" sz="1200" b="1" dirty="0">
                <a:solidFill>
                  <a:schemeClr val="accent6"/>
                </a:solidFill>
                <a:latin typeface="Poppins" panose="00000500000000000000" pitchFamily="2" charset="0"/>
                <a:cs typeface="Poppins" panose="00000500000000000000" pitchFamily="2" charset="0"/>
              </a:rPr>
              <a:t>– Liverpool Institute for Performing Arts </a:t>
            </a:r>
          </a:p>
          <a:p>
            <a:r>
              <a:rPr lang="en-US" sz="1200" b="1" dirty="0">
                <a:latin typeface="Poppins" panose="00000500000000000000" pitchFamily="2" charset="0"/>
                <a:cs typeface="Poppins" panose="00000500000000000000" pitchFamily="2" charset="0"/>
              </a:rPr>
              <a:t>Saturday 12 October 2025</a:t>
            </a:r>
            <a:r>
              <a:rPr lang="en-US" sz="1200" dirty="0">
                <a:latin typeface="Poppins" panose="00000500000000000000" pitchFamily="2" charset="0"/>
                <a:cs typeface="Poppins" panose="00000500000000000000" pitchFamily="2" charset="0"/>
              </a:rPr>
              <a:t> – Fully booked</a:t>
            </a:r>
          </a:p>
          <a:p>
            <a:r>
              <a:rPr lang="en-US" sz="1200" b="1" dirty="0">
                <a:latin typeface="Poppins" panose="00000500000000000000" pitchFamily="2" charset="0"/>
                <a:cs typeface="Poppins" panose="00000500000000000000" pitchFamily="2" charset="0"/>
              </a:rPr>
              <a:t>Saturday 23 November 2025, </a:t>
            </a:r>
            <a:r>
              <a:rPr lang="en-US" sz="1200" dirty="0">
                <a:latin typeface="Poppins" panose="00000500000000000000" pitchFamily="2" charset="0"/>
                <a:cs typeface="Poppins" panose="00000500000000000000" pitchFamily="2" charset="0"/>
              </a:rPr>
              <a:t>10:00 AM – 2:00 PM</a:t>
            </a:r>
          </a:p>
          <a:p>
            <a:r>
              <a:rPr lang="en-US" sz="1200" b="1" dirty="0">
                <a:latin typeface="Poppins" panose="00000500000000000000" pitchFamily="2" charset="0"/>
                <a:cs typeface="Poppins" panose="00000500000000000000" pitchFamily="2" charset="0"/>
              </a:rPr>
              <a:t>Saturday 18 January 2026, </a:t>
            </a:r>
            <a:r>
              <a:rPr lang="en-US" sz="1200" dirty="0">
                <a:latin typeface="Poppins" panose="00000500000000000000" pitchFamily="2" charset="0"/>
                <a:cs typeface="Poppins" panose="00000500000000000000" pitchFamily="2" charset="0"/>
              </a:rPr>
              <a:t>10:00 AM – 2:00 PM</a:t>
            </a:r>
          </a:p>
          <a:p>
            <a:endParaRPr lang="en-GB" sz="1200" dirty="0">
              <a:latin typeface="Poppins" panose="00000500000000000000" pitchFamily="2" charset="0"/>
              <a:cs typeface="Poppins" panose="00000500000000000000" pitchFamily="2" charset="0"/>
            </a:endParaRPr>
          </a:p>
          <a:p>
            <a:r>
              <a:rPr lang="en-US" sz="1200" b="1" dirty="0">
                <a:solidFill>
                  <a:schemeClr val="accent6"/>
                </a:solidFill>
                <a:latin typeface="Poppins" panose="00000500000000000000" pitchFamily="2" charset="0"/>
                <a:cs typeface="Poppins" panose="00000500000000000000" pitchFamily="2" charset="0"/>
              </a:rPr>
              <a:t>Access Creative College – Manchester</a:t>
            </a:r>
          </a:p>
          <a:p>
            <a:r>
              <a:rPr lang="en-US" sz="1200" b="1" dirty="0">
                <a:latin typeface="Poppins" panose="00000500000000000000" pitchFamily="2" charset="0"/>
                <a:cs typeface="Poppins" panose="00000500000000000000" pitchFamily="2" charset="0"/>
              </a:rPr>
              <a:t>Saturday 18 October 2025</a:t>
            </a:r>
            <a:r>
              <a:rPr lang="en-US" sz="1200" dirty="0">
                <a:latin typeface="Poppins" panose="00000500000000000000" pitchFamily="2" charset="0"/>
                <a:cs typeface="Poppins" panose="00000500000000000000" pitchFamily="2" charset="0"/>
              </a:rPr>
              <a:t> | 11:00 AM – 2:00 PM</a:t>
            </a:r>
          </a:p>
          <a:p>
            <a:r>
              <a:rPr lang="en-US" sz="1200" b="1" dirty="0">
                <a:latin typeface="Poppins" panose="00000500000000000000" pitchFamily="2" charset="0"/>
                <a:cs typeface="Poppins" panose="00000500000000000000" pitchFamily="2" charset="0"/>
              </a:rPr>
              <a:t>Saturday 29 November 2025</a:t>
            </a:r>
            <a:r>
              <a:rPr lang="en-US" sz="1200" dirty="0">
                <a:latin typeface="Poppins" panose="00000500000000000000" pitchFamily="2" charset="0"/>
                <a:cs typeface="Poppins" panose="00000500000000000000" pitchFamily="2" charset="0"/>
              </a:rPr>
              <a:t> | 11:00 AM – 2:00 PM</a:t>
            </a:r>
          </a:p>
          <a:p>
            <a:endParaRPr lang="en-GB" sz="1200" dirty="0">
              <a:latin typeface="Poppins" panose="00000500000000000000" pitchFamily="2" charset="0"/>
              <a:cs typeface="Poppins" panose="00000500000000000000" pitchFamily="2" charset="0"/>
            </a:endParaRPr>
          </a:p>
          <a:p>
            <a:r>
              <a:rPr lang="en-US" sz="1200" b="1" dirty="0">
                <a:solidFill>
                  <a:schemeClr val="accent6"/>
                </a:solidFill>
                <a:latin typeface="Poppins" panose="00000500000000000000" pitchFamily="2" charset="0"/>
                <a:cs typeface="Poppins" panose="00000500000000000000" pitchFamily="2" charset="0"/>
              </a:rPr>
              <a:t>Myerscough College (10:00 AM – 12:30 PM)</a:t>
            </a:r>
          </a:p>
          <a:p>
            <a:r>
              <a:rPr lang="en-US" sz="1200" b="1" dirty="0">
                <a:latin typeface="Poppins" panose="00000500000000000000" pitchFamily="2" charset="0"/>
                <a:cs typeface="Poppins" panose="00000500000000000000" pitchFamily="2" charset="0"/>
              </a:rPr>
              <a:t>Saturday 5 October 2025</a:t>
            </a:r>
            <a:r>
              <a:rPr lang="en-US" sz="1200" dirty="0">
                <a:latin typeface="Poppins" panose="00000500000000000000" pitchFamily="2" charset="0"/>
                <a:cs typeface="Poppins" panose="00000500000000000000" pitchFamily="2" charset="0"/>
              </a:rPr>
              <a:t> – Course Advice Morning</a:t>
            </a:r>
          </a:p>
          <a:p>
            <a:r>
              <a:rPr lang="en-US" sz="1200" b="1" dirty="0">
                <a:latin typeface="Poppins" panose="00000500000000000000" pitchFamily="2" charset="0"/>
                <a:cs typeface="Poppins" panose="00000500000000000000" pitchFamily="2" charset="0"/>
              </a:rPr>
              <a:t>Saturday 16 November 2025</a:t>
            </a:r>
            <a:r>
              <a:rPr lang="en-US" sz="1200" dirty="0">
                <a:latin typeface="Poppins" panose="00000500000000000000" pitchFamily="2" charset="0"/>
                <a:cs typeface="Poppins" panose="00000500000000000000" pitchFamily="2" charset="0"/>
              </a:rPr>
              <a:t> – Course Advice Morning</a:t>
            </a:r>
          </a:p>
          <a:p>
            <a:r>
              <a:rPr lang="en-US" sz="1200" b="1" dirty="0">
                <a:latin typeface="Poppins" panose="00000500000000000000" pitchFamily="2" charset="0"/>
                <a:cs typeface="Poppins" panose="00000500000000000000" pitchFamily="2" charset="0"/>
              </a:rPr>
              <a:t>Saturday 7 February 2026</a:t>
            </a:r>
            <a:r>
              <a:rPr lang="en-US" sz="1200" dirty="0">
                <a:latin typeface="Poppins" panose="00000500000000000000" pitchFamily="2" charset="0"/>
                <a:cs typeface="Poppins" panose="00000500000000000000" pitchFamily="2" charset="0"/>
              </a:rPr>
              <a:t> – Course Advice Morning</a:t>
            </a:r>
          </a:p>
          <a:p>
            <a:r>
              <a:rPr lang="en-US" sz="1200" b="1" dirty="0">
                <a:latin typeface="Poppins" panose="00000500000000000000" pitchFamily="2" charset="0"/>
                <a:cs typeface="Poppins" panose="00000500000000000000" pitchFamily="2" charset="0"/>
              </a:rPr>
              <a:t>Saturday 18 April 2026</a:t>
            </a:r>
            <a:r>
              <a:rPr lang="en-US" sz="1200" dirty="0">
                <a:latin typeface="Poppins" panose="00000500000000000000" pitchFamily="2" charset="0"/>
                <a:cs typeface="Poppins" panose="00000500000000000000" pitchFamily="2" charset="0"/>
              </a:rPr>
              <a:t> – Course Advice Morning</a:t>
            </a:r>
          </a:p>
          <a:p>
            <a:endParaRPr lang="en-US" sz="1200" dirty="0">
              <a:latin typeface="Poppins" panose="00000500000000000000" pitchFamily="2" charset="0"/>
              <a:cs typeface="Poppins" panose="00000500000000000000" pitchFamily="2" charset="0"/>
            </a:endParaRPr>
          </a:p>
          <a:p>
            <a:r>
              <a:rPr lang="en-US" sz="1200" b="1" dirty="0">
                <a:solidFill>
                  <a:schemeClr val="accent6"/>
                </a:solidFill>
                <a:latin typeface="Poppins" panose="00000500000000000000" pitchFamily="2" charset="0"/>
                <a:cs typeface="Poppins" panose="00000500000000000000" pitchFamily="2" charset="0"/>
              </a:rPr>
              <a:t>Cricket Studies at Old Trafford (LCCC)</a:t>
            </a:r>
            <a:endParaRPr lang="en-US" sz="1200" dirty="0">
              <a:solidFill>
                <a:schemeClr val="accent6"/>
              </a:solidFill>
              <a:latin typeface="Poppins" panose="00000500000000000000" pitchFamily="2" charset="0"/>
              <a:cs typeface="Poppins" panose="00000500000000000000" pitchFamily="2" charset="0"/>
            </a:endParaRPr>
          </a:p>
          <a:p>
            <a:r>
              <a:rPr lang="en-US" sz="1200" b="1" dirty="0">
                <a:latin typeface="Poppins" panose="00000500000000000000" pitchFamily="2" charset="0"/>
                <a:cs typeface="Poppins" panose="00000500000000000000" pitchFamily="2" charset="0"/>
              </a:rPr>
              <a:t>Saturday 4 October 2025</a:t>
            </a:r>
            <a:r>
              <a:rPr lang="en-US" sz="1200" dirty="0">
                <a:latin typeface="Poppins" panose="00000500000000000000" pitchFamily="2" charset="0"/>
                <a:cs typeface="Poppins" panose="00000500000000000000" pitchFamily="2" charset="0"/>
              </a:rPr>
              <a:t> – Course Advice Morning</a:t>
            </a:r>
          </a:p>
          <a:p>
            <a:r>
              <a:rPr lang="en-US" sz="1200" b="1" dirty="0">
                <a:latin typeface="Poppins" panose="00000500000000000000" pitchFamily="2" charset="0"/>
                <a:cs typeface="Poppins" panose="00000500000000000000" pitchFamily="2" charset="0"/>
              </a:rPr>
              <a:t>Saturday 15 November 2025</a:t>
            </a:r>
            <a:r>
              <a:rPr lang="en-US" sz="1200" dirty="0">
                <a:latin typeface="Poppins" panose="00000500000000000000" pitchFamily="2" charset="0"/>
                <a:cs typeface="Poppins" panose="00000500000000000000" pitchFamily="2" charset="0"/>
              </a:rPr>
              <a:t> – Course Advice Morning</a:t>
            </a:r>
          </a:p>
          <a:p>
            <a:endParaRPr lang="en-US" sz="1200" dirty="0">
              <a:latin typeface="Poppins" panose="00000500000000000000" pitchFamily="2" charset="0"/>
              <a:cs typeface="Poppins" panose="00000500000000000000" pitchFamily="2" charset="0"/>
            </a:endParaRPr>
          </a:p>
          <a:p>
            <a:r>
              <a:rPr lang="en-US" sz="1200" b="1" dirty="0">
                <a:solidFill>
                  <a:schemeClr val="accent6"/>
                </a:solidFill>
                <a:latin typeface="Poppins" panose="00000500000000000000" pitchFamily="2" charset="0"/>
                <a:cs typeface="Poppins" panose="00000500000000000000" pitchFamily="2" charset="0"/>
              </a:rPr>
              <a:t>Cowley International College </a:t>
            </a:r>
          </a:p>
          <a:p>
            <a:r>
              <a:rPr lang="en-US" sz="1200" b="1" dirty="0">
                <a:latin typeface="Poppins" panose="00000500000000000000" pitchFamily="2" charset="0"/>
                <a:cs typeface="Poppins" panose="00000500000000000000" pitchFamily="2" charset="0"/>
              </a:rPr>
              <a:t>Thursday 17 October 2025, </a:t>
            </a:r>
            <a:r>
              <a:rPr lang="en-US" sz="1200" dirty="0">
                <a:latin typeface="Poppins" panose="00000500000000000000" pitchFamily="2" charset="0"/>
                <a:cs typeface="Poppins" panose="00000500000000000000" pitchFamily="2" charset="0"/>
              </a:rPr>
              <a:t>4:30PM – 7:00PM</a:t>
            </a:r>
          </a:p>
          <a:p>
            <a:endParaRPr lang="en-US" sz="1200" dirty="0">
              <a:latin typeface="Poppins" panose="00000500000000000000" pitchFamily="2" charset="0"/>
              <a:cs typeface="Poppins" panose="00000500000000000000" pitchFamily="2" charset="0"/>
            </a:endParaRPr>
          </a:p>
          <a:p>
            <a:r>
              <a:rPr lang="en-US" sz="1200" b="1" dirty="0">
                <a:latin typeface="Poppins" panose="00000500000000000000" pitchFamily="2" charset="0"/>
                <a:cs typeface="Poppins" panose="00000500000000000000" pitchFamily="2" charset="0"/>
              </a:rPr>
              <a:t>TMP College (Wigan/Pemberton</a:t>
            </a:r>
          </a:p>
          <a:p>
            <a:r>
              <a:rPr lang="en-US" sz="1200" b="1" dirty="0">
                <a:latin typeface="Poppins" panose="00000500000000000000" pitchFamily="2" charset="0"/>
                <a:cs typeface="Poppins" panose="00000500000000000000" pitchFamily="2" charset="0"/>
              </a:rPr>
              <a:t>Contact the College</a:t>
            </a:r>
            <a:endParaRPr lang="en-US" sz="1200" dirty="0">
              <a:latin typeface="Poppins" panose="00000500000000000000" pitchFamily="2" charset="0"/>
              <a:cs typeface="Poppins" panose="00000500000000000000" pitchFamily="2" charset="0"/>
            </a:endParaRPr>
          </a:p>
          <a:p>
            <a:endParaRPr lang="en-US" sz="1200" dirty="0">
              <a:latin typeface="Poppins" panose="00000500000000000000" pitchFamily="2" charset="0"/>
              <a:cs typeface="Poppins" panose="00000500000000000000" pitchFamily="2" charset="0"/>
            </a:endParaRPr>
          </a:p>
          <a:p>
            <a:r>
              <a:rPr lang="en-US" sz="1200" b="1" dirty="0">
                <a:solidFill>
                  <a:schemeClr val="accent6"/>
                </a:solidFill>
                <a:latin typeface="Poppins" panose="00000500000000000000" pitchFamily="2" charset="0"/>
                <a:cs typeface="Poppins" panose="00000500000000000000" pitchFamily="2" charset="0"/>
              </a:rPr>
              <a:t>West Lancashire College</a:t>
            </a:r>
          </a:p>
          <a:p>
            <a:r>
              <a:rPr lang="en-US" sz="1200" b="1" dirty="0">
                <a:latin typeface="Poppins" panose="00000500000000000000" pitchFamily="2" charset="0"/>
                <a:cs typeface="Poppins" panose="00000500000000000000" pitchFamily="2" charset="0"/>
              </a:rPr>
              <a:t>Monday 13 October 2025, </a:t>
            </a:r>
            <a:r>
              <a:rPr lang="en-US" sz="1200" dirty="0">
                <a:latin typeface="Poppins" panose="00000500000000000000" pitchFamily="2" charset="0"/>
                <a:cs typeface="Poppins" panose="00000500000000000000" pitchFamily="2" charset="0"/>
              </a:rPr>
              <a:t>4:30 PM – 7:00 PM</a:t>
            </a:r>
          </a:p>
          <a:p>
            <a:r>
              <a:rPr lang="en-US" sz="1200" b="1" dirty="0">
                <a:latin typeface="Poppins" panose="00000500000000000000" pitchFamily="2" charset="0"/>
                <a:cs typeface="Poppins" panose="00000500000000000000" pitchFamily="2" charset="0"/>
              </a:rPr>
              <a:t>Thursday 20 November 2025, </a:t>
            </a:r>
            <a:r>
              <a:rPr lang="en-US" sz="1200" dirty="0">
                <a:latin typeface="Poppins" panose="00000500000000000000" pitchFamily="2" charset="0"/>
                <a:cs typeface="Poppins" panose="00000500000000000000" pitchFamily="2" charset="0"/>
              </a:rPr>
              <a:t>4:30 PM – 7:00 PM</a:t>
            </a:r>
            <a:br>
              <a:rPr lang="en-US" sz="1200" dirty="0">
                <a:latin typeface="Poppins" panose="00000500000000000000" pitchFamily="2" charset="0"/>
                <a:cs typeface="Poppins" panose="00000500000000000000" pitchFamily="2" charset="0"/>
              </a:rPr>
            </a:br>
            <a:endParaRPr lang="en-US" sz="1200" dirty="0">
              <a:latin typeface="Poppins" panose="00000500000000000000" pitchFamily="2" charset="0"/>
              <a:cs typeface="Poppins" panose="00000500000000000000" pitchFamily="2" charset="0"/>
            </a:endParaRPr>
          </a:p>
          <a:p>
            <a:r>
              <a:rPr lang="en-US" sz="1200" b="1" dirty="0">
                <a:solidFill>
                  <a:schemeClr val="accent6"/>
                </a:solidFill>
                <a:latin typeface="Poppins" panose="00000500000000000000" pitchFamily="2" charset="0"/>
                <a:cs typeface="Poppins" panose="00000500000000000000" pitchFamily="2" charset="0"/>
              </a:rPr>
              <a:t>Wigan Warriors, Robin Park Leisure Centre </a:t>
            </a:r>
          </a:p>
          <a:p>
            <a:r>
              <a:rPr lang="en-US" sz="1200" b="1" dirty="0">
                <a:latin typeface="Poppins" panose="00000500000000000000" pitchFamily="2" charset="0"/>
                <a:cs typeface="Poppins" panose="00000500000000000000" pitchFamily="2" charset="0"/>
              </a:rPr>
              <a:t>Thursday 19 October 2025, </a:t>
            </a:r>
            <a:r>
              <a:rPr lang="en-US" sz="1200" dirty="0">
                <a:latin typeface="Poppins" panose="00000500000000000000" pitchFamily="2" charset="0"/>
                <a:cs typeface="Poppins" panose="00000500000000000000" pitchFamily="2" charset="0"/>
              </a:rPr>
              <a:t>4:00 PM – 7:30 PM</a:t>
            </a:r>
          </a:p>
          <a:p>
            <a:r>
              <a:rPr lang="en-US" sz="1200" b="1" dirty="0">
                <a:latin typeface="Poppins" panose="00000500000000000000" pitchFamily="2" charset="0"/>
                <a:cs typeface="Poppins" panose="00000500000000000000" pitchFamily="2" charset="0"/>
              </a:rPr>
              <a:t>Tuesday 21 November 2025, </a:t>
            </a:r>
            <a:r>
              <a:rPr lang="en-US" sz="1200" dirty="0">
                <a:latin typeface="Poppins" panose="00000500000000000000" pitchFamily="2" charset="0"/>
                <a:cs typeface="Poppins" panose="00000500000000000000" pitchFamily="2" charset="0"/>
              </a:rPr>
              <a:t>4:00 PM – 7:30 PM</a:t>
            </a:r>
          </a:p>
          <a:p>
            <a:r>
              <a:rPr lang="en-US" sz="1200" b="1" dirty="0">
                <a:latin typeface="Poppins" panose="00000500000000000000" pitchFamily="2" charset="0"/>
                <a:cs typeface="Poppins" panose="00000500000000000000" pitchFamily="2" charset="0"/>
              </a:rPr>
              <a:t>Tuesday 12 December 2025, </a:t>
            </a:r>
            <a:r>
              <a:rPr lang="en-US" sz="1200" dirty="0">
                <a:latin typeface="Poppins" panose="00000500000000000000" pitchFamily="2" charset="0"/>
                <a:cs typeface="Poppins" panose="00000500000000000000" pitchFamily="2" charset="0"/>
              </a:rPr>
              <a:t>4:00 PM – 7:30 PM</a:t>
            </a:r>
          </a:p>
          <a:p>
            <a:endParaRPr lang="en-US" sz="1200" dirty="0">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518074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43AC37-5869-8303-7CA9-EDFEB3D6FA1E}"/>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ECF6DD32-6E71-D37C-A2ED-5878642E3349}"/>
              </a:ext>
            </a:extLst>
          </p:cNvPr>
          <p:cNvSpPr txBox="1"/>
          <p:nvPr/>
        </p:nvSpPr>
        <p:spPr>
          <a:xfrm>
            <a:off x="178895" y="313935"/>
            <a:ext cx="6627801" cy="2492990"/>
          </a:xfrm>
          <a:prstGeom prst="rect">
            <a:avLst/>
          </a:prstGeom>
          <a:noFill/>
        </p:spPr>
        <p:txBody>
          <a:bodyPr wrap="square">
            <a:spAutoFit/>
          </a:bodyPr>
          <a:lstStyle/>
          <a:p>
            <a:pPr algn="just"/>
            <a:r>
              <a:rPr lang="en-US" sz="1200" dirty="0">
                <a:latin typeface="Poppins" panose="00000500000000000000" pitchFamily="2" charset="0"/>
                <a:cs typeface="Poppins" panose="00000500000000000000" pitchFamily="2" charset="0"/>
              </a:rPr>
              <a:t>Your child is more likely to be proactive in discussions about their future when they feel that you are engaged and share the same excitement. Showing genuine interest, asking thoughtful questions, and celebrating their ideas helps to create an environment where they feel supported and confident to explore their options. By actively participating in these conversations, you not only encourage them to think critically about their goals but also strengthen the trust and communication that will guide them through important decisions. Your enthusiasm can be the spark that motivates them to take charge of their own future with curiosity and confidence.</a:t>
            </a:r>
          </a:p>
          <a:p>
            <a:pPr algn="just"/>
            <a:endParaRPr lang="en-US" sz="1200" dirty="0">
              <a:latin typeface="Poppins" panose="00000500000000000000" pitchFamily="2" charset="0"/>
              <a:cs typeface="Poppins" panose="00000500000000000000" pitchFamily="2" charset="0"/>
            </a:endParaRPr>
          </a:p>
          <a:p>
            <a:pPr algn="just"/>
            <a:r>
              <a:rPr lang="en-US" sz="1200" dirty="0">
                <a:latin typeface="Poppins" panose="00000500000000000000" pitchFamily="2" charset="0"/>
                <a:cs typeface="Poppins" panose="00000500000000000000" pitchFamily="2" charset="0"/>
              </a:rPr>
              <a:t>By working together, we can provide students with a holistic understanding of their opportunities and empower them to pursue successful and fulfilling futures. Our goal is to nurture a culture where parents are valued partners in preparing students for the challenges and opportunities that lie beyond school.</a:t>
            </a:r>
            <a:endParaRPr lang="en-GB" sz="1000" dirty="0">
              <a:latin typeface="Poppins" panose="00000500000000000000" pitchFamily="2" charset="0"/>
              <a:cs typeface="Poppins" panose="00000500000000000000" pitchFamily="2" charset="0"/>
            </a:endParaRPr>
          </a:p>
        </p:txBody>
      </p:sp>
      <p:sp>
        <p:nvSpPr>
          <p:cNvPr id="2" name="Slide Number Placeholder 1">
            <a:extLst>
              <a:ext uri="{FF2B5EF4-FFF2-40B4-BE49-F238E27FC236}">
                <a16:creationId xmlns:a16="http://schemas.microsoft.com/office/drawing/2014/main" id="{84AD5FB8-6143-0B35-5B47-0630FB0E85B8}"/>
              </a:ext>
            </a:extLst>
          </p:cNvPr>
          <p:cNvSpPr>
            <a:spLocks noGrp="1"/>
          </p:cNvSpPr>
          <p:nvPr>
            <p:ph type="sldNum" sz="quarter" idx="12"/>
          </p:nvPr>
        </p:nvSpPr>
        <p:spPr/>
        <p:txBody>
          <a:bodyPr/>
          <a:lstStyle/>
          <a:p>
            <a:fld id="{7C14924C-3CB2-4C44-AAF8-854407DA7A5C}" type="slidenum">
              <a:rPr lang="en-GB" smtClean="0">
                <a:uFillTx/>
              </a:rPr>
              <a:t>4</a:t>
            </a:fld>
            <a:endParaRPr lang="en-GB">
              <a:uFillTx/>
            </a:endParaRPr>
          </a:p>
        </p:txBody>
      </p:sp>
      <p:pic>
        <p:nvPicPr>
          <p:cNvPr id="6" name="Picture 5">
            <a:extLst>
              <a:ext uri="{FF2B5EF4-FFF2-40B4-BE49-F238E27FC236}">
                <a16:creationId xmlns:a16="http://schemas.microsoft.com/office/drawing/2014/main" id="{01F112D4-59D1-31AE-D23D-C51C26F2271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45638"/>
          <a:stretch>
            <a:fillRect/>
          </a:stretch>
        </p:blipFill>
        <p:spPr bwMode="auto">
          <a:xfrm>
            <a:off x="-121604" y="8947927"/>
            <a:ext cx="7101205" cy="958073"/>
          </a:xfrm>
          <a:prstGeom prst="rect">
            <a:avLst/>
          </a:prstGeom>
          <a:ln>
            <a:noFill/>
          </a:ln>
          <a:extLst>
            <a:ext uri="{53640926-AAD7-44D8-BBD7-CCE9431645EC}">
              <a14:shadowObscured xmlns:a14="http://schemas.microsoft.com/office/drawing/2010/main"/>
            </a:ext>
          </a:extLst>
        </p:spPr>
      </p:pic>
      <p:sp>
        <p:nvSpPr>
          <p:cNvPr id="10" name="TextBox 9">
            <a:extLst>
              <a:ext uri="{FF2B5EF4-FFF2-40B4-BE49-F238E27FC236}">
                <a16:creationId xmlns:a16="http://schemas.microsoft.com/office/drawing/2014/main" id="{EC94898F-FB36-6239-28A7-D828C3E39469}"/>
              </a:ext>
            </a:extLst>
          </p:cNvPr>
          <p:cNvSpPr txBox="1"/>
          <p:nvPr/>
        </p:nvSpPr>
        <p:spPr>
          <a:xfrm>
            <a:off x="178895" y="2923660"/>
            <a:ext cx="6500206" cy="2831544"/>
          </a:xfrm>
          <a:prstGeom prst="rect">
            <a:avLst/>
          </a:prstGeom>
          <a:noFill/>
        </p:spPr>
        <p:txBody>
          <a:bodyPr wrap="square">
            <a:spAutoFit/>
          </a:bodyPr>
          <a:lstStyle/>
          <a:p>
            <a:pPr algn="l">
              <a:spcAft>
                <a:spcPts val="825"/>
              </a:spcAft>
              <a:buNone/>
            </a:pPr>
            <a:r>
              <a:rPr lang="en-US" b="1" i="0" dirty="0">
                <a:solidFill>
                  <a:schemeClr val="accent6"/>
                </a:solidFill>
                <a:effectLst/>
                <a:latin typeface="Arial" panose="020B0604020202020204" pitchFamily="34" charset="0"/>
              </a:rPr>
              <a:t>Who can I speak to regarding my child’s post 16 options?</a:t>
            </a:r>
            <a:endParaRPr lang="en-US" b="1" i="0" dirty="0">
              <a:solidFill>
                <a:schemeClr val="accent6"/>
              </a:solidFill>
              <a:effectLst/>
              <a:latin typeface="Open Sans" panose="020B0606030504020204" pitchFamily="34" charset="0"/>
            </a:endParaRPr>
          </a:p>
          <a:p>
            <a:pPr algn="just">
              <a:spcAft>
                <a:spcPts val="825"/>
              </a:spcAft>
              <a:buNone/>
            </a:pPr>
            <a:r>
              <a:rPr lang="en-US" sz="1200" b="0" i="0" dirty="0">
                <a:solidFill>
                  <a:srgbClr val="707070"/>
                </a:solidFill>
                <a:effectLst/>
                <a:latin typeface="Poppins" panose="00000500000000000000" pitchFamily="2" charset="0"/>
                <a:cs typeface="Poppins" panose="00000500000000000000" pitchFamily="2" charset="0"/>
              </a:rPr>
              <a:t>You can contact the Careers Team via email or phone if you would like further support regarding Careers, Information and Guidance for your child.</a:t>
            </a:r>
          </a:p>
          <a:p>
            <a:pPr algn="l">
              <a:spcAft>
                <a:spcPts val="825"/>
              </a:spcAft>
              <a:buNone/>
            </a:pPr>
            <a:r>
              <a:rPr lang="en-US" sz="1200" b="0" i="0" dirty="0" err="1">
                <a:solidFill>
                  <a:srgbClr val="707070"/>
                </a:solidFill>
                <a:effectLst/>
                <a:latin typeface="Poppins" panose="00000500000000000000" pitchFamily="2" charset="0"/>
                <a:cs typeface="Poppins" panose="00000500000000000000" pitchFamily="2" charset="0"/>
              </a:rPr>
              <a:t>Mrs</a:t>
            </a:r>
            <a:r>
              <a:rPr lang="en-US" sz="1200" b="0" i="0" dirty="0">
                <a:solidFill>
                  <a:srgbClr val="707070"/>
                </a:solidFill>
                <a:effectLst/>
                <a:latin typeface="Poppins" panose="00000500000000000000" pitchFamily="2" charset="0"/>
                <a:cs typeface="Poppins" panose="00000500000000000000" pitchFamily="2" charset="0"/>
              </a:rPr>
              <a:t> Claire O’Shaughnessy - Curriculum, Events and Educational Visits Coordinator</a:t>
            </a:r>
          </a:p>
          <a:p>
            <a:pPr algn="l">
              <a:spcAft>
                <a:spcPts val="825"/>
              </a:spcAft>
              <a:buNone/>
            </a:pPr>
            <a:r>
              <a:rPr lang="en-US" sz="1200" b="0" i="0" u="sng" dirty="0">
                <a:solidFill>
                  <a:srgbClr val="467886"/>
                </a:solidFill>
                <a:effectLst/>
                <a:latin typeface="Poppins" panose="00000500000000000000" pitchFamily="2" charset="0"/>
                <a:cs typeface="Poppins" panose="00000500000000000000" pitchFamily="2" charset="0"/>
                <a:hlinkClick r:id="rId3"/>
              </a:rPr>
              <a:t>coshaugnessy@Arrowsmith.wigan.sch.uk</a:t>
            </a:r>
            <a:endParaRPr lang="en-US" sz="1200" b="0" i="0" dirty="0">
              <a:solidFill>
                <a:srgbClr val="707070"/>
              </a:solidFill>
              <a:effectLst/>
              <a:latin typeface="Poppins" panose="00000500000000000000" pitchFamily="2" charset="0"/>
              <a:cs typeface="Poppins" panose="00000500000000000000" pitchFamily="2" charset="0"/>
            </a:endParaRPr>
          </a:p>
          <a:p>
            <a:pPr algn="l">
              <a:spcAft>
                <a:spcPts val="825"/>
              </a:spcAft>
              <a:buNone/>
            </a:pPr>
            <a:r>
              <a:rPr lang="en-US" sz="1200" b="0" i="0" dirty="0" err="1">
                <a:solidFill>
                  <a:srgbClr val="707070"/>
                </a:solidFill>
                <a:effectLst/>
                <a:latin typeface="Poppins" panose="00000500000000000000" pitchFamily="2" charset="0"/>
                <a:cs typeface="Poppins" panose="00000500000000000000" pitchFamily="2" charset="0"/>
              </a:rPr>
              <a:t>Mrs</a:t>
            </a:r>
            <a:r>
              <a:rPr lang="en-US" sz="1200" b="0" i="0" dirty="0">
                <a:solidFill>
                  <a:srgbClr val="707070"/>
                </a:solidFill>
                <a:effectLst/>
                <a:latin typeface="Poppins" panose="00000500000000000000" pitchFamily="2" charset="0"/>
                <a:cs typeface="Poppins" panose="00000500000000000000" pitchFamily="2" charset="0"/>
              </a:rPr>
              <a:t> Paul – Careers</a:t>
            </a:r>
            <a:r>
              <a:rPr lang="en-US" sz="1200" dirty="0">
                <a:solidFill>
                  <a:srgbClr val="707070"/>
                </a:solidFill>
                <a:latin typeface="Poppins" panose="00000500000000000000" pitchFamily="2" charset="0"/>
                <a:cs typeface="Poppins" panose="00000500000000000000" pitchFamily="2" charset="0"/>
              </a:rPr>
              <a:t> Lead</a:t>
            </a:r>
            <a:br>
              <a:rPr lang="en-US" sz="1200" b="0" i="0" dirty="0">
                <a:solidFill>
                  <a:srgbClr val="707070"/>
                </a:solidFill>
                <a:effectLst/>
                <a:latin typeface="Poppins" panose="00000500000000000000" pitchFamily="2" charset="0"/>
                <a:cs typeface="Poppins" panose="00000500000000000000" pitchFamily="2" charset="0"/>
              </a:rPr>
            </a:br>
            <a:r>
              <a:rPr lang="en-US" sz="1200" b="0" i="0" u="sng" dirty="0">
                <a:solidFill>
                  <a:srgbClr val="467886"/>
                </a:solidFill>
                <a:effectLst/>
                <a:latin typeface="Poppins" panose="00000500000000000000" pitchFamily="2" charset="0"/>
                <a:cs typeface="Poppins" panose="00000500000000000000" pitchFamily="2" charset="0"/>
                <a:hlinkClick r:id="rId4"/>
              </a:rPr>
              <a:t>rpaul@arrowsmith.wigan.sch.uk</a:t>
            </a:r>
            <a:endParaRPr lang="en-US" sz="1200" b="0" i="0" dirty="0">
              <a:solidFill>
                <a:srgbClr val="707070"/>
              </a:solidFill>
              <a:effectLst/>
              <a:latin typeface="Poppins" panose="00000500000000000000" pitchFamily="2" charset="0"/>
              <a:cs typeface="Poppins" panose="00000500000000000000" pitchFamily="2" charset="0"/>
            </a:endParaRPr>
          </a:p>
          <a:p>
            <a:pPr algn="l">
              <a:spcAft>
                <a:spcPts val="825"/>
              </a:spcAft>
              <a:buNone/>
            </a:pPr>
            <a:r>
              <a:rPr lang="en-US" sz="1200" b="0" i="0" dirty="0" err="1">
                <a:solidFill>
                  <a:srgbClr val="707070"/>
                </a:solidFill>
                <a:effectLst/>
                <a:latin typeface="Poppins" panose="00000500000000000000" pitchFamily="2" charset="0"/>
                <a:cs typeface="Poppins" panose="00000500000000000000" pitchFamily="2" charset="0"/>
              </a:rPr>
              <a:t>Mrs</a:t>
            </a:r>
            <a:r>
              <a:rPr lang="en-US" sz="1200" b="0" i="0" dirty="0">
                <a:solidFill>
                  <a:srgbClr val="707070"/>
                </a:solidFill>
                <a:effectLst/>
                <a:latin typeface="Poppins" panose="00000500000000000000" pitchFamily="2" charset="0"/>
                <a:cs typeface="Poppins" panose="00000500000000000000" pitchFamily="2" charset="0"/>
              </a:rPr>
              <a:t> Rosie Morris – Careers Advisor</a:t>
            </a:r>
            <a:br>
              <a:rPr lang="en-US" sz="1200" b="0" i="0" dirty="0">
                <a:solidFill>
                  <a:srgbClr val="707070"/>
                </a:solidFill>
                <a:effectLst/>
                <a:latin typeface="Poppins" panose="00000500000000000000" pitchFamily="2" charset="0"/>
                <a:cs typeface="Poppins" panose="00000500000000000000" pitchFamily="2" charset="0"/>
              </a:rPr>
            </a:br>
            <a:r>
              <a:rPr lang="en-US" sz="1200" b="0" i="0" u="sng" dirty="0">
                <a:solidFill>
                  <a:srgbClr val="467886"/>
                </a:solidFill>
                <a:effectLst/>
                <a:latin typeface="Poppins" panose="00000500000000000000" pitchFamily="2" charset="0"/>
                <a:cs typeface="Poppins" panose="00000500000000000000" pitchFamily="2" charset="0"/>
                <a:hlinkClick r:id="rId5"/>
              </a:rPr>
              <a:t>rmorris@arrowsmith.wigan.sch.uk</a:t>
            </a:r>
            <a:endParaRPr lang="en-US" sz="1200" b="0" i="0" dirty="0">
              <a:solidFill>
                <a:srgbClr val="707070"/>
              </a:solidFill>
              <a:effectLst/>
              <a:latin typeface="Poppins" panose="00000500000000000000" pitchFamily="2" charset="0"/>
              <a:cs typeface="Poppins" panose="00000500000000000000" pitchFamily="2" charset="0"/>
            </a:endParaRPr>
          </a:p>
          <a:p>
            <a:pPr algn="l">
              <a:spcAft>
                <a:spcPts val="825"/>
              </a:spcAft>
              <a:buNone/>
            </a:pPr>
            <a:r>
              <a:rPr lang="en-US" sz="1200" b="0" i="0" dirty="0" err="1">
                <a:solidFill>
                  <a:srgbClr val="707070"/>
                </a:solidFill>
                <a:effectLst/>
                <a:latin typeface="Poppins" panose="00000500000000000000" pitchFamily="2" charset="0"/>
                <a:cs typeface="Poppins" panose="00000500000000000000" pitchFamily="2" charset="0"/>
              </a:rPr>
              <a:t>Ms</a:t>
            </a:r>
            <a:r>
              <a:rPr lang="en-US" sz="1200" b="0" i="0" dirty="0">
                <a:solidFill>
                  <a:srgbClr val="707070"/>
                </a:solidFill>
                <a:effectLst/>
                <a:latin typeface="Poppins" panose="00000500000000000000" pitchFamily="2" charset="0"/>
                <a:cs typeface="Poppins" panose="00000500000000000000" pitchFamily="2" charset="0"/>
              </a:rPr>
              <a:t> Lisa Hutchinson – Careers Advisor</a:t>
            </a:r>
            <a:br>
              <a:rPr lang="en-US" sz="1200" b="0" i="0" dirty="0">
                <a:solidFill>
                  <a:srgbClr val="707070"/>
                </a:solidFill>
                <a:effectLst/>
                <a:latin typeface="Poppins" panose="00000500000000000000" pitchFamily="2" charset="0"/>
                <a:cs typeface="Poppins" panose="00000500000000000000" pitchFamily="2" charset="0"/>
              </a:rPr>
            </a:br>
            <a:r>
              <a:rPr lang="en-US" sz="1200" b="0" i="0" u="sng" dirty="0">
                <a:solidFill>
                  <a:srgbClr val="467886"/>
                </a:solidFill>
                <a:effectLst/>
                <a:latin typeface="Poppins" panose="00000500000000000000" pitchFamily="2" charset="0"/>
                <a:cs typeface="Poppins" panose="00000500000000000000" pitchFamily="2" charset="0"/>
                <a:hlinkClick r:id="rId6"/>
              </a:rPr>
              <a:t>lhutchinson@arrowsmith.wigan.sch.uk</a:t>
            </a:r>
            <a:endParaRPr lang="en-US" sz="1200" b="0" i="0" dirty="0">
              <a:solidFill>
                <a:srgbClr val="707070"/>
              </a:solidFill>
              <a:effectLst/>
              <a:latin typeface="Poppins" panose="00000500000000000000" pitchFamily="2" charset="0"/>
              <a:cs typeface="Poppins" panose="00000500000000000000" pitchFamily="2" charset="0"/>
            </a:endParaRPr>
          </a:p>
        </p:txBody>
      </p:sp>
      <p:sp>
        <p:nvSpPr>
          <p:cNvPr id="3" name="TextBox 2">
            <a:extLst>
              <a:ext uri="{FF2B5EF4-FFF2-40B4-BE49-F238E27FC236}">
                <a16:creationId xmlns:a16="http://schemas.microsoft.com/office/drawing/2014/main" id="{1F3A5D69-883B-F6CD-F5F8-3A3E4BB5C0D8}"/>
              </a:ext>
            </a:extLst>
          </p:cNvPr>
          <p:cNvSpPr txBox="1"/>
          <p:nvPr/>
        </p:nvSpPr>
        <p:spPr>
          <a:xfrm>
            <a:off x="122188" y="5871939"/>
            <a:ext cx="6500206" cy="3098284"/>
          </a:xfrm>
          <a:prstGeom prst="rect">
            <a:avLst/>
          </a:prstGeom>
          <a:noFill/>
        </p:spPr>
        <p:txBody>
          <a:bodyPr wrap="square">
            <a:spAutoFit/>
          </a:bodyPr>
          <a:lstStyle/>
          <a:p>
            <a:pPr algn="l">
              <a:spcAft>
                <a:spcPts val="825"/>
              </a:spcAft>
              <a:buNone/>
            </a:pPr>
            <a:r>
              <a:rPr lang="en-US" b="1" i="0" dirty="0">
                <a:solidFill>
                  <a:schemeClr val="accent6"/>
                </a:solidFill>
                <a:effectLst/>
                <a:latin typeface="Arial" panose="020B0604020202020204" pitchFamily="34" charset="0"/>
              </a:rPr>
              <a:t>Next Steps</a:t>
            </a:r>
          </a:p>
          <a:p>
            <a:pPr algn="just">
              <a:spcAft>
                <a:spcPts val="825"/>
              </a:spcAft>
              <a:buNone/>
            </a:pPr>
            <a:r>
              <a:rPr lang="en-US" sz="1200" dirty="0">
                <a:latin typeface="Poppins" panose="00000500000000000000" pitchFamily="2" charset="0"/>
                <a:cs typeface="Poppins" panose="00000500000000000000" pitchFamily="2" charset="0"/>
              </a:rPr>
              <a:t>Book on to college open evenings – visit as many as possible</a:t>
            </a:r>
          </a:p>
          <a:p>
            <a:pPr algn="just">
              <a:spcAft>
                <a:spcPts val="825"/>
              </a:spcAft>
              <a:buNone/>
            </a:pPr>
            <a:r>
              <a:rPr lang="en-US" sz="1200" dirty="0">
                <a:latin typeface="Poppins" panose="00000500000000000000" pitchFamily="2" charset="0"/>
                <a:cs typeface="Poppins" panose="00000500000000000000" pitchFamily="2" charset="0"/>
              </a:rPr>
              <a:t>Support your child in applying for </a:t>
            </a:r>
            <a:r>
              <a:rPr lang="en-US" sz="1200" b="1" dirty="0">
                <a:latin typeface="Poppins" panose="00000500000000000000" pitchFamily="2" charset="0"/>
                <a:cs typeface="Poppins" panose="00000500000000000000" pitchFamily="2" charset="0"/>
              </a:rPr>
              <a:t>at least two </a:t>
            </a:r>
            <a:r>
              <a:rPr lang="en-US" sz="1200" dirty="0">
                <a:latin typeface="Poppins" panose="00000500000000000000" pitchFamily="2" charset="0"/>
                <a:cs typeface="Poppins" panose="00000500000000000000" pitchFamily="2" charset="0"/>
              </a:rPr>
              <a:t>colleges/apprenticeship providers </a:t>
            </a:r>
            <a:r>
              <a:rPr lang="en-US" sz="1200" b="1" dirty="0">
                <a:latin typeface="Poppins" panose="00000500000000000000" pitchFamily="2" charset="0"/>
                <a:cs typeface="Poppins" panose="00000500000000000000" pitchFamily="2" charset="0"/>
              </a:rPr>
              <a:t>by</a:t>
            </a:r>
            <a:r>
              <a:rPr lang="en-US" sz="1200" dirty="0">
                <a:latin typeface="Poppins" panose="00000500000000000000" pitchFamily="2" charset="0"/>
                <a:cs typeface="Poppins" panose="00000500000000000000" pitchFamily="2" charset="0"/>
              </a:rPr>
              <a:t> </a:t>
            </a:r>
            <a:r>
              <a:rPr lang="en-US" sz="1200" b="1" dirty="0">
                <a:latin typeface="Poppins" panose="00000500000000000000" pitchFamily="2" charset="0"/>
                <a:cs typeface="Poppins" panose="00000500000000000000" pitchFamily="2" charset="0"/>
              </a:rPr>
              <a:t>Friday 19</a:t>
            </a:r>
            <a:r>
              <a:rPr lang="en-US" sz="1200" b="1" baseline="30000" dirty="0">
                <a:latin typeface="Poppins" panose="00000500000000000000" pitchFamily="2" charset="0"/>
                <a:cs typeface="Poppins" panose="00000500000000000000" pitchFamily="2" charset="0"/>
              </a:rPr>
              <a:t>th</a:t>
            </a:r>
            <a:r>
              <a:rPr lang="en-US" sz="1200" b="1" dirty="0">
                <a:latin typeface="Poppins" panose="00000500000000000000" pitchFamily="2" charset="0"/>
                <a:cs typeface="Poppins" panose="00000500000000000000" pitchFamily="2" charset="0"/>
              </a:rPr>
              <a:t> December (School Deadline)</a:t>
            </a:r>
          </a:p>
          <a:p>
            <a:pPr algn="just">
              <a:spcAft>
                <a:spcPts val="825"/>
              </a:spcAft>
            </a:pPr>
            <a:r>
              <a:rPr lang="en-US" sz="1200" dirty="0">
                <a:latin typeface="Poppins" panose="00000500000000000000" pitchFamily="2" charset="0"/>
                <a:cs typeface="Poppins" panose="00000500000000000000" pitchFamily="2" charset="0"/>
              </a:rPr>
              <a:t>Your child is scheduled to have a Mock Interview (Thursday 6</a:t>
            </a:r>
            <a:r>
              <a:rPr lang="en-US" sz="1200" baseline="30000" dirty="0">
                <a:latin typeface="Poppins" panose="00000500000000000000" pitchFamily="2" charset="0"/>
                <a:cs typeface="Poppins" panose="00000500000000000000" pitchFamily="2" charset="0"/>
              </a:rPr>
              <a:t>th</a:t>
            </a:r>
            <a:r>
              <a:rPr lang="en-US" sz="1200" dirty="0">
                <a:latin typeface="Poppins" panose="00000500000000000000" pitchFamily="2" charset="0"/>
                <a:cs typeface="Poppins" panose="00000500000000000000" pitchFamily="2" charset="0"/>
              </a:rPr>
              <a:t> November). A letter will follow before half term, to help you support them in preparing answers to some questions</a:t>
            </a:r>
          </a:p>
          <a:p>
            <a:pPr algn="just">
              <a:spcAft>
                <a:spcPts val="825"/>
              </a:spcAft>
              <a:buNone/>
            </a:pPr>
            <a:r>
              <a:rPr lang="en-US" sz="1200" dirty="0">
                <a:latin typeface="Poppins" panose="00000500000000000000" pitchFamily="2" charset="0"/>
                <a:cs typeface="Poppins" panose="00000500000000000000" pitchFamily="2" charset="0"/>
              </a:rPr>
              <a:t>Support your child in completing their CV and Personal Statement (See examples and templates on our school website under </a:t>
            </a:r>
            <a:r>
              <a:rPr lang="en-US" sz="1200" dirty="0">
                <a:hlinkClick r:id="rId7"/>
              </a:rPr>
              <a:t>Job interview preparation | St Edmund Arrowsmith Catholic High School</a:t>
            </a:r>
            <a:r>
              <a:rPr lang="en-US" sz="1200" dirty="0">
                <a:latin typeface="Poppins" panose="00000500000000000000" pitchFamily="2" charset="0"/>
                <a:cs typeface="Poppins" panose="00000500000000000000" pitchFamily="2" charset="0"/>
              </a:rPr>
              <a:t>) in preparation for their mock interview. </a:t>
            </a:r>
          </a:p>
          <a:p>
            <a:pPr algn="just">
              <a:spcAft>
                <a:spcPts val="825"/>
              </a:spcAft>
              <a:buNone/>
            </a:pPr>
            <a:r>
              <a:rPr lang="en-US" sz="1200" dirty="0">
                <a:latin typeface="Poppins" panose="00000500000000000000" pitchFamily="2" charset="0"/>
                <a:cs typeface="Poppins" panose="00000500000000000000" pitchFamily="2" charset="0"/>
              </a:rPr>
              <a:t>Collect any evidence they might have at home to place in an achievements folder (currently stored in their form room) that they will be sharing at their mock interview.</a:t>
            </a:r>
          </a:p>
        </p:txBody>
      </p:sp>
    </p:spTree>
    <p:extLst>
      <p:ext uri="{BB962C8B-B14F-4D97-AF65-F5344CB8AC3E}">
        <p14:creationId xmlns:p14="http://schemas.microsoft.com/office/powerpoint/2010/main" val="3514237400"/>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a:lstStyle/>
      <a:style>
        <a:lnRef idx="1">
          <a:schemeClr val="accent1"/>
        </a:lnRef>
        <a:fillRef idx="1">
          <a:schemeClr val="accent1"/>
        </a:fillRef>
        <a:effectRef idx="1">
          <a:schemeClr val="accent1"/>
        </a:effectRef>
        <a:fontRef idx="minor">
          <a:schemeClr val="lt1"/>
        </a:fontRef>
      </a:style>
    </a:spDef>
    <a:lnDef>
      <a:spPr/>
      <a:bodyPr/>
      <a:lstStyle/>
      <a:style>
        <a:lnRef idx="1">
          <a:schemeClr val="accent1"/>
        </a:lnRef>
        <a:fillRef idx="0">
          <a:schemeClr val="accent1"/>
        </a:fillRef>
        <a:effectRef idx="1">
          <a:schemeClr val="accent1"/>
        </a:effectRef>
        <a:fontRef idx="minor">
          <a:schemeClr val="tx1"/>
        </a:fontRef>
      </a:style>
    </a:lnDef>
    <a:txDef>
      <a:spPr/>
      <a:body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09F720AE331774B907FC82BAAA1568E" ma:contentTypeVersion="15" ma:contentTypeDescription="Create a new document." ma:contentTypeScope="" ma:versionID="bdb6d0d6bae21618e7bf49ef0cc4d78f">
  <xsd:schema xmlns:xsd="http://www.w3.org/2001/XMLSchema" xmlns:xs="http://www.w3.org/2001/XMLSchema" xmlns:p="http://schemas.microsoft.com/office/2006/metadata/properties" xmlns:ns1="http://schemas.microsoft.com/sharepoint/v3" xmlns:ns3="5608a186-5688-4e08-a3cb-8ad468729213" xmlns:ns4="3f5f5f96-a919-4f29-b3a3-72dedd85b145" targetNamespace="http://schemas.microsoft.com/office/2006/metadata/properties" ma:root="true" ma:fieldsID="d5551e69352e6f1beb3b12c4d7cfa023" ns1:_="" ns3:_="" ns4:_="">
    <xsd:import namespace="http://schemas.microsoft.com/sharepoint/v3"/>
    <xsd:import namespace="5608a186-5688-4e08-a3cb-8ad468729213"/>
    <xsd:import namespace="3f5f5f96-a919-4f29-b3a3-72dedd85b145"/>
    <xsd:element name="properties">
      <xsd:complexType>
        <xsd:sequence>
          <xsd:element name="documentManagement">
            <xsd:complexType>
              <xsd:all>
                <xsd:element ref="ns3:SharedWithUsers" minOccurs="0"/>
                <xsd:element ref="ns4:MediaServiceMetadata" minOccurs="0"/>
                <xsd:element ref="ns4:MediaServiceFastMetadata" minOccurs="0"/>
                <xsd:element ref="ns1:_ip_UnifiedCompliancePolicyProperties" minOccurs="0"/>
                <xsd:element ref="ns1:_ip_UnifiedCompliancePolicyUIAction" minOccurs="0"/>
                <xsd:element ref="ns3:SharedWithDetails" minOccurs="0"/>
                <xsd:element ref="ns3:SharingHintHash"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1" nillable="true" ma:displayName="Unified Compliance Policy Properties" ma:description="" ma:hidden="true" ma:internalName="_ip_UnifiedCompliancePolicyProperties">
      <xsd:simpleType>
        <xsd:restriction base="dms:Note"/>
      </xsd:simpleType>
    </xsd:element>
    <xsd:element name="_ip_UnifiedCompliancePolicyUIAction" ma:index="12"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608a186-5688-4e08-a3cb-8ad468729213"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f5f5f96-a919-4f29-b3a3-72dedd85b145" elementFormDefault="qualified">
    <xsd:import namespace="http://schemas.microsoft.com/office/2006/documentManagement/types"/>
    <xsd:import namespace="http://schemas.microsoft.com/office/infopath/2007/PartnerControls"/>
    <xsd:element name="MediaServiceMetadata" ma:index="9" nillable="true" ma:displayName="MediaServiceMetadata" ma:description="" ma:hidden="true" ma:internalName="MediaServiceMetadata" ma:readOnly="true">
      <xsd:simpleType>
        <xsd:restriction base="dms:Note"/>
      </xsd:simpleType>
    </xsd:element>
    <xsd:element name="MediaServiceFastMetadata" ma:index="10"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MediaServiceAutoTags"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1A6FBF2A-E660-4AF9-8C89-EF58D94AA852}">
  <ds:schemaRefs>
    <ds:schemaRef ds:uri="3f5f5f96-a919-4f29-b3a3-72dedd85b145"/>
    <ds:schemaRef ds:uri="5608a186-5688-4e08-a3cb-8ad46872921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A0D130F-FCE1-4FE0-9287-381E03A5A7BD}">
  <ds:schemaRefs>
    <ds:schemaRef ds:uri="http://schemas.microsoft.com/sharepoint/v3/contenttype/forms"/>
  </ds:schemaRefs>
</ds:datastoreItem>
</file>

<file path=customXml/itemProps3.xml><?xml version="1.0" encoding="utf-8"?>
<ds:datastoreItem xmlns:ds="http://schemas.openxmlformats.org/officeDocument/2006/customXml" ds:itemID="{026271F8-3F0A-42E5-9945-02D5A3A7938B}">
  <ds:schemaRefs>
    <ds:schemaRef ds:uri="http://schemas.microsoft.com/office/2006/documentManagement/types"/>
    <ds:schemaRef ds:uri="http://www.w3.org/XML/1998/namespace"/>
    <ds:schemaRef ds:uri="http://purl.org/dc/terms/"/>
    <ds:schemaRef ds:uri="http://purl.org/dc/elements/1.1/"/>
    <ds:schemaRef ds:uri="http://schemas.microsoft.com/office/infopath/2007/PartnerControls"/>
    <ds:schemaRef ds:uri="5608a186-5688-4e08-a3cb-8ad468729213"/>
    <ds:schemaRef ds:uri="http://schemas.openxmlformats.org/package/2006/metadata/core-properties"/>
    <ds:schemaRef ds:uri="3f5f5f96-a919-4f29-b3a3-72dedd85b145"/>
    <ds:schemaRef ds:uri="http://schemas.microsoft.com/sharepoint/v3"/>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TotalTime>
  <Words>1513</Words>
  <Application>Microsoft Office PowerPoint</Application>
  <PresentationFormat>A4 Paper (210x297 mm)</PresentationFormat>
  <Paragraphs>124</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Calibri Light</vt:lpstr>
      <vt:lpstr>Open Sans</vt:lpstr>
      <vt:lpstr>Poppins</vt:lpstr>
      <vt:lpstr>Poppins SemiBold</vt:lpstr>
      <vt:lpstr>Office Theme</vt:lpstr>
      <vt:lpstr>PowerPoint Presentation</vt:lpstr>
      <vt:lpstr>PowerPoint Presentation</vt:lpstr>
      <vt:lpstr>PowerPoint Presentation</vt:lpstr>
      <vt:lpstr>PowerPoint Presentation</vt:lpstr>
    </vt:vector>
  </TitlesOfParts>
  <Company>Lawnswood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std</dc:creator>
  <cp:lastModifiedBy>Mrs R Paul</cp:lastModifiedBy>
  <cp:revision>1</cp:revision>
  <cp:lastPrinted>2025-09-24T12:10:06Z</cp:lastPrinted>
  <dcterms:created xsi:type="dcterms:W3CDTF">2018-02-21T07:23:35Z</dcterms:created>
  <dcterms:modified xsi:type="dcterms:W3CDTF">2025-09-25T08:28:09Z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0x010100209F720AE331774B907FC82BAAA1568E</vt:lpwstr>
  </property>
</Properties>
</file>