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8" r:id="rId7"/>
    <p:sldId id="264" r:id="rId8"/>
    <p:sldId id="265" r:id="rId9"/>
    <p:sldId id="266" r:id="rId10"/>
    <p:sldId id="267" r:id="rId11"/>
    <p:sldId id="263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800040"/>
    <a:srgbClr val="F2FDF7"/>
    <a:srgbClr val="5D7E9D"/>
    <a:srgbClr val="191919"/>
    <a:srgbClr val="FFFDDD"/>
    <a:srgbClr val="CEC339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8" autoAdjust="0"/>
    <p:restoredTop sz="92980" autoAdjust="0"/>
  </p:normalViewPr>
  <p:slideViewPr>
    <p:cSldViewPr snapToObjects="1">
      <p:cViewPr varScale="1">
        <p:scale>
          <a:sx n="102" d="100"/>
          <a:sy n="102" d="100"/>
        </p:scale>
        <p:origin x="872" y="84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5B964F-E492-492F-9C30-EB42BBB8B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47CA2B-2AFA-4C02-A580-8E7AC1194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6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924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30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589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23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7851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827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506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422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672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111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08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478A2-FA94-4F03-B717-30DDCD87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8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C25B-E43C-4BEC-A3BE-1C4F3B489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35D3-7A32-4F1B-AAC5-B6F018A4D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1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EB8-5C1B-4830-9CAD-A02C2FF5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13D1-9D20-433B-A882-D5BAC238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5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903-346A-4AB7-976D-B9666E1AE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A813-607D-4C19-8682-EFBB02BB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1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032C-628E-40EC-B836-5F8C4AD4D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4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5788-4A84-4057-9FB4-D9F39D02A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DAC-66ED-4C85-B624-2173B820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277E-FE31-4574-A1C1-982126154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AEEF-CE2E-43CD-8DC3-68F1A7B54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51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4C61-F391-4A85-A505-B73D9A7CF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0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BF8FA9-5D67-4DEB-A690-678414B73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6.jp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03"/>
          <p:cNvSpPr txBox="1">
            <a:spLocks noChangeArrowheads="1"/>
          </p:cNvSpPr>
          <p:nvPr/>
        </p:nvSpPr>
        <p:spPr bwMode="auto">
          <a:xfrm>
            <a:off x="533400" y="1509713"/>
            <a:ext cx="7924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6600" dirty="0">
                <a:solidFill>
                  <a:schemeClr val="tx2"/>
                </a:solidFill>
              </a:rPr>
              <a:t>Preparing for your </a:t>
            </a:r>
            <a:r>
              <a:rPr lang="en-US" altLang="en-US" sz="6600" dirty="0">
                <a:solidFill>
                  <a:srgbClr val="F2FDF7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6600" dirty="0"/>
              <a:t>Maths Exam</a:t>
            </a:r>
            <a:endParaRPr lang="en-US" altLang="en-US" sz="3200" dirty="0"/>
          </a:p>
        </p:txBody>
      </p:sp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01</a:t>
            </a:r>
            <a:endParaRPr lang="en-US" altLang="en-US" dirty="0"/>
          </a:p>
        </p:txBody>
      </p:sp>
      <p:pic>
        <p:nvPicPr>
          <p:cNvPr id="13" name="Shape 8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01663"/>
            <a:ext cx="917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hape 10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00075"/>
            <a:ext cx="9286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045080" y="5260539"/>
            <a:ext cx="1603821" cy="5013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39653" y="2410969"/>
            <a:ext cx="15121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Like this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40052" y="2410969"/>
            <a:ext cx="20162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NOT like this…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602578" y="5046387"/>
            <a:ext cx="1603821" cy="5013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2471" y="4509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5797" y="2979254"/>
            <a:ext cx="2135422" cy="1696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4391" y="3015184"/>
            <a:ext cx="3352800" cy="1676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96661" y="1449809"/>
            <a:ext cx="596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DON’T cross anything out UNLESS it is being replaced by something else … but if you have to … </a:t>
            </a:r>
          </a:p>
        </p:txBody>
      </p:sp>
    </p:spTree>
    <p:extLst>
      <p:ext uri="{BB962C8B-B14F-4D97-AF65-F5344CB8AC3E}">
        <p14:creationId xmlns:p14="http://schemas.microsoft.com/office/powerpoint/2010/main" val="544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11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45080" y="5260539"/>
            <a:ext cx="1603821" cy="5013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162" y="1388706"/>
            <a:ext cx="3601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Write your answers in the space provided … 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never go below the line (if there is one)…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if you have to because you’ve run out of space … make it clear that there is working out below THE GIVEN SPACE!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6896" y="1235948"/>
            <a:ext cx="3601712" cy="50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0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12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 …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75624" y="1510552"/>
            <a:ext cx="2964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 general, take pride in your work.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 particular, be accurate when drawing graphs.  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Consider the exam as an opportunity to “show what you know”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Check your answers </a:t>
            </a: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(do I have to repeat this one??)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Does the answer make sense?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952" y="2016889"/>
            <a:ext cx="4062849" cy="28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13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5624" y="1510552"/>
            <a:ext cx="7104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panic .. You can do this! </a:t>
            </a:r>
          </a:p>
          <a:p>
            <a:endParaRPr lang="en-GB" dirty="0"/>
          </a:p>
          <a:p>
            <a:r>
              <a:rPr lang="en-GB" dirty="0"/>
              <a:t>Keep an eye on the time – think about using 1 minute per mark. Where you are faster than this, the extra time can be used for trickier questions</a:t>
            </a:r>
          </a:p>
          <a:p>
            <a:endParaRPr lang="en-GB" dirty="0"/>
          </a:p>
          <a:p>
            <a:r>
              <a:rPr lang="en-GB" dirty="0"/>
              <a:t>Check your answers! Show all your working out!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2087" y="4642630"/>
            <a:ext cx="6257925" cy="14573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7652" y="4172905"/>
            <a:ext cx="745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ALWAYS check the back page and the end of the paper will say : </a:t>
            </a:r>
          </a:p>
        </p:txBody>
      </p:sp>
    </p:spTree>
    <p:extLst>
      <p:ext uri="{BB962C8B-B14F-4D97-AF65-F5344CB8AC3E}">
        <p14:creationId xmlns:p14="http://schemas.microsoft.com/office/powerpoint/2010/main" val="9067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14</a:t>
            </a:r>
            <a:endParaRPr lang="en-US" alt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551254" y="5134899"/>
            <a:ext cx="1603821" cy="5013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77488" y="1662629"/>
            <a:ext cx="3382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Check you’ve answered the question .. Make a statement with your final answer if appropriate. 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Circling the “best buy” or just writing “No” is not enough! 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Is there an answer line? Is your answer on it ?  </a:t>
            </a:r>
          </a:p>
          <a:p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201" y="4650385"/>
            <a:ext cx="3200400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6814" y="1488388"/>
            <a:ext cx="2767787" cy="26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602578" y="5046387"/>
            <a:ext cx="1603821" cy="5013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2471" y="4509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5236" y="1628800"/>
            <a:ext cx="5969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the calculator papers … check your calculator: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suitable and can be used for the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in degrees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know how to use it!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Remember … SYNTAX ERROR .. </a:t>
            </a:r>
            <a:r>
              <a:rPr lang="en-GB"/>
              <a:t>means </a:t>
            </a:r>
            <a:endParaRPr lang="en-GB" dirty="0"/>
          </a:p>
          <a:p>
            <a:endParaRPr lang="en-GB" dirty="0"/>
          </a:p>
          <a:p>
            <a:r>
              <a:rPr lang="en-GB" dirty="0"/>
              <a:t>	ERROR .. </a:t>
            </a:r>
          </a:p>
          <a:p>
            <a:endParaRPr lang="en-GB" dirty="0"/>
          </a:p>
          <a:p>
            <a:r>
              <a:rPr lang="en-GB" dirty="0"/>
              <a:t>	so … Try again!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6642" y="3753036"/>
            <a:ext cx="2242216" cy="22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16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45080" y="5260539"/>
            <a:ext cx="1603821" cy="501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162" y="1388706"/>
            <a:ext cx="7526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>
                    <a:lumMod val="50000"/>
                  </a:schemeClr>
                </a:solidFill>
              </a:rPr>
              <a:t>GOOD LUCK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2672916"/>
            <a:ext cx="2548644" cy="3012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/>
        </p:blipFill>
        <p:spPr>
          <a:xfrm>
            <a:off x="3815916" y="2672916"/>
            <a:ext cx="3304408" cy="305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407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02</a:t>
            </a:r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1644" t="6342"/>
          <a:stretch/>
        </p:blipFill>
        <p:spPr>
          <a:xfrm>
            <a:off x="1431630" y="146262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082955" y="2635785"/>
            <a:ext cx="6800850" cy="1906471"/>
            <a:chOff x="971550" y="2960948"/>
            <a:chExt cx="6800850" cy="19064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19237" y="3391430"/>
              <a:ext cx="6143625" cy="10382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28084" y="4221088"/>
              <a:ext cx="2444316" cy="646331"/>
            </a:xfrm>
            <a:prstGeom prst="rect">
              <a:avLst/>
            </a:prstGeom>
            <a:solidFill>
              <a:srgbClr val="F2FDF7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7030A0"/>
                  </a:solidFill>
                </a:rPr>
                <a:t>Clear plastic marked with cm and mm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1550" y="2960948"/>
              <a:ext cx="864146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THIS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88478" y="4245751"/>
            <a:ext cx="5783822" cy="1811954"/>
            <a:chOff x="1088478" y="4245751"/>
            <a:chExt cx="5783822" cy="18119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78276" y="4287537"/>
              <a:ext cx="2571913" cy="171905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427984" y="5411374"/>
              <a:ext cx="2444316" cy="646331"/>
            </a:xfrm>
            <a:prstGeom prst="rect">
              <a:avLst/>
            </a:prstGeom>
            <a:solidFill>
              <a:srgbClr val="F2FDF7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7030A0"/>
                  </a:solidFill>
                </a:rPr>
                <a:t>Wooden or with only inches on it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8478" y="4245751"/>
              <a:ext cx="1287277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NOT THIS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2987824" y="1462622"/>
            <a:ext cx="936104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03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644" t="6342"/>
          <a:stretch/>
        </p:blipFill>
        <p:spPr>
          <a:xfrm>
            <a:off x="1431630" y="146262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1553432" y="1720384"/>
            <a:ext cx="1159503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918961" y="3118914"/>
            <a:ext cx="3264168" cy="2991690"/>
            <a:chOff x="4918961" y="3118914"/>
            <a:chExt cx="3264168" cy="29916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39151" y="3257554"/>
              <a:ext cx="2843978" cy="28530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18961" y="3118914"/>
              <a:ext cx="1287277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NOT THIS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04626" y="2931519"/>
            <a:ext cx="3609483" cy="3223812"/>
            <a:chOff x="1104626" y="2931519"/>
            <a:chExt cx="3609483" cy="32238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8172" y="2931519"/>
              <a:ext cx="2475937" cy="137201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31630" y="4385854"/>
              <a:ext cx="1922322" cy="17694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04626" y="3011787"/>
              <a:ext cx="1287277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Either of THESE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04</a:t>
            </a:r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644" t="6342"/>
          <a:stretch/>
        </p:blipFill>
        <p:spPr>
          <a:xfrm>
            <a:off x="1431630" y="146262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2231740" y="1720384"/>
            <a:ext cx="2340260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75771" y="3555996"/>
            <a:ext cx="3694881" cy="2220520"/>
            <a:chOff x="4675771" y="3555996"/>
            <a:chExt cx="3694881" cy="2220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2020" y="3789040"/>
              <a:ext cx="3618632" cy="198747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75771" y="3555996"/>
              <a:ext cx="1624421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NOT THESE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9242" y="3258621"/>
            <a:ext cx="3251808" cy="2703519"/>
            <a:chOff x="1339242" y="3258621"/>
            <a:chExt cx="3251808" cy="27035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28775" y="3380865"/>
              <a:ext cx="2962275" cy="258127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39242" y="3258621"/>
              <a:ext cx="1287277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THESE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-551254" y="5134899"/>
            <a:ext cx="1603821" cy="50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05</a:t>
            </a:r>
            <a:endParaRPr lang="en-US" altLang="en-US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81687" y="401247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1644" t="6342"/>
          <a:stretch/>
        </p:blipFill>
        <p:spPr>
          <a:xfrm>
            <a:off x="1431630" y="146262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4177004" y="1781698"/>
            <a:ext cx="828092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864032" y="5525443"/>
            <a:ext cx="243435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Have a spare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61457" y="2692707"/>
            <a:ext cx="4355015" cy="3533014"/>
            <a:chOff x="4361457" y="2692707"/>
            <a:chExt cx="4355015" cy="3533014"/>
          </a:xfrm>
        </p:grpSpPr>
        <p:sp>
          <p:nvSpPr>
            <p:cNvPr id="23" name="TextBox 22"/>
            <p:cNvSpPr txBox="1"/>
            <p:nvPr/>
          </p:nvSpPr>
          <p:spPr>
            <a:xfrm>
              <a:off x="4361457" y="2890122"/>
              <a:ext cx="163185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NOT THESE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97793" y="2692707"/>
              <a:ext cx="2018679" cy="13501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11897" y="3414712"/>
              <a:ext cx="2416262" cy="265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97126" y="4555155"/>
              <a:ext cx="1648941" cy="167056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281687" y="3069473"/>
            <a:ext cx="3013716" cy="2341833"/>
            <a:chOff x="1281687" y="3069473"/>
            <a:chExt cx="3013716" cy="23418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90278" y="3134831"/>
              <a:ext cx="2905125" cy="227647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81687" y="3069473"/>
              <a:ext cx="1287277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THESE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38300" y="5996406"/>
            <a:ext cx="300240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…and a “spare” spare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-602578" y="5046387"/>
            <a:ext cx="1603821" cy="50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06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45080" y="5260539"/>
            <a:ext cx="1603821" cy="5013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4" y="3176972"/>
            <a:ext cx="4051454" cy="27591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l="1644" t="6342"/>
          <a:stretch/>
        </p:blipFill>
        <p:spPr>
          <a:xfrm>
            <a:off x="611560" y="148918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val 17"/>
          <p:cNvSpPr/>
          <p:nvPr/>
        </p:nvSpPr>
        <p:spPr>
          <a:xfrm>
            <a:off x="4214799" y="1757914"/>
            <a:ext cx="1850883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045224" y="2846143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these for drawing … remember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Pen for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Pencil for drawing (that includes graphs!)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5672" y="4701891"/>
            <a:ext cx="1189995" cy="12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2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07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1644" t="6342"/>
          <a:stretch/>
        </p:blipFill>
        <p:spPr>
          <a:xfrm>
            <a:off x="1431630" y="146262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417226" y="1998530"/>
            <a:ext cx="3010758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88478" y="2795461"/>
            <a:ext cx="6700427" cy="3146715"/>
            <a:chOff x="1088478" y="2795461"/>
            <a:chExt cx="6700427" cy="3146715"/>
          </a:xfrm>
        </p:grpSpPr>
        <p:sp>
          <p:nvSpPr>
            <p:cNvPr id="22" name="TextBox 21"/>
            <p:cNvSpPr txBox="1"/>
            <p:nvPr/>
          </p:nvSpPr>
          <p:spPr>
            <a:xfrm>
              <a:off x="1088478" y="2795461"/>
              <a:ext cx="3339506" cy="147732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If you aren’t given any and you think you need to use it … i.e. for “transformations”</a:t>
              </a:r>
            </a:p>
            <a:p>
              <a:pPr algn="ctr"/>
              <a:endParaRPr lang="en-GB" b="1" dirty="0">
                <a:solidFill>
                  <a:srgbClr val="F2FDF7"/>
                </a:solidFill>
              </a:endParaRPr>
            </a:p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ASK FOR SOME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69860" y="2931519"/>
              <a:ext cx="3219045" cy="301065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088478" y="5048127"/>
            <a:ext cx="333950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Do not use it for working out … it will not get marked</a:t>
            </a:r>
          </a:p>
        </p:txBody>
      </p:sp>
    </p:spTree>
    <p:extLst>
      <p:ext uri="{BB962C8B-B14F-4D97-AF65-F5344CB8AC3E}">
        <p14:creationId xmlns:p14="http://schemas.microsoft.com/office/powerpoint/2010/main" val="672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08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9168" y="1376772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you are going to highlight or underline key words: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238" y="1796250"/>
            <a:ext cx="5886450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863" y="3415843"/>
            <a:ext cx="5800725" cy="1895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9787" y="4439764"/>
            <a:ext cx="20162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NOT like this…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5936" y="3582921"/>
            <a:ext cx="4231766" cy="241609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95936" y="3258621"/>
            <a:ext cx="20162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Or this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8470" y="1718660"/>
            <a:ext cx="201622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LIKE THIS…</a:t>
            </a:r>
          </a:p>
        </p:txBody>
      </p:sp>
    </p:spTree>
    <p:extLst>
      <p:ext uri="{BB962C8B-B14F-4D97-AF65-F5344CB8AC3E}">
        <p14:creationId xmlns:p14="http://schemas.microsoft.com/office/powerpoint/2010/main" val="31320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09</a:t>
            </a:r>
            <a:endParaRPr lang="en-US" alt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551254" y="5134899"/>
            <a:ext cx="1603821" cy="5013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3684" y="1405836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3988" y="1705258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6492" y="2122597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6036" y="2693755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67644" y="2867819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36834" y="3411746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99034" y="3955673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4736" y="3841205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25306" y="4373300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90700" y="4944458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2958" y="4933856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6084" y="5662449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1642" y="5516147"/>
            <a:ext cx="596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Have I said ?? </a:t>
            </a:r>
          </a:p>
          <a:p>
            <a:r>
              <a:rPr lang="en-GB" dirty="0"/>
              <a:t>Show all your working out </a:t>
            </a:r>
          </a:p>
        </p:txBody>
      </p:sp>
    </p:spTree>
    <p:extLst>
      <p:ext uri="{BB962C8B-B14F-4D97-AF65-F5344CB8AC3E}">
        <p14:creationId xmlns:p14="http://schemas.microsoft.com/office/powerpoint/2010/main" val="28414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538</Words>
  <Application>Microsoft Office PowerPoint</Application>
  <PresentationFormat>On-screen Show (4:3)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Mrs J Evans</cp:lastModifiedBy>
  <cp:revision>151</cp:revision>
  <dcterms:modified xsi:type="dcterms:W3CDTF">2018-05-21T13:03:07Z</dcterms:modified>
</cp:coreProperties>
</file>