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6858000" cy="9906000" type="A4"/>
  <p:notesSz cx="6858000" cy="9144000"/>
  <p:defaultTextStyle>
    <a:defPPr>
      <a:defRPr lang="en-US">
        <a:uFillTx/>
      </a:defRPr>
    </a:defPPr>
    <a:lvl1pPr marL="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E63CBF-E73D-413E-8D39-BD24B4D0DEFD}" v="23" dt="2025-05-02T10:13:19.8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rgbClr val="00000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45" autoAdjust="0"/>
    <p:restoredTop sz="94660"/>
  </p:normalViewPr>
  <p:slideViewPr>
    <p:cSldViewPr snapToGrid="0">
      <p:cViewPr varScale="1">
        <p:scale>
          <a:sx n="51" d="100"/>
          <a:sy n="51" d="100"/>
        </p:scale>
        <p:origin x="21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R Paul" userId="c0248db4-9663-4535-be8d-d59fa0de42f5" providerId="ADAL" clId="{1A54E802-684D-4FCB-BEE0-EA775E50E30D}"/>
    <pc:docChg chg="undo custSel modSld">
      <pc:chgData name="Mrs R Paul" userId="c0248db4-9663-4535-be8d-d59fa0de42f5" providerId="ADAL" clId="{1A54E802-684D-4FCB-BEE0-EA775E50E30D}" dt="2025-05-03T07:36:50.272" v="9" actId="1076"/>
      <pc:docMkLst>
        <pc:docMk/>
      </pc:docMkLst>
      <pc:sldChg chg="modSp mod">
        <pc:chgData name="Mrs R Paul" userId="c0248db4-9663-4535-be8d-d59fa0de42f5" providerId="ADAL" clId="{1A54E802-684D-4FCB-BEE0-EA775E50E30D}" dt="2025-05-03T07:36:50.272" v="9" actId="1076"/>
        <pc:sldMkLst>
          <pc:docMk/>
          <pc:sldMk cId="0" sldId="256"/>
        </pc:sldMkLst>
        <pc:spChg chg="mod">
          <ac:chgData name="Mrs R Paul" userId="c0248db4-9663-4535-be8d-d59fa0de42f5" providerId="ADAL" clId="{1A54E802-684D-4FCB-BEE0-EA775E50E30D}" dt="2025-05-03T07:36:50.272" v="9" actId="1076"/>
          <ac:spMkLst>
            <pc:docMk/>
            <pc:sldMk cId="0" sldId="256"/>
            <ac:spMk id="31" creationId="{7D6AB3AB-1C7B-93CD-19E1-68486BE189FB}"/>
          </ac:spMkLst>
        </pc:spChg>
        <pc:grpChg chg="mod">
          <ac:chgData name="Mrs R Paul" userId="c0248db4-9663-4535-be8d-d59fa0de42f5" providerId="ADAL" clId="{1A54E802-684D-4FCB-BEE0-EA775E50E30D}" dt="2025-05-03T07:36:29.531" v="6" actId="1076"/>
          <ac:grpSpMkLst>
            <pc:docMk/>
            <pc:sldMk cId="0" sldId="256"/>
            <ac:grpSpMk id="17" creationId="{A72875AF-BEF0-4D62-AAEB-B34C25B5504A}"/>
          </ac:grpSpMkLst>
        </pc:grpChg>
        <pc:picChg chg="mod">
          <ac:chgData name="Mrs R Paul" userId="c0248db4-9663-4535-be8d-d59fa0de42f5" providerId="ADAL" clId="{1A54E802-684D-4FCB-BEE0-EA775E50E30D}" dt="2025-05-03T07:36:35.212" v="7" actId="1076"/>
          <ac:picMkLst>
            <pc:docMk/>
            <pc:sldMk cId="0" sldId="256"/>
            <ac:picMk id="19" creationId="{9EB36A40-3851-4BC1-1464-C0E0BC8BF7AC}"/>
          </ac:picMkLst>
        </pc:picChg>
        <pc:picChg chg="mod">
          <ac:chgData name="Mrs R Paul" userId="c0248db4-9663-4535-be8d-d59fa0de42f5" providerId="ADAL" clId="{1A54E802-684D-4FCB-BEE0-EA775E50E30D}" dt="2025-05-03T07:36:07.692" v="3" actId="1076"/>
          <ac:picMkLst>
            <pc:docMk/>
            <pc:sldMk cId="0" sldId="256"/>
            <ac:picMk id="46" creationId="{41593494-B3F2-D717-2A35-ED391275B93C}"/>
          </ac:picMkLst>
        </pc:picChg>
        <pc:picChg chg="mod">
          <ac:chgData name="Mrs R Paul" userId="c0248db4-9663-4535-be8d-d59fa0de42f5" providerId="ADAL" clId="{1A54E802-684D-4FCB-BEE0-EA775E50E30D}" dt="2025-05-03T07:35:40.436" v="2" actId="14100"/>
          <ac:picMkLst>
            <pc:docMk/>
            <pc:sldMk cId="0" sldId="256"/>
            <ac:picMk id="47" creationId="{DF178118-CFD5-CCD7-1B43-2A1243EFA86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2B1F5-A329-4811-AD1A-8AE34AAA2229}" type="datetimeFigureOut">
              <a:rPr lang="en-GB" smtClean="0"/>
              <a:t>03/05/2025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154238-1AF3-448C-B241-53979EE2CA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002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>
                <a:uFillTx/>
              </a:defRPr>
            </a:lvl1pPr>
          </a:lstStyle>
          <a:p>
            <a:r>
              <a:rPr lang="en-US">
                <a:uFillTx/>
              </a:rPr>
              <a:t>Click to edit Master title style</a:t>
            </a:r>
            <a:endParaRPr lang="en-US" dirty="0">
              <a:uFillTx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>
                <a:uFillTx/>
              </a:defRPr>
            </a:lvl1pPr>
            <a:lvl2pPr marL="342900" indent="0" algn="ctr">
              <a:buNone/>
              <a:defRPr sz="1500">
                <a:uFillTx/>
              </a:defRPr>
            </a:lvl2pPr>
            <a:lvl3pPr marL="685800" indent="0" algn="ctr">
              <a:buNone/>
              <a:defRPr sz="1350">
                <a:uFillTx/>
              </a:defRPr>
            </a:lvl3pPr>
            <a:lvl4pPr marL="1028700" indent="0" algn="ctr">
              <a:buNone/>
              <a:defRPr sz="1200">
                <a:uFillTx/>
              </a:defRPr>
            </a:lvl4pPr>
            <a:lvl5pPr marL="1371600" indent="0" algn="ctr">
              <a:buNone/>
              <a:defRPr sz="1200">
                <a:uFillTx/>
              </a:defRPr>
            </a:lvl5pPr>
            <a:lvl6pPr marL="1714500" indent="0" algn="ctr">
              <a:buNone/>
              <a:defRPr sz="1200">
                <a:uFillTx/>
              </a:defRPr>
            </a:lvl6pPr>
            <a:lvl7pPr marL="2057400" indent="0" algn="ctr">
              <a:buNone/>
              <a:defRPr sz="1200">
                <a:uFillTx/>
              </a:defRPr>
            </a:lvl7pPr>
            <a:lvl8pPr marL="2400300" indent="0" algn="ctr">
              <a:buNone/>
              <a:defRPr sz="1200">
                <a:uFillTx/>
              </a:defRPr>
            </a:lvl8pPr>
            <a:lvl9pPr marL="2743200" indent="0" algn="ctr">
              <a:buNone/>
              <a:defRPr sz="1200">
                <a:uFillTx/>
              </a:defRPr>
            </a:lvl9pPr>
          </a:lstStyle>
          <a:p>
            <a:r>
              <a:rPr lang="en-US">
                <a:uFillTx/>
              </a:rPr>
              <a:t>Click to edit Master subtitle style</a:t>
            </a:r>
            <a:endParaRPr lang="en-US" dirty="0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14ED-E541-4122-9988-54934D33215B}" type="datetime1">
              <a:rPr lang="en-GB" smtClean="0">
                <a:uFillTx/>
              </a:rPr>
              <a:t>03/05/2025</a:t>
            </a:fld>
            <a:endParaRPr lang="en-GB" dirty="0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924C-3CB2-4C44-AAF8-854407DA7A5C}" type="slidenum">
              <a:rPr lang="en-GB" smtClean="0">
                <a:uFillTx/>
              </a:rPr>
              <a:t>‹#›</a:t>
            </a:fld>
            <a:endParaRPr lang="en-GB" dirty="0">
              <a:uFillTx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uFillTx/>
              </a:rPr>
              <a:t>Click to edit Master title style</a:t>
            </a:r>
            <a:endParaRPr lang="en-US" dirty="0">
              <a:uFillTx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>
                <a:uFillTx/>
              </a:rPr>
              <a:t>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  <a:endParaRPr lang="en-US" dirty="0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03A84-D007-4A7C-AA4B-70697A76662C}" type="datetime1">
              <a:rPr lang="en-GB" smtClean="0">
                <a:uFillTx/>
              </a:rPr>
              <a:t>03/05/2025</a:t>
            </a:fld>
            <a:endParaRPr lang="en-GB" dirty="0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924C-3CB2-4C44-AAF8-854407DA7A5C}" type="slidenum">
              <a:rPr lang="en-GB" smtClean="0">
                <a:uFillTx/>
              </a:rPr>
              <a:t>‹#›</a:t>
            </a:fld>
            <a:endParaRPr lang="en-GB" dirty="0">
              <a:uFillTx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>
                <a:uFillTx/>
              </a:rPr>
              <a:t>Click to edit Master title style</a:t>
            </a:r>
            <a:endParaRPr lang="en-US" dirty="0">
              <a:uFillTx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>
                <a:uFillTx/>
              </a:rPr>
              <a:t>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  <a:endParaRPr lang="en-US" dirty="0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15F0-D816-4C4D-A7D7-2F8EDE9E6EE7}" type="datetime1">
              <a:rPr lang="en-GB" smtClean="0">
                <a:uFillTx/>
              </a:rPr>
              <a:t>03/05/2025</a:t>
            </a:fld>
            <a:endParaRPr lang="en-GB" dirty="0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924C-3CB2-4C44-AAF8-854407DA7A5C}" type="slidenum">
              <a:rPr lang="en-GB" smtClean="0">
                <a:uFillTx/>
              </a:rPr>
              <a:t>‹#›</a:t>
            </a:fld>
            <a:endParaRPr lang="en-GB" dirty="0"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uFillTx/>
              </a:rPr>
              <a:t>Click to edit Master title style</a:t>
            </a:r>
            <a:endParaRPr lang="en-US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>
                <a:uFillTx/>
              </a:rPr>
              <a:t>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  <a:endParaRPr lang="en-US" dirty="0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5305A-026A-476B-851A-F8D57C67F3EB}" type="datetime1">
              <a:rPr lang="en-GB" smtClean="0">
                <a:uFillTx/>
              </a:rPr>
              <a:t>03/05/2025</a:t>
            </a:fld>
            <a:endParaRPr lang="en-GB" dirty="0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924C-3CB2-4C44-AAF8-854407DA7A5C}" type="slidenum">
              <a:rPr lang="en-GB" smtClean="0">
                <a:uFillTx/>
              </a:rPr>
              <a:t>‹#›</a:t>
            </a:fld>
            <a:endParaRPr lang="en-GB" dirty="0">
              <a:uFillTx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>
                <a:uFillTx/>
              </a:defRPr>
            </a:lvl1pPr>
          </a:lstStyle>
          <a:p>
            <a:r>
              <a:rPr lang="en-US">
                <a:uFillTx/>
              </a:rPr>
              <a:t>Click to edit Master title style</a:t>
            </a:r>
            <a:endParaRPr lang="en-US" dirty="0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  <a:uFillTx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9pPr>
          </a:lstStyle>
          <a:p>
            <a:pPr lvl="0"/>
            <a:r>
              <a:rPr lang="en-US">
                <a:uFillTx/>
              </a:rPr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226F-1C49-49A9-B953-8C293677A55A}" type="datetime1">
              <a:rPr lang="en-GB" smtClean="0">
                <a:uFillTx/>
              </a:rPr>
              <a:t>03/05/2025</a:t>
            </a:fld>
            <a:endParaRPr lang="en-GB" dirty="0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924C-3CB2-4C44-AAF8-854407DA7A5C}" type="slidenum">
              <a:rPr lang="en-GB" smtClean="0">
                <a:uFillTx/>
              </a:rPr>
              <a:t>‹#›</a:t>
            </a:fld>
            <a:endParaRPr lang="en-GB" dirty="0">
              <a:uFillTx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uFillTx/>
              </a:rPr>
              <a:t>Click to edit Master title style</a:t>
            </a:r>
            <a:endParaRPr lang="en-US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>
                <a:uFillTx/>
              </a:rPr>
              <a:t>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  <a:endParaRPr lang="en-US" dirty="0">
              <a:uFillTx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>
                <a:uFillTx/>
              </a:rPr>
              <a:t>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  <a:endParaRPr lang="en-US" dirty="0">
              <a:uFillTx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680F-0111-45A7-8E41-B098A9590FC6}" type="datetime1">
              <a:rPr lang="en-GB" smtClean="0">
                <a:uFillTx/>
              </a:rPr>
              <a:t>03/05/2025</a:t>
            </a:fld>
            <a:endParaRPr lang="en-GB" dirty="0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924C-3CB2-4C44-AAF8-854407DA7A5C}" type="slidenum">
              <a:rPr lang="en-GB" smtClean="0">
                <a:uFillTx/>
              </a:rPr>
              <a:t>‹#›</a:t>
            </a:fld>
            <a:endParaRPr lang="en-GB" dirty="0">
              <a:uFillTx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>
                <a:uFillTx/>
              </a:rPr>
              <a:t>Click to edit Master title style</a:t>
            </a:r>
            <a:endParaRPr lang="en-US" dirty="0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>
                <a:uFillTx/>
              </a:defRPr>
            </a:lvl1pPr>
            <a:lvl2pPr marL="342900" indent="0">
              <a:buNone/>
              <a:defRPr sz="1500" b="1">
                <a:uFillTx/>
              </a:defRPr>
            </a:lvl2pPr>
            <a:lvl3pPr marL="685800" indent="0">
              <a:buNone/>
              <a:defRPr sz="1350" b="1">
                <a:uFillTx/>
              </a:defRPr>
            </a:lvl3pPr>
            <a:lvl4pPr marL="1028700" indent="0">
              <a:buNone/>
              <a:defRPr sz="1200" b="1">
                <a:uFillTx/>
              </a:defRPr>
            </a:lvl4pPr>
            <a:lvl5pPr marL="1371600" indent="0">
              <a:buNone/>
              <a:defRPr sz="1200" b="1">
                <a:uFillTx/>
              </a:defRPr>
            </a:lvl5pPr>
            <a:lvl6pPr marL="1714500" indent="0">
              <a:buNone/>
              <a:defRPr sz="1200" b="1">
                <a:uFillTx/>
              </a:defRPr>
            </a:lvl6pPr>
            <a:lvl7pPr marL="2057400" indent="0">
              <a:buNone/>
              <a:defRPr sz="1200" b="1">
                <a:uFillTx/>
              </a:defRPr>
            </a:lvl7pPr>
            <a:lvl8pPr marL="2400300" indent="0">
              <a:buNone/>
              <a:defRPr sz="1200" b="1">
                <a:uFillTx/>
              </a:defRPr>
            </a:lvl8pPr>
            <a:lvl9pPr marL="2743200" indent="0">
              <a:buNone/>
              <a:defRPr sz="1200" b="1">
                <a:uFillTx/>
              </a:defRPr>
            </a:lvl9pPr>
          </a:lstStyle>
          <a:p>
            <a:pPr lvl="0"/>
            <a:r>
              <a:rPr lang="en-US">
                <a:uFillTx/>
              </a:rPr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>
                <a:uFillTx/>
              </a:rPr>
              <a:t>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  <a:endParaRPr lang="en-US" dirty="0">
              <a:uFillTx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>
                <a:uFillTx/>
              </a:defRPr>
            </a:lvl1pPr>
            <a:lvl2pPr marL="342900" indent="0">
              <a:buNone/>
              <a:defRPr sz="1500" b="1">
                <a:uFillTx/>
              </a:defRPr>
            </a:lvl2pPr>
            <a:lvl3pPr marL="685800" indent="0">
              <a:buNone/>
              <a:defRPr sz="1350" b="1">
                <a:uFillTx/>
              </a:defRPr>
            </a:lvl3pPr>
            <a:lvl4pPr marL="1028700" indent="0">
              <a:buNone/>
              <a:defRPr sz="1200" b="1">
                <a:uFillTx/>
              </a:defRPr>
            </a:lvl4pPr>
            <a:lvl5pPr marL="1371600" indent="0">
              <a:buNone/>
              <a:defRPr sz="1200" b="1">
                <a:uFillTx/>
              </a:defRPr>
            </a:lvl5pPr>
            <a:lvl6pPr marL="1714500" indent="0">
              <a:buNone/>
              <a:defRPr sz="1200" b="1">
                <a:uFillTx/>
              </a:defRPr>
            </a:lvl6pPr>
            <a:lvl7pPr marL="2057400" indent="0">
              <a:buNone/>
              <a:defRPr sz="1200" b="1">
                <a:uFillTx/>
              </a:defRPr>
            </a:lvl7pPr>
            <a:lvl8pPr marL="2400300" indent="0">
              <a:buNone/>
              <a:defRPr sz="1200" b="1">
                <a:uFillTx/>
              </a:defRPr>
            </a:lvl8pPr>
            <a:lvl9pPr marL="2743200" indent="0">
              <a:buNone/>
              <a:defRPr sz="1200" b="1">
                <a:uFillTx/>
              </a:defRPr>
            </a:lvl9pPr>
          </a:lstStyle>
          <a:p>
            <a:pPr lvl="0"/>
            <a:r>
              <a:rPr lang="en-US">
                <a:uFillTx/>
              </a:rPr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>
                <a:uFillTx/>
              </a:rPr>
              <a:t>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  <a:endParaRPr lang="en-US" dirty="0">
              <a:uFillTx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BE60-8403-4B67-9089-B1FEA6825CCD}" type="datetime1">
              <a:rPr lang="en-GB" smtClean="0">
                <a:uFillTx/>
              </a:rPr>
              <a:t>03/05/2025</a:t>
            </a:fld>
            <a:endParaRPr lang="en-GB" dirty="0">
              <a:uFillTx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uFillTx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924C-3CB2-4C44-AAF8-854407DA7A5C}" type="slidenum">
              <a:rPr lang="en-GB" smtClean="0">
                <a:uFillTx/>
              </a:rPr>
              <a:t>‹#›</a:t>
            </a:fld>
            <a:endParaRPr lang="en-GB" dirty="0"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uFillTx/>
              </a:rPr>
              <a:t>Click to edit Master title style</a:t>
            </a:r>
            <a:endParaRPr lang="en-US" dirty="0">
              <a:uFillTx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48F85-D767-44BF-8D35-A82A81A7482D}" type="datetime1">
              <a:rPr lang="en-GB" smtClean="0">
                <a:uFillTx/>
              </a:rPr>
              <a:t>03/05/2025</a:t>
            </a:fld>
            <a:endParaRPr lang="en-GB" dirty="0">
              <a:uFillTx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uFillTx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924C-3CB2-4C44-AAF8-854407DA7A5C}" type="slidenum">
              <a:rPr lang="en-GB" smtClean="0">
                <a:uFillTx/>
              </a:rPr>
              <a:t>‹#›</a:t>
            </a:fld>
            <a:endParaRPr lang="en-GB" dirty="0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0F53E-48E5-49BD-9858-2009C8DFF2B8}" type="datetime1">
              <a:rPr lang="en-GB" smtClean="0">
                <a:uFillTx/>
              </a:rPr>
              <a:t>03/05/2025</a:t>
            </a:fld>
            <a:endParaRPr lang="en-GB" dirty="0">
              <a:uFillTx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924C-3CB2-4C44-AAF8-854407DA7A5C}" type="slidenum">
              <a:rPr lang="en-GB" smtClean="0">
                <a:uFillTx/>
              </a:rPr>
              <a:t>‹#›</a:t>
            </a:fld>
            <a:endParaRPr lang="en-GB" dirty="0"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>
                <a:uFillTx/>
              </a:defRPr>
            </a:lvl1pPr>
          </a:lstStyle>
          <a:p>
            <a:r>
              <a:rPr lang="en-US">
                <a:uFillTx/>
              </a:rPr>
              <a:t>Click to edit Master title style</a:t>
            </a:r>
            <a:endParaRPr lang="en-US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>
                <a:uFillTx/>
              </a:defRPr>
            </a:lvl1pPr>
            <a:lvl2pPr>
              <a:defRPr sz="2100">
                <a:uFillTx/>
              </a:defRPr>
            </a:lvl2pPr>
            <a:lvl3pPr>
              <a:defRPr sz="1800">
                <a:uFillTx/>
              </a:defRPr>
            </a:lvl3pPr>
            <a:lvl4pPr>
              <a:defRPr sz="1500">
                <a:uFillTx/>
              </a:defRPr>
            </a:lvl4pPr>
            <a:lvl5pPr>
              <a:defRPr sz="1500">
                <a:uFillTx/>
              </a:defRPr>
            </a:lvl5pPr>
            <a:lvl6pPr>
              <a:defRPr sz="1500">
                <a:uFillTx/>
              </a:defRPr>
            </a:lvl6pPr>
            <a:lvl7pPr>
              <a:defRPr sz="1500">
                <a:uFillTx/>
              </a:defRPr>
            </a:lvl7pPr>
            <a:lvl8pPr>
              <a:defRPr sz="1500">
                <a:uFillTx/>
              </a:defRPr>
            </a:lvl8pPr>
            <a:lvl9pPr>
              <a:defRPr sz="1500">
                <a:uFillTx/>
              </a:defRPr>
            </a:lvl9pPr>
          </a:lstStyle>
          <a:p>
            <a:pPr lvl="0"/>
            <a:r>
              <a:rPr lang="en-US">
                <a:uFillTx/>
              </a:rPr>
              <a:t>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  <a:endParaRPr lang="en-US" dirty="0">
              <a:uFillTx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>
                <a:uFillTx/>
              </a:defRPr>
            </a:lvl1pPr>
            <a:lvl2pPr marL="342900" indent="0">
              <a:buNone/>
              <a:defRPr sz="1050">
                <a:uFillTx/>
              </a:defRPr>
            </a:lvl2pPr>
            <a:lvl3pPr marL="685800" indent="0">
              <a:buNone/>
              <a:defRPr sz="900">
                <a:uFillTx/>
              </a:defRPr>
            </a:lvl3pPr>
            <a:lvl4pPr marL="1028700" indent="0">
              <a:buNone/>
              <a:defRPr sz="750">
                <a:uFillTx/>
              </a:defRPr>
            </a:lvl4pPr>
            <a:lvl5pPr marL="1371600" indent="0">
              <a:buNone/>
              <a:defRPr sz="750">
                <a:uFillTx/>
              </a:defRPr>
            </a:lvl5pPr>
            <a:lvl6pPr marL="1714500" indent="0">
              <a:buNone/>
              <a:defRPr sz="750">
                <a:uFillTx/>
              </a:defRPr>
            </a:lvl6pPr>
            <a:lvl7pPr marL="2057400" indent="0">
              <a:buNone/>
              <a:defRPr sz="750">
                <a:uFillTx/>
              </a:defRPr>
            </a:lvl7pPr>
            <a:lvl8pPr marL="2400300" indent="0">
              <a:buNone/>
              <a:defRPr sz="750">
                <a:uFillTx/>
              </a:defRPr>
            </a:lvl8pPr>
            <a:lvl9pPr marL="2743200" indent="0">
              <a:buNone/>
              <a:defRPr sz="750">
                <a:uFillTx/>
              </a:defRPr>
            </a:lvl9pPr>
          </a:lstStyle>
          <a:p>
            <a:pPr lvl="0"/>
            <a:r>
              <a:rPr lang="en-US">
                <a:uFillTx/>
              </a:rPr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DE408-D35C-4634-AA42-89AAC9A67D80}" type="datetime1">
              <a:rPr lang="en-GB" smtClean="0">
                <a:uFillTx/>
              </a:rPr>
              <a:t>03/05/2025</a:t>
            </a:fld>
            <a:endParaRPr lang="en-GB" dirty="0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924C-3CB2-4C44-AAF8-854407DA7A5C}" type="slidenum">
              <a:rPr lang="en-GB" smtClean="0">
                <a:uFillTx/>
              </a:rPr>
              <a:t>‹#›</a:t>
            </a:fld>
            <a:endParaRPr lang="en-GB" dirty="0">
              <a:uFillTx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>
                <a:uFillTx/>
              </a:defRPr>
            </a:lvl1pPr>
          </a:lstStyle>
          <a:p>
            <a:r>
              <a:rPr lang="en-US">
                <a:uFillTx/>
              </a:rPr>
              <a:t>Click to edit Master title style</a:t>
            </a:r>
            <a:endParaRPr lang="en-US" dirty="0">
              <a:uFillTx/>
            </a:endParaRP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>
                <a:uFillTx/>
              </a:defRPr>
            </a:lvl1pPr>
            <a:lvl2pPr marL="342900" indent="0">
              <a:buNone/>
              <a:defRPr sz="2100">
                <a:uFillTx/>
              </a:defRPr>
            </a:lvl2pPr>
            <a:lvl3pPr marL="685800" indent="0">
              <a:buNone/>
              <a:defRPr sz="1800">
                <a:uFillTx/>
              </a:defRPr>
            </a:lvl3pPr>
            <a:lvl4pPr marL="1028700" indent="0">
              <a:buNone/>
              <a:defRPr sz="1500">
                <a:uFillTx/>
              </a:defRPr>
            </a:lvl4pPr>
            <a:lvl5pPr marL="1371600" indent="0">
              <a:buNone/>
              <a:defRPr sz="1500">
                <a:uFillTx/>
              </a:defRPr>
            </a:lvl5pPr>
            <a:lvl6pPr marL="1714500" indent="0">
              <a:buNone/>
              <a:defRPr sz="1500">
                <a:uFillTx/>
              </a:defRPr>
            </a:lvl6pPr>
            <a:lvl7pPr marL="2057400" indent="0">
              <a:buNone/>
              <a:defRPr sz="1500">
                <a:uFillTx/>
              </a:defRPr>
            </a:lvl7pPr>
            <a:lvl8pPr marL="2400300" indent="0">
              <a:buNone/>
              <a:defRPr sz="1500">
                <a:uFillTx/>
              </a:defRPr>
            </a:lvl8pPr>
            <a:lvl9pPr marL="2743200" indent="0">
              <a:buNone/>
              <a:defRPr sz="1500">
                <a:uFillTx/>
              </a:defRPr>
            </a:lvl9pPr>
          </a:lstStyle>
          <a:p>
            <a:r>
              <a:rPr lang="en-US" dirty="0">
                <a:uFillTx/>
              </a:rP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>
                <a:uFillTx/>
              </a:defRPr>
            </a:lvl1pPr>
            <a:lvl2pPr marL="342900" indent="0">
              <a:buNone/>
              <a:defRPr sz="1050">
                <a:uFillTx/>
              </a:defRPr>
            </a:lvl2pPr>
            <a:lvl3pPr marL="685800" indent="0">
              <a:buNone/>
              <a:defRPr sz="900">
                <a:uFillTx/>
              </a:defRPr>
            </a:lvl3pPr>
            <a:lvl4pPr marL="1028700" indent="0">
              <a:buNone/>
              <a:defRPr sz="750">
                <a:uFillTx/>
              </a:defRPr>
            </a:lvl4pPr>
            <a:lvl5pPr marL="1371600" indent="0">
              <a:buNone/>
              <a:defRPr sz="750">
                <a:uFillTx/>
              </a:defRPr>
            </a:lvl5pPr>
            <a:lvl6pPr marL="1714500" indent="0">
              <a:buNone/>
              <a:defRPr sz="750">
                <a:uFillTx/>
              </a:defRPr>
            </a:lvl6pPr>
            <a:lvl7pPr marL="2057400" indent="0">
              <a:buNone/>
              <a:defRPr sz="750">
                <a:uFillTx/>
              </a:defRPr>
            </a:lvl7pPr>
            <a:lvl8pPr marL="2400300" indent="0">
              <a:buNone/>
              <a:defRPr sz="750">
                <a:uFillTx/>
              </a:defRPr>
            </a:lvl8pPr>
            <a:lvl9pPr marL="2743200" indent="0">
              <a:buNone/>
              <a:defRPr sz="750">
                <a:uFillTx/>
              </a:defRPr>
            </a:lvl9pPr>
          </a:lstStyle>
          <a:p>
            <a:pPr lvl="0"/>
            <a:r>
              <a:rPr lang="en-US">
                <a:uFillTx/>
              </a:rPr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36D73-56DD-4881-AA67-A17C2C5BB170}" type="datetime1">
              <a:rPr lang="en-GB" smtClean="0">
                <a:uFillTx/>
              </a:rPr>
              <a:t>03/05/2025</a:t>
            </a:fld>
            <a:endParaRPr lang="en-GB" dirty="0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924C-3CB2-4C44-AAF8-854407DA7A5C}" type="slidenum">
              <a:rPr lang="en-GB" smtClean="0">
                <a:uFillTx/>
              </a:rPr>
              <a:t>‹#›</a:t>
            </a:fld>
            <a:endParaRPr lang="en-GB" dirty="0"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uFillTx/>
              </a:rPr>
              <a:t>Click to edit Master title style</a:t>
            </a:r>
            <a:endParaRPr lang="en-US" dirty="0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>
                <a:uFillTx/>
              </a:rPr>
              <a:t>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  <a:endParaRPr lang="en-US" dirty="0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fld id="{1F7FF906-417F-4379-BD9F-628DA4E8BFD5}" type="datetime1">
              <a:rPr lang="en-GB" smtClean="0">
                <a:uFillTx/>
              </a:rPr>
              <a:t>03/05/2025</a:t>
            </a:fld>
            <a:endParaRPr lang="en-GB" dirty="0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endParaRPr lang="en-GB" dirty="0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fld id="{7C14924C-3CB2-4C44-AAF8-854407DA7A5C}" type="slidenum">
              <a:rPr lang="en-GB" smtClean="0">
                <a:uFillTx/>
              </a:rPr>
              <a:t>‹#›</a:t>
            </a:fld>
            <a:endParaRPr lang="en-GB" dirty="0">
              <a:uFillTx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>
      <a:defPPr>
        <a:defRPr lang="en-US">
          <a:uFillTx/>
        </a:defRPr>
      </a:defPPr>
      <a:lvl1pPr marL="0" algn="l" defTabSz="685800" rtl="0" eaLnBrk="1" latinLnBrk="0" hangingPunct="1">
        <a:defRPr sz="135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47">
            <a:extLst>
              <a:ext uri="{FF2B5EF4-FFF2-40B4-BE49-F238E27FC236}">
                <a16:creationId xmlns:a16="http://schemas.microsoft.com/office/drawing/2014/main" id="{1FA1DE2E-ED7B-9364-4120-3EF332FC6E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3521" y="2990545"/>
            <a:ext cx="2262934" cy="6669378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DF178118-CFD5-CCD7-1B43-2A1243EFA8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0850" y="2926220"/>
            <a:ext cx="2800031" cy="6504836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924C-3CB2-4C44-AAF8-854407DA7A5C}" type="slidenum">
              <a:rPr lang="en-GB" smtClean="0">
                <a:uFillTx/>
              </a:rPr>
              <a:t>1</a:t>
            </a:fld>
            <a:endParaRPr lang="en-GB" dirty="0">
              <a:uFillTx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FAFD538-72C2-1FC7-1D54-5C7BCCA083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6858000" cy="1959429"/>
          </a:xfrm>
          <a:prstGeom prst="rect">
            <a:avLst/>
          </a:prstGeom>
        </p:spPr>
      </p:pic>
      <p:pic>
        <p:nvPicPr>
          <p:cNvPr id="16" name="Picture 15" descr="A logo with a hand and leaves&#10;&#10;Description automatically generated">
            <a:extLst>
              <a:ext uri="{FF2B5EF4-FFF2-40B4-BE49-F238E27FC236}">
                <a16:creationId xmlns:a16="http://schemas.microsoft.com/office/drawing/2014/main" id="{887C6854-4971-4360-BDA2-8BD7F3EAD97B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97" y="265780"/>
            <a:ext cx="797560" cy="845820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A72875AF-BEF0-4D62-AAEB-B34C25B5504A}"/>
              </a:ext>
            </a:extLst>
          </p:cNvPr>
          <p:cNvGrpSpPr/>
          <p:nvPr/>
        </p:nvGrpSpPr>
        <p:grpSpPr>
          <a:xfrm>
            <a:off x="5451753" y="288528"/>
            <a:ext cx="1272639" cy="1283970"/>
            <a:chOff x="0" y="0"/>
            <a:chExt cx="4377663" cy="4960669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BD799A1-12C4-61C5-8C89-CA6BC17DB4FB}"/>
                </a:ext>
              </a:extLst>
            </p:cNvPr>
            <p:cNvSpPr/>
            <p:nvPr/>
          </p:nvSpPr>
          <p:spPr>
            <a:xfrm>
              <a:off x="0" y="0"/>
              <a:ext cx="4377663" cy="49606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/>
            </a:p>
          </p:txBody>
        </p:sp>
        <p:pic>
          <p:nvPicPr>
            <p:cNvPr id="19" name="Picture 18" descr="Icon&#10;&#10;Description automatically generated">
              <a:extLst>
                <a:ext uri="{FF2B5EF4-FFF2-40B4-BE49-F238E27FC236}">
                  <a16:creationId xmlns:a16="http://schemas.microsoft.com/office/drawing/2014/main" id="{9EB36A40-3851-4BC1-1464-C0E0BC8BF7A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79916" y="913488"/>
              <a:ext cx="3980813" cy="3355905"/>
            </a:xfrm>
            <a:prstGeom prst="rect">
              <a:avLst/>
            </a:prstGeom>
          </p:spPr>
        </p:pic>
      </p:grpSp>
      <p:sp>
        <p:nvSpPr>
          <p:cNvPr id="24" name="Rectangle 4">
            <a:extLst>
              <a:ext uri="{FF2B5EF4-FFF2-40B4-BE49-F238E27FC236}">
                <a16:creationId xmlns:a16="http://schemas.microsoft.com/office/drawing/2014/main" id="{435FB0B1-4275-90E2-FD3D-928953449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437" y="1045545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2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SUMMER</a:t>
            </a:r>
            <a:r>
              <a:rPr kumimoji="0" lang="en-GB" altLang="ja-JP" sz="24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 </a:t>
            </a:r>
            <a:r>
              <a:rPr kumimoji="0" lang="en-GB" altLang="ja-JP" sz="2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TERM 2025</a:t>
            </a:r>
            <a:r>
              <a:rPr kumimoji="0" lang="en-GB" altLang="ja-JP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GB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C100B17-12FB-1E52-6FB9-9156D24942BC}"/>
              </a:ext>
            </a:extLst>
          </p:cNvPr>
          <p:cNvSpPr txBox="1"/>
          <p:nvPr/>
        </p:nvSpPr>
        <p:spPr>
          <a:xfrm>
            <a:off x="1057428" y="134748"/>
            <a:ext cx="431044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PERSONAL DEVELOPMENT CURRICULUM</a:t>
            </a:r>
          </a:p>
          <a:p>
            <a:r>
              <a:rPr lang="en-US" dirty="0">
                <a:solidFill>
                  <a:schemeClr val="bg1"/>
                </a:solidFill>
              </a:rPr>
              <a:t>ST EDMUND ARROWSMITH </a:t>
            </a:r>
            <a:r>
              <a:rPr lang="en-US" dirty="0">
                <a:solidFill>
                  <a:srgbClr val="FF0000"/>
                </a:solidFill>
              </a:rPr>
              <a:t>CATHOLIC</a:t>
            </a:r>
            <a:r>
              <a:rPr lang="en-US" dirty="0">
                <a:solidFill>
                  <a:schemeClr val="bg1"/>
                </a:solidFill>
              </a:rPr>
              <a:t> HIGH SCHOOL</a:t>
            </a:r>
          </a:p>
        </p:txBody>
      </p:sp>
      <p:sp>
        <p:nvSpPr>
          <p:cNvPr id="31" name="Text Box 2">
            <a:extLst>
              <a:ext uri="{FF2B5EF4-FFF2-40B4-BE49-F238E27FC236}">
                <a16:creationId xmlns:a16="http://schemas.microsoft.com/office/drawing/2014/main" id="{7D6AB3AB-1C7B-93CD-19E1-68486BE18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27263" y="1970726"/>
            <a:ext cx="7712526" cy="79946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457200" marR="457200" algn="just">
              <a:spcBef>
                <a:spcPts val="200"/>
              </a:spcBef>
              <a:spcAft>
                <a:spcPts val="1800"/>
              </a:spcAft>
              <a:buNone/>
            </a:pPr>
            <a:r>
              <a:rPr lang="en-GB" sz="1400" b="1" kern="1000" dirty="0">
                <a:solidFill>
                  <a:srgbClr val="3E762A"/>
                </a:solidFill>
                <a:effectLst/>
                <a:latin typeface="Calibri" panose="020F050202020403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At St Edmund Arrowsmith CATHOLIC High School, in addition to a broad academic curriculum, every one of our students can experience a wealth of personal development activities. This bulletin contains useful information about the Personal Development provision for our pupils this term. </a:t>
            </a:r>
            <a:endParaRPr lang="en-GB" sz="1200" kern="1000" dirty="0">
              <a:effectLst/>
              <a:latin typeface="Franklin Gothic Book" panose="020B0503020102020204" pitchFamily="34" charset="0"/>
              <a:ea typeface="Franklin Gothic Book" panose="020B0503020102020204" pitchFamily="34" charset="0"/>
              <a:cs typeface="Tahoma" panose="020B0604030504040204" pitchFamily="34" charset="0"/>
            </a:endParaRPr>
          </a:p>
          <a:p>
            <a:pPr marL="457200" marR="457200">
              <a:spcBef>
                <a:spcPts val="200"/>
              </a:spcBef>
              <a:spcAft>
                <a:spcPts val="1800"/>
              </a:spcAft>
            </a:pPr>
            <a:r>
              <a:rPr lang="en-GB" sz="1200" kern="1000" dirty="0">
                <a:effectLst/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 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18CBD6E-323D-6D8C-1953-352197AAD47B}"/>
              </a:ext>
            </a:extLst>
          </p:cNvPr>
          <p:cNvSpPr/>
          <p:nvPr/>
        </p:nvSpPr>
        <p:spPr>
          <a:xfrm flipV="1">
            <a:off x="132437" y="2868024"/>
            <a:ext cx="6616236" cy="4571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C188AB0D-6220-EF9B-F966-ED2444856C0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17" y="4496307"/>
            <a:ext cx="1428750" cy="1901825"/>
          </a:xfrm>
          <a:prstGeom prst="rect">
            <a:avLst/>
          </a:prstGeom>
          <a:noFill/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F7601E86-36CA-2536-B7FF-1B110C6E45F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17" y="3406012"/>
            <a:ext cx="1428750" cy="1617345"/>
          </a:xfrm>
          <a:prstGeom prst="rect">
            <a:avLst/>
          </a:prstGeom>
          <a:noFill/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1126FFE6-DC10-ADF3-12D1-11D066088CF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37" y="6586092"/>
            <a:ext cx="1438275" cy="1078230"/>
          </a:xfrm>
          <a:prstGeom prst="rect">
            <a:avLst/>
          </a:prstGeom>
          <a:noFill/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4E573E04-5F53-98EA-3E75-34622B08E8B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7" y="7969122"/>
            <a:ext cx="1442085" cy="1082040"/>
          </a:xfrm>
          <a:prstGeom prst="rect">
            <a:avLst/>
          </a:prstGeom>
          <a:noFill/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A4DFEF6-3D10-FAF1-24F8-D230FCC5950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09129" y="7834139"/>
            <a:ext cx="2867172" cy="1428823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BF7048E6-96D1-4058-7F7E-28131676F2B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99602" y="3406012"/>
            <a:ext cx="2876698" cy="3010055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E1BEEA68-6AE2-6454-21CC-0C132DAF6E9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609128" y="6448897"/>
            <a:ext cx="2876698" cy="1352620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41593494-B3F2-D717-2A35-ED391275B93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4007" y="2975789"/>
            <a:ext cx="4380863" cy="387687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734E9F30-2B74-4C6A-3358-ADE341F36E9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9274561"/>
            <a:ext cx="4279343" cy="715245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18A7AC62-A542-3D1E-EF2B-23D6BF61881F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-31521" y="9274561"/>
            <a:ext cx="4511431" cy="6096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915F03-D04E-B395-E6AA-602A3BF02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924C-3CB2-4C44-AAF8-854407DA7A5C}" type="slidenum">
              <a:rPr lang="en-GB" smtClean="0">
                <a:uFillTx/>
              </a:rPr>
              <a:t>2</a:t>
            </a:fld>
            <a:endParaRPr lang="en-GB" dirty="0">
              <a:uFillTx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D45A7C-FA6B-B4CC-617B-6CD2946D6F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8655"/>
            <a:ext cx="6858000" cy="583923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FC771BB-BBD3-F112-E14A-0467938F85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42839"/>
            <a:ext cx="6858000" cy="886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694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9F720AE331774B907FC82BAAA1568E" ma:contentTypeVersion="15" ma:contentTypeDescription="Create a new document." ma:contentTypeScope="" ma:versionID="bdb6d0d6bae21618e7bf49ef0cc4d78f">
  <xsd:schema xmlns:xsd="http://www.w3.org/2001/XMLSchema" xmlns:xs="http://www.w3.org/2001/XMLSchema" xmlns:p="http://schemas.microsoft.com/office/2006/metadata/properties" xmlns:ns1="http://schemas.microsoft.com/sharepoint/v3" xmlns:ns3="5608a186-5688-4e08-a3cb-8ad468729213" xmlns:ns4="3f5f5f96-a919-4f29-b3a3-72dedd85b145" targetNamespace="http://schemas.microsoft.com/office/2006/metadata/properties" ma:root="true" ma:fieldsID="d5551e69352e6f1beb3b12c4d7cfa023" ns1:_="" ns3:_="" ns4:_="">
    <xsd:import namespace="http://schemas.microsoft.com/sharepoint/v3"/>
    <xsd:import namespace="5608a186-5688-4e08-a3cb-8ad468729213"/>
    <xsd:import namespace="3f5f5f96-a919-4f29-b3a3-72dedd85b14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MediaServiceMetadata" minOccurs="0"/>
                <xsd:element ref="ns4:MediaServiceFastMetadata" minOccurs="0"/>
                <xsd:element ref="ns1:_ip_UnifiedCompliancePolicyProperties" minOccurs="0"/>
                <xsd:element ref="ns1:_ip_UnifiedCompliancePolicyUIAction" minOccurs="0"/>
                <xsd:element ref="ns3:SharedWithDetails" minOccurs="0"/>
                <xsd:element ref="ns3:SharingHintHash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8a186-5688-4e08-a3cb-8ad46872921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5f5f96-a919-4f29-b3a3-72dedd85b1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0D130F-FCE1-4FE0-9287-381E03A5A7B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6271F8-3F0A-42E5-9945-02D5A3A7938B}">
  <ds:schemaRefs>
    <ds:schemaRef ds:uri="http://schemas.microsoft.com/office/2006/metadata/properties"/>
    <ds:schemaRef ds:uri="http://schemas.openxmlformats.org/package/2006/metadata/core-properties"/>
    <ds:schemaRef ds:uri="3f5f5f96-a919-4f29-b3a3-72dedd85b145"/>
    <ds:schemaRef ds:uri="http://purl.org/dc/terms/"/>
    <ds:schemaRef ds:uri="http://purl.org/dc/dcmitype/"/>
    <ds:schemaRef ds:uri="http://schemas.microsoft.com/office/infopath/2007/PartnerControls"/>
    <ds:schemaRef ds:uri="http://schemas.microsoft.com/sharepoint/v3"/>
    <ds:schemaRef ds:uri="http://schemas.microsoft.com/office/2006/documentManagement/types"/>
    <ds:schemaRef ds:uri="5608a186-5688-4e08-a3cb-8ad468729213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A6FBF2A-E660-4AF9-8C89-EF58D94AA8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608a186-5688-4e08-a3cb-8ad468729213"/>
    <ds:schemaRef ds:uri="3f5f5f96-a919-4f29-b3a3-72dedd85b1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722</TotalTime>
  <Words>61</Words>
  <Application>Microsoft Office PowerPoint</Application>
  <PresentationFormat>A4 Paper (210x297 mm)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Franklin Gothic Book</vt:lpstr>
      <vt:lpstr>Office Theme</vt:lpstr>
      <vt:lpstr>PowerPoint Presentation</vt:lpstr>
      <vt:lpstr>PowerPoint Presentation</vt:lpstr>
    </vt:vector>
  </TitlesOfParts>
  <Company>Lawnswood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std</dc:creator>
  <cp:lastModifiedBy>Mrs R Paul</cp:lastModifiedBy>
  <cp:revision>64</cp:revision>
  <dcterms:created xsi:type="dcterms:W3CDTF">2018-02-21T07:23:35Z</dcterms:created>
  <dcterms:modified xsi:type="dcterms:W3CDTF">2025-05-03T07:36:59Z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0x010100209F720AE331774B907FC82BAAA1568E</vt:lpwstr>
  </property>
</Properties>
</file>