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8.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9.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92"/>
  </p:notesMasterIdLst>
  <p:handoutMasterIdLst>
    <p:handoutMasterId r:id="rId93"/>
  </p:handoutMasterIdLst>
  <p:sldIdLst>
    <p:sldId id="350" r:id="rId5"/>
    <p:sldId id="434" r:id="rId6"/>
    <p:sldId id="448" r:id="rId7"/>
    <p:sldId id="435" r:id="rId8"/>
    <p:sldId id="367" r:id="rId9"/>
    <p:sldId id="366" r:id="rId10"/>
    <p:sldId id="369" r:id="rId11"/>
    <p:sldId id="433" r:id="rId12"/>
    <p:sldId id="447" r:id="rId13"/>
    <p:sldId id="432" r:id="rId14"/>
    <p:sldId id="380" r:id="rId15"/>
    <p:sldId id="383" r:id="rId16"/>
    <p:sldId id="465" r:id="rId17"/>
    <p:sldId id="370" r:id="rId18"/>
    <p:sldId id="372" r:id="rId19"/>
    <p:sldId id="371" r:id="rId20"/>
    <p:sldId id="373" r:id="rId21"/>
    <p:sldId id="374" r:id="rId22"/>
    <p:sldId id="376" r:id="rId23"/>
    <p:sldId id="365" r:id="rId24"/>
    <p:sldId id="389" r:id="rId25"/>
    <p:sldId id="368" r:id="rId26"/>
    <p:sldId id="384" r:id="rId27"/>
    <p:sldId id="385" r:id="rId28"/>
    <p:sldId id="456" r:id="rId29"/>
    <p:sldId id="457" r:id="rId30"/>
    <p:sldId id="458" r:id="rId31"/>
    <p:sldId id="459" r:id="rId32"/>
    <p:sldId id="460" r:id="rId33"/>
    <p:sldId id="461" r:id="rId34"/>
    <p:sldId id="396" r:id="rId35"/>
    <p:sldId id="395" r:id="rId36"/>
    <p:sldId id="398" r:id="rId37"/>
    <p:sldId id="451" r:id="rId38"/>
    <p:sldId id="375" r:id="rId39"/>
    <p:sldId id="397" r:id="rId40"/>
    <p:sldId id="399" r:id="rId41"/>
    <p:sldId id="406" r:id="rId42"/>
    <p:sldId id="402" r:id="rId43"/>
    <p:sldId id="390" r:id="rId44"/>
    <p:sldId id="392" r:id="rId45"/>
    <p:sldId id="452" r:id="rId46"/>
    <p:sldId id="403" r:id="rId47"/>
    <p:sldId id="404" r:id="rId48"/>
    <p:sldId id="393" r:id="rId49"/>
    <p:sldId id="453" r:id="rId50"/>
    <p:sldId id="412" r:id="rId51"/>
    <p:sldId id="410" r:id="rId52"/>
    <p:sldId id="414" r:id="rId53"/>
    <p:sldId id="411" r:id="rId54"/>
    <p:sldId id="409" r:id="rId55"/>
    <p:sldId id="426" r:id="rId56"/>
    <p:sldId id="427" r:id="rId57"/>
    <p:sldId id="394" r:id="rId58"/>
    <p:sldId id="417" r:id="rId59"/>
    <p:sldId id="422" r:id="rId60"/>
    <p:sldId id="418" r:id="rId61"/>
    <p:sldId id="419" r:id="rId62"/>
    <p:sldId id="400" r:id="rId63"/>
    <p:sldId id="462" r:id="rId64"/>
    <p:sldId id="420" r:id="rId65"/>
    <p:sldId id="463" r:id="rId66"/>
    <p:sldId id="464" r:id="rId67"/>
    <p:sldId id="467" r:id="rId68"/>
    <p:sldId id="445" r:id="rId69"/>
    <p:sldId id="469" r:id="rId70"/>
    <p:sldId id="446" r:id="rId71"/>
    <p:sldId id="466" r:id="rId72"/>
    <p:sldId id="468" r:id="rId73"/>
    <p:sldId id="407" r:id="rId74"/>
    <p:sldId id="424" r:id="rId75"/>
    <p:sldId id="441" r:id="rId76"/>
    <p:sldId id="423" r:id="rId77"/>
    <p:sldId id="443" r:id="rId78"/>
    <p:sldId id="442" r:id="rId79"/>
    <p:sldId id="437" r:id="rId80"/>
    <p:sldId id="438" r:id="rId81"/>
    <p:sldId id="439" r:id="rId82"/>
    <p:sldId id="440" r:id="rId83"/>
    <p:sldId id="429" r:id="rId84"/>
    <p:sldId id="408" r:id="rId85"/>
    <p:sldId id="436" r:id="rId86"/>
    <p:sldId id="430" r:id="rId87"/>
    <p:sldId id="455" r:id="rId88"/>
    <p:sldId id="454" r:id="rId89"/>
    <p:sldId id="450" r:id="rId90"/>
    <p:sldId id="444" r:id="rId91"/>
  </p:sldIdLst>
  <p:sldSz cx="12192000" cy="6858000"/>
  <p:notesSz cx="7102475" cy="903763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39F"/>
    <a:srgbClr val="27CED7"/>
    <a:srgbClr val="69A9DE"/>
    <a:srgbClr val="24C5E4"/>
    <a:srgbClr val="93C1C3"/>
    <a:srgbClr val="DFE3E5"/>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634E8C-EC0A-4A89-B459-66C828A7F2EB}" v="5870" dt="2024-03-08T19:17:16.621"/>
    <p1510:client id="{B4A63219-376D-9A97-C6EC-665BB9B7BB3B}" v="212" dt="2024-03-08T19:43:08.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282"/>
      </p:cViewPr>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diagrams/_rels/data1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CC4B54-425A-4585-B084-FD24293D2B6A}" type="doc">
      <dgm:prSet loTypeId="urn:microsoft.com/office/officeart/2005/8/layout/venn3" loCatId="relationship" qsTypeId="urn:microsoft.com/office/officeart/2005/8/quickstyle/3d4" qsCatId="3D" csTypeId="urn:microsoft.com/office/officeart/2005/8/colors/colorful2" csCatId="colorful" phldr="1"/>
      <dgm:spPr/>
      <dgm:t>
        <a:bodyPr/>
        <a:lstStyle/>
        <a:p>
          <a:endParaRPr lang="en-GB"/>
        </a:p>
      </dgm:t>
    </dgm:pt>
    <dgm:pt modelId="{9D6884B3-F838-42F0-ACC6-764A9C513B69}">
      <dgm:prSet/>
      <dgm:spPr/>
      <dgm:t>
        <a:bodyPr/>
        <a:lstStyle/>
        <a:p>
          <a:r>
            <a:rPr lang="en-US" baseline="0">
              <a:latin typeface="Congenial" panose="02000503040000020004" pitchFamily="2" charset="0"/>
            </a:rPr>
            <a:t>To deliver evidence-based interventions for mild-to-moderate mental health issues</a:t>
          </a:r>
          <a:endParaRPr lang="en-GB">
            <a:latin typeface="Congenial" panose="02000503040000020004" pitchFamily="2" charset="0"/>
          </a:endParaRPr>
        </a:p>
      </dgm:t>
    </dgm:pt>
    <dgm:pt modelId="{1EEA1B6E-5CBB-401B-B955-983717C2E85C}" type="parTrans" cxnId="{C7A2D5FF-DA7F-4E31-B1A2-8722C730154C}">
      <dgm:prSet/>
      <dgm:spPr/>
      <dgm:t>
        <a:bodyPr/>
        <a:lstStyle/>
        <a:p>
          <a:endParaRPr lang="en-GB">
            <a:solidFill>
              <a:schemeClr val="bg1"/>
            </a:solidFill>
          </a:endParaRPr>
        </a:p>
      </dgm:t>
    </dgm:pt>
    <dgm:pt modelId="{3238AB34-3265-4B1C-B23E-A49176C9ED7B}" type="sibTrans" cxnId="{C7A2D5FF-DA7F-4E31-B1A2-8722C730154C}">
      <dgm:prSet/>
      <dgm:spPr/>
      <dgm:t>
        <a:bodyPr/>
        <a:lstStyle/>
        <a:p>
          <a:endParaRPr lang="en-GB">
            <a:solidFill>
              <a:schemeClr val="bg1"/>
            </a:solidFill>
          </a:endParaRPr>
        </a:p>
      </dgm:t>
    </dgm:pt>
    <dgm:pt modelId="{37466DFF-CA4E-464B-9508-3205F7F90A9D}">
      <dgm:prSet/>
      <dgm:spPr>
        <a:solidFill>
          <a:srgbClr val="27CED7">
            <a:alpha val="50000"/>
          </a:srgbClr>
        </a:solidFill>
      </dgm:spPr>
      <dgm:t>
        <a:bodyPr/>
        <a:lstStyle/>
        <a:p>
          <a:r>
            <a:rPr lang="en-US" baseline="0">
              <a:latin typeface="Congenial" panose="02000503040000020004" pitchFamily="2" charset="0"/>
            </a:rPr>
            <a:t>To support the senior mental health lead (where established) in each school to introduce or develop their whole school approach</a:t>
          </a:r>
          <a:endParaRPr lang="en-GB">
            <a:latin typeface="Congenial" panose="02000503040000020004" pitchFamily="2" charset="0"/>
          </a:endParaRPr>
        </a:p>
      </dgm:t>
    </dgm:pt>
    <dgm:pt modelId="{9BA03F9F-68D4-48EE-92BD-14913F236A86}" type="parTrans" cxnId="{BD11A257-6357-4F88-B914-E8521C948865}">
      <dgm:prSet/>
      <dgm:spPr/>
      <dgm:t>
        <a:bodyPr/>
        <a:lstStyle/>
        <a:p>
          <a:endParaRPr lang="en-GB">
            <a:solidFill>
              <a:schemeClr val="bg1"/>
            </a:solidFill>
          </a:endParaRPr>
        </a:p>
      </dgm:t>
    </dgm:pt>
    <dgm:pt modelId="{9304F445-77DB-49F0-8BD8-5F00B5105BBD}" type="sibTrans" cxnId="{BD11A257-6357-4F88-B914-E8521C948865}">
      <dgm:prSet/>
      <dgm:spPr/>
      <dgm:t>
        <a:bodyPr/>
        <a:lstStyle/>
        <a:p>
          <a:endParaRPr lang="en-GB">
            <a:solidFill>
              <a:schemeClr val="bg1"/>
            </a:solidFill>
          </a:endParaRPr>
        </a:p>
      </dgm:t>
    </dgm:pt>
    <dgm:pt modelId="{E786F0F8-801C-46C1-8F6F-F0C4F008B119}">
      <dgm:prSet/>
      <dgm:spPr>
        <a:solidFill>
          <a:srgbClr val="62A39F">
            <a:alpha val="50000"/>
          </a:srgbClr>
        </a:solidFill>
      </dgm:spPr>
      <dgm:t>
        <a:bodyPr/>
        <a:lstStyle/>
        <a:p>
          <a:r>
            <a:rPr lang="en-US" baseline="0">
              <a:latin typeface="Congenial" panose="02000503040000020004" pitchFamily="2" charset="0"/>
            </a:rPr>
            <a:t>To give timely advice to school and college staff, and liaise with external specialist services to help children and young people to get the right support and stay in education</a:t>
          </a:r>
          <a:endParaRPr lang="en-GB">
            <a:latin typeface="Congenial" panose="02000503040000020004" pitchFamily="2" charset="0"/>
          </a:endParaRPr>
        </a:p>
      </dgm:t>
    </dgm:pt>
    <dgm:pt modelId="{56BB265E-DE09-49A7-B587-D100225243E3}" type="parTrans" cxnId="{E6C47E81-438B-4B9E-9805-993E40404754}">
      <dgm:prSet/>
      <dgm:spPr/>
      <dgm:t>
        <a:bodyPr/>
        <a:lstStyle/>
        <a:p>
          <a:endParaRPr lang="en-GB">
            <a:solidFill>
              <a:schemeClr val="bg1"/>
            </a:solidFill>
          </a:endParaRPr>
        </a:p>
      </dgm:t>
    </dgm:pt>
    <dgm:pt modelId="{7E526B25-5A59-4BAC-960E-6C334B46CF0D}" type="sibTrans" cxnId="{E6C47E81-438B-4B9E-9805-993E40404754}">
      <dgm:prSet/>
      <dgm:spPr/>
      <dgm:t>
        <a:bodyPr/>
        <a:lstStyle/>
        <a:p>
          <a:endParaRPr lang="en-GB">
            <a:solidFill>
              <a:schemeClr val="bg1"/>
            </a:solidFill>
          </a:endParaRPr>
        </a:p>
      </dgm:t>
    </dgm:pt>
    <dgm:pt modelId="{EC080FCE-42FB-40EF-876D-4C509B2A9377}" type="pres">
      <dgm:prSet presAssocID="{36CC4B54-425A-4585-B084-FD24293D2B6A}" presName="Name0" presStyleCnt="0">
        <dgm:presLayoutVars>
          <dgm:dir/>
          <dgm:resizeHandles val="exact"/>
        </dgm:presLayoutVars>
      </dgm:prSet>
      <dgm:spPr/>
    </dgm:pt>
    <dgm:pt modelId="{FBAF5F4B-9146-401F-B7C7-8125F37CD889}" type="pres">
      <dgm:prSet presAssocID="{9D6884B3-F838-42F0-ACC6-764A9C513B69}" presName="Name5" presStyleLbl="vennNode1" presStyleIdx="0" presStyleCnt="3">
        <dgm:presLayoutVars>
          <dgm:bulletEnabled val="1"/>
        </dgm:presLayoutVars>
      </dgm:prSet>
      <dgm:spPr/>
    </dgm:pt>
    <dgm:pt modelId="{479C071F-FC81-4C8F-AAFE-DE88982E0677}" type="pres">
      <dgm:prSet presAssocID="{3238AB34-3265-4B1C-B23E-A49176C9ED7B}" presName="space" presStyleCnt="0"/>
      <dgm:spPr/>
    </dgm:pt>
    <dgm:pt modelId="{D65C4E2B-FD66-4457-9E98-C4EAB3E77554}" type="pres">
      <dgm:prSet presAssocID="{37466DFF-CA4E-464B-9508-3205F7F90A9D}" presName="Name5" presStyleLbl="vennNode1" presStyleIdx="1" presStyleCnt="3">
        <dgm:presLayoutVars>
          <dgm:bulletEnabled val="1"/>
        </dgm:presLayoutVars>
      </dgm:prSet>
      <dgm:spPr/>
    </dgm:pt>
    <dgm:pt modelId="{092425FF-8144-4788-8106-F2F118004918}" type="pres">
      <dgm:prSet presAssocID="{9304F445-77DB-49F0-8BD8-5F00B5105BBD}" presName="space" presStyleCnt="0"/>
      <dgm:spPr/>
    </dgm:pt>
    <dgm:pt modelId="{61DB443A-49B7-47AB-8A9F-4BDBAF332E20}" type="pres">
      <dgm:prSet presAssocID="{E786F0F8-801C-46C1-8F6F-F0C4F008B119}" presName="Name5" presStyleLbl="vennNode1" presStyleIdx="2" presStyleCnt="3">
        <dgm:presLayoutVars>
          <dgm:bulletEnabled val="1"/>
        </dgm:presLayoutVars>
      </dgm:prSet>
      <dgm:spPr/>
    </dgm:pt>
  </dgm:ptLst>
  <dgm:cxnLst>
    <dgm:cxn modelId="{A257911E-58ED-460E-A242-1B550CFC8D5A}" type="presOf" srcId="{E786F0F8-801C-46C1-8F6F-F0C4F008B119}" destId="{61DB443A-49B7-47AB-8A9F-4BDBAF332E20}" srcOrd="0" destOrd="0" presId="urn:microsoft.com/office/officeart/2005/8/layout/venn3"/>
    <dgm:cxn modelId="{6BC1103D-E818-4231-8160-DA5C563A39D3}" type="presOf" srcId="{9D6884B3-F838-42F0-ACC6-764A9C513B69}" destId="{FBAF5F4B-9146-401F-B7C7-8125F37CD889}" srcOrd="0" destOrd="0" presId="urn:microsoft.com/office/officeart/2005/8/layout/venn3"/>
    <dgm:cxn modelId="{BF87E175-8994-4414-B173-35AF3395AF0C}" type="presOf" srcId="{36CC4B54-425A-4585-B084-FD24293D2B6A}" destId="{EC080FCE-42FB-40EF-876D-4C509B2A9377}" srcOrd="0" destOrd="0" presId="urn:microsoft.com/office/officeart/2005/8/layout/venn3"/>
    <dgm:cxn modelId="{BD11A257-6357-4F88-B914-E8521C948865}" srcId="{36CC4B54-425A-4585-B084-FD24293D2B6A}" destId="{37466DFF-CA4E-464B-9508-3205F7F90A9D}" srcOrd="1" destOrd="0" parTransId="{9BA03F9F-68D4-48EE-92BD-14913F236A86}" sibTransId="{9304F445-77DB-49F0-8BD8-5F00B5105BBD}"/>
    <dgm:cxn modelId="{E6C47E81-438B-4B9E-9805-993E40404754}" srcId="{36CC4B54-425A-4585-B084-FD24293D2B6A}" destId="{E786F0F8-801C-46C1-8F6F-F0C4F008B119}" srcOrd="2" destOrd="0" parTransId="{56BB265E-DE09-49A7-B587-D100225243E3}" sibTransId="{7E526B25-5A59-4BAC-960E-6C334B46CF0D}"/>
    <dgm:cxn modelId="{5BDFFBF1-A2DB-4019-872E-4BB0A62E655A}" type="presOf" srcId="{37466DFF-CA4E-464B-9508-3205F7F90A9D}" destId="{D65C4E2B-FD66-4457-9E98-C4EAB3E77554}" srcOrd="0" destOrd="0" presId="urn:microsoft.com/office/officeart/2005/8/layout/venn3"/>
    <dgm:cxn modelId="{C7A2D5FF-DA7F-4E31-B1A2-8722C730154C}" srcId="{36CC4B54-425A-4585-B084-FD24293D2B6A}" destId="{9D6884B3-F838-42F0-ACC6-764A9C513B69}" srcOrd="0" destOrd="0" parTransId="{1EEA1B6E-5CBB-401B-B955-983717C2E85C}" sibTransId="{3238AB34-3265-4B1C-B23E-A49176C9ED7B}"/>
    <dgm:cxn modelId="{423F43E6-81DC-4AE7-ADDA-99C25D1C49F7}" type="presParOf" srcId="{EC080FCE-42FB-40EF-876D-4C509B2A9377}" destId="{FBAF5F4B-9146-401F-B7C7-8125F37CD889}" srcOrd="0" destOrd="0" presId="urn:microsoft.com/office/officeart/2005/8/layout/venn3"/>
    <dgm:cxn modelId="{3E7B633E-9E73-4AA2-91B5-752FCC3EF136}" type="presParOf" srcId="{EC080FCE-42FB-40EF-876D-4C509B2A9377}" destId="{479C071F-FC81-4C8F-AAFE-DE88982E0677}" srcOrd="1" destOrd="0" presId="urn:microsoft.com/office/officeart/2005/8/layout/venn3"/>
    <dgm:cxn modelId="{B644BE45-1E89-4BED-AE93-7444CAE9B051}" type="presParOf" srcId="{EC080FCE-42FB-40EF-876D-4C509B2A9377}" destId="{D65C4E2B-FD66-4457-9E98-C4EAB3E77554}" srcOrd="2" destOrd="0" presId="urn:microsoft.com/office/officeart/2005/8/layout/venn3"/>
    <dgm:cxn modelId="{5CB9903F-042F-4B02-98E3-A348E9DFA3F0}" type="presParOf" srcId="{EC080FCE-42FB-40EF-876D-4C509B2A9377}" destId="{092425FF-8144-4788-8106-F2F118004918}" srcOrd="3" destOrd="0" presId="urn:microsoft.com/office/officeart/2005/8/layout/venn3"/>
    <dgm:cxn modelId="{60E6E967-26AC-45A7-A436-077D151EEAA0}" type="presParOf" srcId="{EC080FCE-42FB-40EF-876D-4C509B2A9377}" destId="{61DB443A-49B7-47AB-8A9F-4BDBAF332E20}"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6E6209-818E-4E61-9FE0-9096DE51FB4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GB"/>
        </a:p>
      </dgm:t>
    </dgm:pt>
    <dgm:pt modelId="{743CE13A-8B58-458E-84C9-C77A264A6397}">
      <dgm:prSet phldrT="[Text]"/>
      <dgm:spPr/>
      <dgm:t>
        <a:bodyPr/>
        <a:lstStyle/>
        <a:p>
          <a:pPr rtl="0">
            <a:buFont typeface="Arial" panose="020B0604020202020204" pitchFamily="34" charset="0"/>
            <a:buChar char="•"/>
          </a:pPr>
          <a:r>
            <a:rPr lang="en-US" b="1" i="1">
              <a:solidFill>
                <a:srgbClr val="3F3F3F"/>
              </a:solidFill>
              <a:effectLst/>
              <a:latin typeface="hero-new"/>
            </a:rPr>
            <a:t>It can affect a person psychologically and physically and impact quality of life for autistic people and their families.</a:t>
          </a:r>
          <a:r>
            <a:rPr lang="en-US" b="1" i="1">
              <a:effectLst/>
              <a:latin typeface="hero-new"/>
            </a:rPr>
            <a:t> </a:t>
          </a:r>
          <a:endParaRPr lang="en-GB" dirty="0"/>
        </a:p>
      </dgm:t>
    </dgm:pt>
    <dgm:pt modelId="{255B440C-DFFA-41DE-B115-A9F1EAAEE64B}" type="parTrans" cxnId="{D735BF3B-703F-4C87-8A63-2CECDB1F045A}">
      <dgm:prSet/>
      <dgm:spPr/>
      <dgm:t>
        <a:bodyPr/>
        <a:lstStyle/>
        <a:p>
          <a:endParaRPr lang="en-GB"/>
        </a:p>
      </dgm:t>
    </dgm:pt>
    <dgm:pt modelId="{B1984AC8-8F50-4719-A940-CF4315DE7556}" type="sibTrans" cxnId="{D735BF3B-703F-4C87-8A63-2CECDB1F045A}">
      <dgm:prSet/>
      <dgm:spPr/>
      <dgm:t>
        <a:bodyPr/>
        <a:lstStyle/>
        <a:p>
          <a:endParaRPr lang="en-GB"/>
        </a:p>
      </dgm:t>
    </dgm:pt>
    <dgm:pt modelId="{58ECC2EA-D305-4F7C-A9CD-FF7A903A3C3A}">
      <dgm:prSet/>
      <dgm:spPr/>
      <dgm:t>
        <a:bodyPr/>
        <a:lstStyle/>
        <a:p>
          <a:pPr rtl="0">
            <a:buFont typeface="Arial" panose="020B0604020202020204" pitchFamily="34" charset="0"/>
            <a:buChar char="•"/>
          </a:pPr>
          <a:r>
            <a:rPr lang="en-US" b="1" i="1">
              <a:solidFill>
                <a:srgbClr val="3F3F3F"/>
              </a:solidFill>
              <a:effectLst/>
              <a:latin typeface="hero-new"/>
            </a:rPr>
            <a:t>It is very important that autistic people learn to recognise their triggers and find coping mechanisms to help reduce their anxiety. </a:t>
          </a:r>
          <a:endParaRPr lang="en-US" b="1" i="1" dirty="0">
            <a:solidFill>
              <a:srgbClr val="3F3F3F"/>
            </a:solidFill>
            <a:effectLst/>
            <a:latin typeface="hero-new"/>
          </a:endParaRPr>
        </a:p>
      </dgm:t>
    </dgm:pt>
    <dgm:pt modelId="{DD896194-1CE8-499C-8D88-ECC0B3DD9E7F}" type="parTrans" cxnId="{CEAC0326-5B6F-4071-8A8D-43E062669AD4}">
      <dgm:prSet/>
      <dgm:spPr/>
      <dgm:t>
        <a:bodyPr/>
        <a:lstStyle/>
        <a:p>
          <a:endParaRPr lang="en-GB"/>
        </a:p>
      </dgm:t>
    </dgm:pt>
    <dgm:pt modelId="{09053C7F-D928-4058-82EE-188706499588}" type="sibTrans" cxnId="{CEAC0326-5B6F-4071-8A8D-43E062669AD4}">
      <dgm:prSet/>
      <dgm:spPr/>
      <dgm:t>
        <a:bodyPr/>
        <a:lstStyle/>
        <a:p>
          <a:endParaRPr lang="en-GB"/>
        </a:p>
      </dgm:t>
    </dgm:pt>
    <dgm:pt modelId="{6C2BFD69-92B1-4DFB-B4E4-6AEF8584249B}">
      <dgm:prSet/>
      <dgm:spPr/>
      <dgm:t>
        <a:bodyPr/>
        <a:lstStyle/>
        <a:p>
          <a:pPr rtl="0">
            <a:buFont typeface="Arial" panose="020B0604020202020204" pitchFamily="34" charset="0"/>
            <a:buChar char="•"/>
          </a:pPr>
          <a:r>
            <a:rPr lang="en-US" b="1" i="1">
              <a:solidFill>
                <a:srgbClr val="3F3F3F"/>
              </a:solidFill>
              <a:effectLst/>
              <a:latin typeface="hero-new"/>
            </a:rPr>
            <a:t>Many autistic people have difficulty recognising and regulating their emotions. </a:t>
          </a:r>
          <a:endParaRPr lang="en-US" b="1" i="1" dirty="0">
            <a:solidFill>
              <a:srgbClr val="3F3F3F"/>
            </a:solidFill>
            <a:effectLst/>
            <a:latin typeface="hero-new"/>
          </a:endParaRPr>
        </a:p>
      </dgm:t>
    </dgm:pt>
    <dgm:pt modelId="{617FAE44-1900-47E3-AEAC-3B04DBB5FB3A}" type="parTrans" cxnId="{09E84340-4546-472F-AE22-440BC2D881F7}">
      <dgm:prSet/>
      <dgm:spPr/>
      <dgm:t>
        <a:bodyPr/>
        <a:lstStyle/>
        <a:p>
          <a:endParaRPr lang="en-GB"/>
        </a:p>
      </dgm:t>
    </dgm:pt>
    <dgm:pt modelId="{31D67D69-A77F-4940-B8F9-45FF71F6E87C}" type="sibTrans" cxnId="{09E84340-4546-472F-AE22-440BC2D881F7}">
      <dgm:prSet/>
      <dgm:spPr/>
      <dgm:t>
        <a:bodyPr/>
        <a:lstStyle/>
        <a:p>
          <a:endParaRPr lang="en-GB"/>
        </a:p>
      </dgm:t>
    </dgm:pt>
    <dgm:pt modelId="{31D941A6-AB81-4A11-B30C-D935942BC5E1}" type="pres">
      <dgm:prSet presAssocID="{656E6209-818E-4E61-9FE0-9096DE51FB4B}" presName="vert0" presStyleCnt="0">
        <dgm:presLayoutVars>
          <dgm:dir/>
          <dgm:animOne val="branch"/>
          <dgm:animLvl val="lvl"/>
        </dgm:presLayoutVars>
      </dgm:prSet>
      <dgm:spPr/>
    </dgm:pt>
    <dgm:pt modelId="{6DB4369A-313F-4E6E-93DD-04E449267592}" type="pres">
      <dgm:prSet presAssocID="{743CE13A-8B58-458E-84C9-C77A264A6397}" presName="thickLine" presStyleLbl="alignNode1" presStyleIdx="0" presStyleCnt="3"/>
      <dgm:spPr/>
    </dgm:pt>
    <dgm:pt modelId="{38F5EC83-EF9F-4DB9-8988-55171B78E8FC}" type="pres">
      <dgm:prSet presAssocID="{743CE13A-8B58-458E-84C9-C77A264A6397}" presName="horz1" presStyleCnt="0"/>
      <dgm:spPr/>
    </dgm:pt>
    <dgm:pt modelId="{3601FECA-E6F2-47AC-9B08-72524CE3C9CB}" type="pres">
      <dgm:prSet presAssocID="{743CE13A-8B58-458E-84C9-C77A264A6397}" presName="tx1" presStyleLbl="revTx" presStyleIdx="0" presStyleCnt="3"/>
      <dgm:spPr/>
    </dgm:pt>
    <dgm:pt modelId="{E44BE1B1-F2D0-4230-9494-993C7E6CD315}" type="pres">
      <dgm:prSet presAssocID="{743CE13A-8B58-458E-84C9-C77A264A6397}" presName="vert1" presStyleCnt="0"/>
      <dgm:spPr/>
    </dgm:pt>
    <dgm:pt modelId="{9472032D-23F1-4AAC-9890-2DFDD3B47C9B}" type="pres">
      <dgm:prSet presAssocID="{58ECC2EA-D305-4F7C-A9CD-FF7A903A3C3A}" presName="thickLine" presStyleLbl="alignNode1" presStyleIdx="1" presStyleCnt="3"/>
      <dgm:spPr/>
    </dgm:pt>
    <dgm:pt modelId="{0A47F963-5710-4D57-A735-99C09CCA50F9}" type="pres">
      <dgm:prSet presAssocID="{58ECC2EA-D305-4F7C-A9CD-FF7A903A3C3A}" presName="horz1" presStyleCnt="0"/>
      <dgm:spPr/>
    </dgm:pt>
    <dgm:pt modelId="{3045F514-50DB-49B2-80F7-380B187D2A57}" type="pres">
      <dgm:prSet presAssocID="{58ECC2EA-D305-4F7C-A9CD-FF7A903A3C3A}" presName="tx1" presStyleLbl="revTx" presStyleIdx="1" presStyleCnt="3"/>
      <dgm:spPr/>
    </dgm:pt>
    <dgm:pt modelId="{9104C5DA-C2F8-4422-88E8-6FCCF059F56B}" type="pres">
      <dgm:prSet presAssocID="{58ECC2EA-D305-4F7C-A9CD-FF7A903A3C3A}" presName="vert1" presStyleCnt="0"/>
      <dgm:spPr/>
    </dgm:pt>
    <dgm:pt modelId="{BE91E524-8396-4D17-A442-6CAA8E624908}" type="pres">
      <dgm:prSet presAssocID="{6C2BFD69-92B1-4DFB-B4E4-6AEF8584249B}" presName="thickLine" presStyleLbl="alignNode1" presStyleIdx="2" presStyleCnt="3"/>
      <dgm:spPr/>
    </dgm:pt>
    <dgm:pt modelId="{E4AC71A2-1B7C-47B6-90E7-9601E93888E1}" type="pres">
      <dgm:prSet presAssocID="{6C2BFD69-92B1-4DFB-B4E4-6AEF8584249B}" presName="horz1" presStyleCnt="0"/>
      <dgm:spPr/>
    </dgm:pt>
    <dgm:pt modelId="{3518099A-DB22-4DCE-8168-A27557BE58D8}" type="pres">
      <dgm:prSet presAssocID="{6C2BFD69-92B1-4DFB-B4E4-6AEF8584249B}" presName="tx1" presStyleLbl="revTx" presStyleIdx="2" presStyleCnt="3"/>
      <dgm:spPr/>
    </dgm:pt>
    <dgm:pt modelId="{078A989F-7A1B-420D-B3F5-5C42153B6DD2}" type="pres">
      <dgm:prSet presAssocID="{6C2BFD69-92B1-4DFB-B4E4-6AEF8584249B}" presName="vert1" presStyleCnt="0"/>
      <dgm:spPr/>
    </dgm:pt>
  </dgm:ptLst>
  <dgm:cxnLst>
    <dgm:cxn modelId="{A1E4B301-81B3-4792-8FB5-FAB515BE79E8}" type="presOf" srcId="{6C2BFD69-92B1-4DFB-B4E4-6AEF8584249B}" destId="{3518099A-DB22-4DCE-8168-A27557BE58D8}" srcOrd="0" destOrd="0" presId="urn:microsoft.com/office/officeart/2008/layout/LinedList"/>
    <dgm:cxn modelId="{CEAC0326-5B6F-4071-8A8D-43E062669AD4}" srcId="{656E6209-818E-4E61-9FE0-9096DE51FB4B}" destId="{58ECC2EA-D305-4F7C-A9CD-FF7A903A3C3A}" srcOrd="1" destOrd="0" parTransId="{DD896194-1CE8-499C-8D88-ECC0B3DD9E7F}" sibTransId="{09053C7F-D928-4058-82EE-188706499588}"/>
    <dgm:cxn modelId="{D735BF3B-703F-4C87-8A63-2CECDB1F045A}" srcId="{656E6209-818E-4E61-9FE0-9096DE51FB4B}" destId="{743CE13A-8B58-458E-84C9-C77A264A6397}" srcOrd="0" destOrd="0" parTransId="{255B440C-DFFA-41DE-B115-A9F1EAAEE64B}" sibTransId="{B1984AC8-8F50-4719-A940-CF4315DE7556}"/>
    <dgm:cxn modelId="{09E84340-4546-472F-AE22-440BC2D881F7}" srcId="{656E6209-818E-4E61-9FE0-9096DE51FB4B}" destId="{6C2BFD69-92B1-4DFB-B4E4-6AEF8584249B}" srcOrd="2" destOrd="0" parTransId="{617FAE44-1900-47E3-AEAC-3B04DBB5FB3A}" sibTransId="{31D67D69-A77F-4940-B8F9-45FF71F6E87C}"/>
    <dgm:cxn modelId="{71889391-0A1F-4390-9C6E-C99EF33DA326}" type="presOf" srcId="{743CE13A-8B58-458E-84C9-C77A264A6397}" destId="{3601FECA-E6F2-47AC-9B08-72524CE3C9CB}" srcOrd="0" destOrd="0" presId="urn:microsoft.com/office/officeart/2008/layout/LinedList"/>
    <dgm:cxn modelId="{223731DB-4617-4AB5-A23F-2E9805921115}" type="presOf" srcId="{656E6209-818E-4E61-9FE0-9096DE51FB4B}" destId="{31D941A6-AB81-4A11-B30C-D935942BC5E1}" srcOrd="0" destOrd="0" presId="urn:microsoft.com/office/officeart/2008/layout/LinedList"/>
    <dgm:cxn modelId="{C5BBF0DB-5877-4934-9EEA-2BA548260A71}" type="presOf" srcId="{58ECC2EA-D305-4F7C-A9CD-FF7A903A3C3A}" destId="{3045F514-50DB-49B2-80F7-380B187D2A57}" srcOrd="0" destOrd="0" presId="urn:microsoft.com/office/officeart/2008/layout/LinedList"/>
    <dgm:cxn modelId="{A099DFEE-C813-4DD0-BC1B-CA0267B898A3}" type="presParOf" srcId="{31D941A6-AB81-4A11-B30C-D935942BC5E1}" destId="{6DB4369A-313F-4E6E-93DD-04E449267592}" srcOrd="0" destOrd="0" presId="urn:microsoft.com/office/officeart/2008/layout/LinedList"/>
    <dgm:cxn modelId="{2C9F0E5A-8A47-434A-8074-31C09213395B}" type="presParOf" srcId="{31D941A6-AB81-4A11-B30C-D935942BC5E1}" destId="{38F5EC83-EF9F-4DB9-8988-55171B78E8FC}" srcOrd="1" destOrd="0" presId="urn:microsoft.com/office/officeart/2008/layout/LinedList"/>
    <dgm:cxn modelId="{13D2A631-BD2E-4168-BD76-ECE0F77881A0}" type="presParOf" srcId="{38F5EC83-EF9F-4DB9-8988-55171B78E8FC}" destId="{3601FECA-E6F2-47AC-9B08-72524CE3C9CB}" srcOrd="0" destOrd="0" presId="urn:microsoft.com/office/officeart/2008/layout/LinedList"/>
    <dgm:cxn modelId="{05CC50BF-8C0A-437D-ACA9-DB03242ACFC6}" type="presParOf" srcId="{38F5EC83-EF9F-4DB9-8988-55171B78E8FC}" destId="{E44BE1B1-F2D0-4230-9494-993C7E6CD315}" srcOrd="1" destOrd="0" presId="urn:microsoft.com/office/officeart/2008/layout/LinedList"/>
    <dgm:cxn modelId="{ADE0E659-DB9B-47EB-A68C-AF1556263664}" type="presParOf" srcId="{31D941A6-AB81-4A11-B30C-D935942BC5E1}" destId="{9472032D-23F1-4AAC-9890-2DFDD3B47C9B}" srcOrd="2" destOrd="0" presId="urn:microsoft.com/office/officeart/2008/layout/LinedList"/>
    <dgm:cxn modelId="{7DA7F25F-E592-4989-BAC9-036F6C891B5A}" type="presParOf" srcId="{31D941A6-AB81-4A11-B30C-D935942BC5E1}" destId="{0A47F963-5710-4D57-A735-99C09CCA50F9}" srcOrd="3" destOrd="0" presId="urn:microsoft.com/office/officeart/2008/layout/LinedList"/>
    <dgm:cxn modelId="{9639E060-BF67-4DE0-A641-4E6B0FC5DEA5}" type="presParOf" srcId="{0A47F963-5710-4D57-A735-99C09CCA50F9}" destId="{3045F514-50DB-49B2-80F7-380B187D2A57}" srcOrd="0" destOrd="0" presId="urn:microsoft.com/office/officeart/2008/layout/LinedList"/>
    <dgm:cxn modelId="{EAFD8351-E6FD-44F6-ACF5-B12F03E76FB7}" type="presParOf" srcId="{0A47F963-5710-4D57-A735-99C09CCA50F9}" destId="{9104C5DA-C2F8-4422-88E8-6FCCF059F56B}" srcOrd="1" destOrd="0" presId="urn:microsoft.com/office/officeart/2008/layout/LinedList"/>
    <dgm:cxn modelId="{EA5C4DA1-9F65-40F4-B519-A50CA6560089}" type="presParOf" srcId="{31D941A6-AB81-4A11-B30C-D935942BC5E1}" destId="{BE91E524-8396-4D17-A442-6CAA8E624908}" srcOrd="4" destOrd="0" presId="urn:microsoft.com/office/officeart/2008/layout/LinedList"/>
    <dgm:cxn modelId="{3093A97E-5552-41C1-A4EE-C88E24F8CFAB}" type="presParOf" srcId="{31D941A6-AB81-4A11-B30C-D935942BC5E1}" destId="{E4AC71A2-1B7C-47B6-90E7-9601E93888E1}" srcOrd="5" destOrd="0" presId="urn:microsoft.com/office/officeart/2008/layout/LinedList"/>
    <dgm:cxn modelId="{3DE5208F-6B07-4419-B85F-D6224B531887}" type="presParOf" srcId="{E4AC71A2-1B7C-47B6-90E7-9601E93888E1}" destId="{3518099A-DB22-4DCE-8168-A27557BE58D8}" srcOrd="0" destOrd="0" presId="urn:microsoft.com/office/officeart/2008/layout/LinedList"/>
    <dgm:cxn modelId="{D0FAC049-2468-45A7-A948-ADC8B5760DDA}" type="presParOf" srcId="{E4AC71A2-1B7C-47B6-90E7-9601E93888E1}" destId="{078A989F-7A1B-420D-B3F5-5C42153B6DD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9AC1E7E-8B94-41F3-9109-9E72B4E42A4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144B3813-2506-4764-B1BB-AA5D228E4325}">
      <dgm:prSet/>
      <dgm:spPr/>
      <dgm:t>
        <a:bodyPr/>
        <a:lstStyle/>
        <a:p>
          <a:r>
            <a:rPr lang="en-US" b="1" i="1" dirty="0">
              <a:latin typeface="hero-new"/>
            </a:rPr>
            <a:t>Unfortunately, for some people, feelings of anxiety can arise so frequently, persistently and with such unusual intensity, that they interfere with a person’s day-to-day functioning and general quality of life.</a:t>
          </a:r>
        </a:p>
      </dgm:t>
    </dgm:pt>
    <dgm:pt modelId="{A7186159-0405-43BA-A127-D09E2612BAC9}" type="parTrans" cxnId="{13F768B7-CD95-4A70-95B3-D93475F30B31}">
      <dgm:prSet/>
      <dgm:spPr/>
      <dgm:t>
        <a:bodyPr/>
        <a:lstStyle/>
        <a:p>
          <a:endParaRPr lang="en-GB"/>
        </a:p>
      </dgm:t>
    </dgm:pt>
    <dgm:pt modelId="{F2C651C7-3FE7-4E41-BA90-605792810BA9}" type="sibTrans" cxnId="{13F768B7-CD95-4A70-95B3-D93475F30B31}">
      <dgm:prSet/>
      <dgm:spPr/>
      <dgm:t>
        <a:bodyPr/>
        <a:lstStyle/>
        <a:p>
          <a:endParaRPr lang="en-GB"/>
        </a:p>
      </dgm:t>
    </dgm:pt>
    <dgm:pt modelId="{ACD38EBC-178E-49F9-8E79-FDEC9A8562DE}">
      <dgm:prSet/>
      <dgm:spPr/>
      <dgm:t>
        <a:bodyPr/>
        <a:lstStyle/>
        <a:p>
          <a:r>
            <a:rPr lang="en-US" b="1" i="1">
              <a:latin typeface="hero-new"/>
            </a:rPr>
            <a:t>For instance, children may be so worried about failing a test or being teased that they resist going to school or any social events.</a:t>
          </a:r>
        </a:p>
      </dgm:t>
    </dgm:pt>
    <dgm:pt modelId="{D392B733-F2AC-46EE-B354-E361A1CA1CCA}" type="parTrans" cxnId="{AE72D1B5-C08D-466F-883E-E652DF307EB2}">
      <dgm:prSet/>
      <dgm:spPr/>
      <dgm:t>
        <a:bodyPr/>
        <a:lstStyle/>
        <a:p>
          <a:endParaRPr lang="en-GB"/>
        </a:p>
      </dgm:t>
    </dgm:pt>
    <dgm:pt modelId="{88D6D615-69C9-4EA3-998D-143B25C2F315}" type="sibTrans" cxnId="{AE72D1B5-C08D-466F-883E-E652DF307EB2}">
      <dgm:prSet/>
      <dgm:spPr/>
      <dgm:t>
        <a:bodyPr/>
        <a:lstStyle/>
        <a:p>
          <a:endParaRPr lang="en-GB"/>
        </a:p>
      </dgm:t>
    </dgm:pt>
    <dgm:pt modelId="{EC3DE98E-06D6-4458-B1B7-71A77AD7B36C}">
      <dgm:prSet/>
      <dgm:spPr/>
      <dgm:t>
        <a:bodyPr/>
        <a:lstStyle/>
        <a:p>
          <a:r>
            <a:rPr lang="en-US" b="1" i="1">
              <a:latin typeface="hero-new"/>
            </a:rPr>
            <a:t>Others may have such persistent fears of dogs that they refuse to go to parks or visit friends who own a dog. </a:t>
          </a:r>
        </a:p>
      </dgm:t>
    </dgm:pt>
    <dgm:pt modelId="{A71F7899-CE46-47F5-940D-F822879F0BC6}" type="parTrans" cxnId="{DE7CD9DC-14AA-4DEB-ADB8-B063B285954D}">
      <dgm:prSet/>
      <dgm:spPr/>
      <dgm:t>
        <a:bodyPr/>
        <a:lstStyle/>
        <a:p>
          <a:endParaRPr lang="en-GB"/>
        </a:p>
      </dgm:t>
    </dgm:pt>
    <dgm:pt modelId="{E3DBC28B-13D2-4365-B9B3-514FC64EED9A}" type="sibTrans" cxnId="{DE7CD9DC-14AA-4DEB-ADB8-B063B285954D}">
      <dgm:prSet/>
      <dgm:spPr/>
      <dgm:t>
        <a:bodyPr/>
        <a:lstStyle/>
        <a:p>
          <a:endParaRPr lang="en-GB"/>
        </a:p>
      </dgm:t>
    </dgm:pt>
    <dgm:pt modelId="{6A1A6A61-179C-40C7-8C76-92A4B011DB6D}">
      <dgm:prSet/>
      <dgm:spPr/>
      <dgm:t>
        <a:bodyPr/>
        <a:lstStyle/>
        <a:p>
          <a:r>
            <a:rPr lang="en-US" b="1" i="1">
              <a:latin typeface="hero-new"/>
            </a:rPr>
            <a:t>And others may generally worry so much about something bad happening that they are constantly in a state of heightened arousal and vigilance.</a:t>
          </a:r>
        </a:p>
      </dgm:t>
    </dgm:pt>
    <dgm:pt modelId="{3360EB66-F726-431A-89E1-2D6FED3F088E}" type="parTrans" cxnId="{0E44E20B-56B5-4470-B087-FB93CB57002D}">
      <dgm:prSet/>
      <dgm:spPr/>
      <dgm:t>
        <a:bodyPr/>
        <a:lstStyle/>
        <a:p>
          <a:endParaRPr lang="en-GB"/>
        </a:p>
      </dgm:t>
    </dgm:pt>
    <dgm:pt modelId="{BB4D5F01-13B3-428C-8824-47A7D493F517}" type="sibTrans" cxnId="{0E44E20B-56B5-4470-B087-FB93CB57002D}">
      <dgm:prSet/>
      <dgm:spPr/>
      <dgm:t>
        <a:bodyPr/>
        <a:lstStyle/>
        <a:p>
          <a:endParaRPr lang="en-GB"/>
        </a:p>
      </dgm:t>
    </dgm:pt>
    <dgm:pt modelId="{29979E42-A0D7-4DBA-90F2-3419E0656FA9}" type="pres">
      <dgm:prSet presAssocID="{E9AC1E7E-8B94-41F3-9109-9E72B4E42A45}" presName="diagram" presStyleCnt="0">
        <dgm:presLayoutVars>
          <dgm:dir/>
          <dgm:resizeHandles val="exact"/>
        </dgm:presLayoutVars>
      </dgm:prSet>
      <dgm:spPr/>
    </dgm:pt>
    <dgm:pt modelId="{41ABDAAC-F770-4344-896F-9F890DBFCE08}" type="pres">
      <dgm:prSet presAssocID="{144B3813-2506-4764-B1BB-AA5D228E4325}" presName="node" presStyleLbl="node1" presStyleIdx="0" presStyleCnt="4">
        <dgm:presLayoutVars>
          <dgm:bulletEnabled val="1"/>
        </dgm:presLayoutVars>
      </dgm:prSet>
      <dgm:spPr/>
    </dgm:pt>
    <dgm:pt modelId="{D814A5A7-B192-4267-B0D6-EA35E15EAB54}" type="pres">
      <dgm:prSet presAssocID="{F2C651C7-3FE7-4E41-BA90-605792810BA9}" presName="sibTrans" presStyleCnt="0"/>
      <dgm:spPr/>
    </dgm:pt>
    <dgm:pt modelId="{11777335-145C-4ED7-AD51-FB5623C1E285}" type="pres">
      <dgm:prSet presAssocID="{ACD38EBC-178E-49F9-8E79-FDEC9A8562DE}" presName="node" presStyleLbl="node1" presStyleIdx="1" presStyleCnt="4">
        <dgm:presLayoutVars>
          <dgm:bulletEnabled val="1"/>
        </dgm:presLayoutVars>
      </dgm:prSet>
      <dgm:spPr/>
    </dgm:pt>
    <dgm:pt modelId="{FEEADF57-46B8-4E8F-B121-AB27BABFFC99}" type="pres">
      <dgm:prSet presAssocID="{88D6D615-69C9-4EA3-998D-143B25C2F315}" presName="sibTrans" presStyleCnt="0"/>
      <dgm:spPr/>
    </dgm:pt>
    <dgm:pt modelId="{BAB7614A-B82D-418B-8A3A-B48A6B713C74}" type="pres">
      <dgm:prSet presAssocID="{EC3DE98E-06D6-4458-B1B7-71A77AD7B36C}" presName="node" presStyleLbl="node1" presStyleIdx="2" presStyleCnt="4">
        <dgm:presLayoutVars>
          <dgm:bulletEnabled val="1"/>
        </dgm:presLayoutVars>
      </dgm:prSet>
      <dgm:spPr/>
    </dgm:pt>
    <dgm:pt modelId="{AB3CC5E8-8B22-44B5-9E92-BC214AD6BC09}" type="pres">
      <dgm:prSet presAssocID="{E3DBC28B-13D2-4365-B9B3-514FC64EED9A}" presName="sibTrans" presStyleCnt="0"/>
      <dgm:spPr/>
    </dgm:pt>
    <dgm:pt modelId="{4905EF7E-3DFE-4627-8E2D-84138D147049}" type="pres">
      <dgm:prSet presAssocID="{6A1A6A61-179C-40C7-8C76-92A4B011DB6D}" presName="node" presStyleLbl="node1" presStyleIdx="3" presStyleCnt="4">
        <dgm:presLayoutVars>
          <dgm:bulletEnabled val="1"/>
        </dgm:presLayoutVars>
      </dgm:prSet>
      <dgm:spPr/>
    </dgm:pt>
  </dgm:ptLst>
  <dgm:cxnLst>
    <dgm:cxn modelId="{0E44E20B-56B5-4470-B087-FB93CB57002D}" srcId="{E9AC1E7E-8B94-41F3-9109-9E72B4E42A45}" destId="{6A1A6A61-179C-40C7-8C76-92A4B011DB6D}" srcOrd="3" destOrd="0" parTransId="{3360EB66-F726-431A-89E1-2D6FED3F088E}" sibTransId="{BB4D5F01-13B3-428C-8824-47A7D493F517}"/>
    <dgm:cxn modelId="{1E3BFF74-DA5F-4403-B0E4-94CE76587B60}" type="presOf" srcId="{6A1A6A61-179C-40C7-8C76-92A4B011DB6D}" destId="{4905EF7E-3DFE-4627-8E2D-84138D147049}" srcOrd="0" destOrd="0" presId="urn:microsoft.com/office/officeart/2005/8/layout/default"/>
    <dgm:cxn modelId="{EB96C05A-B435-4095-91D5-274EBD2A2AE2}" type="presOf" srcId="{ACD38EBC-178E-49F9-8E79-FDEC9A8562DE}" destId="{11777335-145C-4ED7-AD51-FB5623C1E285}" srcOrd="0" destOrd="0" presId="urn:microsoft.com/office/officeart/2005/8/layout/default"/>
    <dgm:cxn modelId="{00CC97AA-C5C1-46D1-940C-67F7A1B6C534}" type="presOf" srcId="{E9AC1E7E-8B94-41F3-9109-9E72B4E42A45}" destId="{29979E42-A0D7-4DBA-90F2-3419E0656FA9}" srcOrd="0" destOrd="0" presId="urn:microsoft.com/office/officeart/2005/8/layout/default"/>
    <dgm:cxn modelId="{AE72D1B5-C08D-466F-883E-E652DF307EB2}" srcId="{E9AC1E7E-8B94-41F3-9109-9E72B4E42A45}" destId="{ACD38EBC-178E-49F9-8E79-FDEC9A8562DE}" srcOrd="1" destOrd="0" parTransId="{D392B733-F2AC-46EE-B354-E361A1CA1CCA}" sibTransId="{88D6D615-69C9-4EA3-998D-143B25C2F315}"/>
    <dgm:cxn modelId="{13F768B7-CD95-4A70-95B3-D93475F30B31}" srcId="{E9AC1E7E-8B94-41F3-9109-9E72B4E42A45}" destId="{144B3813-2506-4764-B1BB-AA5D228E4325}" srcOrd="0" destOrd="0" parTransId="{A7186159-0405-43BA-A127-D09E2612BAC9}" sibTransId="{F2C651C7-3FE7-4E41-BA90-605792810BA9}"/>
    <dgm:cxn modelId="{8556C4D8-93DD-40AF-A0CE-0688FCE5B7FC}" type="presOf" srcId="{EC3DE98E-06D6-4458-B1B7-71A77AD7B36C}" destId="{BAB7614A-B82D-418B-8A3A-B48A6B713C74}" srcOrd="0" destOrd="0" presId="urn:microsoft.com/office/officeart/2005/8/layout/default"/>
    <dgm:cxn modelId="{DE7CD9DC-14AA-4DEB-ADB8-B063B285954D}" srcId="{E9AC1E7E-8B94-41F3-9109-9E72B4E42A45}" destId="{EC3DE98E-06D6-4458-B1B7-71A77AD7B36C}" srcOrd="2" destOrd="0" parTransId="{A71F7899-CE46-47F5-940D-F822879F0BC6}" sibTransId="{E3DBC28B-13D2-4365-B9B3-514FC64EED9A}"/>
    <dgm:cxn modelId="{DE7937F6-7CF4-4407-ABD7-6CCD30BBDBFB}" type="presOf" srcId="{144B3813-2506-4764-B1BB-AA5D228E4325}" destId="{41ABDAAC-F770-4344-896F-9F890DBFCE08}" srcOrd="0" destOrd="0" presId="urn:microsoft.com/office/officeart/2005/8/layout/default"/>
    <dgm:cxn modelId="{EC7681C4-9C74-48A8-B280-E37163EF2CD7}" type="presParOf" srcId="{29979E42-A0D7-4DBA-90F2-3419E0656FA9}" destId="{41ABDAAC-F770-4344-896F-9F890DBFCE08}" srcOrd="0" destOrd="0" presId="urn:microsoft.com/office/officeart/2005/8/layout/default"/>
    <dgm:cxn modelId="{B751265F-24A6-48AE-9B9F-39EEAA685B6A}" type="presParOf" srcId="{29979E42-A0D7-4DBA-90F2-3419E0656FA9}" destId="{D814A5A7-B192-4267-B0D6-EA35E15EAB54}" srcOrd="1" destOrd="0" presId="urn:microsoft.com/office/officeart/2005/8/layout/default"/>
    <dgm:cxn modelId="{1BE592CE-AA73-43FF-ADC7-158084BF2898}" type="presParOf" srcId="{29979E42-A0D7-4DBA-90F2-3419E0656FA9}" destId="{11777335-145C-4ED7-AD51-FB5623C1E285}" srcOrd="2" destOrd="0" presId="urn:microsoft.com/office/officeart/2005/8/layout/default"/>
    <dgm:cxn modelId="{C93ACE7B-D27B-4BB2-9C50-F6727509A95E}" type="presParOf" srcId="{29979E42-A0D7-4DBA-90F2-3419E0656FA9}" destId="{FEEADF57-46B8-4E8F-B121-AB27BABFFC99}" srcOrd="3" destOrd="0" presId="urn:microsoft.com/office/officeart/2005/8/layout/default"/>
    <dgm:cxn modelId="{9292AA20-6F58-4D65-BFA6-AB7367B1401B}" type="presParOf" srcId="{29979E42-A0D7-4DBA-90F2-3419E0656FA9}" destId="{BAB7614A-B82D-418B-8A3A-B48A6B713C74}" srcOrd="4" destOrd="0" presId="urn:microsoft.com/office/officeart/2005/8/layout/default"/>
    <dgm:cxn modelId="{2A9DDACC-E67F-4C79-B45C-A2E67B287BA3}" type="presParOf" srcId="{29979E42-A0D7-4DBA-90F2-3419E0656FA9}" destId="{AB3CC5E8-8B22-44B5-9E92-BC214AD6BC09}" srcOrd="5" destOrd="0" presId="urn:microsoft.com/office/officeart/2005/8/layout/default"/>
    <dgm:cxn modelId="{7EE147B5-DEAD-41D5-B3C2-8CAB7993026F}" type="presParOf" srcId="{29979E42-A0D7-4DBA-90F2-3419E0656FA9}" destId="{4905EF7E-3DFE-4627-8E2D-84138D147049}"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r>
            <a:rPr lang="en-US" b="1" i="1">
              <a:solidFill>
                <a:srgbClr val="3F3F3F"/>
              </a:solidFill>
              <a:effectLst/>
              <a:latin typeface="hero-new"/>
            </a:rPr>
            <a:t>This loss of control can be verbal (e.g. shouting, screaming, crying) and physical (e.g. kicking, lashing out, biting) or both. </a:t>
          </a:r>
          <a:endParaRPr lang="en-US" b="0" i="0">
            <a:effectLst/>
            <a:latin typeface="hero-new"/>
          </a:endParaRPr>
        </a:p>
      </dgm:t>
    </dgm:pt>
    <dgm:pt modelId="{62C74419-B545-4685-A4E2-A42D64898BE2}" type="parTrans" cxnId="{AD557A51-3260-40E1-87C3-246B8E129A07}">
      <dgm:prSet/>
      <dgm:spPr/>
      <dgm:t>
        <a:bodyPr/>
        <a:lstStyle/>
        <a:p>
          <a:endParaRPr lang="en-GB"/>
        </a:p>
      </dgm:t>
    </dgm:pt>
    <dgm:pt modelId="{98D005B9-2C53-4AA1-A717-F13A00B0285D}" type="sibTrans" cxnId="{AD557A51-3260-40E1-87C3-246B8E129A07}">
      <dgm:prSet/>
      <dgm:spPr/>
      <dgm:t>
        <a:bodyPr/>
        <a:lstStyle/>
        <a:p>
          <a:endParaRPr lang="en-GB"/>
        </a:p>
      </dgm:t>
    </dgm:pt>
    <dgm:pt modelId="{D88F211C-2464-4D78-95C5-31812E502CE6}">
      <dgm:prSet/>
      <dgm:spPr/>
      <dgm:t>
        <a:bodyPr/>
        <a:lstStyle/>
        <a:p>
          <a:r>
            <a:rPr lang="en-US" b="1" i="1">
              <a:solidFill>
                <a:srgbClr val="3F3F3F"/>
              </a:solidFill>
              <a:effectLst/>
              <a:latin typeface="hero-new"/>
            </a:rPr>
            <a:t>Meltdowns in children are often mistaken for temper tantrums and parents and their autistic children often experience hurtful comments and judgmental stares from less understanding members of the public. </a:t>
          </a:r>
        </a:p>
      </dgm:t>
    </dgm:pt>
    <dgm:pt modelId="{836900DD-845E-4D92-9C13-90C26D310F04}" type="parTrans" cxnId="{B0A552B6-2391-4A7D-827D-B9ED1C64F403}">
      <dgm:prSet/>
      <dgm:spPr/>
      <dgm:t>
        <a:bodyPr/>
        <a:lstStyle/>
        <a:p>
          <a:endParaRPr lang="en-GB"/>
        </a:p>
      </dgm:t>
    </dgm:pt>
    <dgm:pt modelId="{E2D7B787-F0E7-4FAE-8694-A6E7C0BE630F}" type="sibTrans" cxnId="{B0A552B6-2391-4A7D-827D-B9ED1C64F403}">
      <dgm:prSet/>
      <dgm:spPr/>
      <dgm:t>
        <a:bodyPr/>
        <a:lstStyle/>
        <a:p>
          <a:endParaRPr lang="en-GB"/>
        </a:p>
      </dgm:t>
    </dgm:pt>
    <dgm:pt modelId="{1D0CF7A8-12F5-4060-B5DB-DBE446BE982F}">
      <dgm:prSet/>
      <dgm:spPr/>
      <dgm:t>
        <a:bodyPr/>
        <a:lstStyle/>
        <a:p>
          <a:r>
            <a:rPr lang="en-US" b="1" i="1">
              <a:solidFill>
                <a:srgbClr val="3F3F3F"/>
              </a:solidFill>
              <a:effectLst/>
              <a:latin typeface="hero-new"/>
            </a:rPr>
            <a:t>A shutdown appears less intense to the outside world but can be equally debilitating. </a:t>
          </a:r>
        </a:p>
      </dgm:t>
    </dgm:pt>
    <dgm:pt modelId="{D6A85159-60E7-4624-A367-C7BB4DA41B9A}" type="parTrans" cxnId="{B2BD2AF7-9E32-4977-8D72-3623CEA22DAF}">
      <dgm:prSet/>
      <dgm:spPr/>
      <dgm:t>
        <a:bodyPr/>
        <a:lstStyle/>
        <a:p>
          <a:endParaRPr lang="en-GB"/>
        </a:p>
      </dgm:t>
    </dgm:pt>
    <dgm:pt modelId="{C9551EBB-D6EE-448E-96C9-974A69AC78DE}" type="sibTrans" cxnId="{B2BD2AF7-9E32-4977-8D72-3623CEA22DAF}">
      <dgm:prSet/>
      <dgm:spPr/>
      <dgm:t>
        <a:bodyPr/>
        <a:lstStyle/>
        <a:p>
          <a:endParaRPr lang="en-GB"/>
        </a:p>
      </dgm:t>
    </dgm:pt>
    <dgm:pt modelId="{3B30CAC9-AC72-40B8-90D6-DF14F123DD36}">
      <dgm:prSet/>
      <dgm:spPr/>
      <dgm:t>
        <a:bodyPr/>
        <a:lstStyle/>
        <a:p>
          <a:r>
            <a:rPr lang="en-US" b="1" i="1">
              <a:solidFill>
                <a:srgbClr val="3F3F3F"/>
              </a:solidFill>
              <a:effectLst/>
              <a:latin typeface="hero-new"/>
            </a:rPr>
            <a:t>Shutdowns are also a response to being overwhelmed but may appear more passive - e.g. an autistic person going quiet or 'switching off’. </a:t>
          </a:r>
        </a:p>
      </dgm:t>
    </dgm:pt>
    <dgm:pt modelId="{3313F78D-F15F-4512-9FF0-496B1CCF8368}" type="parTrans" cxnId="{20870962-5A7F-4DDA-9630-23E0E41F74D1}">
      <dgm:prSet/>
      <dgm:spPr/>
      <dgm:t>
        <a:bodyPr/>
        <a:lstStyle/>
        <a:p>
          <a:endParaRPr lang="en-GB"/>
        </a:p>
      </dgm:t>
    </dgm:pt>
    <dgm:pt modelId="{CFA4B85C-B3D2-45B8-A686-F98173A7D654}" type="sibTrans" cxnId="{20870962-5A7F-4DDA-9630-23E0E41F74D1}">
      <dgm:prSet/>
      <dgm:spPr/>
      <dgm:t>
        <a:bodyPr/>
        <a:lstStyle/>
        <a:p>
          <a:endParaRPr lang="en-GB"/>
        </a:p>
      </dgm:t>
    </dgm:pt>
    <dgm:pt modelId="{778B3B8D-29F7-45B3-ABDC-99CE82664847}" type="pres">
      <dgm:prSet presAssocID="{CBA25E6C-CA90-454F-A086-3B39811FB84D}" presName="linear" presStyleCnt="0">
        <dgm:presLayoutVars>
          <dgm:animLvl val="lvl"/>
          <dgm:resizeHandles val="exact"/>
        </dgm:presLayoutVars>
      </dgm:prSet>
      <dgm:spPr/>
    </dgm:pt>
    <dgm:pt modelId="{658B06CF-8B84-44DB-B95B-5F10B2B78890}" type="pres">
      <dgm:prSet presAssocID="{2BE58695-F2F7-4429-8B3A-2DDED23429D4}" presName="parentText" presStyleLbl="node1" presStyleIdx="0" presStyleCnt="4">
        <dgm:presLayoutVars>
          <dgm:chMax val="0"/>
          <dgm:bulletEnabled val="1"/>
        </dgm:presLayoutVars>
      </dgm:prSet>
      <dgm:spPr/>
    </dgm:pt>
    <dgm:pt modelId="{F07EA9CC-BF83-4096-8DBC-210BF9E7A223}" type="pres">
      <dgm:prSet presAssocID="{98D005B9-2C53-4AA1-A717-F13A00B0285D}" presName="spacer" presStyleCnt="0"/>
      <dgm:spPr/>
    </dgm:pt>
    <dgm:pt modelId="{ADC8DB1A-943B-4C09-8F63-1A1396AF8ABB}" type="pres">
      <dgm:prSet presAssocID="{D88F211C-2464-4D78-95C5-31812E502CE6}" presName="parentText" presStyleLbl="node1" presStyleIdx="1" presStyleCnt="4">
        <dgm:presLayoutVars>
          <dgm:chMax val="0"/>
          <dgm:bulletEnabled val="1"/>
        </dgm:presLayoutVars>
      </dgm:prSet>
      <dgm:spPr/>
    </dgm:pt>
    <dgm:pt modelId="{E7773022-C3CD-4EE0-B99C-3E0D738EBF86}" type="pres">
      <dgm:prSet presAssocID="{E2D7B787-F0E7-4FAE-8694-A6E7C0BE630F}" presName="spacer" presStyleCnt="0"/>
      <dgm:spPr/>
    </dgm:pt>
    <dgm:pt modelId="{17CA7191-DB8F-4FA3-A11E-67CB9B6FAE47}" type="pres">
      <dgm:prSet presAssocID="{1D0CF7A8-12F5-4060-B5DB-DBE446BE982F}" presName="parentText" presStyleLbl="node1" presStyleIdx="2" presStyleCnt="4">
        <dgm:presLayoutVars>
          <dgm:chMax val="0"/>
          <dgm:bulletEnabled val="1"/>
        </dgm:presLayoutVars>
      </dgm:prSet>
      <dgm:spPr/>
    </dgm:pt>
    <dgm:pt modelId="{D9EA2E39-FC92-4381-B876-63A04A442619}" type="pres">
      <dgm:prSet presAssocID="{C9551EBB-D6EE-448E-96C9-974A69AC78DE}" presName="spacer" presStyleCnt="0"/>
      <dgm:spPr/>
    </dgm:pt>
    <dgm:pt modelId="{6D0886EB-8C1F-4ED2-B684-32A0EC434382}" type="pres">
      <dgm:prSet presAssocID="{3B30CAC9-AC72-40B8-90D6-DF14F123DD36}" presName="parentText" presStyleLbl="node1" presStyleIdx="3" presStyleCnt="4">
        <dgm:presLayoutVars>
          <dgm:chMax val="0"/>
          <dgm:bulletEnabled val="1"/>
        </dgm:presLayoutVars>
      </dgm:prSet>
      <dgm:spPr/>
    </dgm:pt>
  </dgm:ptLst>
  <dgm:cxnLst>
    <dgm:cxn modelId="{AD94911A-37B4-4579-9144-6D5372C71A98}" type="presOf" srcId="{1D0CF7A8-12F5-4060-B5DB-DBE446BE982F}" destId="{17CA7191-DB8F-4FA3-A11E-67CB9B6FAE47}" srcOrd="0" destOrd="0" presId="urn:microsoft.com/office/officeart/2005/8/layout/vList2"/>
    <dgm:cxn modelId="{BC8FF95E-5EF3-460D-A7B9-FC60A2F4082F}" type="presOf" srcId="{2BE58695-F2F7-4429-8B3A-2DDED23429D4}" destId="{658B06CF-8B84-44DB-B95B-5F10B2B78890}" srcOrd="0" destOrd="0" presId="urn:microsoft.com/office/officeart/2005/8/layout/vList2"/>
    <dgm:cxn modelId="{20870962-5A7F-4DDA-9630-23E0E41F74D1}" srcId="{CBA25E6C-CA90-454F-A086-3B39811FB84D}" destId="{3B30CAC9-AC72-40B8-90D6-DF14F123DD36}" srcOrd="3" destOrd="0" parTransId="{3313F78D-F15F-4512-9FF0-496B1CCF8368}" sibTransId="{CFA4B85C-B3D2-45B8-A686-F98173A7D654}"/>
    <dgm:cxn modelId="{AD557A51-3260-40E1-87C3-246B8E129A07}" srcId="{CBA25E6C-CA90-454F-A086-3B39811FB84D}" destId="{2BE58695-F2F7-4429-8B3A-2DDED23429D4}" srcOrd="0" destOrd="0" parTransId="{62C74419-B545-4685-A4E2-A42D64898BE2}" sibTransId="{98D005B9-2C53-4AA1-A717-F13A00B0285D}"/>
    <dgm:cxn modelId="{BD249C71-6CF4-464F-909B-3760B3B76062}" type="presOf" srcId="{CBA25E6C-CA90-454F-A086-3B39811FB84D}" destId="{778B3B8D-29F7-45B3-ABDC-99CE82664847}" srcOrd="0" destOrd="0" presId="urn:microsoft.com/office/officeart/2005/8/layout/vList2"/>
    <dgm:cxn modelId="{3DC37275-9233-436A-9776-A4AB619B040D}" type="presOf" srcId="{D88F211C-2464-4D78-95C5-31812E502CE6}" destId="{ADC8DB1A-943B-4C09-8F63-1A1396AF8ABB}" srcOrd="0" destOrd="0" presId="urn:microsoft.com/office/officeart/2005/8/layout/vList2"/>
    <dgm:cxn modelId="{88C9CDB1-BC6E-43CF-8A8E-A4473B0501B0}" type="presOf" srcId="{3B30CAC9-AC72-40B8-90D6-DF14F123DD36}" destId="{6D0886EB-8C1F-4ED2-B684-32A0EC434382}" srcOrd="0" destOrd="0" presId="urn:microsoft.com/office/officeart/2005/8/layout/vList2"/>
    <dgm:cxn modelId="{B0A552B6-2391-4A7D-827D-B9ED1C64F403}" srcId="{CBA25E6C-CA90-454F-A086-3B39811FB84D}" destId="{D88F211C-2464-4D78-95C5-31812E502CE6}" srcOrd="1" destOrd="0" parTransId="{836900DD-845E-4D92-9C13-90C26D310F04}" sibTransId="{E2D7B787-F0E7-4FAE-8694-A6E7C0BE630F}"/>
    <dgm:cxn modelId="{B2BD2AF7-9E32-4977-8D72-3623CEA22DAF}" srcId="{CBA25E6C-CA90-454F-A086-3B39811FB84D}" destId="{1D0CF7A8-12F5-4060-B5DB-DBE446BE982F}" srcOrd="2" destOrd="0" parTransId="{D6A85159-60E7-4624-A367-C7BB4DA41B9A}" sibTransId="{C9551EBB-D6EE-448E-96C9-974A69AC78DE}"/>
    <dgm:cxn modelId="{38832437-CA55-4D1B-BDF0-296CCF0ACC4C}" type="presParOf" srcId="{778B3B8D-29F7-45B3-ABDC-99CE82664847}" destId="{658B06CF-8B84-44DB-B95B-5F10B2B78890}" srcOrd="0" destOrd="0" presId="urn:microsoft.com/office/officeart/2005/8/layout/vList2"/>
    <dgm:cxn modelId="{EFD8017A-759E-4896-A473-838CC984B5A0}" type="presParOf" srcId="{778B3B8D-29F7-45B3-ABDC-99CE82664847}" destId="{F07EA9CC-BF83-4096-8DBC-210BF9E7A223}" srcOrd="1" destOrd="0" presId="urn:microsoft.com/office/officeart/2005/8/layout/vList2"/>
    <dgm:cxn modelId="{0B2C2843-453B-4D6E-8F17-78DBE5E557F0}" type="presParOf" srcId="{778B3B8D-29F7-45B3-ABDC-99CE82664847}" destId="{ADC8DB1A-943B-4C09-8F63-1A1396AF8ABB}" srcOrd="2" destOrd="0" presId="urn:microsoft.com/office/officeart/2005/8/layout/vList2"/>
    <dgm:cxn modelId="{F9319AE1-F027-41AC-9425-769F088558FE}" type="presParOf" srcId="{778B3B8D-29F7-45B3-ABDC-99CE82664847}" destId="{E7773022-C3CD-4EE0-B99C-3E0D738EBF86}" srcOrd="3" destOrd="0" presId="urn:microsoft.com/office/officeart/2005/8/layout/vList2"/>
    <dgm:cxn modelId="{23F685AA-4288-4476-8801-E9261ED8C5E4}" type="presParOf" srcId="{778B3B8D-29F7-45B3-ABDC-99CE82664847}" destId="{17CA7191-DB8F-4FA3-A11E-67CB9B6FAE47}" srcOrd="4" destOrd="0" presId="urn:microsoft.com/office/officeart/2005/8/layout/vList2"/>
    <dgm:cxn modelId="{F6CE9D9C-5929-490E-A302-93F2DC93AD4A}" type="presParOf" srcId="{778B3B8D-29F7-45B3-ABDC-99CE82664847}" destId="{D9EA2E39-FC92-4381-B876-63A04A442619}" srcOrd="5" destOrd="0" presId="urn:microsoft.com/office/officeart/2005/8/layout/vList2"/>
    <dgm:cxn modelId="{CBCA520A-2094-4DAD-83AD-32C51BB4FB08}" type="presParOf" srcId="{778B3B8D-29F7-45B3-ABDC-99CE82664847}" destId="{6D0886EB-8C1F-4ED2-B684-32A0EC434382}"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726BA6-3179-4988-8778-CE79391D063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EE9B5D6D-E032-4735-9608-BC865326A512}">
      <dgm:prSet phldrT="[Text]"/>
      <dgm:spPr/>
      <dgm:t>
        <a:bodyPr/>
        <a:lstStyle/>
        <a:p>
          <a:r>
            <a:rPr lang="en-GB"/>
            <a:t>Physical signs of anxiety</a:t>
          </a:r>
        </a:p>
      </dgm:t>
    </dgm:pt>
    <dgm:pt modelId="{E53CB09B-1CFF-412C-A0B5-34CD63D88D71}" type="parTrans" cxnId="{2831965B-7585-4B77-AC62-393119C9D22F}">
      <dgm:prSet/>
      <dgm:spPr/>
      <dgm:t>
        <a:bodyPr/>
        <a:lstStyle/>
        <a:p>
          <a:endParaRPr lang="en-GB"/>
        </a:p>
      </dgm:t>
    </dgm:pt>
    <dgm:pt modelId="{6E5B70D3-4ADA-4FBD-9FFA-3B7779481538}" type="sibTrans" cxnId="{2831965B-7585-4B77-AC62-393119C9D22F}">
      <dgm:prSet/>
      <dgm:spPr/>
      <dgm:t>
        <a:bodyPr/>
        <a:lstStyle/>
        <a:p>
          <a:endParaRPr lang="en-GB"/>
        </a:p>
      </dgm:t>
    </dgm:pt>
    <dgm:pt modelId="{5A4F7C80-3527-40C1-B020-206007EB8EE9}">
      <dgm:prSet phldrT="[Text]"/>
      <dgm:spPr/>
      <dgm:t>
        <a:bodyPr/>
        <a:lstStyle/>
        <a:p>
          <a:r>
            <a:rPr lang="en-GB"/>
            <a:t>Shaking or trembling</a:t>
          </a:r>
        </a:p>
      </dgm:t>
    </dgm:pt>
    <dgm:pt modelId="{0CF486FF-4ED9-4E9F-AC08-6022D27A2AB6}" type="parTrans" cxnId="{7543DF26-2998-4A26-B378-52AA28945082}">
      <dgm:prSet/>
      <dgm:spPr/>
      <dgm:t>
        <a:bodyPr/>
        <a:lstStyle/>
        <a:p>
          <a:endParaRPr lang="en-GB"/>
        </a:p>
      </dgm:t>
    </dgm:pt>
    <dgm:pt modelId="{54959839-0459-49F0-81C4-CADDE69FE952}" type="sibTrans" cxnId="{7543DF26-2998-4A26-B378-52AA28945082}">
      <dgm:prSet/>
      <dgm:spPr/>
      <dgm:t>
        <a:bodyPr/>
        <a:lstStyle/>
        <a:p>
          <a:endParaRPr lang="en-GB"/>
        </a:p>
      </dgm:t>
    </dgm:pt>
    <dgm:pt modelId="{1D721B8D-FD33-4D6E-A501-C594B077DD06}">
      <dgm:prSet phldrT="[Text]"/>
      <dgm:spPr/>
      <dgm:t>
        <a:bodyPr/>
        <a:lstStyle/>
        <a:p>
          <a:r>
            <a:rPr lang="en-GB"/>
            <a:t>Symptoms of long-term stress</a:t>
          </a:r>
        </a:p>
      </dgm:t>
    </dgm:pt>
    <dgm:pt modelId="{8445E978-C86D-4EBF-9664-8706CFB239E2}" type="parTrans" cxnId="{4D456309-3EDA-41D2-805C-445F7617F38C}">
      <dgm:prSet/>
      <dgm:spPr/>
      <dgm:t>
        <a:bodyPr/>
        <a:lstStyle/>
        <a:p>
          <a:endParaRPr lang="en-GB"/>
        </a:p>
      </dgm:t>
    </dgm:pt>
    <dgm:pt modelId="{8C8C6250-006B-4FB2-8F3B-317572918AFC}" type="sibTrans" cxnId="{4D456309-3EDA-41D2-805C-445F7617F38C}">
      <dgm:prSet/>
      <dgm:spPr/>
      <dgm:t>
        <a:bodyPr/>
        <a:lstStyle/>
        <a:p>
          <a:endParaRPr lang="en-GB"/>
        </a:p>
      </dgm:t>
    </dgm:pt>
    <dgm:pt modelId="{B0166EC6-8065-4565-9D9E-7005D00FF0DD}">
      <dgm:prSet phldrT="[Text]"/>
      <dgm:spPr/>
      <dgm:t>
        <a:bodyPr/>
        <a:lstStyle/>
        <a:p>
          <a:r>
            <a:rPr lang="en-GB"/>
            <a:t>Tension headaches</a:t>
          </a:r>
        </a:p>
      </dgm:t>
    </dgm:pt>
    <dgm:pt modelId="{154B1A7E-F8C3-42C2-9332-CCA119EC2958}" type="parTrans" cxnId="{5075348C-D0F9-4C26-8DC6-2E4EA58B45FD}">
      <dgm:prSet/>
      <dgm:spPr/>
      <dgm:t>
        <a:bodyPr/>
        <a:lstStyle/>
        <a:p>
          <a:endParaRPr lang="en-GB"/>
        </a:p>
      </dgm:t>
    </dgm:pt>
    <dgm:pt modelId="{4B1F45E6-EA3F-4053-8C82-931B5E5BFBC5}" type="sibTrans" cxnId="{5075348C-D0F9-4C26-8DC6-2E4EA58B45FD}">
      <dgm:prSet/>
      <dgm:spPr/>
      <dgm:t>
        <a:bodyPr/>
        <a:lstStyle/>
        <a:p>
          <a:endParaRPr lang="en-GB"/>
        </a:p>
      </dgm:t>
    </dgm:pt>
    <dgm:pt modelId="{933343C6-0F74-44D1-81E6-1FC610DAC97A}">
      <dgm:prSet phldrT="[Text]"/>
      <dgm:spPr/>
      <dgm:t>
        <a:bodyPr/>
        <a:lstStyle/>
        <a:p>
          <a:r>
            <a:rPr lang="en-GB"/>
            <a:t>Possible mood symptoms</a:t>
          </a:r>
        </a:p>
      </dgm:t>
    </dgm:pt>
    <dgm:pt modelId="{4D3283D9-4E1A-4240-94E9-73FBC1A2ACC4}" type="parTrans" cxnId="{A06A20C7-7E99-4598-BCE8-F2F91314BE4C}">
      <dgm:prSet/>
      <dgm:spPr/>
      <dgm:t>
        <a:bodyPr/>
        <a:lstStyle/>
        <a:p>
          <a:endParaRPr lang="en-GB"/>
        </a:p>
      </dgm:t>
    </dgm:pt>
    <dgm:pt modelId="{25820D41-1AC2-4104-9007-B60682E719C8}" type="sibTrans" cxnId="{A06A20C7-7E99-4598-BCE8-F2F91314BE4C}">
      <dgm:prSet/>
      <dgm:spPr/>
      <dgm:t>
        <a:bodyPr/>
        <a:lstStyle/>
        <a:p>
          <a:endParaRPr lang="en-GB"/>
        </a:p>
      </dgm:t>
    </dgm:pt>
    <dgm:pt modelId="{A108818E-11AB-452F-B249-44BAEFB36431}">
      <dgm:prSet phldrT="[Text]"/>
      <dgm:spPr/>
      <dgm:t>
        <a:bodyPr/>
        <a:lstStyle/>
        <a:p>
          <a:r>
            <a:rPr lang="en-GB"/>
            <a:t>Can feel overwhelmed about minor things</a:t>
          </a:r>
          <a:endParaRPr lang="en-GB">
            <a:solidFill>
              <a:srgbClr val="FF0000"/>
            </a:solidFill>
          </a:endParaRPr>
        </a:p>
      </dgm:t>
    </dgm:pt>
    <dgm:pt modelId="{9929AA33-7226-4FE0-9F35-397E9CFB553F}" type="parTrans" cxnId="{01BB96CE-7F80-4A1C-B75D-A88B94B8CABF}">
      <dgm:prSet/>
      <dgm:spPr/>
      <dgm:t>
        <a:bodyPr/>
        <a:lstStyle/>
        <a:p>
          <a:endParaRPr lang="en-GB"/>
        </a:p>
      </dgm:t>
    </dgm:pt>
    <dgm:pt modelId="{B208D285-8473-421A-A215-550B7E0CDF9A}" type="sibTrans" cxnId="{01BB96CE-7F80-4A1C-B75D-A88B94B8CABF}">
      <dgm:prSet/>
      <dgm:spPr/>
      <dgm:t>
        <a:bodyPr/>
        <a:lstStyle/>
        <a:p>
          <a:endParaRPr lang="en-GB"/>
        </a:p>
      </dgm:t>
    </dgm:pt>
    <dgm:pt modelId="{04BEDADF-D6C5-4044-9AFF-7ACBD4CB210B}">
      <dgm:prSet phldrT="[Text]"/>
      <dgm:spPr/>
      <dgm:t>
        <a:bodyPr/>
        <a:lstStyle/>
        <a:p>
          <a:r>
            <a:rPr lang="en-GB"/>
            <a:t>Sweating</a:t>
          </a:r>
        </a:p>
      </dgm:t>
    </dgm:pt>
    <dgm:pt modelId="{BA941506-0E47-43D8-B1B4-0E878A6F497F}" type="parTrans" cxnId="{D7623141-CDFB-4EBA-A525-1C04EFBEC19E}">
      <dgm:prSet/>
      <dgm:spPr/>
      <dgm:t>
        <a:bodyPr/>
        <a:lstStyle/>
        <a:p>
          <a:endParaRPr lang="en-GB"/>
        </a:p>
      </dgm:t>
    </dgm:pt>
    <dgm:pt modelId="{F7F12DE1-086E-43DD-A5B6-3BE9757B91C0}" type="sibTrans" cxnId="{D7623141-CDFB-4EBA-A525-1C04EFBEC19E}">
      <dgm:prSet/>
      <dgm:spPr/>
      <dgm:t>
        <a:bodyPr/>
        <a:lstStyle/>
        <a:p>
          <a:endParaRPr lang="en-GB"/>
        </a:p>
      </dgm:t>
    </dgm:pt>
    <dgm:pt modelId="{8D9A7AD0-9699-42CC-86BD-22B23AE38105}">
      <dgm:prSet phldrT="[Text]"/>
      <dgm:spPr/>
      <dgm:t>
        <a:bodyPr/>
        <a:lstStyle/>
        <a:p>
          <a:r>
            <a:rPr lang="en-GB"/>
            <a:t>Muscle tension</a:t>
          </a:r>
        </a:p>
      </dgm:t>
    </dgm:pt>
    <dgm:pt modelId="{FAD30123-70F0-4C1A-AB38-2EF0C1DF964D}" type="parTrans" cxnId="{F384EA21-5237-469B-A96F-6A2A58C3981F}">
      <dgm:prSet/>
      <dgm:spPr/>
      <dgm:t>
        <a:bodyPr/>
        <a:lstStyle/>
        <a:p>
          <a:endParaRPr lang="en-GB"/>
        </a:p>
      </dgm:t>
    </dgm:pt>
    <dgm:pt modelId="{F1F21B30-659B-42AF-A90F-5B7C8367C256}" type="sibTrans" cxnId="{F384EA21-5237-469B-A96F-6A2A58C3981F}">
      <dgm:prSet/>
      <dgm:spPr/>
      <dgm:t>
        <a:bodyPr/>
        <a:lstStyle/>
        <a:p>
          <a:endParaRPr lang="en-GB"/>
        </a:p>
      </dgm:t>
    </dgm:pt>
    <dgm:pt modelId="{4CEC22AF-B3A9-4949-B6BC-745A6E1832CD}">
      <dgm:prSet phldrT="[Text]"/>
      <dgm:spPr/>
      <dgm:t>
        <a:bodyPr/>
        <a:lstStyle/>
        <a:p>
          <a:r>
            <a:rPr lang="en-GB"/>
            <a:t>Looking stiff and tight</a:t>
          </a:r>
        </a:p>
      </dgm:t>
    </dgm:pt>
    <dgm:pt modelId="{74C524A0-83DD-4142-9049-4C6745BBBD5F}" type="parTrans" cxnId="{E359AFA1-514F-4FC3-8D62-4907840C6B2F}">
      <dgm:prSet/>
      <dgm:spPr/>
      <dgm:t>
        <a:bodyPr/>
        <a:lstStyle/>
        <a:p>
          <a:endParaRPr lang="en-GB"/>
        </a:p>
      </dgm:t>
    </dgm:pt>
    <dgm:pt modelId="{6500142C-AB50-4428-9F09-1BEE1369E2A6}" type="sibTrans" cxnId="{E359AFA1-514F-4FC3-8D62-4907840C6B2F}">
      <dgm:prSet/>
      <dgm:spPr/>
      <dgm:t>
        <a:bodyPr/>
        <a:lstStyle/>
        <a:p>
          <a:endParaRPr lang="en-GB"/>
        </a:p>
      </dgm:t>
    </dgm:pt>
    <dgm:pt modelId="{6D00A2DD-4862-476F-ADBA-46228ABD43A8}">
      <dgm:prSet phldrT="[Text]"/>
      <dgm:spPr/>
      <dgm:t>
        <a:bodyPr/>
        <a:lstStyle/>
        <a:p>
          <a:r>
            <a:rPr lang="en-GB"/>
            <a:t>Pacing restlessness or jumpiness</a:t>
          </a:r>
        </a:p>
      </dgm:t>
    </dgm:pt>
    <dgm:pt modelId="{7CC8E5F4-9B82-4832-A977-69D0DA3CFE75}" type="parTrans" cxnId="{07746786-AF14-4649-B92D-881DFDE1DEF3}">
      <dgm:prSet/>
      <dgm:spPr/>
      <dgm:t>
        <a:bodyPr/>
        <a:lstStyle/>
        <a:p>
          <a:endParaRPr lang="en-GB"/>
        </a:p>
      </dgm:t>
    </dgm:pt>
    <dgm:pt modelId="{29123EFE-6E3C-421F-89B7-B959B0C2A8FD}" type="sibTrans" cxnId="{07746786-AF14-4649-B92D-881DFDE1DEF3}">
      <dgm:prSet/>
      <dgm:spPr/>
      <dgm:t>
        <a:bodyPr/>
        <a:lstStyle/>
        <a:p>
          <a:endParaRPr lang="en-GB"/>
        </a:p>
      </dgm:t>
    </dgm:pt>
    <dgm:pt modelId="{FCF00542-AD2B-448F-92D3-A4FF7FA8F7F8}">
      <dgm:prSet phldrT="[Text]"/>
      <dgm:spPr/>
      <dgm:t>
        <a:bodyPr/>
        <a:lstStyle/>
        <a:p>
          <a:r>
            <a:rPr lang="en-GB"/>
            <a:t>Feelings of nausea</a:t>
          </a:r>
        </a:p>
      </dgm:t>
    </dgm:pt>
    <dgm:pt modelId="{3D7B5841-7A89-423C-A146-40C3A15D8E05}" type="parTrans" cxnId="{73BD0B6C-4421-4036-BEDE-3FD0B23F718E}">
      <dgm:prSet/>
      <dgm:spPr/>
      <dgm:t>
        <a:bodyPr/>
        <a:lstStyle/>
        <a:p>
          <a:endParaRPr lang="en-GB"/>
        </a:p>
      </dgm:t>
    </dgm:pt>
    <dgm:pt modelId="{10BEF435-8F0E-4999-A873-B4444F31B794}" type="sibTrans" cxnId="{73BD0B6C-4421-4036-BEDE-3FD0B23F718E}">
      <dgm:prSet/>
      <dgm:spPr/>
      <dgm:t>
        <a:bodyPr/>
        <a:lstStyle/>
        <a:p>
          <a:endParaRPr lang="en-GB"/>
        </a:p>
      </dgm:t>
    </dgm:pt>
    <dgm:pt modelId="{7B5742A4-34FC-4391-AF54-84825E2BD6E7}">
      <dgm:prSet phldrT="[Text]"/>
      <dgm:spPr/>
      <dgm:t>
        <a:bodyPr/>
        <a:lstStyle/>
        <a:p>
          <a:r>
            <a:rPr lang="en-GB"/>
            <a:t>Appears flushed</a:t>
          </a:r>
        </a:p>
      </dgm:t>
    </dgm:pt>
    <dgm:pt modelId="{E4AE92DB-8910-4599-8CA0-4961639C5C2E}" type="parTrans" cxnId="{3FB1D158-141E-4580-B1F6-96E23981C303}">
      <dgm:prSet/>
      <dgm:spPr/>
      <dgm:t>
        <a:bodyPr/>
        <a:lstStyle/>
        <a:p>
          <a:endParaRPr lang="en-GB"/>
        </a:p>
      </dgm:t>
    </dgm:pt>
    <dgm:pt modelId="{65708FAD-9DAA-4469-9261-D9659F340114}" type="sibTrans" cxnId="{3FB1D158-141E-4580-B1F6-96E23981C303}">
      <dgm:prSet/>
      <dgm:spPr/>
      <dgm:t>
        <a:bodyPr/>
        <a:lstStyle/>
        <a:p>
          <a:endParaRPr lang="en-GB"/>
        </a:p>
      </dgm:t>
    </dgm:pt>
    <dgm:pt modelId="{FF0EE8C4-78E7-483D-A95B-3956E2B6A957}">
      <dgm:prSet phldrT="[Text]"/>
      <dgm:spPr/>
      <dgm:t>
        <a:bodyPr/>
        <a:lstStyle/>
        <a:p>
          <a:r>
            <a:rPr lang="en-GB"/>
            <a:t>Extremely still or frozen</a:t>
          </a:r>
        </a:p>
      </dgm:t>
    </dgm:pt>
    <dgm:pt modelId="{D82C1086-BB2F-42C1-BCB0-E3B814D87E37}" type="parTrans" cxnId="{B05B119B-0374-475C-BCF0-04AD83C879C0}">
      <dgm:prSet/>
      <dgm:spPr/>
      <dgm:t>
        <a:bodyPr/>
        <a:lstStyle/>
        <a:p>
          <a:endParaRPr lang="en-GB"/>
        </a:p>
      </dgm:t>
    </dgm:pt>
    <dgm:pt modelId="{1B82F003-6824-4A8B-AEF9-C1187BB45C67}" type="sibTrans" cxnId="{B05B119B-0374-475C-BCF0-04AD83C879C0}">
      <dgm:prSet/>
      <dgm:spPr/>
      <dgm:t>
        <a:bodyPr/>
        <a:lstStyle/>
        <a:p>
          <a:endParaRPr lang="en-GB"/>
        </a:p>
      </dgm:t>
    </dgm:pt>
    <dgm:pt modelId="{E713FDEE-90F9-42AF-A179-AB4ABE840ACF}">
      <dgm:prSet phldrT="[Text]"/>
      <dgm:spPr/>
      <dgm:t>
        <a:bodyPr/>
        <a:lstStyle/>
        <a:p>
          <a:r>
            <a:rPr lang="en-GB"/>
            <a:t>Eyes wide open</a:t>
          </a:r>
        </a:p>
      </dgm:t>
    </dgm:pt>
    <dgm:pt modelId="{F30B9E1F-C355-413C-8F0A-73F2F9D3CC56}" type="parTrans" cxnId="{09C2AFDC-4F92-4310-B416-9493C4B0B3F3}">
      <dgm:prSet/>
      <dgm:spPr/>
      <dgm:t>
        <a:bodyPr/>
        <a:lstStyle/>
        <a:p>
          <a:endParaRPr lang="en-GB"/>
        </a:p>
      </dgm:t>
    </dgm:pt>
    <dgm:pt modelId="{5845C975-6B96-4CDE-99AC-B30BE5B9A739}" type="sibTrans" cxnId="{09C2AFDC-4F92-4310-B416-9493C4B0B3F3}">
      <dgm:prSet/>
      <dgm:spPr/>
      <dgm:t>
        <a:bodyPr/>
        <a:lstStyle/>
        <a:p>
          <a:endParaRPr lang="en-GB"/>
        </a:p>
      </dgm:t>
    </dgm:pt>
    <dgm:pt modelId="{3FBBC06B-5F80-4A2E-AF4F-E70814925821}">
      <dgm:prSet phldrT="[Text]"/>
      <dgm:spPr/>
      <dgm:t>
        <a:bodyPr/>
        <a:lstStyle/>
        <a:p>
          <a:r>
            <a:rPr lang="en-GB"/>
            <a:t>Complains of dizziness</a:t>
          </a:r>
        </a:p>
      </dgm:t>
    </dgm:pt>
    <dgm:pt modelId="{9CEB8389-C606-4AF4-841C-09D6001C6DE1}" type="parTrans" cxnId="{0FB63382-35CB-42D5-9648-EFB50DE9B66D}">
      <dgm:prSet/>
      <dgm:spPr/>
      <dgm:t>
        <a:bodyPr/>
        <a:lstStyle/>
        <a:p>
          <a:endParaRPr lang="en-GB"/>
        </a:p>
      </dgm:t>
    </dgm:pt>
    <dgm:pt modelId="{314A0B11-AADF-474E-82CF-3C703848739F}" type="sibTrans" cxnId="{0FB63382-35CB-42D5-9648-EFB50DE9B66D}">
      <dgm:prSet/>
      <dgm:spPr/>
      <dgm:t>
        <a:bodyPr/>
        <a:lstStyle/>
        <a:p>
          <a:endParaRPr lang="en-GB"/>
        </a:p>
      </dgm:t>
    </dgm:pt>
    <dgm:pt modelId="{BCB854A6-BB52-4014-959C-DA44B6A64F3F}">
      <dgm:prSet phldrT="[Text]"/>
      <dgm:spPr/>
      <dgm:t>
        <a:bodyPr/>
        <a:lstStyle/>
        <a:p>
          <a:r>
            <a:rPr lang="en-GB"/>
            <a:t>Heart racing</a:t>
          </a:r>
        </a:p>
      </dgm:t>
    </dgm:pt>
    <dgm:pt modelId="{861CBBE9-D417-4742-8CBE-7D999CD38055}" type="parTrans" cxnId="{0A894FBC-494C-4B2D-82E1-D7FC04D2EC2A}">
      <dgm:prSet/>
      <dgm:spPr/>
      <dgm:t>
        <a:bodyPr/>
        <a:lstStyle/>
        <a:p>
          <a:endParaRPr lang="en-GB"/>
        </a:p>
      </dgm:t>
    </dgm:pt>
    <dgm:pt modelId="{C1F523EC-031E-4112-8E2A-4170661A05F7}" type="sibTrans" cxnId="{0A894FBC-494C-4B2D-82E1-D7FC04D2EC2A}">
      <dgm:prSet/>
      <dgm:spPr/>
      <dgm:t>
        <a:bodyPr/>
        <a:lstStyle/>
        <a:p>
          <a:endParaRPr lang="en-GB"/>
        </a:p>
      </dgm:t>
    </dgm:pt>
    <dgm:pt modelId="{9A6CFA02-C5BE-4ADC-8F75-F7C0B757B25A}">
      <dgm:prSet phldrT="[Text]"/>
      <dgm:spPr/>
      <dgm:t>
        <a:bodyPr/>
        <a:lstStyle/>
        <a:p>
          <a:r>
            <a:rPr lang="en-GB"/>
            <a:t>Migraines</a:t>
          </a:r>
        </a:p>
      </dgm:t>
    </dgm:pt>
    <dgm:pt modelId="{86A5BBE4-69A1-4F24-889B-12B4897F9686}" type="parTrans" cxnId="{DE09270B-BB87-4505-8AAF-1AE496D65010}">
      <dgm:prSet/>
      <dgm:spPr/>
      <dgm:t>
        <a:bodyPr/>
        <a:lstStyle/>
        <a:p>
          <a:endParaRPr lang="en-GB"/>
        </a:p>
      </dgm:t>
    </dgm:pt>
    <dgm:pt modelId="{1774A17F-A252-403A-AA41-3181CA177822}" type="sibTrans" cxnId="{DE09270B-BB87-4505-8AAF-1AE496D65010}">
      <dgm:prSet/>
      <dgm:spPr/>
      <dgm:t>
        <a:bodyPr/>
        <a:lstStyle/>
        <a:p>
          <a:endParaRPr lang="en-GB"/>
        </a:p>
      </dgm:t>
    </dgm:pt>
    <dgm:pt modelId="{E21CAFA0-D8A8-4DBD-9B28-1DA1CC3C17E8}">
      <dgm:prSet phldrT="[Text]"/>
      <dgm:spPr/>
      <dgm:t>
        <a:bodyPr/>
        <a:lstStyle/>
        <a:p>
          <a:r>
            <a:rPr lang="en-GB"/>
            <a:t>Nausea or stomach upset</a:t>
          </a:r>
        </a:p>
      </dgm:t>
    </dgm:pt>
    <dgm:pt modelId="{C3049BB4-450D-42D2-9704-DD6F27DE562D}" type="parTrans" cxnId="{29A9A299-F7F1-4354-BE7B-9076C7B4C350}">
      <dgm:prSet/>
      <dgm:spPr/>
      <dgm:t>
        <a:bodyPr/>
        <a:lstStyle/>
        <a:p>
          <a:endParaRPr lang="en-GB"/>
        </a:p>
      </dgm:t>
    </dgm:pt>
    <dgm:pt modelId="{B22CE45C-E2A9-458C-B6E2-0583BBAB5222}" type="sibTrans" cxnId="{29A9A299-F7F1-4354-BE7B-9076C7B4C350}">
      <dgm:prSet/>
      <dgm:spPr/>
      <dgm:t>
        <a:bodyPr/>
        <a:lstStyle/>
        <a:p>
          <a:endParaRPr lang="en-GB"/>
        </a:p>
      </dgm:t>
    </dgm:pt>
    <dgm:pt modelId="{3D5F5805-8A46-4E77-91CE-26C7599C67C8}">
      <dgm:prSet phldrT="[Text]"/>
      <dgm:spPr/>
      <dgm:t>
        <a:bodyPr/>
        <a:lstStyle/>
        <a:p>
          <a:r>
            <a:rPr lang="en-GB"/>
            <a:t>Diarrhoea</a:t>
          </a:r>
        </a:p>
      </dgm:t>
    </dgm:pt>
    <dgm:pt modelId="{12D4F0DD-94D3-45EF-B19E-48DEA2BCA19A}" type="parTrans" cxnId="{1264E2AE-01B7-4B32-BBEC-BECC098E15F0}">
      <dgm:prSet/>
      <dgm:spPr/>
      <dgm:t>
        <a:bodyPr/>
        <a:lstStyle/>
        <a:p>
          <a:endParaRPr lang="en-GB"/>
        </a:p>
      </dgm:t>
    </dgm:pt>
    <dgm:pt modelId="{B7956F32-EDED-46E4-B5F2-BBE9FF387BC4}" type="sibTrans" cxnId="{1264E2AE-01B7-4B32-BBEC-BECC098E15F0}">
      <dgm:prSet/>
      <dgm:spPr/>
      <dgm:t>
        <a:bodyPr/>
        <a:lstStyle/>
        <a:p>
          <a:endParaRPr lang="en-GB"/>
        </a:p>
      </dgm:t>
    </dgm:pt>
    <dgm:pt modelId="{79926BDB-02AB-48DE-A5F8-B5C3279A61C9}">
      <dgm:prSet phldrT="[Text]"/>
      <dgm:spPr/>
      <dgm:t>
        <a:bodyPr/>
        <a:lstStyle/>
        <a:p>
          <a:r>
            <a:rPr lang="en-GB"/>
            <a:t>Neck or back pain</a:t>
          </a:r>
        </a:p>
      </dgm:t>
    </dgm:pt>
    <dgm:pt modelId="{AE43126C-5A1F-4413-964D-99139C6EEA8C}" type="parTrans" cxnId="{9DE1E0EB-47BB-4970-B720-8B12DCACC35F}">
      <dgm:prSet/>
      <dgm:spPr/>
      <dgm:t>
        <a:bodyPr/>
        <a:lstStyle/>
        <a:p>
          <a:endParaRPr lang="en-GB"/>
        </a:p>
      </dgm:t>
    </dgm:pt>
    <dgm:pt modelId="{E716F314-5F34-456C-A0E9-B57846C58440}" type="sibTrans" cxnId="{9DE1E0EB-47BB-4970-B720-8B12DCACC35F}">
      <dgm:prSet/>
      <dgm:spPr/>
      <dgm:t>
        <a:bodyPr/>
        <a:lstStyle/>
        <a:p>
          <a:endParaRPr lang="en-GB"/>
        </a:p>
      </dgm:t>
    </dgm:pt>
    <dgm:pt modelId="{5848D4D9-D618-404F-B45B-569C6F4B1D59}">
      <dgm:prSet phldrT="[Text]"/>
      <dgm:spPr/>
      <dgm:t>
        <a:bodyPr/>
        <a:lstStyle/>
        <a:p>
          <a:r>
            <a:rPr lang="en-GB"/>
            <a:t>Fatigue and low energy</a:t>
          </a:r>
        </a:p>
      </dgm:t>
    </dgm:pt>
    <dgm:pt modelId="{39C69691-0586-4D76-A859-2D974E91EEAB}" type="parTrans" cxnId="{7CDD6D41-83FA-4CB0-9E8D-7F8043406726}">
      <dgm:prSet/>
      <dgm:spPr/>
      <dgm:t>
        <a:bodyPr/>
        <a:lstStyle/>
        <a:p>
          <a:endParaRPr lang="en-GB"/>
        </a:p>
      </dgm:t>
    </dgm:pt>
    <dgm:pt modelId="{FDA0E922-EAC5-4AF3-B57E-484D14B20DBB}" type="sibTrans" cxnId="{7CDD6D41-83FA-4CB0-9E8D-7F8043406726}">
      <dgm:prSet/>
      <dgm:spPr/>
      <dgm:t>
        <a:bodyPr/>
        <a:lstStyle/>
        <a:p>
          <a:endParaRPr lang="en-GB"/>
        </a:p>
      </dgm:t>
    </dgm:pt>
    <dgm:pt modelId="{217CC7F7-FC49-4467-8C2A-2E34446ECB93}">
      <dgm:prSet phldrT="[Text]"/>
      <dgm:spPr/>
      <dgm:t>
        <a:bodyPr/>
        <a:lstStyle/>
        <a:p>
          <a:r>
            <a:rPr lang="en-GB"/>
            <a:t>Elevated blood pressure</a:t>
          </a:r>
        </a:p>
      </dgm:t>
    </dgm:pt>
    <dgm:pt modelId="{B3D3ECF9-5EDA-4268-BC93-E6BE2D631B10}" type="parTrans" cxnId="{BE242445-8E42-424E-A80C-EFB267BC2CB0}">
      <dgm:prSet/>
      <dgm:spPr/>
      <dgm:t>
        <a:bodyPr/>
        <a:lstStyle/>
        <a:p>
          <a:endParaRPr lang="en-GB"/>
        </a:p>
      </dgm:t>
    </dgm:pt>
    <dgm:pt modelId="{924A6271-4B90-4E87-92B0-4FA2846BC936}" type="sibTrans" cxnId="{BE242445-8E42-424E-A80C-EFB267BC2CB0}">
      <dgm:prSet/>
      <dgm:spPr/>
      <dgm:t>
        <a:bodyPr/>
        <a:lstStyle/>
        <a:p>
          <a:endParaRPr lang="en-GB"/>
        </a:p>
      </dgm:t>
    </dgm:pt>
    <dgm:pt modelId="{416488BE-3E19-4384-BDA6-4F984FBD39B3}">
      <dgm:prSet phldrT="[Text]"/>
      <dgm:spPr/>
      <dgm:t>
        <a:bodyPr/>
        <a:lstStyle/>
        <a:p>
          <a:r>
            <a:rPr lang="en-GB"/>
            <a:t>Frequent colds and infections</a:t>
          </a:r>
        </a:p>
      </dgm:t>
    </dgm:pt>
    <dgm:pt modelId="{092B7442-89DA-4E9C-AEB4-6BFF48541AFD}" type="parTrans" cxnId="{F270E066-2C1C-4EE3-A912-6BBF9B1EC677}">
      <dgm:prSet/>
      <dgm:spPr/>
      <dgm:t>
        <a:bodyPr/>
        <a:lstStyle/>
        <a:p>
          <a:endParaRPr lang="en-GB"/>
        </a:p>
      </dgm:t>
    </dgm:pt>
    <dgm:pt modelId="{625E29D5-9149-4705-816A-546EACA99528}" type="sibTrans" cxnId="{F270E066-2C1C-4EE3-A912-6BBF9B1EC677}">
      <dgm:prSet/>
      <dgm:spPr/>
      <dgm:t>
        <a:bodyPr/>
        <a:lstStyle/>
        <a:p>
          <a:endParaRPr lang="en-GB"/>
        </a:p>
      </dgm:t>
    </dgm:pt>
    <dgm:pt modelId="{7D8FF116-1920-4DF6-94ED-7356157E971B}">
      <dgm:prSet phldrT="[Text]"/>
      <dgm:spPr/>
      <dgm:t>
        <a:bodyPr/>
        <a:lstStyle/>
        <a:p>
          <a:r>
            <a:rPr lang="en-GB"/>
            <a:t>Constipation</a:t>
          </a:r>
        </a:p>
      </dgm:t>
    </dgm:pt>
    <dgm:pt modelId="{F8885ACF-0BD7-48EB-A03C-38DDD84F8A24}" type="parTrans" cxnId="{0AFF49CC-01D2-41FA-B730-12F8042E2727}">
      <dgm:prSet/>
      <dgm:spPr/>
      <dgm:t>
        <a:bodyPr/>
        <a:lstStyle/>
        <a:p>
          <a:endParaRPr lang="en-GB"/>
        </a:p>
      </dgm:t>
    </dgm:pt>
    <dgm:pt modelId="{CD1FFEBE-BD8E-4214-B0D7-A600C2CC0319}" type="sibTrans" cxnId="{0AFF49CC-01D2-41FA-B730-12F8042E2727}">
      <dgm:prSet/>
      <dgm:spPr/>
      <dgm:t>
        <a:bodyPr/>
        <a:lstStyle/>
        <a:p>
          <a:endParaRPr lang="en-GB"/>
        </a:p>
      </dgm:t>
    </dgm:pt>
    <dgm:pt modelId="{1730D24C-9F86-4825-A52C-3136B2DCE39D}">
      <dgm:prSet phldrT="[Text]"/>
      <dgm:spPr/>
      <dgm:t>
        <a:bodyPr/>
        <a:lstStyle/>
        <a:p>
          <a:r>
            <a:rPr lang="en-GB"/>
            <a:t>Clenched jaw or teeth grinding</a:t>
          </a:r>
        </a:p>
      </dgm:t>
    </dgm:pt>
    <dgm:pt modelId="{1B4C695D-D229-43DA-A885-91D7028089EB}" type="parTrans" cxnId="{9193236E-BDBE-46D6-9969-2A0AF4239229}">
      <dgm:prSet/>
      <dgm:spPr/>
      <dgm:t>
        <a:bodyPr/>
        <a:lstStyle/>
        <a:p>
          <a:endParaRPr lang="en-GB"/>
        </a:p>
      </dgm:t>
    </dgm:pt>
    <dgm:pt modelId="{1CC5D611-0BB4-4948-83F4-A3FCED3E69D6}" type="sibTrans" cxnId="{9193236E-BDBE-46D6-9969-2A0AF4239229}">
      <dgm:prSet/>
      <dgm:spPr/>
      <dgm:t>
        <a:bodyPr/>
        <a:lstStyle/>
        <a:p>
          <a:endParaRPr lang="en-GB"/>
        </a:p>
      </dgm:t>
    </dgm:pt>
    <dgm:pt modelId="{F010EB29-F823-46EB-8399-25BCBD2846FD}">
      <dgm:prSet phldrT="[Text]"/>
      <dgm:spPr/>
      <dgm:t>
        <a:bodyPr/>
        <a:lstStyle/>
        <a:p>
          <a:r>
            <a:rPr lang="en-GB"/>
            <a:t>Ringing in the ears</a:t>
          </a:r>
        </a:p>
      </dgm:t>
    </dgm:pt>
    <dgm:pt modelId="{F58D27C8-EEC4-4767-952B-084E722FBD45}" type="parTrans" cxnId="{5526F8FF-9EC7-4DDE-82E1-F5ED33DCF336}">
      <dgm:prSet/>
      <dgm:spPr/>
      <dgm:t>
        <a:bodyPr/>
        <a:lstStyle/>
        <a:p>
          <a:endParaRPr lang="en-GB"/>
        </a:p>
      </dgm:t>
    </dgm:pt>
    <dgm:pt modelId="{8F298F97-55B6-4481-ADDB-CB3580C922B4}" type="sibTrans" cxnId="{5526F8FF-9EC7-4DDE-82E1-F5ED33DCF336}">
      <dgm:prSet/>
      <dgm:spPr/>
      <dgm:t>
        <a:bodyPr/>
        <a:lstStyle/>
        <a:p>
          <a:endParaRPr lang="en-GB"/>
        </a:p>
      </dgm:t>
    </dgm:pt>
    <dgm:pt modelId="{E4FF1A06-1E0A-4F96-957F-B5933C6342C6}">
      <dgm:prSet phldrT="[Text]"/>
      <dgm:spPr/>
      <dgm:t>
        <a:bodyPr/>
        <a:lstStyle/>
        <a:p>
          <a:r>
            <a:rPr lang="en-GB"/>
            <a:t>Says no more often</a:t>
          </a:r>
        </a:p>
      </dgm:t>
    </dgm:pt>
    <dgm:pt modelId="{7951F08F-B239-43B9-B602-11A8526F5B8F}" type="parTrans" cxnId="{9DEDF4C5-9C60-4F7D-B7CA-110923EE96C0}">
      <dgm:prSet/>
      <dgm:spPr/>
      <dgm:t>
        <a:bodyPr/>
        <a:lstStyle/>
        <a:p>
          <a:endParaRPr lang="en-GB"/>
        </a:p>
      </dgm:t>
    </dgm:pt>
    <dgm:pt modelId="{9DB8C3F3-CD8D-469A-A156-2349AA829920}" type="sibTrans" cxnId="{9DEDF4C5-9C60-4F7D-B7CA-110923EE96C0}">
      <dgm:prSet/>
      <dgm:spPr/>
      <dgm:t>
        <a:bodyPr/>
        <a:lstStyle/>
        <a:p>
          <a:endParaRPr lang="en-GB"/>
        </a:p>
      </dgm:t>
    </dgm:pt>
    <dgm:pt modelId="{E7708AC4-FF78-4930-AAE8-353563A8F161}">
      <dgm:prSet phldrT="[Text]"/>
      <dgm:spPr/>
      <dgm:t>
        <a:bodyPr/>
        <a:lstStyle/>
        <a:p>
          <a:r>
            <a:rPr lang="en-GB"/>
            <a:t>Becomes impatient</a:t>
          </a:r>
        </a:p>
      </dgm:t>
    </dgm:pt>
    <dgm:pt modelId="{1A40CFDB-2842-4041-9F43-2CE8649054D5}" type="parTrans" cxnId="{FA61A411-D834-464C-9C66-C51AEA9D10CE}">
      <dgm:prSet/>
      <dgm:spPr/>
      <dgm:t>
        <a:bodyPr/>
        <a:lstStyle/>
        <a:p>
          <a:endParaRPr lang="en-GB"/>
        </a:p>
      </dgm:t>
    </dgm:pt>
    <dgm:pt modelId="{93B34278-FD8B-4876-A88B-6FA9443BFB65}" type="sibTrans" cxnId="{FA61A411-D834-464C-9C66-C51AEA9D10CE}">
      <dgm:prSet/>
      <dgm:spPr/>
      <dgm:t>
        <a:bodyPr/>
        <a:lstStyle/>
        <a:p>
          <a:endParaRPr lang="en-GB"/>
        </a:p>
      </dgm:t>
    </dgm:pt>
    <dgm:pt modelId="{A543A01C-047B-4B6B-BA22-C0F757B80C83}">
      <dgm:prSet phldrT="[Text]"/>
      <dgm:spPr/>
      <dgm:t>
        <a:bodyPr/>
        <a:lstStyle/>
        <a:p>
          <a:r>
            <a:rPr lang="en-GB"/>
            <a:t>Appears angry</a:t>
          </a:r>
        </a:p>
      </dgm:t>
    </dgm:pt>
    <dgm:pt modelId="{1AB3B450-9123-48BD-A37F-461ABD25F626}" type="parTrans" cxnId="{6207A892-ED13-4326-B08C-C1F6E6FBFC80}">
      <dgm:prSet/>
      <dgm:spPr/>
      <dgm:t>
        <a:bodyPr/>
        <a:lstStyle/>
        <a:p>
          <a:endParaRPr lang="en-GB"/>
        </a:p>
      </dgm:t>
    </dgm:pt>
    <dgm:pt modelId="{67F41CD8-680E-491F-9B00-9C8E7F670108}" type="sibTrans" cxnId="{6207A892-ED13-4326-B08C-C1F6E6FBFC80}">
      <dgm:prSet/>
      <dgm:spPr/>
      <dgm:t>
        <a:bodyPr/>
        <a:lstStyle/>
        <a:p>
          <a:endParaRPr lang="en-GB"/>
        </a:p>
      </dgm:t>
    </dgm:pt>
    <dgm:pt modelId="{34DC7C72-1FF8-49EE-8E43-532DFF088EBC}">
      <dgm:prSet phldrT="[Text]"/>
      <dgm:spPr/>
      <dgm:t>
        <a:bodyPr/>
        <a:lstStyle/>
        <a:p>
          <a:r>
            <a:rPr lang="en-GB"/>
            <a:t>Less willing to follow rules</a:t>
          </a:r>
        </a:p>
      </dgm:t>
    </dgm:pt>
    <dgm:pt modelId="{2F481C74-3533-40BE-961B-08C1E9A93A18}" type="parTrans" cxnId="{B78CC6DB-D2AA-40D2-9743-0012BC155F92}">
      <dgm:prSet/>
      <dgm:spPr/>
      <dgm:t>
        <a:bodyPr/>
        <a:lstStyle/>
        <a:p>
          <a:endParaRPr lang="en-GB"/>
        </a:p>
      </dgm:t>
    </dgm:pt>
    <dgm:pt modelId="{BACC2D32-24CA-47EA-BB5A-4DA62A2A928B}" type="sibTrans" cxnId="{B78CC6DB-D2AA-40D2-9743-0012BC155F92}">
      <dgm:prSet/>
      <dgm:spPr/>
      <dgm:t>
        <a:bodyPr/>
        <a:lstStyle/>
        <a:p>
          <a:endParaRPr lang="en-GB"/>
        </a:p>
      </dgm:t>
    </dgm:pt>
    <dgm:pt modelId="{40CE66E8-5C34-4336-9C51-96A1C2174C37}">
      <dgm:prSet phldrT="[Text]"/>
      <dgm:spPr/>
      <dgm:t>
        <a:bodyPr/>
        <a:lstStyle/>
        <a:p>
          <a:r>
            <a:rPr lang="en-GB"/>
            <a:t>May startle easily</a:t>
          </a:r>
        </a:p>
      </dgm:t>
    </dgm:pt>
    <dgm:pt modelId="{F8EAB180-3D57-4883-AC34-EAE55E748D14}" type="parTrans" cxnId="{3929272A-DFB4-4982-B7FF-673E546B7D8C}">
      <dgm:prSet/>
      <dgm:spPr/>
      <dgm:t>
        <a:bodyPr/>
        <a:lstStyle/>
        <a:p>
          <a:endParaRPr lang="en-GB"/>
        </a:p>
      </dgm:t>
    </dgm:pt>
    <dgm:pt modelId="{1056926D-2E27-40E1-AAAA-E4AE51C19755}" type="sibTrans" cxnId="{3929272A-DFB4-4982-B7FF-673E546B7D8C}">
      <dgm:prSet/>
      <dgm:spPr/>
      <dgm:t>
        <a:bodyPr/>
        <a:lstStyle/>
        <a:p>
          <a:endParaRPr lang="en-GB"/>
        </a:p>
      </dgm:t>
    </dgm:pt>
    <dgm:pt modelId="{094B7713-E757-4F3A-BF6D-96E555D2C051}" type="pres">
      <dgm:prSet presAssocID="{B3726BA6-3179-4988-8778-CE79391D063D}" presName="Name0" presStyleCnt="0">
        <dgm:presLayoutVars>
          <dgm:dir/>
          <dgm:animLvl val="lvl"/>
          <dgm:resizeHandles val="exact"/>
        </dgm:presLayoutVars>
      </dgm:prSet>
      <dgm:spPr/>
    </dgm:pt>
    <dgm:pt modelId="{A6D12F8A-593A-42FA-88E6-44E91B5C2E2F}" type="pres">
      <dgm:prSet presAssocID="{EE9B5D6D-E032-4735-9608-BC865326A512}" presName="composite" presStyleCnt="0"/>
      <dgm:spPr/>
    </dgm:pt>
    <dgm:pt modelId="{3C2017D1-7421-4765-A97E-82BEA6B412C0}" type="pres">
      <dgm:prSet presAssocID="{EE9B5D6D-E032-4735-9608-BC865326A512}" presName="parTx" presStyleLbl="alignNode1" presStyleIdx="0" presStyleCnt="3">
        <dgm:presLayoutVars>
          <dgm:chMax val="0"/>
          <dgm:chPref val="0"/>
          <dgm:bulletEnabled val="1"/>
        </dgm:presLayoutVars>
      </dgm:prSet>
      <dgm:spPr/>
    </dgm:pt>
    <dgm:pt modelId="{51780458-D384-4B60-9831-45BFA2D68A9C}" type="pres">
      <dgm:prSet presAssocID="{EE9B5D6D-E032-4735-9608-BC865326A512}" presName="desTx" presStyleLbl="alignAccFollowNode1" presStyleIdx="0" presStyleCnt="3">
        <dgm:presLayoutVars>
          <dgm:bulletEnabled val="1"/>
        </dgm:presLayoutVars>
      </dgm:prSet>
      <dgm:spPr/>
    </dgm:pt>
    <dgm:pt modelId="{1C6962A7-32CD-46FF-9569-290B98337AA2}" type="pres">
      <dgm:prSet presAssocID="{6E5B70D3-4ADA-4FBD-9FFA-3B7779481538}" presName="space" presStyleCnt="0"/>
      <dgm:spPr/>
    </dgm:pt>
    <dgm:pt modelId="{B1D663D5-ACCB-4BF5-A2C3-47505DB508D2}" type="pres">
      <dgm:prSet presAssocID="{1D721B8D-FD33-4D6E-A501-C594B077DD06}" presName="composite" presStyleCnt="0"/>
      <dgm:spPr/>
    </dgm:pt>
    <dgm:pt modelId="{B88D7B82-1D46-47A4-97D3-0821706A7E84}" type="pres">
      <dgm:prSet presAssocID="{1D721B8D-FD33-4D6E-A501-C594B077DD06}" presName="parTx" presStyleLbl="alignNode1" presStyleIdx="1" presStyleCnt="3">
        <dgm:presLayoutVars>
          <dgm:chMax val="0"/>
          <dgm:chPref val="0"/>
          <dgm:bulletEnabled val="1"/>
        </dgm:presLayoutVars>
      </dgm:prSet>
      <dgm:spPr/>
    </dgm:pt>
    <dgm:pt modelId="{1DEEF883-17A4-44AE-9918-A85E61FFCA41}" type="pres">
      <dgm:prSet presAssocID="{1D721B8D-FD33-4D6E-A501-C594B077DD06}" presName="desTx" presStyleLbl="alignAccFollowNode1" presStyleIdx="1" presStyleCnt="3">
        <dgm:presLayoutVars>
          <dgm:bulletEnabled val="1"/>
        </dgm:presLayoutVars>
      </dgm:prSet>
      <dgm:spPr/>
    </dgm:pt>
    <dgm:pt modelId="{5E4C7EA5-053B-41F4-80FC-A9AB1B9D69D3}" type="pres">
      <dgm:prSet presAssocID="{8C8C6250-006B-4FB2-8F3B-317572918AFC}" presName="space" presStyleCnt="0"/>
      <dgm:spPr/>
    </dgm:pt>
    <dgm:pt modelId="{98D9AFE3-ABAB-4268-BD3A-36DFD2258624}" type="pres">
      <dgm:prSet presAssocID="{933343C6-0F74-44D1-81E6-1FC610DAC97A}" presName="composite" presStyleCnt="0"/>
      <dgm:spPr/>
    </dgm:pt>
    <dgm:pt modelId="{73BB392E-18B0-4F29-9AF0-C68C1183DE94}" type="pres">
      <dgm:prSet presAssocID="{933343C6-0F74-44D1-81E6-1FC610DAC97A}" presName="parTx" presStyleLbl="alignNode1" presStyleIdx="2" presStyleCnt="3">
        <dgm:presLayoutVars>
          <dgm:chMax val="0"/>
          <dgm:chPref val="0"/>
          <dgm:bulletEnabled val="1"/>
        </dgm:presLayoutVars>
      </dgm:prSet>
      <dgm:spPr/>
    </dgm:pt>
    <dgm:pt modelId="{6483CCD2-5A8F-438D-807A-C7F172E4F5EB}" type="pres">
      <dgm:prSet presAssocID="{933343C6-0F74-44D1-81E6-1FC610DAC97A}" presName="desTx" presStyleLbl="alignAccFollowNode1" presStyleIdx="2" presStyleCnt="3">
        <dgm:presLayoutVars>
          <dgm:bulletEnabled val="1"/>
        </dgm:presLayoutVars>
      </dgm:prSet>
      <dgm:spPr/>
    </dgm:pt>
  </dgm:ptLst>
  <dgm:cxnLst>
    <dgm:cxn modelId="{6B06C700-0D26-48A7-93D2-C97C980C17A4}" type="presOf" srcId="{A108818E-11AB-452F-B249-44BAEFB36431}" destId="{6483CCD2-5A8F-438D-807A-C7F172E4F5EB}" srcOrd="0" destOrd="0" presId="urn:microsoft.com/office/officeart/2005/8/layout/hList1"/>
    <dgm:cxn modelId="{A6620C05-5475-45A7-B999-86E00C59D32A}" type="presOf" srcId="{3D5F5805-8A46-4E77-91CE-26C7599C67C8}" destId="{1DEEF883-17A4-44AE-9918-A85E61FFCA41}" srcOrd="0" destOrd="3" presId="urn:microsoft.com/office/officeart/2005/8/layout/hList1"/>
    <dgm:cxn modelId="{4D456309-3EDA-41D2-805C-445F7617F38C}" srcId="{B3726BA6-3179-4988-8778-CE79391D063D}" destId="{1D721B8D-FD33-4D6E-A501-C594B077DD06}" srcOrd="1" destOrd="0" parTransId="{8445E978-C86D-4EBF-9664-8706CFB239E2}" sibTransId="{8C8C6250-006B-4FB2-8F3B-317572918AFC}"/>
    <dgm:cxn modelId="{DE09270B-BB87-4505-8AAF-1AE496D65010}" srcId="{1D721B8D-FD33-4D6E-A501-C594B077DD06}" destId="{9A6CFA02-C5BE-4ADC-8F75-F7C0B757B25A}" srcOrd="1" destOrd="0" parTransId="{86A5BBE4-69A1-4F24-889B-12B4897F9686}" sibTransId="{1774A17F-A252-403A-AA41-3181CA177822}"/>
    <dgm:cxn modelId="{FA61A411-D834-464C-9C66-C51AEA9D10CE}" srcId="{933343C6-0F74-44D1-81E6-1FC610DAC97A}" destId="{E7708AC4-FF78-4930-AAE8-353563A8F161}" srcOrd="2" destOrd="0" parTransId="{1A40CFDB-2842-4041-9F43-2CE8649054D5}" sibTransId="{93B34278-FD8B-4876-A88B-6FA9443BFB65}"/>
    <dgm:cxn modelId="{F384EA21-5237-469B-A96F-6A2A58C3981F}" srcId="{EE9B5D6D-E032-4735-9608-BC865326A512}" destId="{8D9A7AD0-9699-42CC-86BD-22B23AE38105}" srcOrd="2" destOrd="0" parTransId="{FAD30123-70F0-4C1A-AB38-2EF0C1DF964D}" sibTransId="{F1F21B30-659B-42AF-A90F-5B7C8367C256}"/>
    <dgm:cxn modelId="{7543DF26-2998-4A26-B378-52AA28945082}" srcId="{EE9B5D6D-E032-4735-9608-BC865326A512}" destId="{5A4F7C80-3527-40C1-B020-206007EB8EE9}" srcOrd="0" destOrd="0" parTransId="{0CF486FF-4ED9-4E9F-AC08-6022D27A2AB6}" sibTransId="{54959839-0459-49F0-81C4-CADDE69FE952}"/>
    <dgm:cxn modelId="{94EE7628-427F-42A2-BCB4-8EC12529E318}" type="presOf" srcId="{B3726BA6-3179-4988-8778-CE79391D063D}" destId="{094B7713-E757-4F3A-BF6D-96E555D2C051}" srcOrd="0" destOrd="0" presId="urn:microsoft.com/office/officeart/2005/8/layout/hList1"/>
    <dgm:cxn modelId="{3929272A-DFB4-4982-B7FF-673E546B7D8C}" srcId="{EE9B5D6D-E032-4735-9608-BC865326A512}" destId="{40CE66E8-5C34-4336-9C51-96A1C2174C37}" srcOrd="11" destOrd="0" parTransId="{F8EAB180-3D57-4883-AC34-EAE55E748D14}" sibTransId="{1056926D-2E27-40E1-AAAA-E4AE51C19755}"/>
    <dgm:cxn modelId="{333B2C2F-8DC7-4500-8E99-2B402D2F9356}" type="presOf" srcId="{E21CAFA0-D8A8-4DBD-9B28-1DA1CC3C17E8}" destId="{1DEEF883-17A4-44AE-9918-A85E61FFCA41}" srcOrd="0" destOrd="2" presId="urn:microsoft.com/office/officeart/2005/8/layout/hList1"/>
    <dgm:cxn modelId="{3258BD36-41B5-4C68-B357-2BD10B02314B}" type="presOf" srcId="{7D8FF116-1920-4DF6-94ED-7356157E971B}" destId="{1DEEF883-17A4-44AE-9918-A85E61FFCA41}" srcOrd="0" destOrd="8" presId="urn:microsoft.com/office/officeart/2005/8/layout/hList1"/>
    <dgm:cxn modelId="{5DD8A439-EF94-4072-B948-84CF11F2634A}" type="presOf" srcId="{217CC7F7-FC49-4467-8C2A-2E34446ECB93}" destId="{1DEEF883-17A4-44AE-9918-A85E61FFCA41}" srcOrd="0" destOrd="6" presId="urn:microsoft.com/office/officeart/2005/8/layout/hList1"/>
    <dgm:cxn modelId="{2831965B-7585-4B77-AC62-393119C9D22F}" srcId="{B3726BA6-3179-4988-8778-CE79391D063D}" destId="{EE9B5D6D-E032-4735-9608-BC865326A512}" srcOrd="0" destOrd="0" parTransId="{E53CB09B-1CFF-412C-A0B5-34CD63D88D71}" sibTransId="{6E5B70D3-4ADA-4FBD-9FFA-3B7779481538}"/>
    <dgm:cxn modelId="{D8632C5E-0A41-4FD3-B2A3-7C1F7BF92590}" type="presOf" srcId="{1D721B8D-FD33-4D6E-A501-C594B077DD06}" destId="{B88D7B82-1D46-47A4-97D3-0821706A7E84}" srcOrd="0" destOrd="0" presId="urn:microsoft.com/office/officeart/2005/8/layout/hList1"/>
    <dgm:cxn modelId="{D7623141-CDFB-4EBA-A525-1C04EFBEC19E}" srcId="{EE9B5D6D-E032-4735-9608-BC865326A512}" destId="{04BEDADF-D6C5-4044-9AFF-7ACBD4CB210B}" srcOrd="1" destOrd="0" parTransId="{BA941506-0E47-43D8-B1B4-0E878A6F497F}" sibTransId="{F7F12DE1-086E-43DD-A5B6-3BE9757B91C0}"/>
    <dgm:cxn modelId="{7CDD6D41-83FA-4CB0-9E8D-7F8043406726}" srcId="{1D721B8D-FD33-4D6E-A501-C594B077DD06}" destId="{5848D4D9-D618-404F-B45B-569C6F4B1D59}" srcOrd="5" destOrd="0" parTransId="{39C69691-0586-4D76-A859-2D974E91EEAB}" sibTransId="{FDA0E922-EAC5-4AF3-B57E-484D14B20DBB}"/>
    <dgm:cxn modelId="{BE242445-8E42-424E-A80C-EFB267BC2CB0}" srcId="{1D721B8D-FD33-4D6E-A501-C594B077DD06}" destId="{217CC7F7-FC49-4467-8C2A-2E34446ECB93}" srcOrd="6" destOrd="0" parTransId="{B3D3ECF9-5EDA-4268-BC93-E6BE2D631B10}" sibTransId="{924A6271-4B90-4E87-92B0-4FA2846BC936}"/>
    <dgm:cxn modelId="{F270E066-2C1C-4EE3-A912-6BBF9B1EC677}" srcId="{1D721B8D-FD33-4D6E-A501-C594B077DD06}" destId="{416488BE-3E19-4384-BDA6-4F984FBD39B3}" srcOrd="7" destOrd="0" parTransId="{092B7442-89DA-4E9C-AEB4-6BFF48541AFD}" sibTransId="{625E29D5-9149-4705-816A-546EACA99528}"/>
    <dgm:cxn modelId="{73BD0B6C-4421-4036-BEDE-3FD0B23F718E}" srcId="{EE9B5D6D-E032-4735-9608-BC865326A512}" destId="{FCF00542-AD2B-448F-92D3-A4FF7FA8F7F8}" srcOrd="5" destOrd="0" parTransId="{3D7B5841-7A89-423C-A146-40C3A15D8E05}" sibTransId="{10BEF435-8F0E-4999-A873-B4444F31B794}"/>
    <dgm:cxn modelId="{11DE7C6D-C1CD-49A7-927A-F1E23A2349D1}" type="presOf" srcId="{E4FF1A06-1E0A-4F96-957F-B5933C6342C6}" destId="{6483CCD2-5A8F-438D-807A-C7F172E4F5EB}" srcOrd="0" destOrd="1" presId="urn:microsoft.com/office/officeart/2005/8/layout/hList1"/>
    <dgm:cxn modelId="{9193236E-BDBE-46D6-9969-2A0AF4239229}" srcId="{1D721B8D-FD33-4D6E-A501-C594B077DD06}" destId="{1730D24C-9F86-4825-A52C-3136B2DCE39D}" srcOrd="9" destOrd="0" parTransId="{1B4C695D-D229-43DA-A885-91D7028089EB}" sibTransId="{1CC5D611-0BB4-4948-83F4-A3FCED3E69D6}"/>
    <dgm:cxn modelId="{7B334775-F22C-483B-9850-4C76FAF19DB7}" type="presOf" srcId="{EE9B5D6D-E032-4735-9608-BC865326A512}" destId="{3C2017D1-7421-4765-A97E-82BEA6B412C0}" srcOrd="0" destOrd="0" presId="urn:microsoft.com/office/officeart/2005/8/layout/hList1"/>
    <dgm:cxn modelId="{BE743756-91F3-4E91-B7F3-240F9A6BE4AB}" type="presOf" srcId="{8D9A7AD0-9699-42CC-86BD-22B23AE38105}" destId="{51780458-D384-4B60-9831-45BFA2D68A9C}" srcOrd="0" destOrd="2" presId="urn:microsoft.com/office/officeart/2005/8/layout/hList1"/>
    <dgm:cxn modelId="{1D879677-0866-40EF-B52E-342839A4ED47}" type="presOf" srcId="{5A4F7C80-3527-40C1-B020-206007EB8EE9}" destId="{51780458-D384-4B60-9831-45BFA2D68A9C}" srcOrd="0" destOrd="0" presId="urn:microsoft.com/office/officeart/2005/8/layout/hList1"/>
    <dgm:cxn modelId="{630E4258-53D2-4C8B-A643-BD707036BC89}" type="presOf" srcId="{FCF00542-AD2B-448F-92D3-A4FF7FA8F7F8}" destId="{51780458-D384-4B60-9831-45BFA2D68A9C}" srcOrd="0" destOrd="5" presId="urn:microsoft.com/office/officeart/2005/8/layout/hList1"/>
    <dgm:cxn modelId="{3FB1D158-141E-4580-B1F6-96E23981C303}" srcId="{EE9B5D6D-E032-4735-9608-BC865326A512}" destId="{7B5742A4-34FC-4391-AF54-84825E2BD6E7}" srcOrd="6" destOrd="0" parTransId="{E4AE92DB-8910-4599-8CA0-4961639C5C2E}" sibTransId="{65708FAD-9DAA-4469-9261-D9659F340114}"/>
    <dgm:cxn modelId="{3716DF79-1589-4098-9F35-79AF00A60843}" type="presOf" srcId="{40CE66E8-5C34-4336-9C51-96A1C2174C37}" destId="{51780458-D384-4B60-9831-45BFA2D68A9C}" srcOrd="0" destOrd="11" presId="urn:microsoft.com/office/officeart/2005/8/layout/hList1"/>
    <dgm:cxn modelId="{E0990A5A-0BF5-4DA6-A44B-531115476BD3}" type="presOf" srcId="{933343C6-0F74-44D1-81E6-1FC610DAC97A}" destId="{73BB392E-18B0-4F29-9AF0-C68C1183DE94}" srcOrd="0" destOrd="0" presId="urn:microsoft.com/office/officeart/2005/8/layout/hList1"/>
    <dgm:cxn modelId="{11A8957E-4B65-4A83-906B-328745A670F4}" type="presOf" srcId="{7B5742A4-34FC-4391-AF54-84825E2BD6E7}" destId="{51780458-D384-4B60-9831-45BFA2D68A9C}" srcOrd="0" destOrd="6" presId="urn:microsoft.com/office/officeart/2005/8/layout/hList1"/>
    <dgm:cxn modelId="{F5BDC981-6B62-4A14-A577-D60A4EF6C33A}" type="presOf" srcId="{B0166EC6-8065-4565-9D9E-7005D00FF0DD}" destId="{1DEEF883-17A4-44AE-9918-A85E61FFCA41}" srcOrd="0" destOrd="0" presId="urn:microsoft.com/office/officeart/2005/8/layout/hList1"/>
    <dgm:cxn modelId="{0FB63382-35CB-42D5-9648-EFB50DE9B66D}" srcId="{EE9B5D6D-E032-4735-9608-BC865326A512}" destId="{3FBBC06B-5F80-4A2E-AF4F-E70814925821}" srcOrd="9" destOrd="0" parTransId="{9CEB8389-C606-4AF4-841C-09D6001C6DE1}" sibTransId="{314A0B11-AADF-474E-82CF-3C703848739F}"/>
    <dgm:cxn modelId="{001D3D85-5D28-41DE-8114-0FE2D8E7FEB2}" type="presOf" srcId="{416488BE-3E19-4384-BDA6-4F984FBD39B3}" destId="{1DEEF883-17A4-44AE-9918-A85E61FFCA41}" srcOrd="0" destOrd="7" presId="urn:microsoft.com/office/officeart/2005/8/layout/hList1"/>
    <dgm:cxn modelId="{07746786-AF14-4649-B92D-881DFDE1DEF3}" srcId="{EE9B5D6D-E032-4735-9608-BC865326A512}" destId="{6D00A2DD-4862-476F-ADBA-46228ABD43A8}" srcOrd="4" destOrd="0" parTransId="{7CC8E5F4-9B82-4832-A977-69D0DA3CFE75}" sibTransId="{29123EFE-6E3C-421F-89B7-B959B0C2A8FD}"/>
    <dgm:cxn modelId="{9B95E286-B70A-4718-89E7-2C0B503F729A}" type="presOf" srcId="{6D00A2DD-4862-476F-ADBA-46228ABD43A8}" destId="{51780458-D384-4B60-9831-45BFA2D68A9C}" srcOrd="0" destOrd="4" presId="urn:microsoft.com/office/officeart/2005/8/layout/hList1"/>
    <dgm:cxn modelId="{5075348C-D0F9-4C26-8DC6-2E4EA58B45FD}" srcId="{1D721B8D-FD33-4D6E-A501-C594B077DD06}" destId="{B0166EC6-8065-4565-9D9E-7005D00FF0DD}" srcOrd="0" destOrd="0" parTransId="{154B1A7E-F8C3-42C2-9332-CCA119EC2958}" sibTransId="{4B1F45E6-EA3F-4053-8C82-931B5E5BFBC5}"/>
    <dgm:cxn modelId="{6207A892-ED13-4326-B08C-C1F6E6FBFC80}" srcId="{933343C6-0F74-44D1-81E6-1FC610DAC97A}" destId="{A543A01C-047B-4B6B-BA22-C0F757B80C83}" srcOrd="3" destOrd="0" parTransId="{1AB3B450-9123-48BD-A37F-461ABD25F626}" sibTransId="{67F41CD8-680E-491F-9B00-9C8E7F670108}"/>
    <dgm:cxn modelId="{29A9A299-F7F1-4354-BE7B-9076C7B4C350}" srcId="{1D721B8D-FD33-4D6E-A501-C594B077DD06}" destId="{E21CAFA0-D8A8-4DBD-9B28-1DA1CC3C17E8}" srcOrd="2" destOrd="0" parTransId="{C3049BB4-450D-42D2-9704-DD6F27DE562D}" sibTransId="{B22CE45C-E2A9-458C-B6E2-0583BBAB5222}"/>
    <dgm:cxn modelId="{B05B119B-0374-475C-BCF0-04AD83C879C0}" srcId="{EE9B5D6D-E032-4735-9608-BC865326A512}" destId="{FF0EE8C4-78E7-483D-A95B-3956E2B6A957}" srcOrd="7" destOrd="0" parTransId="{D82C1086-BB2F-42C1-BCB0-E3B814D87E37}" sibTransId="{1B82F003-6824-4A8B-AEF9-C1187BB45C67}"/>
    <dgm:cxn modelId="{6B396F9C-4376-4D64-8776-EE8E667E3B45}" type="presOf" srcId="{3FBBC06B-5F80-4A2E-AF4F-E70814925821}" destId="{51780458-D384-4B60-9831-45BFA2D68A9C}" srcOrd="0" destOrd="9" presId="urn:microsoft.com/office/officeart/2005/8/layout/hList1"/>
    <dgm:cxn modelId="{E359AFA1-514F-4FC3-8D62-4907840C6B2F}" srcId="{EE9B5D6D-E032-4735-9608-BC865326A512}" destId="{4CEC22AF-B3A9-4949-B6BC-745A6E1832CD}" srcOrd="3" destOrd="0" parTransId="{74C524A0-83DD-4142-9049-4C6745BBBD5F}" sibTransId="{6500142C-AB50-4428-9F09-1BEE1369E2A6}"/>
    <dgm:cxn modelId="{C7F5BBA3-836E-4053-8F8B-DD6942D85AE7}" type="presOf" srcId="{E713FDEE-90F9-42AF-A179-AB4ABE840ACF}" destId="{51780458-D384-4B60-9831-45BFA2D68A9C}" srcOrd="0" destOrd="8" presId="urn:microsoft.com/office/officeart/2005/8/layout/hList1"/>
    <dgm:cxn modelId="{1264E2AE-01B7-4B32-BBEC-BECC098E15F0}" srcId="{1D721B8D-FD33-4D6E-A501-C594B077DD06}" destId="{3D5F5805-8A46-4E77-91CE-26C7599C67C8}" srcOrd="3" destOrd="0" parTransId="{12D4F0DD-94D3-45EF-B19E-48DEA2BCA19A}" sibTransId="{B7956F32-EDED-46E4-B5F2-BBE9FF387BC4}"/>
    <dgm:cxn modelId="{347160B4-89B9-4FB9-BCCA-5F6A7D1E7ACA}" type="presOf" srcId="{1730D24C-9F86-4825-A52C-3136B2DCE39D}" destId="{1DEEF883-17A4-44AE-9918-A85E61FFCA41}" srcOrd="0" destOrd="9" presId="urn:microsoft.com/office/officeart/2005/8/layout/hList1"/>
    <dgm:cxn modelId="{0A894FBC-494C-4B2D-82E1-D7FC04D2EC2A}" srcId="{EE9B5D6D-E032-4735-9608-BC865326A512}" destId="{BCB854A6-BB52-4014-959C-DA44B6A64F3F}" srcOrd="10" destOrd="0" parTransId="{861CBBE9-D417-4742-8CBE-7D999CD38055}" sibTransId="{C1F523EC-031E-4112-8E2A-4170661A05F7}"/>
    <dgm:cxn modelId="{B1AE99C0-832F-450E-98A8-6EDD32A3F1A3}" type="presOf" srcId="{F010EB29-F823-46EB-8399-25BCBD2846FD}" destId="{1DEEF883-17A4-44AE-9918-A85E61FFCA41}" srcOrd="0" destOrd="10" presId="urn:microsoft.com/office/officeart/2005/8/layout/hList1"/>
    <dgm:cxn modelId="{F01B80C1-28E5-4B20-BBA5-B6F3E42E8DA6}" type="presOf" srcId="{5848D4D9-D618-404F-B45B-569C6F4B1D59}" destId="{1DEEF883-17A4-44AE-9918-A85E61FFCA41}" srcOrd="0" destOrd="5" presId="urn:microsoft.com/office/officeart/2005/8/layout/hList1"/>
    <dgm:cxn modelId="{19218CC4-676A-45E9-99B8-A5ED6FF76839}" type="presOf" srcId="{BCB854A6-BB52-4014-959C-DA44B6A64F3F}" destId="{51780458-D384-4B60-9831-45BFA2D68A9C}" srcOrd="0" destOrd="10" presId="urn:microsoft.com/office/officeart/2005/8/layout/hList1"/>
    <dgm:cxn modelId="{8C208FC4-F188-4AEC-8270-41916529F651}" type="presOf" srcId="{E7708AC4-FF78-4930-AAE8-353563A8F161}" destId="{6483CCD2-5A8F-438D-807A-C7F172E4F5EB}" srcOrd="0" destOrd="2" presId="urn:microsoft.com/office/officeart/2005/8/layout/hList1"/>
    <dgm:cxn modelId="{9DEDF4C5-9C60-4F7D-B7CA-110923EE96C0}" srcId="{933343C6-0F74-44D1-81E6-1FC610DAC97A}" destId="{E4FF1A06-1E0A-4F96-957F-B5933C6342C6}" srcOrd="1" destOrd="0" parTransId="{7951F08F-B239-43B9-B602-11A8526F5B8F}" sibTransId="{9DB8C3F3-CD8D-469A-A156-2349AA829920}"/>
    <dgm:cxn modelId="{A06A20C7-7E99-4598-BCE8-F2F91314BE4C}" srcId="{B3726BA6-3179-4988-8778-CE79391D063D}" destId="{933343C6-0F74-44D1-81E6-1FC610DAC97A}" srcOrd="2" destOrd="0" parTransId="{4D3283D9-4E1A-4240-94E9-73FBC1A2ACC4}" sibTransId="{25820D41-1AC2-4104-9007-B60682E719C8}"/>
    <dgm:cxn modelId="{5D66ACC7-F3B9-42CA-83C4-A0A55F133EB3}" type="presOf" srcId="{79926BDB-02AB-48DE-A5F8-B5C3279A61C9}" destId="{1DEEF883-17A4-44AE-9918-A85E61FFCA41}" srcOrd="0" destOrd="4" presId="urn:microsoft.com/office/officeart/2005/8/layout/hList1"/>
    <dgm:cxn modelId="{0AFF49CC-01D2-41FA-B730-12F8042E2727}" srcId="{1D721B8D-FD33-4D6E-A501-C594B077DD06}" destId="{7D8FF116-1920-4DF6-94ED-7356157E971B}" srcOrd="8" destOrd="0" parTransId="{F8885ACF-0BD7-48EB-A03C-38DDD84F8A24}" sibTransId="{CD1FFEBE-BD8E-4214-B0D7-A600C2CC0319}"/>
    <dgm:cxn modelId="{01BB96CE-7F80-4A1C-B75D-A88B94B8CABF}" srcId="{933343C6-0F74-44D1-81E6-1FC610DAC97A}" destId="{A108818E-11AB-452F-B249-44BAEFB36431}" srcOrd="0" destOrd="0" parTransId="{9929AA33-7226-4FE0-9F35-397E9CFB553F}" sibTransId="{B208D285-8473-421A-A215-550B7E0CDF9A}"/>
    <dgm:cxn modelId="{DA35B6DB-FD04-45C4-8CF6-27A71A0B0864}" type="presOf" srcId="{A543A01C-047B-4B6B-BA22-C0F757B80C83}" destId="{6483CCD2-5A8F-438D-807A-C7F172E4F5EB}" srcOrd="0" destOrd="3" presId="urn:microsoft.com/office/officeart/2005/8/layout/hList1"/>
    <dgm:cxn modelId="{B78CC6DB-D2AA-40D2-9743-0012BC155F92}" srcId="{933343C6-0F74-44D1-81E6-1FC610DAC97A}" destId="{34DC7C72-1FF8-49EE-8E43-532DFF088EBC}" srcOrd="4" destOrd="0" parTransId="{2F481C74-3533-40BE-961B-08C1E9A93A18}" sibTransId="{BACC2D32-24CA-47EA-BB5A-4DA62A2A928B}"/>
    <dgm:cxn modelId="{09C2AFDC-4F92-4310-B416-9493C4B0B3F3}" srcId="{EE9B5D6D-E032-4735-9608-BC865326A512}" destId="{E713FDEE-90F9-42AF-A179-AB4ABE840ACF}" srcOrd="8" destOrd="0" parTransId="{F30B9E1F-C355-413C-8F0A-73F2F9D3CC56}" sibTransId="{5845C975-6B96-4CDE-99AC-B30BE5B9A739}"/>
    <dgm:cxn modelId="{1B22B5DF-7254-41AB-A74C-191BFF646346}" type="presOf" srcId="{04BEDADF-D6C5-4044-9AFF-7ACBD4CB210B}" destId="{51780458-D384-4B60-9831-45BFA2D68A9C}" srcOrd="0" destOrd="1" presId="urn:microsoft.com/office/officeart/2005/8/layout/hList1"/>
    <dgm:cxn modelId="{1140FCE6-D40B-4BF2-9727-E1CD35469631}" type="presOf" srcId="{9A6CFA02-C5BE-4ADC-8F75-F7C0B757B25A}" destId="{1DEEF883-17A4-44AE-9918-A85E61FFCA41}" srcOrd="0" destOrd="1" presId="urn:microsoft.com/office/officeart/2005/8/layout/hList1"/>
    <dgm:cxn modelId="{C14E7AEB-25BA-47D4-BC4D-2D2F858230D0}" type="presOf" srcId="{4CEC22AF-B3A9-4949-B6BC-745A6E1832CD}" destId="{51780458-D384-4B60-9831-45BFA2D68A9C}" srcOrd="0" destOrd="3" presId="urn:microsoft.com/office/officeart/2005/8/layout/hList1"/>
    <dgm:cxn modelId="{9DE1E0EB-47BB-4970-B720-8B12DCACC35F}" srcId="{1D721B8D-FD33-4D6E-A501-C594B077DD06}" destId="{79926BDB-02AB-48DE-A5F8-B5C3279A61C9}" srcOrd="4" destOrd="0" parTransId="{AE43126C-5A1F-4413-964D-99139C6EEA8C}" sibTransId="{E716F314-5F34-456C-A0E9-B57846C58440}"/>
    <dgm:cxn modelId="{A7EACFF0-421E-46B1-A7A4-B5DD0F25170A}" type="presOf" srcId="{34DC7C72-1FF8-49EE-8E43-532DFF088EBC}" destId="{6483CCD2-5A8F-438D-807A-C7F172E4F5EB}" srcOrd="0" destOrd="4" presId="urn:microsoft.com/office/officeart/2005/8/layout/hList1"/>
    <dgm:cxn modelId="{94A7FAFA-548C-438A-96AA-289FAE49103F}" type="presOf" srcId="{FF0EE8C4-78E7-483D-A95B-3956E2B6A957}" destId="{51780458-D384-4B60-9831-45BFA2D68A9C}" srcOrd="0" destOrd="7" presId="urn:microsoft.com/office/officeart/2005/8/layout/hList1"/>
    <dgm:cxn modelId="{5526F8FF-9EC7-4DDE-82E1-F5ED33DCF336}" srcId="{1D721B8D-FD33-4D6E-A501-C594B077DD06}" destId="{F010EB29-F823-46EB-8399-25BCBD2846FD}" srcOrd="10" destOrd="0" parTransId="{F58D27C8-EEC4-4767-952B-084E722FBD45}" sibTransId="{8F298F97-55B6-4481-ADDB-CB3580C922B4}"/>
    <dgm:cxn modelId="{2CA0D928-BBC4-4CD5-8AC2-1983939FFCA1}" type="presParOf" srcId="{094B7713-E757-4F3A-BF6D-96E555D2C051}" destId="{A6D12F8A-593A-42FA-88E6-44E91B5C2E2F}" srcOrd="0" destOrd="0" presId="urn:microsoft.com/office/officeart/2005/8/layout/hList1"/>
    <dgm:cxn modelId="{35F000BC-06EB-4745-8697-734FFE5E4B29}" type="presParOf" srcId="{A6D12F8A-593A-42FA-88E6-44E91B5C2E2F}" destId="{3C2017D1-7421-4765-A97E-82BEA6B412C0}" srcOrd="0" destOrd="0" presId="urn:microsoft.com/office/officeart/2005/8/layout/hList1"/>
    <dgm:cxn modelId="{ACAF4F41-C3EF-47C5-8D2A-2DFD62699E3B}" type="presParOf" srcId="{A6D12F8A-593A-42FA-88E6-44E91B5C2E2F}" destId="{51780458-D384-4B60-9831-45BFA2D68A9C}" srcOrd="1" destOrd="0" presId="urn:microsoft.com/office/officeart/2005/8/layout/hList1"/>
    <dgm:cxn modelId="{7624D1A4-90E5-447B-9667-C49DF4AAC14B}" type="presParOf" srcId="{094B7713-E757-4F3A-BF6D-96E555D2C051}" destId="{1C6962A7-32CD-46FF-9569-290B98337AA2}" srcOrd="1" destOrd="0" presId="urn:microsoft.com/office/officeart/2005/8/layout/hList1"/>
    <dgm:cxn modelId="{5A2DD864-AB05-4D81-A6B6-D2E3D4DCD071}" type="presParOf" srcId="{094B7713-E757-4F3A-BF6D-96E555D2C051}" destId="{B1D663D5-ACCB-4BF5-A2C3-47505DB508D2}" srcOrd="2" destOrd="0" presId="urn:microsoft.com/office/officeart/2005/8/layout/hList1"/>
    <dgm:cxn modelId="{E3F6BE0C-0E12-47E0-89A9-02C1663D45C0}" type="presParOf" srcId="{B1D663D5-ACCB-4BF5-A2C3-47505DB508D2}" destId="{B88D7B82-1D46-47A4-97D3-0821706A7E84}" srcOrd="0" destOrd="0" presId="urn:microsoft.com/office/officeart/2005/8/layout/hList1"/>
    <dgm:cxn modelId="{5A40500C-946B-4AAF-BFD0-39F35890934A}" type="presParOf" srcId="{B1D663D5-ACCB-4BF5-A2C3-47505DB508D2}" destId="{1DEEF883-17A4-44AE-9918-A85E61FFCA41}" srcOrd="1" destOrd="0" presId="urn:microsoft.com/office/officeart/2005/8/layout/hList1"/>
    <dgm:cxn modelId="{14A9DDEF-8BD0-4DAF-B572-38E94DC7B336}" type="presParOf" srcId="{094B7713-E757-4F3A-BF6D-96E555D2C051}" destId="{5E4C7EA5-053B-41F4-80FC-A9AB1B9D69D3}" srcOrd="3" destOrd="0" presId="urn:microsoft.com/office/officeart/2005/8/layout/hList1"/>
    <dgm:cxn modelId="{6DFD262B-81D6-44AA-925A-8A03A59BF609}" type="presParOf" srcId="{094B7713-E757-4F3A-BF6D-96E555D2C051}" destId="{98D9AFE3-ABAB-4268-BD3A-36DFD2258624}" srcOrd="4" destOrd="0" presId="urn:microsoft.com/office/officeart/2005/8/layout/hList1"/>
    <dgm:cxn modelId="{187F18DA-3676-4262-8869-5FF0D7C9CD1F}" type="presParOf" srcId="{98D9AFE3-ABAB-4268-BD3A-36DFD2258624}" destId="{73BB392E-18B0-4F29-9AF0-C68C1183DE94}" srcOrd="0" destOrd="0" presId="urn:microsoft.com/office/officeart/2005/8/layout/hList1"/>
    <dgm:cxn modelId="{4647710A-67F4-4ADF-945D-3EE3997D516D}" type="presParOf" srcId="{98D9AFE3-ABAB-4268-BD3A-36DFD2258624}" destId="{6483CCD2-5A8F-438D-807A-C7F172E4F5E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78D9A37-6672-45CD-9A58-38B74FAD8918}" type="doc">
      <dgm:prSet loTypeId="urn:microsoft.com/office/officeart/2005/8/layout/vList3" loCatId="list" qsTypeId="urn:microsoft.com/office/officeart/2005/8/quickstyle/3d2" qsCatId="3D" csTypeId="urn:microsoft.com/office/officeart/2005/8/colors/colorful1" csCatId="colorful" phldr="1"/>
      <dgm:spPr/>
      <dgm:t>
        <a:bodyPr/>
        <a:lstStyle/>
        <a:p>
          <a:endParaRPr lang="en-GB"/>
        </a:p>
      </dgm:t>
    </dgm:pt>
    <dgm:pt modelId="{76429C3D-86E1-48DC-A6D6-9E6E401BDDDE}">
      <dgm:prSet phldrT="[Text]" custT="1"/>
      <dgm:spPr/>
      <dgm:t>
        <a:bodyPr/>
        <a:lstStyle/>
        <a:p>
          <a:r>
            <a:rPr lang="en-GB" sz="2800" b="1"/>
            <a:t>SENSORY SENSITIVITIES</a:t>
          </a:r>
        </a:p>
      </dgm:t>
    </dgm:pt>
    <dgm:pt modelId="{E162EA5E-E5F6-4109-8DC4-1FBE61F5E047}" type="parTrans" cxnId="{E9E53849-B1EE-4923-89F0-CB53FBFF262B}">
      <dgm:prSet/>
      <dgm:spPr/>
      <dgm:t>
        <a:bodyPr/>
        <a:lstStyle/>
        <a:p>
          <a:endParaRPr lang="en-GB"/>
        </a:p>
      </dgm:t>
    </dgm:pt>
    <dgm:pt modelId="{86705CFB-8010-4111-802E-87A0AE6EA42B}" type="sibTrans" cxnId="{E9E53849-B1EE-4923-89F0-CB53FBFF262B}">
      <dgm:prSet/>
      <dgm:spPr/>
      <dgm:t>
        <a:bodyPr/>
        <a:lstStyle/>
        <a:p>
          <a:endParaRPr lang="en-GB"/>
        </a:p>
      </dgm:t>
    </dgm:pt>
    <dgm:pt modelId="{122C3106-FCEC-416E-A140-3A11FB6BB6BC}">
      <dgm:prSet phldrT="[Text]" custT="1"/>
      <dgm:spPr/>
      <dgm:t>
        <a:bodyPr/>
        <a:lstStyle/>
        <a:p>
          <a:r>
            <a:rPr lang="en-GB" sz="2800" b="1"/>
            <a:t>SOCIAL CHALLENGES</a:t>
          </a:r>
        </a:p>
      </dgm:t>
    </dgm:pt>
    <dgm:pt modelId="{7D0083F6-C388-46B4-A4C1-8EA3C867E8C1}" type="parTrans" cxnId="{76D67433-6DE8-4C08-90AE-CFA25A45E9DD}">
      <dgm:prSet/>
      <dgm:spPr/>
      <dgm:t>
        <a:bodyPr/>
        <a:lstStyle/>
        <a:p>
          <a:endParaRPr lang="en-GB"/>
        </a:p>
      </dgm:t>
    </dgm:pt>
    <dgm:pt modelId="{2F6264FD-4296-4C08-A52A-1D14B0161998}" type="sibTrans" cxnId="{76D67433-6DE8-4C08-90AE-CFA25A45E9DD}">
      <dgm:prSet/>
      <dgm:spPr/>
      <dgm:t>
        <a:bodyPr/>
        <a:lstStyle/>
        <a:p>
          <a:endParaRPr lang="en-GB"/>
        </a:p>
      </dgm:t>
    </dgm:pt>
    <dgm:pt modelId="{B2AE45C3-7374-465A-96F2-141F9E5942CD}">
      <dgm:prSet phldrT="[Text]" custT="1"/>
      <dgm:spPr/>
      <dgm:t>
        <a:bodyPr/>
        <a:lstStyle/>
        <a:p>
          <a:r>
            <a:rPr lang="en-GB" sz="2800" b="1"/>
            <a:t>COMMUNICATION BARRIERS</a:t>
          </a:r>
        </a:p>
      </dgm:t>
    </dgm:pt>
    <dgm:pt modelId="{67516B7D-4F56-4A6D-B059-03EB6C5B4748}" type="parTrans" cxnId="{7AE6BDF4-E6FC-41A4-B3F2-762AEC69CD2D}">
      <dgm:prSet/>
      <dgm:spPr/>
      <dgm:t>
        <a:bodyPr/>
        <a:lstStyle/>
        <a:p>
          <a:endParaRPr lang="en-GB"/>
        </a:p>
      </dgm:t>
    </dgm:pt>
    <dgm:pt modelId="{5AD2D152-F7FD-4182-A20E-0DFCFD5A2776}" type="sibTrans" cxnId="{7AE6BDF4-E6FC-41A4-B3F2-762AEC69CD2D}">
      <dgm:prSet/>
      <dgm:spPr/>
      <dgm:t>
        <a:bodyPr/>
        <a:lstStyle/>
        <a:p>
          <a:endParaRPr lang="en-GB"/>
        </a:p>
      </dgm:t>
    </dgm:pt>
    <dgm:pt modelId="{EA5374E2-E586-46EA-9F3E-E972F7C18C99}">
      <dgm:prSet phldrT="[Text]" custT="1"/>
      <dgm:spPr>
        <a:solidFill>
          <a:srgbClr val="62A39F"/>
        </a:solidFill>
      </dgm:spPr>
      <dgm:t>
        <a:bodyPr/>
        <a:lstStyle/>
        <a:p>
          <a:r>
            <a:rPr lang="en-GB" sz="2800" b="1"/>
            <a:t>TASK FRUSTRATION</a:t>
          </a:r>
        </a:p>
      </dgm:t>
    </dgm:pt>
    <dgm:pt modelId="{BB7061B7-144D-4034-B845-821171FB28FA}" type="parTrans" cxnId="{F60DD8A8-43D2-480F-9A30-6D8AE93ECBF6}">
      <dgm:prSet/>
      <dgm:spPr/>
      <dgm:t>
        <a:bodyPr/>
        <a:lstStyle/>
        <a:p>
          <a:endParaRPr lang="en-GB"/>
        </a:p>
      </dgm:t>
    </dgm:pt>
    <dgm:pt modelId="{36D15D43-C1A2-4A8C-B5A2-68DBD78738F4}" type="sibTrans" cxnId="{F60DD8A8-43D2-480F-9A30-6D8AE93ECBF6}">
      <dgm:prSet/>
      <dgm:spPr/>
      <dgm:t>
        <a:bodyPr/>
        <a:lstStyle/>
        <a:p>
          <a:endParaRPr lang="en-GB"/>
        </a:p>
      </dgm:t>
    </dgm:pt>
    <dgm:pt modelId="{952EFFD6-02DD-4E21-AD3B-C17AD3FF15BB}">
      <dgm:prSet phldrT="[Text]" custT="1"/>
      <dgm:spPr/>
      <dgm:t>
        <a:bodyPr/>
        <a:lstStyle/>
        <a:p>
          <a:r>
            <a:rPr lang="en-GB" sz="2800" b="1"/>
            <a:t>RIGIDITY</a:t>
          </a:r>
        </a:p>
      </dgm:t>
    </dgm:pt>
    <dgm:pt modelId="{B8E24528-F0CD-4F8A-8687-8D5E8FC501D5}" type="parTrans" cxnId="{F6E0F6B5-3672-45CE-BA22-006A99932878}">
      <dgm:prSet/>
      <dgm:spPr/>
      <dgm:t>
        <a:bodyPr/>
        <a:lstStyle/>
        <a:p>
          <a:endParaRPr lang="en-GB"/>
        </a:p>
      </dgm:t>
    </dgm:pt>
    <dgm:pt modelId="{821B157C-E2AD-404F-B5CE-694CC7985CC4}" type="sibTrans" cxnId="{F6E0F6B5-3672-45CE-BA22-006A99932878}">
      <dgm:prSet/>
      <dgm:spPr/>
      <dgm:t>
        <a:bodyPr/>
        <a:lstStyle/>
        <a:p>
          <a:endParaRPr lang="en-GB"/>
        </a:p>
      </dgm:t>
    </dgm:pt>
    <dgm:pt modelId="{4447E192-D6DB-4669-8A0B-B2BFA0AFFDF6}" type="pres">
      <dgm:prSet presAssocID="{F78D9A37-6672-45CD-9A58-38B74FAD8918}" presName="linearFlow" presStyleCnt="0">
        <dgm:presLayoutVars>
          <dgm:dir/>
          <dgm:resizeHandles val="exact"/>
        </dgm:presLayoutVars>
      </dgm:prSet>
      <dgm:spPr/>
    </dgm:pt>
    <dgm:pt modelId="{8B31E7C6-14AB-4DD7-A9F7-028F34E5EACC}" type="pres">
      <dgm:prSet presAssocID="{952EFFD6-02DD-4E21-AD3B-C17AD3FF15BB}" presName="composite" presStyleCnt="0"/>
      <dgm:spPr/>
    </dgm:pt>
    <dgm:pt modelId="{39A4E110-F5CF-474F-BE8F-3ED4EA5BC7AC}" type="pres">
      <dgm:prSet presAssocID="{952EFFD6-02DD-4E21-AD3B-C17AD3FF15BB}"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aily calendar with solid fill"/>
        </a:ext>
      </dgm:extLst>
    </dgm:pt>
    <dgm:pt modelId="{BA831C9C-6977-4104-910B-885D534024D2}" type="pres">
      <dgm:prSet presAssocID="{952EFFD6-02DD-4E21-AD3B-C17AD3FF15BB}" presName="txShp" presStyleLbl="node1" presStyleIdx="0" presStyleCnt="5">
        <dgm:presLayoutVars>
          <dgm:bulletEnabled val="1"/>
        </dgm:presLayoutVars>
      </dgm:prSet>
      <dgm:spPr/>
    </dgm:pt>
    <dgm:pt modelId="{8991733D-4F51-4B37-8E98-00947E3E15AC}" type="pres">
      <dgm:prSet presAssocID="{821B157C-E2AD-404F-B5CE-694CC7985CC4}" presName="spacing" presStyleCnt="0"/>
      <dgm:spPr/>
    </dgm:pt>
    <dgm:pt modelId="{52FA9495-479E-46FA-AEDC-579C6C513816}" type="pres">
      <dgm:prSet presAssocID="{76429C3D-86E1-48DC-A6D6-9E6E401BDDDE}" presName="composite" presStyleCnt="0"/>
      <dgm:spPr/>
    </dgm:pt>
    <dgm:pt modelId="{1759C2A2-7DA7-4A61-82E1-BB632EE93C9F}" type="pres">
      <dgm:prSet presAssocID="{76429C3D-86E1-48DC-A6D6-9E6E401BDDDE}"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 with solid fill"/>
        </a:ext>
      </dgm:extLst>
    </dgm:pt>
    <dgm:pt modelId="{81E0906E-C841-44DD-81F5-89E62FC0FEC7}" type="pres">
      <dgm:prSet presAssocID="{76429C3D-86E1-48DC-A6D6-9E6E401BDDDE}" presName="txShp" presStyleLbl="node1" presStyleIdx="1" presStyleCnt="5">
        <dgm:presLayoutVars>
          <dgm:bulletEnabled val="1"/>
        </dgm:presLayoutVars>
      </dgm:prSet>
      <dgm:spPr/>
    </dgm:pt>
    <dgm:pt modelId="{18E707B9-5289-418E-92E4-4D41B6A09071}" type="pres">
      <dgm:prSet presAssocID="{86705CFB-8010-4111-802E-87A0AE6EA42B}" presName="spacing" presStyleCnt="0"/>
      <dgm:spPr/>
    </dgm:pt>
    <dgm:pt modelId="{BF212095-D80D-456D-A21F-A1851EC6BEC5}" type="pres">
      <dgm:prSet presAssocID="{122C3106-FCEC-416E-A140-3A11FB6BB6BC}" presName="composite" presStyleCnt="0"/>
      <dgm:spPr/>
    </dgm:pt>
    <dgm:pt modelId="{6FB41EFD-B239-41FF-851D-36763E07CCDF}" type="pres">
      <dgm:prSet presAssocID="{122C3106-FCEC-416E-A140-3A11FB6BB6BC}"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of men with solid fill"/>
        </a:ext>
      </dgm:extLst>
    </dgm:pt>
    <dgm:pt modelId="{8F5BDE5B-4684-4D3F-AA2A-F1C356FE269A}" type="pres">
      <dgm:prSet presAssocID="{122C3106-FCEC-416E-A140-3A11FB6BB6BC}" presName="txShp" presStyleLbl="node1" presStyleIdx="2" presStyleCnt="5">
        <dgm:presLayoutVars>
          <dgm:bulletEnabled val="1"/>
        </dgm:presLayoutVars>
      </dgm:prSet>
      <dgm:spPr/>
    </dgm:pt>
    <dgm:pt modelId="{63034448-E1B6-4964-A97F-7D575CD7808E}" type="pres">
      <dgm:prSet presAssocID="{2F6264FD-4296-4C08-A52A-1D14B0161998}" presName="spacing" presStyleCnt="0"/>
      <dgm:spPr/>
    </dgm:pt>
    <dgm:pt modelId="{53472798-D763-4C21-BDBF-F60B3A5644C9}" type="pres">
      <dgm:prSet presAssocID="{B2AE45C3-7374-465A-96F2-141F9E5942CD}" presName="composite" presStyleCnt="0"/>
      <dgm:spPr/>
    </dgm:pt>
    <dgm:pt modelId="{D172FCC4-1C2A-4899-A91B-BD3E88025772}" type="pres">
      <dgm:prSet presAssocID="{B2AE45C3-7374-465A-96F2-141F9E5942CD}"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at with solid fill"/>
        </a:ext>
      </dgm:extLst>
    </dgm:pt>
    <dgm:pt modelId="{A846D460-F999-4621-BF91-F6B648D29123}" type="pres">
      <dgm:prSet presAssocID="{B2AE45C3-7374-465A-96F2-141F9E5942CD}" presName="txShp" presStyleLbl="node1" presStyleIdx="3" presStyleCnt="5">
        <dgm:presLayoutVars>
          <dgm:bulletEnabled val="1"/>
        </dgm:presLayoutVars>
      </dgm:prSet>
      <dgm:spPr/>
    </dgm:pt>
    <dgm:pt modelId="{F2A7D8C7-827A-4F9D-A2A2-FF6B3AC4933C}" type="pres">
      <dgm:prSet presAssocID="{5AD2D152-F7FD-4182-A20E-0DFCFD5A2776}" presName="spacing" presStyleCnt="0"/>
      <dgm:spPr/>
    </dgm:pt>
    <dgm:pt modelId="{E5A21AF2-3B15-4E87-84B9-23E5FD4A46BE}" type="pres">
      <dgm:prSet presAssocID="{EA5374E2-E586-46EA-9F3E-E972F7C18C99}" presName="composite" presStyleCnt="0"/>
      <dgm:spPr/>
    </dgm:pt>
    <dgm:pt modelId="{45860FC9-9BCA-4449-AB2E-AA943171DD1D}" type="pres">
      <dgm:prSet presAssocID="{EA5374E2-E586-46EA-9F3E-E972F7C18C99}"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ooks with solid fill"/>
        </a:ext>
      </dgm:extLst>
    </dgm:pt>
    <dgm:pt modelId="{93C8E6F0-99E9-4063-9C31-5700A7F5AF1A}" type="pres">
      <dgm:prSet presAssocID="{EA5374E2-E586-46EA-9F3E-E972F7C18C99}" presName="txShp" presStyleLbl="node1" presStyleIdx="4" presStyleCnt="5">
        <dgm:presLayoutVars>
          <dgm:bulletEnabled val="1"/>
        </dgm:presLayoutVars>
      </dgm:prSet>
      <dgm:spPr/>
    </dgm:pt>
  </dgm:ptLst>
  <dgm:cxnLst>
    <dgm:cxn modelId="{219A0208-D360-4E4C-9492-B0B2CA8329A7}" type="presOf" srcId="{122C3106-FCEC-416E-A140-3A11FB6BB6BC}" destId="{8F5BDE5B-4684-4D3F-AA2A-F1C356FE269A}" srcOrd="0" destOrd="0" presId="urn:microsoft.com/office/officeart/2005/8/layout/vList3"/>
    <dgm:cxn modelId="{76D67433-6DE8-4C08-90AE-CFA25A45E9DD}" srcId="{F78D9A37-6672-45CD-9A58-38B74FAD8918}" destId="{122C3106-FCEC-416E-A140-3A11FB6BB6BC}" srcOrd="2" destOrd="0" parTransId="{7D0083F6-C388-46B4-A4C1-8EA3C867E8C1}" sibTransId="{2F6264FD-4296-4C08-A52A-1D14B0161998}"/>
    <dgm:cxn modelId="{E9E53849-B1EE-4923-89F0-CB53FBFF262B}" srcId="{F78D9A37-6672-45CD-9A58-38B74FAD8918}" destId="{76429C3D-86E1-48DC-A6D6-9E6E401BDDDE}" srcOrd="1" destOrd="0" parTransId="{E162EA5E-E5F6-4109-8DC4-1FBE61F5E047}" sibTransId="{86705CFB-8010-4111-802E-87A0AE6EA42B}"/>
    <dgm:cxn modelId="{3C0AD6A4-1295-4C28-92AB-60816605D9D9}" type="presOf" srcId="{F78D9A37-6672-45CD-9A58-38B74FAD8918}" destId="{4447E192-D6DB-4669-8A0B-B2BFA0AFFDF6}" srcOrd="0" destOrd="0" presId="urn:microsoft.com/office/officeart/2005/8/layout/vList3"/>
    <dgm:cxn modelId="{F60DD8A8-43D2-480F-9A30-6D8AE93ECBF6}" srcId="{F78D9A37-6672-45CD-9A58-38B74FAD8918}" destId="{EA5374E2-E586-46EA-9F3E-E972F7C18C99}" srcOrd="4" destOrd="0" parTransId="{BB7061B7-144D-4034-B845-821171FB28FA}" sibTransId="{36D15D43-C1A2-4A8C-B5A2-68DBD78738F4}"/>
    <dgm:cxn modelId="{F6E0F6B5-3672-45CE-BA22-006A99932878}" srcId="{F78D9A37-6672-45CD-9A58-38B74FAD8918}" destId="{952EFFD6-02DD-4E21-AD3B-C17AD3FF15BB}" srcOrd="0" destOrd="0" parTransId="{B8E24528-F0CD-4F8A-8687-8D5E8FC501D5}" sibTransId="{821B157C-E2AD-404F-B5CE-694CC7985CC4}"/>
    <dgm:cxn modelId="{597C11B6-6715-4799-A8C8-483864BE42BF}" type="presOf" srcId="{952EFFD6-02DD-4E21-AD3B-C17AD3FF15BB}" destId="{BA831C9C-6977-4104-910B-885D534024D2}" srcOrd="0" destOrd="0" presId="urn:microsoft.com/office/officeart/2005/8/layout/vList3"/>
    <dgm:cxn modelId="{5690A9DB-D087-49E8-82C6-85D4E01C099E}" type="presOf" srcId="{B2AE45C3-7374-465A-96F2-141F9E5942CD}" destId="{A846D460-F999-4621-BF91-F6B648D29123}" srcOrd="0" destOrd="0" presId="urn:microsoft.com/office/officeart/2005/8/layout/vList3"/>
    <dgm:cxn modelId="{75E140DF-9BB6-432C-B8B0-88E67556F611}" type="presOf" srcId="{76429C3D-86E1-48DC-A6D6-9E6E401BDDDE}" destId="{81E0906E-C841-44DD-81F5-89E62FC0FEC7}" srcOrd="0" destOrd="0" presId="urn:microsoft.com/office/officeart/2005/8/layout/vList3"/>
    <dgm:cxn modelId="{7AE6BDF4-E6FC-41A4-B3F2-762AEC69CD2D}" srcId="{F78D9A37-6672-45CD-9A58-38B74FAD8918}" destId="{B2AE45C3-7374-465A-96F2-141F9E5942CD}" srcOrd="3" destOrd="0" parTransId="{67516B7D-4F56-4A6D-B059-03EB6C5B4748}" sibTransId="{5AD2D152-F7FD-4182-A20E-0DFCFD5A2776}"/>
    <dgm:cxn modelId="{459AD6F6-C8E3-4A49-80F4-FCD68B16EA44}" type="presOf" srcId="{EA5374E2-E586-46EA-9F3E-E972F7C18C99}" destId="{93C8E6F0-99E9-4063-9C31-5700A7F5AF1A}" srcOrd="0" destOrd="0" presId="urn:microsoft.com/office/officeart/2005/8/layout/vList3"/>
    <dgm:cxn modelId="{DAA94F58-A27E-49AA-93D0-581544E33CAA}" type="presParOf" srcId="{4447E192-D6DB-4669-8A0B-B2BFA0AFFDF6}" destId="{8B31E7C6-14AB-4DD7-A9F7-028F34E5EACC}" srcOrd="0" destOrd="0" presId="urn:microsoft.com/office/officeart/2005/8/layout/vList3"/>
    <dgm:cxn modelId="{D9ED21DF-983F-4CF8-9426-991CF44540B8}" type="presParOf" srcId="{8B31E7C6-14AB-4DD7-A9F7-028F34E5EACC}" destId="{39A4E110-F5CF-474F-BE8F-3ED4EA5BC7AC}" srcOrd="0" destOrd="0" presId="urn:microsoft.com/office/officeart/2005/8/layout/vList3"/>
    <dgm:cxn modelId="{8F2C105F-6B1C-4922-8CAA-97BED1132BAD}" type="presParOf" srcId="{8B31E7C6-14AB-4DD7-A9F7-028F34E5EACC}" destId="{BA831C9C-6977-4104-910B-885D534024D2}" srcOrd="1" destOrd="0" presId="urn:microsoft.com/office/officeart/2005/8/layout/vList3"/>
    <dgm:cxn modelId="{A1C3387F-3E4F-4A42-AE42-D77680C184C6}" type="presParOf" srcId="{4447E192-D6DB-4669-8A0B-B2BFA0AFFDF6}" destId="{8991733D-4F51-4B37-8E98-00947E3E15AC}" srcOrd="1" destOrd="0" presId="urn:microsoft.com/office/officeart/2005/8/layout/vList3"/>
    <dgm:cxn modelId="{CBBB6EB6-780E-4B55-BC13-9EA922C0C619}" type="presParOf" srcId="{4447E192-D6DB-4669-8A0B-B2BFA0AFFDF6}" destId="{52FA9495-479E-46FA-AEDC-579C6C513816}" srcOrd="2" destOrd="0" presId="urn:microsoft.com/office/officeart/2005/8/layout/vList3"/>
    <dgm:cxn modelId="{194CB71F-1D65-496E-AD0F-68D825BD4538}" type="presParOf" srcId="{52FA9495-479E-46FA-AEDC-579C6C513816}" destId="{1759C2A2-7DA7-4A61-82E1-BB632EE93C9F}" srcOrd="0" destOrd="0" presId="urn:microsoft.com/office/officeart/2005/8/layout/vList3"/>
    <dgm:cxn modelId="{1BA48DE0-1247-48BF-B068-BD4ACC7A0C9D}" type="presParOf" srcId="{52FA9495-479E-46FA-AEDC-579C6C513816}" destId="{81E0906E-C841-44DD-81F5-89E62FC0FEC7}" srcOrd="1" destOrd="0" presId="urn:microsoft.com/office/officeart/2005/8/layout/vList3"/>
    <dgm:cxn modelId="{DC2EDF63-07F1-477C-BF7A-294391C27C3B}" type="presParOf" srcId="{4447E192-D6DB-4669-8A0B-B2BFA0AFFDF6}" destId="{18E707B9-5289-418E-92E4-4D41B6A09071}" srcOrd="3" destOrd="0" presId="urn:microsoft.com/office/officeart/2005/8/layout/vList3"/>
    <dgm:cxn modelId="{7D24B872-5B52-4A27-BB37-D0FEF570925A}" type="presParOf" srcId="{4447E192-D6DB-4669-8A0B-B2BFA0AFFDF6}" destId="{BF212095-D80D-456D-A21F-A1851EC6BEC5}" srcOrd="4" destOrd="0" presId="urn:microsoft.com/office/officeart/2005/8/layout/vList3"/>
    <dgm:cxn modelId="{A69FCBA3-F1C5-45C2-8554-DADC09C78794}" type="presParOf" srcId="{BF212095-D80D-456D-A21F-A1851EC6BEC5}" destId="{6FB41EFD-B239-41FF-851D-36763E07CCDF}" srcOrd="0" destOrd="0" presId="urn:microsoft.com/office/officeart/2005/8/layout/vList3"/>
    <dgm:cxn modelId="{F498849A-74B9-45B1-BB87-D73191B45E93}" type="presParOf" srcId="{BF212095-D80D-456D-A21F-A1851EC6BEC5}" destId="{8F5BDE5B-4684-4D3F-AA2A-F1C356FE269A}" srcOrd="1" destOrd="0" presId="urn:microsoft.com/office/officeart/2005/8/layout/vList3"/>
    <dgm:cxn modelId="{400F9B68-E917-4C1F-922E-02441C45FE5B}" type="presParOf" srcId="{4447E192-D6DB-4669-8A0B-B2BFA0AFFDF6}" destId="{63034448-E1B6-4964-A97F-7D575CD7808E}" srcOrd="5" destOrd="0" presId="urn:microsoft.com/office/officeart/2005/8/layout/vList3"/>
    <dgm:cxn modelId="{33A69DB0-8D79-4ABA-A319-980553271DFD}" type="presParOf" srcId="{4447E192-D6DB-4669-8A0B-B2BFA0AFFDF6}" destId="{53472798-D763-4C21-BDBF-F60B3A5644C9}" srcOrd="6" destOrd="0" presId="urn:microsoft.com/office/officeart/2005/8/layout/vList3"/>
    <dgm:cxn modelId="{1BE3C46F-A550-4F9E-A0A0-93E08310E685}" type="presParOf" srcId="{53472798-D763-4C21-BDBF-F60B3A5644C9}" destId="{D172FCC4-1C2A-4899-A91B-BD3E88025772}" srcOrd="0" destOrd="0" presId="urn:microsoft.com/office/officeart/2005/8/layout/vList3"/>
    <dgm:cxn modelId="{6B6CD0CF-DC4D-43BA-93AF-3C2CC53CA120}" type="presParOf" srcId="{53472798-D763-4C21-BDBF-F60B3A5644C9}" destId="{A846D460-F999-4621-BF91-F6B648D29123}" srcOrd="1" destOrd="0" presId="urn:microsoft.com/office/officeart/2005/8/layout/vList3"/>
    <dgm:cxn modelId="{280A9F6D-6D26-4A05-A35B-7DBFB67E0C34}" type="presParOf" srcId="{4447E192-D6DB-4669-8A0B-B2BFA0AFFDF6}" destId="{F2A7D8C7-827A-4F9D-A2A2-FF6B3AC4933C}" srcOrd="7" destOrd="0" presId="urn:microsoft.com/office/officeart/2005/8/layout/vList3"/>
    <dgm:cxn modelId="{12C8B451-DF49-48F9-A82D-6FAB8232BDCC}" type="presParOf" srcId="{4447E192-D6DB-4669-8A0B-B2BFA0AFFDF6}" destId="{E5A21AF2-3B15-4E87-84B9-23E5FD4A46BE}" srcOrd="8" destOrd="0" presId="urn:microsoft.com/office/officeart/2005/8/layout/vList3"/>
    <dgm:cxn modelId="{C6FEB8C6-8B6F-4364-950C-C0B1F2A16184}" type="presParOf" srcId="{E5A21AF2-3B15-4E87-84B9-23E5FD4A46BE}" destId="{45860FC9-9BCA-4449-AB2E-AA943171DD1D}" srcOrd="0" destOrd="0" presId="urn:microsoft.com/office/officeart/2005/8/layout/vList3"/>
    <dgm:cxn modelId="{7820A0B2-568F-4FE0-B59F-61E23B5F6FEE}" type="presParOf" srcId="{E5A21AF2-3B15-4E87-84B9-23E5FD4A46BE}" destId="{93C8E6F0-99E9-4063-9C31-5700A7F5AF1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pPr rtl="0"/>
          <a:r>
            <a:rPr lang="en-US" b="1" i="1" dirty="0">
              <a:solidFill>
                <a:srgbClr val="3F3F3F"/>
              </a:solidFill>
              <a:effectLst/>
              <a:latin typeface="hero-new"/>
            </a:rPr>
            <a:t>Changes in the details can lead to confusion and fear.</a:t>
          </a:r>
          <a:r>
            <a:rPr lang="en-US" b="1" i="1" dirty="0">
              <a:effectLst/>
              <a:latin typeface="hero-new"/>
            </a:rPr>
            <a:t> </a:t>
          </a:r>
          <a:endParaRPr lang="en-US" b="0" i="0" dirty="0">
            <a:effectLst/>
            <a:latin typeface="hero-new"/>
          </a:endParaRPr>
        </a:p>
      </dgm:t>
    </dgm:pt>
    <dgm:pt modelId="{62C74419-B545-4685-A4E2-A42D64898BE2}" type="parTrans" cxnId="{AD557A51-3260-40E1-87C3-246B8E129A07}">
      <dgm:prSet/>
      <dgm:spPr/>
      <dgm:t>
        <a:bodyPr/>
        <a:lstStyle/>
        <a:p>
          <a:endParaRPr lang="en-GB"/>
        </a:p>
      </dgm:t>
    </dgm:pt>
    <dgm:pt modelId="{98D005B9-2C53-4AA1-A717-F13A00B0285D}" type="sibTrans" cxnId="{AD557A51-3260-40E1-87C3-246B8E129A07}">
      <dgm:prSet/>
      <dgm:spPr/>
      <dgm:t>
        <a:bodyPr/>
        <a:lstStyle/>
        <a:p>
          <a:endParaRPr lang="en-GB"/>
        </a:p>
      </dgm:t>
    </dgm:pt>
    <dgm:pt modelId="{0520EA8F-B129-4DAD-8426-3EA824280A43}">
      <dgm:prSet/>
      <dgm:spPr/>
      <dgm:t>
        <a:bodyPr/>
        <a:lstStyle/>
        <a:p>
          <a:r>
            <a:rPr lang="en-US" b="0" i="0" dirty="0">
              <a:effectLst/>
              <a:latin typeface="hero-new"/>
            </a:rPr>
            <a:t>Young people may experience a meltdown or shutdown.</a:t>
          </a:r>
        </a:p>
      </dgm:t>
    </dgm:pt>
    <dgm:pt modelId="{C10B8A71-8F1A-4945-BF63-AD70F72942F1}" type="parTrans" cxnId="{5E3A458B-2D50-4DA6-A7CE-BADDA1DCA9CA}">
      <dgm:prSet/>
      <dgm:spPr/>
      <dgm:t>
        <a:bodyPr/>
        <a:lstStyle/>
        <a:p>
          <a:endParaRPr lang="en-GB"/>
        </a:p>
      </dgm:t>
    </dgm:pt>
    <dgm:pt modelId="{F79B32D0-82EF-4B7D-A0E6-87E06A76A032}" type="sibTrans" cxnId="{5E3A458B-2D50-4DA6-A7CE-BADDA1DCA9CA}">
      <dgm:prSet/>
      <dgm:spPr/>
      <dgm:t>
        <a:bodyPr/>
        <a:lstStyle/>
        <a:p>
          <a:endParaRPr lang="en-GB"/>
        </a:p>
      </dgm:t>
    </dgm:pt>
    <dgm:pt modelId="{48000A96-F6AB-4D03-BAE7-F0CD03576E46}">
      <dgm:prSet/>
      <dgm:spPr/>
      <dgm:t>
        <a:bodyPr/>
        <a:lstStyle/>
        <a:p>
          <a:r>
            <a:rPr lang="en-US" b="0" i="0" dirty="0">
              <a:effectLst/>
              <a:latin typeface="hero-new"/>
            </a:rPr>
            <a:t>Autistic people often have difficulty making transitions from one activity / place to another due to the number of changes involved.</a:t>
          </a:r>
        </a:p>
      </dgm:t>
    </dgm:pt>
    <dgm:pt modelId="{77628CF6-83F0-4EC8-ABE5-818114C03A82}" type="parTrans" cxnId="{A5095563-2DAD-4DF7-A31D-D6B9F4844162}">
      <dgm:prSet/>
      <dgm:spPr/>
      <dgm:t>
        <a:bodyPr/>
        <a:lstStyle/>
        <a:p>
          <a:endParaRPr lang="en-GB"/>
        </a:p>
      </dgm:t>
    </dgm:pt>
    <dgm:pt modelId="{62E47B9A-EC9B-426C-AFCC-A53C4CD04CB7}" type="sibTrans" cxnId="{A5095563-2DAD-4DF7-A31D-D6B9F4844162}">
      <dgm:prSet/>
      <dgm:spPr/>
      <dgm:t>
        <a:bodyPr/>
        <a:lstStyle/>
        <a:p>
          <a:endParaRPr lang="en-GB"/>
        </a:p>
      </dgm:t>
    </dgm:pt>
    <dgm:pt modelId="{7F136E28-3D9C-468F-B430-8690D9246C73}">
      <dgm:prSet/>
      <dgm:spPr/>
      <dgm:t>
        <a:bodyPr/>
        <a:lstStyle/>
        <a:p>
          <a:pPr rtl="0"/>
          <a:r>
            <a:rPr lang="en-US" b="0" i="0" dirty="0">
              <a:effectLst/>
              <a:latin typeface="hero-new"/>
            </a:rPr>
            <a:t>This may explain why autistic young people like having routines and keeping things the same.  Consistency helps to prevent confusion and anxiety. </a:t>
          </a:r>
        </a:p>
      </dgm:t>
    </dgm:pt>
    <dgm:pt modelId="{08A355D2-2959-4F93-921F-CE5EFC2E13E1}" type="parTrans" cxnId="{268BF309-C8BF-40FE-9A5D-5E3EAE252B33}">
      <dgm:prSet/>
      <dgm:spPr/>
      <dgm:t>
        <a:bodyPr/>
        <a:lstStyle/>
        <a:p>
          <a:endParaRPr lang="en-GB"/>
        </a:p>
      </dgm:t>
    </dgm:pt>
    <dgm:pt modelId="{A7F8C4E1-ACE2-4A7C-91B1-ED6A9E08C168}" type="sibTrans" cxnId="{268BF309-C8BF-40FE-9A5D-5E3EAE252B33}">
      <dgm:prSet/>
      <dgm:spPr/>
      <dgm:t>
        <a:bodyPr/>
        <a:lstStyle/>
        <a:p>
          <a:endParaRPr lang="en-GB"/>
        </a:p>
      </dgm:t>
    </dgm:pt>
    <dgm:pt modelId="{512C7928-8302-46AE-B668-F2D538AB8A72}">
      <dgm:prSet/>
      <dgm:spPr/>
      <dgm:t>
        <a:bodyPr/>
        <a:lstStyle/>
        <a:p>
          <a:r>
            <a:rPr lang="en-US" b="1" i="1" dirty="0">
              <a:solidFill>
                <a:srgbClr val="3F3F3F"/>
              </a:solidFill>
              <a:effectLst/>
              <a:latin typeface="hero-new"/>
            </a:rPr>
            <a:t>The anxiety can be severe and result in challenging </a:t>
          </a:r>
          <a:r>
            <a:rPr lang="en-US" b="1" i="1" dirty="0" err="1">
              <a:solidFill>
                <a:srgbClr val="3F3F3F"/>
              </a:solidFill>
              <a:effectLst/>
              <a:latin typeface="hero-new"/>
            </a:rPr>
            <a:t>behaviour</a:t>
          </a:r>
          <a:r>
            <a:rPr lang="en-US" b="1" i="1" dirty="0">
              <a:solidFill>
                <a:srgbClr val="3F3F3F"/>
              </a:solidFill>
              <a:effectLst/>
              <a:latin typeface="hero-new"/>
            </a:rPr>
            <a:t>.</a:t>
          </a:r>
          <a:endParaRPr lang="en-US" b="0" i="0" dirty="0">
            <a:effectLst/>
            <a:latin typeface="hero-new"/>
          </a:endParaRPr>
        </a:p>
      </dgm:t>
    </dgm:pt>
    <dgm:pt modelId="{5C1626E3-1659-4738-89CA-9F31496C4611}" type="parTrans" cxnId="{B42590F4-DE22-491E-84B2-64A8E674CFFB}">
      <dgm:prSet/>
      <dgm:spPr/>
      <dgm:t>
        <a:bodyPr/>
        <a:lstStyle/>
        <a:p>
          <a:endParaRPr lang="en-GB"/>
        </a:p>
      </dgm:t>
    </dgm:pt>
    <dgm:pt modelId="{854CC8D3-1506-49C8-A298-A65F5DB27149}" type="sibTrans" cxnId="{B42590F4-DE22-491E-84B2-64A8E674CFFB}">
      <dgm:prSet/>
      <dgm:spPr/>
      <dgm:t>
        <a:bodyPr/>
        <a:lstStyle/>
        <a:p>
          <a:endParaRPr lang="en-GB"/>
        </a:p>
      </dgm:t>
    </dgm:pt>
    <dgm:pt modelId="{778B3B8D-29F7-45B3-ABDC-99CE82664847}" type="pres">
      <dgm:prSet presAssocID="{CBA25E6C-CA90-454F-A086-3B39811FB84D}" presName="linear" presStyleCnt="0">
        <dgm:presLayoutVars>
          <dgm:animLvl val="lvl"/>
          <dgm:resizeHandles val="exact"/>
        </dgm:presLayoutVars>
      </dgm:prSet>
      <dgm:spPr/>
    </dgm:pt>
    <dgm:pt modelId="{658B06CF-8B84-44DB-B95B-5F10B2B78890}" type="pres">
      <dgm:prSet presAssocID="{2BE58695-F2F7-4429-8B3A-2DDED23429D4}" presName="parentText" presStyleLbl="node1" presStyleIdx="0" presStyleCnt="5">
        <dgm:presLayoutVars>
          <dgm:chMax val="0"/>
          <dgm:bulletEnabled val="1"/>
        </dgm:presLayoutVars>
      </dgm:prSet>
      <dgm:spPr/>
    </dgm:pt>
    <dgm:pt modelId="{13ACED03-1B83-40D8-A878-2A84D48892DA}" type="pres">
      <dgm:prSet presAssocID="{98D005B9-2C53-4AA1-A717-F13A00B0285D}" presName="spacer" presStyleCnt="0"/>
      <dgm:spPr/>
    </dgm:pt>
    <dgm:pt modelId="{B3D89E31-156B-4FE8-B4F3-54312BAA0C85}" type="pres">
      <dgm:prSet presAssocID="{512C7928-8302-46AE-B668-F2D538AB8A72}" presName="parentText" presStyleLbl="node1" presStyleIdx="1" presStyleCnt="5">
        <dgm:presLayoutVars>
          <dgm:chMax val="0"/>
          <dgm:bulletEnabled val="1"/>
        </dgm:presLayoutVars>
      </dgm:prSet>
      <dgm:spPr/>
    </dgm:pt>
    <dgm:pt modelId="{D644B10F-F97C-4F0E-BF3C-F2CB2E6BB1F1}" type="pres">
      <dgm:prSet presAssocID="{854CC8D3-1506-49C8-A298-A65F5DB27149}" presName="spacer" presStyleCnt="0"/>
      <dgm:spPr/>
    </dgm:pt>
    <dgm:pt modelId="{3ED10AB8-717D-4976-891D-7EE68BE667D5}" type="pres">
      <dgm:prSet presAssocID="{0520EA8F-B129-4DAD-8426-3EA824280A43}" presName="parentText" presStyleLbl="node1" presStyleIdx="2" presStyleCnt="5">
        <dgm:presLayoutVars>
          <dgm:chMax val="0"/>
          <dgm:bulletEnabled val="1"/>
        </dgm:presLayoutVars>
      </dgm:prSet>
      <dgm:spPr/>
    </dgm:pt>
    <dgm:pt modelId="{CDB22FB2-8A1E-4B79-8EAD-C9B54272EAD5}" type="pres">
      <dgm:prSet presAssocID="{F79B32D0-82EF-4B7D-A0E6-87E06A76A032}" presName="spacer" presStyleCnt="0"/>
      <dgm:spPr/>
    </dgm:pt>
    <dgm:pt modelId="{9CF8A91C-107D-4330-8227-C56B0C528EC7}" type="pres">
      <dgm:prSet presAssocID="{48000A96-F6AB-4D03-BAE7-F0CD03576E46}" presName="parentText" presStyleLbl="node1" presStyleIdx="3" presStyleCnt="5">
        <dgm:presLayoutVars>
          <dgm:chMax val="0"/>
          <dgm:bulletEnabled val="1"/>
        </dgm:presLayoutVars>
      </dgm:prSet>
      <dgm:spPr/>
    </dgm:pt>
    <dgm:pt modelId="{69FFA74C-0569-43CE-AAFA-98DC1A6428CB}" type="pres">
      <dgm:prSet presAssocID="{62E47B9A-EC9B-426C-AFCC-A53C4CD04CB7}" presName="spacer" presStyleCnt="0"/>
      <dgm:spPr/>
    </dgm:pt>
    <dgm:pt modelId="{06874350-37E3-41CD-A2B4-4688C1A33D94}" type="pres">
      <dgm:prSet presAssocID="{7F136E28-3D9C-468F-B430-8690D9246C73}" presName="parentText" presStyleLbl="node1" presStyleIdx="4" presStyleCnt="5">
        <dgm:presLayoutVars>
          <dgm:chMax val="0"/>
          <dgm:bulletEnabled val="1"/>
        </dgm:presLayoutVars>
      </dgm:prSet>
      <dgm:spPr/>
    </dgm:pt>
  </dgm:ptLst>
  <dgm:cxnLst>
    <dgm:cxn modelId="{268BF309-C8BF-40FE-9A5D-5E3EAE252B33}" srcId="{CBA25E6C-CA90-454F-A086-3B39811FB84D}" destId="{7F136E28-3D9C-468F-B430-8690D9246C73}" srcOrd="4" destOrd="0" parTransId="{08A355D2-2959-4F93-921F-CE5EFC2E13E1}" sibTransId="{A7F8C4E1-ACE2-4A7C-91B1-ED6A9E08C168}"/>
    <dgm:cxn modelId="{BC8FF95E-5EF3-460D-A7B9-FC60A2F4082F}" type="presOf" srcId="{2BE58695-F2F7-4429-8B3A-2DDED23429D4}" destId="{658B06CF-8B84-44DB-B95B-5F10B2B78890}" srcOrd="0" destOrd="0" presId="urn:microsoft.com/office/officeart/2005/8/layout/vList2"/>
    <dgm:cxn modelId="{A5095563-2DAD-4DF7-A31D-D6B9F4844162}" srcId="{CBA25E6C-CA90-454F-A086-3B39811FB84D}" destId="{48000A96-F6AB-4D03-BAE7-F0CD03576E46}" srcOrd="3" destOrd="0" parTransId="{77628CF6-83F0-4EC8-ABE5-818114C03A82}" sibTransId="{62E47B9A-EC9B-426C-AFCC-A53C4CD04CB7}"/>
    <dgm:cxn modelId="{AD557A51-3260-40E1-87C3-246B8E129A07}" srcId="{CBA25E6C-CA90-454F-A086-3B39811FB84D}" destId="{2BE58695-F2F7-4429-8B3A-2DDED23429D4}" srcOrd="0" destOrd="0" parTransId="{62C74419-B545-4685-A4E2-A42D64898BE2}" sibTransId="{98D005B9-2C53-4AA1-A717-F13A00B0285D}"/>
    <dgm:cxn modelId="{BD249C71-6CF4-464F-909B-3760B3B76062}" type="presOf" srcId="{CBA25E6C-CA90-454F-A086-3B39811FB84D}" destId="{778B3B8D-29F7-45B3-ABDC-99CE82664847}" srcOrd="0" destOrd="0" presId="urn:microsoft.com/office/officeart/2005/8/layout/vList2"/>
    <dgm:cxn modelId="{5E3A458B-2D50-4DA6-A7CE-BADDA1DCA9CA}" srcId="{CBA25E6C-CA90-454F-A086-3B39811FB84D}" destId="{0520EA8F-B129-4DAD-8426-3EA824280A43}" srcOrd="2" destOrd="0" parTransId="{C10B8A71-8F1A-4945-BF63-AD70F72942F1}" sibTransId="{F79B32D0-82EF-4B7D-A0E6-87E06A76A032}"/>
    <dgm:cxn modelId="{238C9992-EFA5-43CC-A70B-8D829069CA9D}" type="presOf" srcId="{48000A96-F6AB-4D03-BAE7-F0CD03576E46}" destId="{9CF8A91C-107D-4330-8227-C56B0C528EC7}" srcOrd="0" destOrd="0" presId="urn:microsoft.com/office/officeart/2005/8/layout/vList2"/>
    <dgm:cxn modelId="{331C2F9D-21FA-4504-9AB0-A08881D166B1}" type="presOf" srcId="{0520EA8F-B129-4DAD-8426-3EA824280A43}" destId="{3ED10AB8-717D-4976-891D-7EE68BE667D5}" srcOrd="0" destOrd="0" presId="urn:microsoft.com/office/officeart/2005/8/layout/vList2"/>
    <dgm:cxn modelId="{C98154B7-6193-48F2-8FCC-C18B356AF871}" type="presOf" srcId="{512C7928-8302-46AE-B668-F2D538AB8A72}" destId="{B3D89E31-156B-4FE8-B4F3-54312BAA0C85}" srcOrd="0" destOrd="0" presId="urn:microsoft.com/office/officeart/2005/8/layout/vList2"/>
    <dgm:cxn modelId="{B42590F4-DE22-491E-84B2-64A8E674CFFB}" srcId="{CBA25E6C-CA90-454F-A086-3B39811FB84D}" destId="{512C7928-8302-46AE-B668-F2D538AB8A72}" srcOrd="1" destOrd="0" parTransId="{5C1626E3-1659-4738-89CA-9F31496C4611}" sibTransId="{854CC8D3-1506-49C8-A298-A65F5DB27149}"/>
    <dgm:cxn modelId="{2E94E1FD-9C4F-4391-88A0-7406DF6D8FDD}" type="presOf" srcId="{7F136E28-3D9C-468F-B430-8690D9246C73}" destId="{06874350-37E3-41CD-A2B4-4688C1A33D94}" srcOrd="0" destOrd="0" presId="urn:microsoft.com/office/officeart/2005/8/layout/vList2"/>
    <dgm:cxn modelId="{38832437-CA55-4D1B-BDF0-296CCF0ACC4C}" type="presParOf" srcId="{778B3B8D-29F7-45B3-ABDC-99CE82664847}" destId="{658B06CF-8B84-44DB-B95B-5F10B2B78890}" srcOrd="0" destOrd="0" presId="urn:microsoft.com/office/officeart/2005/8/layout/vList2"/>
    <dgm:cxn modelId="{CFA5092B-ABA3-4B4B-B39B-1D1C8C0226AD}" type="presParOf" srcId="{778B3B8D-29F7-45B3-ABDC-99CE82664847}" destId="{13ACED03-1B83-40D8-A878-2A84D48892DA}" srcOrd="1" destOrd="0" presId="urn:microsoft.com/office/officeart/2005/8/layout/vList2"/>
    <dgm:cxn modelId="{99E7C4A8-2411-4CEC-9632-812B8E4D5015}" type="presParOf" srcId="{778B3B8D-29F7-45B3-ABDC-99CE82664847}" destId="{B3D89E31-156B-4FE8-B4F3-54312BAA0C85}" srcOrd="2" destOrd="0" presId="urn:microsoft.com/office/officeart/2005/8/layout/vList2"/>
    <dgm:cxn modelId="{3DB89DF8-ECC7-4B6E-B71B-8F5D17E23F11}" type="presParOf" srcId="{778B3B8D-29F7-45B3-ABDC-99CE82664847}" destId="{D644B10F-F97C-4F0E-BF3C-F2CB2E6BB1F1}" srcOrd="3" destOrd="0" presId="urn:microsoft.com/office/officeart/2005/8/layout/vList2"/>
    <dgm:cxn modelId="{A02680A5-CC50-4FBF-82D3-1B44AEC078C3}" type="presParOf" srcId="{778B3B8D-29F7-45B3-ABDC-99CE82664847}" destId="{3ED10AB8-717D-4976-891D-7EE68BE667D5}" srcOrd="4" destOrd="0" presId="urn:microsoft.com/office/officeart/2005/8/layout/vList2"/>
    <dgm:cxn modelId="{1DD3EC0A-B573-45F7-9C27-CAE13D94CBE0}" type="presParOf" srcId="{778B3B8D-29F7-45B3-ABDC-99CE82664847}" destId="{CDB22FB2-8A1E-4B79-8EAD-C9B54272EAD5}" srcOrd="5" destOrd="0" presId="urn:microsoft.com/office/officeart/2005/8/layout/vList2"/>
    <dgm:cxn modelId="{1B5FFD67-5804-44D0-A31E-A0D16DEA4FFB}" type="presParOf" srcId="{778B3B8D-29F7-45B3-ABDC-99CE82664847}" destId="{9CF8A91C-107D-4330-8227-C56B0C528EC7}" srcOrd="6" destOrd="0" presId="urn:microsoft.com/office/officeart/2005/8/layout/vList2"/>
    <dgm:cxn modelId="{0DEAA55B-130B-453D-B9A1-E4C9A38A19D1}" type="presParOf" srcId="{778B3B8D-29F7-45B3-ABDC-99CE82664847}" destId="{69FFA74C-0569-43CE-AAFA-98DC1A6428CB}" srcOrd="7" destOrd="0" presId="urn:microsoft.com/office/officeart/2005/8/layout/vList2"/>
    <dgm:cxn modelId="{C6FB0DF3-3EF2-4958-9AF7-5D073E26D375}" type="presParOf" srcId="{778B3B8D-29F7-45B3-ABDC-99CE82664847}" destId="{06874350-37E3-41CD-A2B4-4688C1A33D94}"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14C82F0-D4BB-474F-ADF1-A0E00224FB1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4E0F6AD5-7B3A-443D-AF72-FCA29FA06C07}">
      <dgm:prSet phldrT="[Text]"/>
      <dgm:spPr/>
      <dgm:t>
        <a:bodyPr/>
        <a:lstStyle/>
        <a:p>
          <a:r>
            <a:rPr lang="en-GB"/>
            <a:t>Questions to Consider...</a:t>
          </a:r>
        </a:p>
      </dgm:t>
    </dgm:pt>
    <dgm:pt modelId="{7B2E4ACB-B8F6-40B1-9241-C273E0D12A53}" type="parTrans" cxnId="{D77FEBF0-CD2E-4A58-B9D4-C0BA52CAA1AB}">
      <dgm:prSet/>
      <dgm:spPr/>
      <dgm:t>
        <a:bodyPr/>
        <a:lstStyle/>
        <a:p>
          <a:endParaRPr lang="en-GB"/>
        </a:p>
      </dgm:t>
    </dgm:pt>
    <dgm:pt modelId="{F0B905CD-6008-49FC-B2B7-C0C3CF00C7EF}" type="sibTrans" cxnId="{D77FEBF0-CD2E-4A58-B9D4-C0BA52CAA1AB}">
      <dgm:prSet/>
      <dgm:spPr/>
      <dgm:t>
        <a:bodyPr/>
        <a:lstStyle/>
        <a:p>
          <a:endParaRPr lang="en-GB"/>
        </a:p>
      </dgm:t>
    </dgm:pt>
    <dgm:pt modelId="{944C677D-3EAE-47B3-85E2-7AF046566B72}">
      <dgm:prSet phldrT="[Text]"/>
      <dgm:spPr/>
      <dgm:t>
        <a:bodyPr/>
        <a:lstStyle/>
        <a:p>
          <a:r>
            <a:rPr lang="en-GB" i="1">
              <a:latin typeface="hero-new"/>
            </a:rPr>
            <a:t>Is the anxiety due to a change in routine?</a:t>
          </a:r>
        </a:p>
      </dgm:t>
    </dgm:pt>
    <dgm:pt modelId="{0D75DC52-E7EC-4DC7-BBEB-066E7FA7E99F}" type="parTrans" cxnId="{52596675-24BA-4F3C-B3A6-74AC98E60D2C}">
      <dgm:prSet/>
      <dgm:spPr/>
      <dgm:t>
        <a:bodyPr/>
        <a:lstStyle/>
        <a:p>
          <a:endParaRPr lang="en-GB"/>
        </a:p>
      </dgm:t>
    </dgm:pt>
    <dgm:pt modelId="{2153B85A-7329-491C-AF15-D18E411A9ED4}" type="sibTrans" cxnId="{52596675-24BA-4F3C-B3A6-74AC98E60D2C}">
      <dgm:prSet/>
      <dgm:spPr/>
      <dgm:t>
        <a:bodyPr/>
        <a:lstStyle/>
        <a:p>
          <a:endParaRPr lang="en-GB"/>
        </a:p>
      </dgm:t>
    </dgm:pt>
    <dgm:pt modelId="{AE32BFF8-81C7-4719-AB33-2EC24BCDEF1A}">
      <dgm:prSet/>
      <dgm:spPr/>
      <dgm:t>
        <a:bodyPr/>
        <a:lstStyle/>
        <a:p>
          <a:r>
            <a:rPr lang="en-GB" i="1">
              <a:latin typeface="hero-new"/>
            </a:rPr>
            <a:t>Does the anxiety seem to happen when things don't go according to plan?</a:t>
          </a:r>
        </a:p>
      </dgm:t>
    </dgm:pt>
    <dgm:pt modelId="{06EF6442-ACAC-42A6-953D-28518AABE430}" type="parTrans" cxnId="{0D3F16DB-6FD3-4ECB-94DB-D2BAFA24E218}">
      <dgm:prSet/>
      <dgm:spPr/>
      <dgm:t>
        <a:bodyPr/>
        <a:lstStyle/>
        <a:p>
          <a:endParaRPr lang="en-GB"/>
        </a:p>
      </dgm:t>
    </dgm:pt>
    <dgm:pt modelId="{1CA61811-AF1A-4578-9A4B-2E02C7DD4C11}" type="sibTrans" cxnId="{0D3F16DB-6FD3-4ECB-94DB-D2BAFA24E218}">
      <dgm:prSet/>
      <dgm:spPr/>
      <dgm:t>
        <a:bodyPr/>
        <a:lstStyle/>
        <a:p>
          <a:endParaRPr lang="en-GB"/>
        </a:p>
      </dgm:t>
    </dgm:pt>
    <dgm:pt modelId="{F84E1A00-B0FE-4A25-999C-4937540BBC53}">
      <dgm:prSet/>
      <dgm:spPr/>
      <dgm:t>
        <a:bodyPr/>
        <a:lstStyle/>
        <a:p>
          <a:r>
            <a:rPr lang="en-GB" i="1">
              <a:latin typeface="hero-new"/>
            </a:rPr>
            <a:t>Does the anxiety happen when the young person is asked to stop an activity without advance notice?</a:t>
          </a:r>
        </a:p>
      </dgm:t>
    </dgm:pt>
    <dgm:pt modelId="{3CBA4978-3549-486B-B31B-BA54CAF836A0}" type="parTrans" cxnId="{13154B52-5DCA-4584-8CBA-2DE4F214B7B9}">
      <dgm:prSet/>
      <dgm:spPr/>
      <dgm:t>
        <a:bodyPr/>
        <a:lstStyle/>
        <a:p>
          <a:endParaRPr lang="en-GB"/>
        </a:p>
      </dgm:t>
    </dgm:pt>
    <dgm:pt modelId="{3579D604-6AE1-4AF9-9F51-6B962FD7CB2E}" type="sibTrans" cxnId="{13154B52-5DCA-4584-8CBA-2DE4F214B7B9}">
      <dgm:prSet/>
      <dgm:spPr/>
      <dgm:t>
        <a:bodyPr/>
        <a:lstStyle/>
        <a:p>
          <a:endParaRPr lang="en-GB"/>
        </a:p>
      </dgm:t>
    </dgm:pt>
    <dgm:pt modelId="{D6DBEF3B-C03A-4FC3-9511-7C018F275DEF}">
      <dgm:prSet/>
      <dgm:spPr/>
      <dgm:t>
        <a:bodyPr/>
        <a:lstStyle/>
        <a:p>
          <a:r>
            <a:rPr lang="en-GB" i="1">
              <a:latin typeface="hero-new"/>
            </a:rPr>
            <a:t>Does the anxiety happen when there is a major break in the schedule or routines?</a:t>
          </a:r>
        </a:p>
      </dgm:t>
    </dgm:pt>
    <dgm:pt modelId="{02117F1E-6C13-4035-B36A-1852CA2F73E3}" type="parTrans" cxnId="{B49D4E7C-0895-46B2-B2CD-7E87B72B0AD1}">
      <dgm:prSet/>
      <dgm:spPr/>
      <dgm:t>
        <a:bodyPr/>
        <a:lstStyle/>
        <a:p>
          <a:endParaRPr lang="en-GB"/>
        </a:p>
      </dgm:t>
    </dgm:pt>
    <dgm:pt modelId="{6E0C7BD6-EF97-44EF-83FE-C5BF43E27201}" type="sibTrans" cxnId="{B49D4E7C-0895-46B2-B2CD-7E87B72B0AD1}">
      <dgm:prSet/>
      <dgm:spPr/>
      <dgm:t>
        <a:bodyPr/>
        <a:lstStyle/>
        <a:p>
          <a:endParaRPr lang="en-GB"/>
        </a:p>
      </dgm:t>
    </dgm:pt>
    <dgm:pt modelId="{F3BCF84E-5F9B-4AD2-8A26-FCE544AF12C2}">
      <dgm:prSet/>
      <dgm:spPr/>
      <dgm:t>
        <a:bodyPr/>
        <a:lstStyle/>
        <a:p>
          <a:r>
            <a:rPr lang="en-GB" i="1">
              <a:latin typeface="hero-new"/>
            </a:rPr>
            <a:t>Is the anxiety higher when the child believes that rules have been broken? </a:t>
          </a:r>
        </a:p>
      </dgm:t>
    </dgm:pt>
    <dgm:pt modelId="{83C604FA-06F3-4BC3-803A-7BCAF01D77D3}" type="parTrans" cxnId="{EBACB58E-5150-4495-B8A1-2EAA6E485F0E}">
      <dgm:prSet/>
      <dgm:spPr/>
      <dgm:t>
        <a:bodyPr/>
        <a:lstStyle/>
        <a:p>
          <a:endParaRPr lang="en-GB"/>
        </a:p>
      </dgm:t>
    </dgm:pt>
    <dgm:pt modelId="{3FC58191-79D6-4971-9B01-253C736DA224}" type="sibTrans" cxnId="{EBACB58E-5150-4495-B8A1-2EAA6E485F0E}">
      <dgm:prSet/>
      <dgm:spPr/>
      <dgm:t>
        <a:bodyPr/>
        <a:lstStyle/>
        <a:p>
          <a:endParaRPr lang="en-GB"/>
        </a:p>
      </dgm:t>
    </dgm:pt>
    <dgm:pt modelId="{550C0036-48AE-44F7-AF6A-48B6A35F3B3B}">
      <dgm:prSet/>
      <dgm:spPr/>
      <dgm:t>
        <a:bodyPr/>
        <a:lstStyle/>
        <a:p>
          <a:r>
            <a:rPr lang="en-GB" i="1">
              <a:latin typeface="hero-new"/>
            </a:rPr>
            <a:t>Is the anxiety higher when you try to divert from their intense interests? </a:t>
          </a:r>
        </a:p>
      </dgm:t>
    </dgm:pt>
    <dgm:pt modelId="{C7E7950E-A8C1-4B8F-BF5B-31216A3B8A27}" type="parTrans" cxnId="{9AE27075-60DF-4BCF-AC19-00913BF8665D}">
      <dgm:prSet/>
      <dgm:spPr/>
      <dgm:t>
        <a:bodyPr/>
        <a:lstStyle/>
        <a:p>
          <a:endParaRPr lang="en-GB"/>
        </a:p>
      </dgm:t>
    </dgm:pt>
    <dgm:pt modelId="{D32B64D3-AF7F-49BA-A935-4C0AFD0DBACE}" type="sibTrans" cxnId="{9AE27075-60DF-4BCF-AC19-00913BF8665D}">
      <dgm:prSet/>
      <dgm:spPr/>
      <dgm:t>
        <a:bodyPr/>
        <a:lstStyle/>
        <a:p>
          <a:endParaRPr lang="en-GB"/>
        </a:p>
      </dgm:t>
    </dgm:pt>
    <dgm:pt modelId="{B38CC5F7-AEC8-4322-B9C5-F1569E0AACA1}" type="pres">
      <dgm:prSet presAssocID="{A14C82F0-D4BB-474F-ADF1-A0E00224FB15}" presName="Name0" presStyleCnt="0">
        <dgm:presLayoutVars>
          <dgm:dir/>
          <dgm:animLvl val="lvl"/>
          <dgm:resizeHandles val="exact"/>
        </dgm:presLayoutVars>
      </dgm:prSet>
      <dgm:spPr/>
    </dgm:pt>
    <dgm:pt modelId="{6ED5220A-1C9D-4278-AC85-18FC25AF5BB4}" type="pres">
      <dgm:prSet presAssocID="{4E0F6AD5-7B3A-443D-AF72-FCA29FA06C07}" presName="composite" presStyleCnt="0"/>
      <dgm:spPr/>
    </dgm:pt>
    <dgm:pt modelId="{CD230C6E-6912-4E0C-8632-1FD5447CCF1C}" type="pres">
      <dgm:prSet presAssocID="{4E0F6AD5-7B3A-443D-AF72-FCA29FA06C07}" presName="parTx" presStyleLbl="alignNode1" presStyleIdx="0" presStyleCnt="1">
        <dgm:presLayoutVars>
          <dgm:chMax val="0"/>
          <dgm:chPref val="0"/>
          <dgm:bulletEnabled val="1"/>
        </dgm:presLayoutVars>
      </dgm:prSet>
      <dgm:spPr/>
    </dgm:pt>
    <dgm:pt modelId="{BC3A562C-D470-499A-8010-80D70F38B09F}" type="pres">
      <dgm:prSet presAssocID="{4E0F6AD5-7B3A-443D-AF72-FCA29FA06C07}" presName="desTx" presStyleLbl="alignAccFollowNode1" presStyleIdx="0" presStyleCnt="1">
        <dgm:presLayoutVars>
          <dgm:bulletEnabled val="1"/>
        </dgm:presLayoutVars>
      </dgm:prSet>
      <dgm:spPr/>
    </dgm:pt>
  </dgm:ptLst>
  <dgm:cxnLst>
    <dgm:cxn modelId="{97FC6D0D-53FB-4F80-949B-F7C23F265A8C}" type="presOf" srcId="{F84E1A00-B0FE-4A25-999C-4937540BBC53}" destId="{BC3A562C-D470-499A-8010-80D70F38B09F}" srcOrd="0" destOrd="2" presId="urn:microsoft.com/office/officeart/2005/8/layout/hList1"/>
    <dgm:cxn modelId="{1280512A-441F-4C84-A1AC-E41CBDC8D951}" type="presOf" srcId="{4E0F6AD5-7B3A-443D-AF72-FCA29FA06C07}" destId="{CD230C6E-6912-4E0C-8632-1FD5447CCF1C}" srcOrd="0" destOrd="0" presId="urn:microsoft.com/office/officeart/2005/8/layout/hList1"/>
    <dgm:cxn modelId="{AD10632F-2194-4E03-82AB-67E0654FBA11}" type="presOf" srcId="{F3BCF84E-5F9B-4AD2-8A26-FCE544AF12C2}" destId="{BC3A562C-D470-499A-8010-80D70F38B09F}" srcOrd="0" destOrd="4" presId="urn:microsoft.com/office/officeart/2005/8/layout/hList1"/>
    <dgm:cxn modelId="{13154B52-5DCA-4584-8CBA-2DE4F214B7B9}" srcId="{4E0F6AD5-7B3A-443D-AF72-FCA29FA06C07}" destId="{F84E1A00-B0FE-4A25-999C-4937540BBC53}" srcOrd="2" destOrd="0" parTransId="{3CBA4978-3549-486B-B31B-BA54CAF836A0}" sibTransId="{3579D604-6AE1-4AF9-9F51-6B962FD7CB2E}"/>
    <dgm:cxn modelId="{43240975-C22E-493E-B4C2-9F061D138C91}" type="presOf" srcId="{550C0036-48AE-44F7-AF6A-48B6A35F3B3B}" destId="{BC3A562C-D470-499A-8010-80D70F38B09F}" srcOrd="0" destOrd="5" presId="urn:microsoft.com/office/officeart/2005/8/layout/hList1"/>
    <dgm:cxn modelId="{52596675-24BA-4F3C-B3A6-74AC98E60D2C}" srcId="{4E0F6AD5-7B3A-443D-AF72-FCA29FA06C07}" destId="{944C677D-3EAE-47B3-85E2-7AF046566B72}" srcOrd="0" destOrd="0" parTransId="{0D75DC52-E7EC-4DC7-BBEB-066E7FA7E99F}" sibTransId="{2153B85A-7329-491C-AF15-D18E411A9ED4}"/>
    <dgm:cxn modelId="{9AE27075-60DF-4BCF-AC19-00913BF8665D}" srcId="{4E0F6AD5-7B3A-443D-AF72-FCA29FA06C07}" destId="{550C0036-48AE-44F7-AF6A-48B6A35F3B3B}" srcOrd="5" destOrd="0" parTransId="{C7E7950E-A8C1-4B8F-BF5B-31216A3B8A27}" sibTransId="{D32B64D3-AF7F-49BA-A935-4C0AFD0DBACE}"/>
    <dgm:cxn modelId="{B49D4E7C-0895-46B2-B2CD-7E87B72B0AD1}" srcId="{4E0F6AD5-7B3A-443D-AF72-FCA29FA06C07}" destId="{D6DBEF3B-C03A-4FC3-9511-7C018F275DEF}" srcOrd="3" destOrd="0" parTransId="{02117F1E-6C13-4035-B36A-1852CA2F73E3}" sibTransId="{6E0C7BD6-EF97-44EF-83FE-C5BF43E27201}"/>
    <dgm:cxn modelId="{EBACB58E-5150-4495-B8A1-2EAA6E485F0E}" srcId="{4E0F6AD5-7B3A-443D-AF72-FCA29FA06C07}" destId="{F3BCF84E-5F9B-4AD2-8A26-FCE544AF12C2}" srcOrd="4" destOrd="0" parTransId="{83C604FA-06F3-4BC3-803A-7BCAF01D77D3}" sibTransId="{3FC58191-79D6-4971-9B01-253C736DA224}"/>
    <dgm:cxn modelId="{E0E7A09F-3446-4C0F-95D2-C2A679DA8A60}" type="presOf" srcId="{AE32BFF8-81C7-4719-AB33-2EC24BCDEF1A}" destId="{BC3A562C-D470-499A-8010-80D70F38B09F}" srcOrd="0" destOrd="1" presId="urn:microsoft.com/office/officeart/2005/8/layout/hList1"/>
    <dgm:cxn modelId="{960110A3-E174-490F-9E32-D0A1FC4F93EF}" type="presOf" srcId="{D6DBEF3B-C03A-4FC3-9511-7C018F275DEF}" destId="{BC3A562C-D470-499A-8010-80D70F38B09F}" srcOrd="0" destOrd="3" presId="urn:microsoft.com/office/officeart/2005/8/layout/hList1"/>
    <dgm:cxn modelId="{28B8F5B2-9751-47E5-933B-BAD971111C73}" type="presOf" srcId="{944C677D-3EAE-47B3-85E2-7AF046566B72}" destId="{BC3A562C-D470-499A-8010-80D70F38B09F}" srcOrd="0" destOrd="0" presId="urn:microsoft.com/office/officeart/2005/8/layout/hList1"/>
    <dgm:cxn modelId="{0D3F16DB-6FD3-4ECB-94DB-D2BAFA24E218}" srcId="{4E0F6AD5-7B3A-443D-AF72-FCA29FA06C07}" destId="{AE32BFF8-81C7-4719-AB33-2EC24BCDEF1A}" srcOrd="1" destOrd="0" parTransId="{06EF6442-ACAC-42A6-953D-28518AABE430}" sibTransId="{1CA61811-AF1A-4578-9A4B-2E02C7DD4C11}"/>
    <dgm:cxn modelId="{6E634EDF-04C0-473B-925C-F0783EC1339C}" type="presOf" srcId="{A14C82F0-D4BB-474F-ADF1-A0E00224FB15}" destId="{B38CC5F7-AEC8-4322-B9C5-F1569E0AACA1}" srcOrd="0" destOrd="0" presId="urn:microsoft.com/office/officeart/2005/8/layout/hList1"/>
    <dgm:cxn modelId="{D77FEBF0-CD2E-4A58-B9D4-C0BA52CAA1AB}" srcId="{A14C82F0-D4BB-474F-ADF1-A0E00224FB15}" destId="{4E0F6AD5-7B3A-443D-AF72-FCA29FA06C07}" srcOrd="0" destOrd="0" parTransId="{7B2E4ACB-B8F6-40B1-9241-C273E0D12A53}" sibTransId="{F0B905CD-6008-49FC-B2B7-C0C3CF00C7EF}"/>
    <dgm:cxn modelId="{3C1A129A-6C0C-448B-AB36-D35B555C471C}" type="presParOf" srcId="{B38CC5F7-AEC8-4322-B9C5-F1569E0AACA1}" destId="{6ED5220A-1C9D-4278-AC85-18FC25AF5BB4}" srcOrd="0" destOrd="0" presId="urn:microsoft.com/office/officeart/2005/8/layout/hList1"/>
    <dgm:cxn modelId="{DD7D5AF8-5490-415F-A846-170207EFD2E5}" type="presParOf" srcId="{6ED5220A-1C9D-4278-AC85-18FC25AF5BB4}" destId="{CD230C6E-6912-4E0C-8632-1FD5447CCF1C}" srcOrd="0" destOrd="0" presId="urn:microsoft.com/office/officeart/2005/8/layout/hList1"/>
    <dgm:cxn modelId="{836949F4-86FE-48A7-9472-4F7DD9C8A7E7}" type="presParOf" srcId="{6ED5220A-1C9D-4278-AC85-18FC25AF5BB4}" destId="{BC3A562C-D470-499A-8010-80D70F38B09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BA25E6C-CA90-454F-A086-3B39811FB8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custT="1"/>
      <dgm:spPr/>
      <dgm:t>
        <a:bodyPr/>
        <a:lstStyle/>
        <a:p>
          <a:r>
            <a:rPr lang="en-GB" sz="2400" b="1" i="0" dirty="0">
              <a:effectLst/>
              <a:latin typeface="hero-new"/>
            </a:rPr>
            <a:t>Difficulty adjusting to change</a:t>
          </a:r>
          <a:endParaRPr lang="en-US" sz="2400" b="1" i="0" dirty="0">
            <a:effectLst/>
            <a:latin typeface="hero-new"/>
          </a:endParaRPr>
        </a:p>
      </dgm:t>
    </dgm:pt>
    <dgm:pt modelId="{62C74419-B545-4685-A4E2-A42D64898BE2}" type="parTrans" cxnId="{AD557A51-3260-40E1-87C3-246B8E129A07}">
      <dgm:prSet/>
      <dgm:spPr/>
      <dgm:t>
        <a:bodyPr/>
        <a:lstStyle/>
        <a:p>
          <a:endParaRPr lang="en-GB" sz="2400" b="1" i="0">
            <a:latin typeface="hero-new"/>
          </a:endParaRPr>
        </a:p>
      </dgm:t>
    </dgm:pt>
    <dgm:pt modelId="{98D005B9-2C53-4AA1-A717-F13A00B0285D}" type="sibTrans" cxnId="{AD557A51-3260-40E1-87C3-246B8E129A07}">
      <dgm:prSet/>
      <dgm:spPr/>
      <dgm:t>
        <a:bodyPr/>
        <a:lstStyle/>
        <a:p>
          <a:endParaRPr lang="en-GB" sz="2400" b="1" i="0">
            <a:latin typeface="hero-new"/>
          </a:endParaRPr>
        </a:p>
      </dgm:t>
    </dgm:pt>
    <dgm:pt modelId="{456F483B-4753-4B43-B41D-B07FF9362E5D}">
      <dgm:prSet custT="1"/>
      <dgm:spPr/>
      <dgm:t>
        <a:bodyPr/>
        <a:lstStyle/>
        <a:p>
          <a:r>
            <a:rPr lang="en-US" sz="2400" b="1" i="0" dirty="0">
              <a:effectLst/>
              <a:latin typeface="hero-new"/>
            </a:rPr>
            <a:t>Fixed routines</a:t>
          </a:r>
        </a:p>
      </dgm:t>
    </dgm:pt>
    <dgm:pt modelId="{984C0711-DB29-4F79-AE4C-57CDF2838D60}" type="parTrans" cxnId="{D5828D56-E1EE-4D41-BC5D-C97B9FEEFC42}">
      <dgm:prSet/>
      <dgm:spPr/>
      <dgm:t>
        <a:bodyPr/>
        <a:lstStyle/>
        <a:p>
          <a:endParaRPr lang="en-GB" sz="2400" b="1" i="0">
            <a:latin typeface="hero-new"/>
          </a:endParaRPr>
        </a:p>
      </dgm:t>
    </dgm:pt>
    <dgm:pt modelId="{ECA6F41E-0A56-45EF-8C6C-0C5F582B73A7}" type="sibTrans" cxnId="{D5828D56-E1EE-4D41-BC5D-C97B9FEEFC42}">
      <dgm:prSet/>
      <dgm:spPr/>
      <dgm:t>
        <a:bodyPr/>
        <a:lstStyle/>
        <a:p>
          <a:endParaRPr lang="en-GB" sz="2400" b="1" i="0">
            <a:latin typeface="hero-new"/>
          </a:endParaRPr>
        </a:p>
      </dgm:t>
    </dgm:pt>
    <dgm:pt modelId="{8B71D17D-0102-4A4D-A534-EED9FBF3F126}">
      <dgm:prSet custT="1"/>
      <dgm:spPr/>
      <dgm:t>
        <a:bodyPr/>
        <a:lstStyle/>
        <a:p>
          <a:r>
            <a:rPr lang="en-US" sz="2400" b="1" i="0" dirty="0">
              <a:effectLst/>
              <a:latin typeface="hero-new"/>
            </a:rPr>
            <a:t>Difficulty adjusting to transitions</a:t>
          </a:r>
        </a:p>
      </dgm:t>
    </dgm:pt>
    <dgm:pt modelId="{6902865F-CBC1-4958-9ED5-3395D481E378}" type="parTrans" cxnId="{DA2E573D-6171-41B6-84F8-0DA034556764}">
      <dgm:prSet/>
      <dgm:spPr/>
      <dgm:t>
        <a:bodyPr/>
        <a:lstStyle/>
        <a:p>
          <a:endParaRPr lang="en-GB" sz="2400" b="1" i="0">
            <a:latin typeface="hero-new"/>
          </a:endParaRPr>
        </a:p>
      </dgm:t>
    </dgm:pt>
    <dgm:pt modelId="{D8384351-D12F-4881-811D-353D6115ADD0}" type="sibTrans" cxnId="{DA2E573D-6171-41B6-84F8-0DA034556764}">
      <dgm:prSet/>
      <dgm:spPr/>
      <dgm:t>
        <a:bodyPr/>
        <a:lstStyle/>
        <a:p>
          <a:endParaRPr lang="en-GB" sz="2400" b="1" i="0">
            <a:latin typeface="hero-new"/>
          </a:endParaRPr>
        </a:p>
      </dgm:t>
    </dgm:pt>
    <dgm:pt modelId="{8844D533-252C-4BA6-8EAF-D0953C0EA17D}">
      <dgm:prSet custT="1"/>
      <dgm:spPr/>
      <dgm:t>
        <a:bodyPr/>
        <a:lstStyle/>
        <a:p>
          <a:r>
            <a:rPr lang="en-US" sz="2400" b="1" i="0" dirty="0">
              <a:effectLst/>
              <a:latin typeface="hero-new"/>
            </a:rPr>
            <a:t>Inflexibility</a:t>
          </a:r>
        </a:p>
      </dgm:t>
    </dgm:pt>
    <dgm:pt modelId="{82F857CF-8392-43FB-88AB-AB1027098667}" type="parTrans" cxnId="{BC91C982-B9F7-4824-A7EB-2ACBEA15D1B2}">
      <dgm:prSet/>
      <dgm:spPr/>
      <dgm:t>
        <a:bodyPr/>
        <a:lstStyle/>
        <a:p>
          <a:endParaRPr lang="en-GB" sz="2400" b="1" i="0">
            <a:latin typeface="hero-new"/>
          </a:endParaRPr>
        </a:p>
      </dgm:t>
    </dgm:pt>
    <dgm:pt modelId="{3C1AEDCB-CB5E-4FDD-A852-31AD5D6CEA01}" type="sibTrans" cxnId="{BC91C982-B9F7-4824-A7EB-2ACBEA15D1B2}">
      <dgm:prSet/>
      <dgm:spPr/>
      <dgm:t>
        <a:bodyPr/>
        <a:lstStyle/>
        <a:p>
          <a:endParaRPr lang="en-GB" sz="2400" b="1" i="0">
            <a:latin typeface="hero-new"/>
          </a:endParaRPr>
        </a:p>
      </dgm:t>
    </dgm:pt>
    <dgm:pt modelId="{CE7733D3-5E72-4F55-B484-6DE899564C57}">
      <dgm:prSet custT="1"/>
      <dgm:spPr/>
      <dgm:t>
        <a:bodyPr/>
        <a:lstStyle/>
        <a:p>
          <a:r>
            <a:rPr lang="en-US" sz="2400" b="1" i="0" dirty="0">
              <a:effectLst/>
              <a:latin typeface="hero-new"/>
            </a:rPr>
            <a:t>Restricted and Intense Interests</a:t>
          </a:r>
        </a:p>
      </dgm:t>
    </dgm:pt>
    <dgm:pt modelId="{A355142A-7F95-4BF7-A2B7-B3134D8F578D}" type="parTrans" cxnId="{0B8E37A0-2F3A-4E2D-B2FB-848282C1C4A4}">
      <dgm:prSet/>
      <dgm:spPr/>
      <dgm:t>
        <a:bodyPr/>
        <a:lstStyle/>
        <a:p>
          <a:endParaRPr lang="en-GB" sz="2400" b="1" i="0">
            <a:latin typeface="hero-new"/>
          </a:endParaRPr>
        </a:p>
      </dgm:t>
    </dgm:pt>
    <dgm:pt modelId="{413213F9-AC8F-42ED-9112-A78B4EAADB0A}" type="sibTrans" cxnId="{0B8E37A0-2F3A-4E2D-B2FB-848282C1C4A4}">
      <dgm:prSet/>
      <dgm:spPr/>
      <dgm:t>
        <a:bodyPr/>
        <a:lstStyle/>
        <a:p>
          <a:endParaRPr lang="en-GB" sz="2400" b="1" i="0">
            <a:latin typeface="hero-new"/>
          </a:endParaRPr>
        </a:p>
      </dgm:t>
    </dgm:pt>
    <dgm:pt modelId="{541D402E-18FE-47DD-9C15-00950BAB392C}" type="pres">
      <dgm:prSet presAssocID="{CBA25E6C-CA90-454F-A086-3B39811FB84D}" presName="diagram" presStyleCnt="0">
        <dgm:presLayoutVars>
          <dgm:dir/>
          <dgm:resizeHandles val="exact"/>
        </dgm:presLayoutVars>
      </dgm:prSet>
      <dgm:spPr/>
    </dgm:pt>
    <dgm:pt modelId="{D61FB1C9-EF1E-47D8-AA4A-31E0E400D0E4}" type="pres">
      <dgm:prSet presAssocID="{2BE58695-F2F7-4429-8B3A-2DDED23429D4}" presName="node" presStyleLbl="node1" presStyleIdx="0" presStyleCnt="5">
        <dgm:presLayoutVars>
          <dgm:bulletEnabled val="1"/>
        </dgm:presLayoutVars>
      </dgm:prSet>
      <dgm:spPr/>
    </dgm:pt>
    <dgm:pt modelId="{7FD07204-386A-4BBB-95A4-FDCA8C8D6DD0}" type="pres">
      <dgm:prSet presAssocID="{98D005B9-2C53-4AA1-A717-F13A00B0285D}" presName="sibTrans" presStyleCnt="0"/>
      <dgm:spPr/>
    </dgm:pt>
    <dgm:pt modelId="{3D594DAE-3B57-4493-8369-C188E569034E}" type="pres">
      <dgm:prSet presAssocID="{8B71D17D-0102-4A4D-A534-EED9FBF3F126}" presName="node" presStyleLbl="node1" presStyleIdx="1" presStyleCnt="5">
        <dgm:presLayoutVars>
          <dgm:bulletEnabled val="1"/>
        </dgm:presLayoutVars>
      </dgm:prSet>
      <dgm:spPr/>
    </dgm:pt>
    <dgm:pt modelId="{BCE835B9-783F-4E85-8249-8F927C24DD43}" type="pres">
      <dgm:prSet presAssocID="{D8384351-D12F-4881-811D-353D6115ADD0}" presName="sibTrans" presStyleCnt="0"/>
      <dgm:spPr/>
    </dgm:pt>
    <dgm:pt modelId="{D8384539-179F-461D-87F2-4B11BCE88C54}" type="pres">
      <dgm:prSet presAssocID="{8844D533-252C-4BA6-8EAF-D0953C0EA17D}" presName="node" presStyleLbl="node1" presStyleIdx="2" presStyleCnt="5">
        <dgm:presLayoutVars>
          <dgm:bulletEnabled val="1"/>
        </dgm:presLayoutVars>
      </dgm:prSet>
      <dgm:spPr/>
    </dgm:pt>
    <dgm:pt modelId="{2FB77138-ACB3-487B-B807-A1082E3DFE9D}" type="pres">
      <dgm:prSet presAssocID="{3C1AEDCB-CB5E-4FDD-A852-31AD5D6CEA01}" presName="sibTrans" presStyleCnt="0"/>
      <dgm:spPr/>
    </dgm:pt>
    <dgm:pt modelId="{F55813ED-A5B3-4597-9480-C7791AA63755}" type="pres">
      <dgm:prSet presAssocID="{456F483B-4753-4B43-B41D-B07FF9362E5D}" presName="node" presStyleLbl="node1" presStyleIdx="3" presStyleCnt="5">
        <dgm:presLayoutVars>
          <dgm:bulletEnabled val="1"/>
        </dgm:presLayoutVars>
      </dgm:prSet>
      <dgm:spPr/>
    </dgm:pt>
    <dgm:pt modelId="{E5D0F10E-B13E-4C63-9074-6D082E49842F}" type="pres">
      <dgm:prSet presAssocID="{ECA6F41E-0A56-45EF-8C6C-0C5F582B73A7}" presName="sibTrans" presStyleCnt="0"/>
      <dgm:spPr/>
    </dgm:pt>
    <dgm:pt modelId="{B10AA026-2AFC-40DB-AD40-28143825C9B0}" type="pres">
      <dgm:prSet presAssocID="{CE7733D3-5E72-4F55-B484-6DE899564C57}" presName="node" presStyleLbl="node1" presStyleIdx="4" presStyleCnt="5">
        <dgm:presLayoutVars>
          <dgm:bulletEnabled val="1"/>
        </dgm:presLayoutVars>
      </dgm:prSet>
      <dgm:spPr/>
    </dgm:pt>
  </dgm:ptLst>
  <dgm:cxnLst>
    <dgm:cxn modelId="{DA2E573D-6171-41B6-84F8-0DA034556764}" srcId="{CBA25E6C-CA90-454F-A086-3B39811FB84D}" destId="{8B71D17D-0102-4A4D-A534-EED9FBF3F126}" srcOrd="1" destOrd="0" parTransId="{6902865F-CBC1-4958-9ED5-3395D481E378}" sibTransId="{D8384351-D12F-4881-811D-353D6115ADD0}"/>
    <dgm:cxn modelId="{C8D7CC62-509A-4930-B1F8-D0E8E362D91E}" type="presOf" srcId="{CBA25E6C-CA90-454F-A086-3B39811FB84D}" destId="{541D402E-18FE-47DD-9C15-00950BAB392C}" srcOrd="0" destOrd="0" presId="urn:microsoft.com/office/officeart/2005/8/layout/default"/>
    <dgm:cxn modelId="{4C4A3C69-FF73-406E-812D-BED1982464A7}" type="presOf" srcId="{2BE58695-F2F7-4429-8B3A-2DDED23429D4}" destId="{D61FB1C9-EF1E-47D8-AA4A-31E0E400D0E4}" srcOrd="0" destOrd="0" presId="urn:microsoft.com/office/officeart/2005/8/layout/default"/>
    <dgm:cxn modelId="{AD557A51-3260-40E1-87C3-246B8E129A07}" srcId="{CBA25E6C-CA90-454F-A086-3B39811FB84D}" destId="{2BE58695-F2F7-4429-8B3A-2DDED23429D4}" srcOrd="0" destOrd="0" parTransId="{62C74419-B545-4685-A4E2-A42D64898BE2}" sibTransId="{98D005B9-2C53-4AA1-A717-F13A00B0285D}"/>
    <dgm:cxn modelId="{D5828D56-E1EE-4D41-BC5D-C97B9FEEFC42}" srcId="{CBA25E6C-CA90-454F-A086-3B39811FB84D}" destId="{456F483B-4753-4B43-B41D-B07FF9362E5D}" srcOrd="3" destOrd="0" parTransId="{984C0711-DB29-4F79-AE4C-57CDF2838D60}" sibTransId="{ECA6F41E-0A56-45EF-8C6C-0C5F582B73A7}"/>
    <dgm:cxn modelId="{AC65CB5A-FA50-4283-98C4-06A139F231A3}" type="presOf" srcId="{8844D533-252C-4BA6-8EAF-D0953C0EA17D}" destId="{D8384539-179F-461D-87F2-4B11BCE88C54}" srcOrd="0" destOrd="0" presId="urn:microsoft.com/office/officeart/2005/8/layout/default"/>
    <dgm:cxn modelId="{BC91C982-B9F7-4824-A7EB-2ACBEA15D1B2}" srcId="{CBA25E6C-CA90-454F-A086-3B39811FB84D}" destId="{8844D533-252C-4BA6-8EAF-D0953C0EA17D}" srcOrd="2" destOrd="0" parTransId="{82F857CF-8392-43FB-88AB-AB1027098667}" sibTransId="{3C1AEDCB-CB5E-4FDD-A852-31AD5D6CEA01}"/>
    <dgm:cxn modelId="{F4239C84-D6B5-4D54-ABAC-641CA0C73646}" type="presOf" srcId="{CE7733D3-5E72-4F55-B484-6DE899564C57}" destId="{B10AA026-2AFC-40DB-AD40-28143825C9B0}" srcOrd="0" destOrd="0" presId="urn:microsoft.com/office/officeart/2005/8/layout/default"/>
    <dgm:cxn modelId="{0B8E37A0-2F3A-4E2D-B2FB-848282C1C4A4}" srcId="{CBA25E6C-CA90-454F-A086-3B39811FB84D}" destId="{CE7733D3-5E72-4F55-B484-6DE899564C57}" srcOrd="4" destOrd="0" parTransId="{A355142A-7F95-4BF7-A2B7-B3134D8F578D}" sibTransId="{413213F9-AC8F-42ED-9112-A78B4EAADB0A}"/>
    <dgm:cxn modelId="{72EA80DC-EC8B-4D8C-A944-A53E1BB97558}" type="presOf" srcId="{8B71D17D-0102-4A4D-A534-EED9FBF3F126}" destId="{3D594DAE-3B57-4493-8369-C188E569034E}" srcOrd="0" destOrd="0" presId="urn:microsoft.com/office/officeart/2005/8/layout/default"/>
    <dgm:cxn modelId="{8B5DF9ED-CAC3-4C09-BAB8-59602C845F56}" type="presOf" srcId="{456F483B-4753-4B43-B41D-B07FF9362E5D}" destId="{F55813ED-A5B3-4597-9480-C7791AA63755}" srcOrd="0" destOrd="0" presId="urn:microsoft.com/office/officeart/2005/8/layout/default"/>
    <dgm:cxn modelId="{4D71FA6B-B555-4627-978C-20F96C6AA291}" type="presParOf" srcId="{541D402E-18FE-47DD-9C15-00950BAB392C}" destId="{D61FB1C9-EF1E-47D8-AA4A-31E0E400D0E4}" srcOrd="0" destOrd="0" presId="urn:microsoft.com/office/officeart/2005/8/layout/default"/>
    <dgm:cxn modelId="{F0E3F947-27D7-4077-ABDB-8C2C0504184F}" type="presParOf" srcId="{541D402E-18FE-47DD-9C15-00950BAB392C}" destId="{7FD07204-386A-4BBB-95A4-FDCA8C8D6DD0}" srcOrd="1" destOrd="0" presId="urn:microsoft.com/office/officeart/2005/8/layout/default"/>
    <dgm:cxn modelId="{0582C30E-907C-4549-B251-93907DF7FE0A}" type="presParOf" srcId="{541D402E-18FE-47DD-9C15-00950BAB392C}" destId="{3D594DAE-3B57-4493-8369-C188E569034E}" srcOrd="2" destOrd="0" presId="urn:microsoft.com/office/officeart/2005/8/layout/default"/>
    <dgm:cxn modelId="{373CD304-46A0-4437-8A30-D3223F442B85}" type="presParOf" srcId="{541D402E-18FE-47DD-9C15-00950BAB392C}" destId="{BCE835B9-783F-4E85-8249-8F927C24DD43}" srcOrd="3" destOrd="0" presId="urn:microsoft.com/office/officeart/2005/8/layout/default"/>
    <dgm:cxn modelId="{5CA3A820-9790-47CB-9055-D742B5A59E11}" type="presParOf" srcId="{541D402E-18FE-47DD-9C15-00950BAB392C}" destId="{D8384539-179F-461D-87F2-4B11BCE88C54}" srcOrd="4" destOrd="0" presId="urn:microsoft.com/office/officeart/2005/8/layout/default"/>
    <dgm:cxn modelId="{0B0C9AD6-D0B9-48F8-A2E7-87B08B9AE434}" type="presParOf" srcId="{541D402E-18FE-47DD-9C15-00950BAB392C}" destId="{2FB77138-ACB3-487B-B807-A1082E3DFE9D}" srcOrd="5" destOrd="0" presId="urn:microsoft.com/office/officeart/2005/8/layout/default"/>
    <dgm:cxn modelId="{8F74D85D-0AE4-4341-BF05-89A183DD22CA}" type="presParOf" srcId="{541D402E-18FE-47DD-9C15-00950BAB392C}" destId="{F55813ED-A5B3-4597-9480-C7791AA63755}" srcOrd="6" destOrd="0" presId="urn:microsoft.com/office/officeart/2005/8/layout/default"/>
    <dgm:cxn modelId="{220A0A63-B6A2-4FD1-B817-08884382CC8A}" type="presParOf" srcId="{541D402E-18FE-47DD-9C15-00950BAB392C}" destId="{E5D0F10E-B13E-4C63-9074-6D082E49842F}" srcOrd="7" destOrd="0" presId="urn:microsoft.com/office/officeart/2005/8/layout/default"/>
    <dgm:cxn modelId="{6E35AF52-B267-4F39-A599-FD86B9CD23CF}" type="presParOf" srcId="{541D402E-18FE-47DD-9C15-00950BAB392C}" destId="{B10AA026-2AFC-40DB-AD40-28143825C9B0}" srcOrd="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BA25E6C-CA90-454F-A086-3B39811FB84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r>
            <a:rPr lang="en-US" b="0" i="1">
              <a:solidFill>
                <a:schemeClr val="accent2"/>
              </a:solidFill>
              <a:effectLst/>
              <a:latin typeface="hero-new"/>
            </a:rPr>
            <a:t>Use relaxation techniques to reduce and manage symptoms of anxiety.</a:t>
          </a:r>
        </a:p>
      </dgm:t>
    </dgm:pt>
    <dgm:pt modelId="{62C74419-B545-4685-A4E2-A42D64898BE2}" type="parTrans" cxnId="{AD557A51-3260-40E1-87C3-246B8E129A07}">
      <dgm:prSet/>
      <dgm:spPr/>
      <dgm:t>
        <a:bodyPr/>
        <a:lstStyle/>
        <a:p>
          <a:endParaRPr lang="en-GB" i="1">
            <a:solidFill>
              <a:schemeClr val="accent2"/>
            </a:solidFill>
          </a:endParaRPr>
        </a:p>
      </dgm:t>
    </dgm:pt>
    <dgm:pt modelId="{98D005B9-2C53-4AA1-A717-F13A00B0285D}" type="sibTrans" cxnId="{AD557A51-3260-40E1-87C3-246B8E129A07}">
      <dgm:prSet/>
      <dgm:spPr/>
      <dgm:t>
        <a:bodyPr/>
        <a:lstStyle/>
        <a:p>
          <a:endParaRPr lang="en-GB" i="1">
            <a:solidFill>
              <a:schemeClr val="accent2"/>
            </a:solidFill>
          </a:endParaRPr>
        </a:p>
      </dgm:t>
    </dgm:pt>
    <dgm:pt modelId="{A01E4214-1DFA-4561-A926-D628A0409691}">
      <dgm:prSet/>
      <dgm:spPr/>
      <dgm:t>
        <a:bodyPr/>
        <a:lstStyle/>
        <a:p>
          <a:r>
            <a:rPr lang="en-US" b="0" i="1">
              <a:solidFill>
                <a:schemeClr val="accent2"/>
              </a:solidFill>
              <a:effectLst/>
              <a:latin typeface="hero-new"/>
            </a:rPr>
            <a:t>Try to prevent too many changes occurring in a short space of time. </a:t>
          </a:r>
        </a:p>
      </dgm:t>
    </dgm:pt>
    <dgm:pt modelId="{29B298C7-6B54-41DF-98A3-8952C967BD62}" type="parTrans" cxnId="{F9960832-DD65-4534-AEEB-14F8D62B2556}">
      <dgm:prSet/>
      <dgm:spPr/>
      <dgm:t>
        <a:bodyPr/>
        <a:lstStyle/>
        <a:p>
          <a:endParaRPr lang="en-GB" i="1">
            <a:solidFill>
              <a:schemeClr val="accent2"/>
            </a:solidFill>
          </a:endParaRPr>
        </a:p>
      </dgm:t>
    </dgm:pt>
    <dgm:pt modelId="{E9CD2C1E-BC75-4693-B37A-B13DFD2A702F}" type="sibTrans" cxnId="{F9960832-DD65-4534-AEEB-14F8D62B2556}">
      <dgm:prSet/>
      <dgm:spPr/>
      <dgm:t>
        <a:bodyPr/>
        <a:lstStyle/>
        <a:p>
          <a:endParaRPr lang="en-GB" i="1">
            <a:solidFill>
              <a:schemeClr val="accent2"/>
            </a:solidFill>
          </a:endParaRPr>
        </a:p>
      </dgm:t>
    </dgm:pt>
    <dgm:pt modelId="{E6D2FC97-7A10-447C-9560-8B2245B5FC5B}">
      <dgm:prSet/>
      <dgm:spPr/>
      <dgm:t>
        <a:bodyPr/>
        <a:lstStyle/>
        <a:p>
          <a:r>
            <a:rPr lang="en-US" b="0" i="1">
              <a:solidFill>
                <a:schemeClr val="accent2"/>
              </a:solidFill>
              <a:effectLst/>
              <a:latin typeface="hero-new"/>
            </a:rPr>
            <a:t>Offer gentle and genuine praise to the young person when change is handled well. </a:t>
          </a:r>
        </a:p>
      </dgm:t>
    </dgm:pt>
    <dgm:pt modelId="{E1A363F2-E371-4DC4-8684-B88A37909D43}" type="parTrans" cxnId="{1ED85D12-C5FA-4AF5-8EC3-C1DC57B89E90}">
      <dgm:prSet/>
      <dgm:spPr/>
      <dgm:t>
        <a:bodyPr/>
        <a:lstStyle/>
        <a:p>
          <a:endParaRPr lang="en-GB" i="1">
            <a:solidFill>
              <a:schemeClr val="accent2"/>
            </a:solidFill>
          </a:endParaRPr>
        </a:p>
      </dgm:t>
    </dgm:pt>
    <dgm:pt modelId="{3EE2989B-4299-43B3-98A5-D6A454F5D1A8}" type="sibTrans" cxnId="{1ED85D12-C5FA-4AF5-8EC3-C1DC57B89E90}">
      <dgm:prSet/>
      <dgm:spPr/>
      <dgm:t>
        <a:bodyPr/>
        <a:lstStyle/>
        <a:p>
          <a:endParaRPr lang="en-GB" i="1">
            <a:solidFill>
              <a:schemeClr val="accent2"/>
            </a:solidFill>
          </a:endParaRPr>
        </a:p>
      </dgm:t>
    </dgm:pt>
    <dgm:pt modelId="{D1AE00CE-E46A-47DC-AE6A-3D2DA851CD29}">
      <dgm:prSet/>
      <dgm:spPr/>
      <dgm:t>
        <a:bodyPr/>
        <a:lstStyle/>
        <a:p>
          <a:r>
            <a:rPr lang="en-US" b="0" i="1">
              <a:solidFill>
                <a:schemeClr val="accent2"/>
              </a:solidFill>
              <a:effectLst/>
              <a:latin typeface="hero-new"/>
            </a:rPr>
            <a:t>Prepare the young person for upcoming changes. Provide calm reminders if transitions are about to happen. </a:t>
          </a:r>
        </a:p>
      </dgm:t>
    </dgm:pt>
    <dgm:pt modelId="{DCB5BA02-8591-4724-9025-92E935C7051B}" type="parTrans" cxnId="{7196EE9C-54EE-4DF6-B56F-E57B22EAD83B}">
      <dgm:prSet/>
      <dgm:spPr/>
      <dgm:t>
        <a:bodyPr/>
        <a:lstStyle/>
        <a:p>
          <a:endParaRPr lang="en-GB" i="1">
            <a:solidFill>
              <a:schemeClr val="accent2"/>
            </a:solidFill>
          </a:endParaRPr>
        </a:p>
      </dgm:t>
    </dgm:pt>
    <dgm:pt modelId="{853290FA-327B-4C30-A9A7-654AC90A71D9}" type="sibTrans" cxnId="{7196EE9C-54EE-4DF6-B56F-E57B22EAD83B}">
      <dgm:prSet/>
      <dgm:spPr/>
      <dgm:t>
        <a:bodyPr/>
        <a:lstStyle/>
        <a:p>
          <a:endParaRPr lang="en-GB" i="1">
            <a:solidFill>
              <a:schemeClr val="accent2"/>
            </a:solidFill>
          </a:endParaRPr>
        </a:p>
      </dgm:t>
    </dgm:pt>
    <dgm:pt modelId="{4D00DC71-7D2D-4E61-B76A-0810FAFC4E30}">
      <dgm:prSet/>
      <dgm:spPr/>
      <dgm:t>
        <a:bodyPr/>
        <a:lstStyle/>
        <a:p>
          <a:r>
            <a:rPr lang="en-US" b="0" i="1" dirty="0">
              <a:solidFill>
                <a:schemeClr val="accent2"/>
              </a:solidFill>
              <a:effectLst/>
              <a:latin typeface="hero-new"/>
            </a:rPr>
            <a:t>Include manageable / positive changes in the schedule and encourage the young person to embrace these surprises** </a:t>
          </a:r>
        </a:p>
      </dgm:t>
    </dgm:pt>
    <dgm:pt modelId="{9062220E-994E-4E10-A5BC-7B79E2BA8189}" type="parTrans" cxnId="{7EC68972-26ED-4E48-8F82-A46D4A155922}">
      <dgm:prSet/>
      <dgm:spPr/>
      <dgm:t>
        <a:bodyPr/>
        <a:lstStyle/>
        <a:p>
          <a:endParaRPr lang="en-GB" i="1">
            <a:solidFill>
              <a:schemeClr val="accent2"/>
            </a:solidFill>
          </a:endParaRPr>
        </a:p>
      </dgm:t>
    </dgm:pt>
    <dgm:pt modelId="{09265186-D31F-4A54-A9A3-EB3DDEDF5A37}" type="sibTrans" cxnId="{7EC68972-26ED-4E48-8F82-A46D4A155922}">
      <dgm:prSet/>
      <dgm:spPr/>
      <dgm:t>
        <a:bodyPr/>
        <a:lstStyle/>
        <a:p>
          <a:endParaRPr lang="en-GB" i="1">
            <a:solidFill>
              <a:schemeClr val="accent2"/>
            </a:solidFill>
          </a:endParaRPr>
        </a:p>
      </dgm:t>
    </dgm:pt>
    <dgm:pt modelId="{DB5604DF-8D37-4678-95DB-F16FB38CC1A4}">
      <dgm:prSet/>
      <dgm:spPr/>
      <dgm:t>
        <a:bodyPr/>
        <a:lstStyle/>
        <a:p>
          <a:r>
            <a:rPr lang="en-US" b="0" i="1">
              <a:solidFill>
                <a:schemeClr val="accent2"/>
              </a:solidFill>
              <a:effectLst/>
              <a:latin typeface="hero-new"/>
            </a:rPr>
            <a:t>Use visual aids and naturally occurring events to support the understanding of time. (egg timers, when you have read this chapter, completed this game on the x box)  </a:t>
          </a:r>
        </a:p>
      </dgm:t>
    </dgm:pt>
    <dgm:pt modelId="{413199B4-58FD-414B-A802-3315F58FC507}" type="parTrans" cxnId="{C3200F7A-2C27-4C10-8620-B6747D26B87B}">
      <dgm:prSet/>
      <dgm:spPr/>
      <dgm:t>
        <a:bodyPr/>
        <a:lstStyle/>
        <a:p>
          <a:endParaRPr lang="en-GB" i="1">
            <a:solidFill>
              <a:schemeClr val="accent2"/>
            </a:solidFill>
          </a:endParaRPr>
        </a:p>
      </dgm:t>
    </dgm:pt>
    <dgm:pt modelId="{F47B2D2E-E22B-4CF9-8F73-B69423820575}" type="sibTrans" cxnId="{C3200F7A-2C27-4C10-8620-B6747D26B87B}">
      <dgm:prSet/>
      <dgm:spPr/>
      <dgm:t>
        <a:bodyPr/>
        <a:lstStyle/>
        <a:p>
          <a:endParaRPr lang="en-GB" i="1">
            <a:solidFill>
              <a:schemeClr val="accent2"/>
            </a:solidFill>
          </a:endParaRPr>
        </a:p>
      </dgm:t>
    </dgm:pt>
    <dgm:pt modelId="{5327E8E7-40AA-4C5C-8CE7-E5D6C9894F8A}">
      <dgm:prSet/>
      <dgm:spPr/>
      <dgm:t>
        <a:bodyPr/>
        <a:lstStyle/>
        <a:p>
          <a:r>
            <a:rPr lang="en-US" b="0" i="1">
              <a:solidFill>
                <a:schemeClr val="accent2"/>
              </a:solidFill>
              <a:effectLst/>
              <a:latin typeface="hero-new"/>
            </a:rPr>
            <a:t>Having structure to the day and organised environments can support with transitions and change. (specific areas in the class, timetables, resources ready)  </a:t>
          </a:r>
        </a:p>
      </dgm:t>
    </dgm:pt>
    <dgm:pt modelId="{71B84283-9958-4938-BC37-7038D5BCBC08}" type="parTrans" cxnId="{1E6BA1F9-4558-41A7-9A7C-B31AD5AE02C7}">
      <dgm:prSet/>
      <dgm:spPr/>
      <dgm:t>
        <a:bodyPr/>
        <a:lstStyle/>
        <a:p>
          <a:endParaRPr lang="en-GB" i="1">
            <a:solidFill>
              <a:schemeClr val="accent2"/>
            </a:solidFill>
          </a:endParaRPr>
        </a:p>
      </dgm:t>
    </dgm:pt>
    <dgm:pt modelId="{C85963D3-32FD-4471-BCFD-1551F8100DE4}" type="sibTrans" cxnId="{1E6BA1F9-4558-41A7-9A7C-B31AD5AE02C7}">
      <dgm:prSet/>
      <dgm:spPr/>
      <dgm:t>
        <a:bodyPr/>
        <a:lstStyle/>
        <a:p>
          <a:endParaRPr lang="en-GB" i="1">
            <a:solidFill>
              <a:schemeClr val="accent2"/>
            </a:solidFill>
          </a:endParaRPr>
        </a:p>
      </dgm:t>
    </dgm:pt>
    <dgm:pt modelId="{D517A19B-EF34-4FBA-B1D3-7999C74D6AD3}" type="pres">
      <dgm:prSet presAssocID="{CBA25E6C-CA90-454F-A086-3B39811FB84D}" presName="vert0" presStyleCnt="0">
        <dgm:presLayoutVars>
          <dgm:dir/>
          <dgm:animOne val="branch"/>
          <dgm:animLvl val="lvl"/>
        </dgm:presLayoutVars>
      </dgm:prSet>
      <dgm:spPr/>
    </dgm:pt>
    <dgm:pt modelId="{F366D97F-B0C1-4619-872C-85204DB64C70}" type="pres">
      <dgm:prSet presAssocID="{2BE58695-F2F7-4429-8B3A-2DDED23429D4}" presName="thickLine" presStyleLbl="alignNode1" presStyleIdx="0" presStyleCnt="7"/>
      <dgm:spPr/>
    </dgm:pt>
    <dgm:pt modelId="{27F0E35F-B532-4629-A3D0-13E32F870940}" type="pres">
      <dgm:prSet presAssocID="{2BE58695-F2F7-4429-8B3A-2DDED23429D4}" presName="horz1" presStyleCnt="0"/>
      <dgm:spPr/>
    </dgm:pt>
    <dgm:pt modelId="{60098A5B-93E6-4DA9-8C39-AD8DD1CD102C}" type="pres">
      <dgm:prSet presAssocID="{2BE58695-F2F7-4429-8B3A-2DDED23429D4}" presName="tx1" presStyleLbl="revTx" presStyleIdx="0" presStyleCnt="7"/>
      <dgm:spPr/>
    </dgm:pt>
    <dgm:pt modelId="{465B5002-8947-4F89-8D32-252B23A32338}" type="pres">
      <dgm:prSet presAssocID="{2BE58695-F2F7-4429-8B3A-2DDED23429D4}" presName="vert1" presStyleCnt="0"/>
      <dgm:spPr/>
    </dgm:pt>
    <dgm:pt modelId="{5D3183C6-DCD3-4731-8ED2-78AB08EAB4F6}" type="pres">
      <dgm:prSet presAssocID="{A01E4214-1DFA-4561-A926-D628A0409691}" presName="thickLine" presStyleLbl="alignNode1" presStyleIdx="1" presStyleCnt="7"/>
      <dgm:spPr/>
    </dgm:pt>
    <dgm:pt modelId="{C675DFE4-13C6-4DF0-8DE6-B776EC6D8B26}" type="pres">
      <dgm:prSet presAssocID="{A01E4214-1DFA-4561-A926-D628A0409691}" presName="horz1" presStyleCnt="0"/>
      <dgm:spPr/>
    </dgm:pt>
    <dgm:pt modelId="{6283A59A-DFE1-4845-B7D3-1BC7C0FE3379}" type="pres">
      <dgm:prSet presAssocID="{A01E4214-1DFA-4561-A926-D628A0409691}" presName="tx1" presStyleLbl="revTx" presStyleIdx="1" presStyleCnt="7"/>
      <dgm:spPr/>
    </dgm:pt>
    <dgm:pt modelId="{92E6236C-C0EF-4795-B8E6-46B072F796FD}" type="pres">
      <dgm:prSet presAssocID="{A01E4214-1DFA-4561-A926-D628A0409691}" presName="vert1" presStyleCnt="0"/>
      <dgm:spPr/>
    </dgm:pt>
    <dgm:pt modelId="{E9FCF6B1-FFE5-4F27-A4E4-C3B3AEB7CA9C}" type="pres">
      <dgm:prSet presAssocID="{D1AE00CE-E46A-47DC-AE6A-3D2DA851CD29}" presName="thickLine" presStyleLbl="alignNode1" presStyleIdx="2" presStyleCnt="7"/>
      <dgm:spPr/>
    </dgm:pt>
    <dgm:pt modelId="{F3BCDF18-FEED-4E3D-A5FE-D5F4360975DE}" type="pres">
      <dgm:prSet presAssocID="{D1AE00CE-E46A-47DC-AE6A-3D2DA851CD29}" presName="horz1" presStyleCnt="0"/>
      <dgm:spPr/>
    </dgm:pt>
    <dgm:pt modelId="{4A4325FF-0AF7-4C16-BEF1-E8817B4321FA}" type="pres">
      <dgm:prSet presAssocID="{D1AE00CE-E46A-47DC-AE6A-3D2DA851CD29}" presName="tx1" presStyleLbl="revTx" presStyleIdx="2" presStyleCnt="7"/>
      <dgm:spPr/>
    </dgm:pt>
    <dgm:pt modelId="{442A9A48-8DBB-4E42-A0AA-81603298510F}" type="pres">
      <dgm:prSet presAssocID="{D1AE00CE-E46A-47DC-AE6A-3D2DA851CD29}" presName="vert1" presStyleCnt="0"/>
      <dgm:spPr/>
    </dgm:pt>
    <dgm:pt modelId="{AF5BE5A6-ADA6-42CA-970A-67073872CD01}" type="pres">
      <dgm:prSet presAssocID="{DB5604DF-8D37-4678-95DB-F16FB38CC1A4}" presName="thickLine" presStyleLbl="alignNode1" presStyleIdx="3" presStyleCnt="7"/>
      <dgm:spPr/>
    </dgm:pt>
    <dgm:pt modelId="{EC3B83E6-6D31-46BD-A343-898981A23EAF}" type="pres">
      <dgm:prSet presAssocID="{DB5604DF-8D37-4678-95DB-F16FB38CC1A4}" presName="horz1" presStyleCnt="0"/>
      <dgm:spPr/>
    </dgm:pt>
    <dgm:pt modelId="{EEAD729A-2EFA-4300-A91C-0A96FAE60FD9}" type="pres">
      <dgm:prSet presAssocID="{DB5604DF-8D37-4678-95DB-F16FB38CC1A4}" presName="tx1" presStyleLbl="revTx" presStyleIdx="3" presStyleCnt="7"/>
      <dgm:spPr/>
    </dgm:pt>
    <dgm:pt modelId="{9C39BFAE-168F-4A64-B350-4CD04A93472C}" type="pres">
      <dgm:prSet presAssocID="{DB5604DF-8D37-4678-95DB-F16FB38CC1A4}" presName="vert1" presStyleCnt="0"/>
      <dgm:spPr/>
    </dgm:pt>
    <dgm:pt modelId="{69F9BF60-EC9C-4436-88B7-2907267FC7BD}" type="pres">
      <dgm:prSet presAssocID="{5327E8E7-40AA-4C5C-8CE7-E5D6C9894F8A}" presName="thickLine" presStyleLbl="alignNode1" presStyleIdx="4" presStyleCnt="7"/>
      <dgm:spPr/>
    </dgm:pt>
    <dgm:pt modelId="{83657E0B-51C2-47C2-8923-E28601F784D4}" type="pres">
      <dgm:prSet presAssocID="{5327E8E7-40AA-4C5C-8CE7-E5D6C9894F8A}" presName="horz1" presStyleCnt="0"/>
      <dgm:spPr/>
    </dgm:pt>
    <dgm:pt modelId="{2AAE3BF9-2B2B-41CF-95B1-051DA47506AE}" type="pres">
      <dgm:prSet presAssocID="{5327E8E7-40AA-4C5C-8CE7-E5D6C9894F8A}" presName="tx1" presStyleLbl="revTx" presStyleIdx="4" presStyleCnt="7"/>
      <dgm:spPr/>
    </dgm:pt>
    <dgm:pt modelId="{429412A3-5E11-45BC-96EA-216C1B92F2C2}" type="pres">
      <dgm:prSet presAssocID="{5327E8E7-40AA-4C5C-8CE7-E5D6C9894F8A}" presName="vert1" presStyleCnt="0"/>
      <dgm:spPr/>
    </dgm:pt>
    <dgm:pt modelId="{BA460605-12EF-4DB3-B94E-163AB6DD61D6}" type="pres">
      <dgm:prSet presAssocID="{4D00DC71-7D2D-4E61-B76A-0810FAFC4E30}" presName="thickLine" presStyleLbl="alignNode1" presStyleIdx="5" presStyleCnt="7"/>
      <dgm:spPr/>
    </dgm:pt>
    <dgm:pt modelId="{D6729271-D36B-43BB-86C3-FB7A27D48417}" type="pres">
      <dgm:prSet presAssocID="{4D00DC71-7D2D-4E61-B76A-0810FAFC4E30}" presName="horz1" presStyleCnt="0"/>
      <dgm:spPr/>
    </dgm:pt>
    <dgm:pt modelId="{AE8AA0DD-AEF5-4C60-AB86-6BCDC5DB7354}" type="pres">
      <dgm:prSet presAssocID="{4D00DC71-7D2D-4E61-B76A-0810FAFC4E30}" presName="tx1" presStyleLbl="revTx" presStyleIdx="5" presStyleCnt="7"/>
      <dgm:spPr/>
    </dgm:pt>
    <dgm:pt modelId="{6D0BF2A6-23FE-4491-833C-57980D787A81}" type="pres">
      <dgm:prSet presAssocID="{4D00DC71-7D2D-4E61-B76A-0810FAFC4E30}" presName="vert1" presStyleCnt="0"/>
      <dgm:spPr/>
    </dgm:pt>
    <dgm:pt modelId="{8965AD73-43D5-45CE-A03D-A3F995F5A72A}" type="pres">
      <dgm:prSet presAssocID="{E6D2FC97-7A10-447C-9560-8B2245B5FC5B}" presName="thickLine" presStyleLbl="alignNode1" presStyleIdx="6" presStyleCnt="7"/>
      <dgm:spPr/>
    </dgm:pt>
    <dgm:pt modelId="{64ED58C9-F55E-4426-A493-76A3DD8F6DD8}" type="pres">
      <dgm:prSet presAssocID="{E6D2FC97-7A10-447C-9560-8B2245B5FC5B}" presName="horz1" presStyleCnt="0"/>
      <dgm:spPr/>
    </dgm:pt>
    <dgm:pt modelId="{8F33A61B-8DF0-4D48-910B-AEC7881BCDE3}" type="pres">
      <dgm:prSet presAssocID="{E6D2FC97-7A10-447C-9560-8B2245B5FC5B}" presName="tx1" presStyleLbl="revTx" presStyleIdx="6" presStyleCnt="7"/>
      <dgm:spPr/>
    </dgm:pt>
    <dgm:pt modelId="{B36A1900-5940-4411-83FC-963317363163}" type="pres">
      <dgm:prSet presAssocID="{E6D2FC97-7A10-447C-9560-8B2245B5FC5B}" presName="vert1" presStyleCnt="0"/>
      <dgm:spPr/>
    </dgm:pt>
  </dgm:ptLst>
  <dgm:cxnLst>
    <dgm:cxn modelId="{1ED85D12-C5FA-4AF5-8EC3-C1DC57B89E90}" srcId="{CBA25E6C-CA90-454F-A086-3B39811FB84D}" destId="{E6D2FC97-7A10-447C-9560-8B2245B5FC5B}" srcOrd="6" destOrd="0" parTransId="{E1A363F2-E371-4DC4-8684-B88A37909D43}" sibTransId="{3EE2989B-4299-43B3-98A5-D6A454F5D1A8}"/>
    <dgm:cxn modelId="{EF1A6A1E-25C8-4D56-AB81-1822451281EC}" type="presOf" srcId="{D1AE00CE-E46A-47DC-AE6A-3D2DA851CD29}" destId="{4A4325FF-0AF7-4C16-BEF1-E8817B4321FA}" srcOrd="0" destOrd="0" presId="urn:microsoft.com/office/officeart/2008/layout/LinedList"/>
    <dgm:cxn modelId="{F9960832-DD65-4534-AEEB-14F8D62B2556}" srcId="{CBA25E6C-CA90-454F-A086-3B39811FB84D}" destId="{A01E4214-1DFA-4561-A926-D628A0409691}" srcOrd="1" destOrd="0" parTransId="{29B298C7-6B54-41DF-98A3-8952C967BD62}" sibTransId="{E9CD2C1E-BC75-4693-B37A-B13DFD2A702F}"/>
    <dgm:cxn modelId="{F2A24439-BD14-4DE9-AFCD-162B27319E8B}" type="presOf" srcId="{4D00DC71-7D2D-4E61-B76A-0810FAFC4E30}" destId="{AE8AA0DD-AEF5-4C60-AB86-6BCDC5DB7354}" srcOrd="0" destOrd="0" presId="urn:microsoft.com/office/officeart/2008/layout/LinedList"/>
    <dgm:cxn modelId="{493E8B3D-6B25-41B5-9D28-5FDB4AB5067E}" type="presOf" srcId="{5327E8E7-40AA-4C5C-8CE7-E5D6C9894F8A}" destId="{2AAE3BF9-2B2B-41CF-95B1-051DA47506AE}" srcOrd="0" destOrd="0" presId="urn:microsoft.com/office/officeart/2008/layout/LinedList"/>
    <dgm:cxn modelId="{64CEFA3F-AF8E-4C56-86DC-BA77AA3A42EA}" type="presOf" srcId="{E6D2FC97-7A10-447C-9560-8B2245B5FC5B}" destId="{8F33A61B-8DF0-4D48-910B-AEC7881BCDE3}" srcOrd="0" destOrd="0" presId="urn:microsoft.com/office/officeart/2008/layout/LinedList"/>
    <dgm:cxn modelId="{24D36841-7FFF-4697-8233-10C1AFBADAD5}" type="presOf" srcId="{CBA25E6C-CA90-454F-A086-3B39811FB84D}" destId="{D517A19B-EF34-4FBA-B1D3-7999C74D6AD3}" srcOrd="0" destOrd="0" presId="urn:microsoft.com/office/officeart/2008/layout/LinedList"/>
    <dgm:cxn modelId="{AD557A51-3260-40E1-87C3-246B8E129A07}" srcId="{CBA25E6C-CA90-454F-A086-3B39811FB84D}" destId="{2BE58695-F2F7-4429-8B3A-2DDED23429D4}" srcOrd="0" destOrd="0" parTransId="{62C74419-B545-4685-A4E2-A42D64898BE2}" sibTransId="{98D005B9-2C53-4AA1-A717-F13A00B0285D}"/>
    <dgm:cxn modelId="{7EC68972-26ED-4E48-8F82-A46D4A155922}" srcId="{CBA25E6C-CA90-454F-A086-3B39811FB84D}" destId="{4D00DC71-7D2D-4E61-B76A-0810FAFC4E30}" srcOrd="5" destOrd="0" parTransId="{9062220E-994E-4E10-A5BC-7B79E2BA8189}" sibTransId="{09265186-D31F-4A54-A9A3-EB3DDEDF5A37}"/>
    <dgm:cxn modelId="{C3200F7A-2C27-4C10-8620-B6747D26B87B}" srcId="{CBA25E6C-CA90-454F-A086-3B39811FB84D}" destId="{DB5604DF-8D37-4678-95DB-F16FB38CC1A4}" srcOrd="3" destOrd="0" parTransId="{413199B4-58FD-414B-A802-3315F58FC507}" sibTransId="{F47B2D2E-E22B-4CF9-8F73-B69423820575}"/>
    <dgm:cxn modelId="{7196EE9C-54EE-4DF6-B56F-E57B22EAD83B}" srcId="{CBA25E6C-CA90-454F-A086-3B39811FB84D}" destId="{D1AE00CE-E46A-47DC-AE6A-3D2DA851CD29}" srcOrd="2" destOrd="0" parTransId="{DCB5BA02-8591-4724-9025-92E935C7051B}" sibTransId="{853290FA-327B-4C30-A9A7-654AC90A71D9}"/>
    <dgm:cxn modelId="{13BC85CC-A9CA-4941-A562-99F0B538F452}" type="presOf" srcId="{DB5604DF-8D37-4678-95DB-F16FB38CC1A4}" destId="{EEAD729A-2EFA-4300-A91C-0A96FAE60FD9}" srcOrd="0" destOrd="0" presId="urn:microsoft.com/office/officeart/2008/layout/LinedList"/>
    <dgm:cxn modelId="{ECD20AD1-6E5B-4C78-8489-1B4C5262A0C4}" type="presOf" srcId="{A01E4214-1DFA-4561-A926-D628A0409691}" destId="{6283A59A-DFE1-4845-B7D3-1BC7C0FE3379}" srcOrd="0" destOrd="0" presId="urn:microsoft.com/office/officeart/2008/layout/LinedList"/>
    <dgm:cxn modelId="{1E6BA1F9-4558-41A7-9A7C-B31AD5AE02C7}" srcId="{CBA25E6C-CA90-454F-A086-3B39811FB84D}" destId="{5327E8E7-40AA-4C5C-8CE7-E5D6C9894F8A}" srcOrd="4" destOrd="0" parTransId="{71B84283-9958-4938-BC37-7038D5BCBC08}" sibTransId="{C85963D3-32FD-4471-BCFD-1551F8100DE4}"/>
    <dgm:cxn modelId="{353C76FB-D49C-4A68-8877-464FD865FEEB}" type="presOf" srcId="{2BE58695-F2F7-4429-8B3A-2DDED23429D4}" destId="{60098A5B-93E6-4DA9-8C39-AD8DD1CD102C}" srcOrd="0" destOrd="0" presId="urn:microsoft.com/office/officeart/2008/layout/LinedList"/>
    <dgm:cxn modelId="{7017829C-6640-46BF-8E3E-426F32E9DFC5}" type="presParOf" srcId="{D517A19B-EF34-4FBA-B1D3-7999C74D6AD3}" destId="{F366D97F-B0C1-4619-872C-85204DB64C70}" srcOrd="0" destOrd="0" presId="urn:microsoft.com/office/officeart/2008/layout/LinedList"/>
    <dgm:cxn modelId="{35FD78C0-9B21-4663-97F5-F0B7F866F23E}" type="presParOf" srcId="{D517A19B-EF34-4FBA-B1D3-7999C74D6AD3}" destId="{27F0E35F-B532-4629-A3D0-13E32F870940}" srcOrd="1" destOrd="0" presId="urn:microsoft.com/office/officeart/2008/layout/LinedList"/>
    <dgm:cxn modelId="{7406163B-0F73-498E-AA94-5C3810B1D244}" type="presParOf" srcId="{27F0E35F-B532-4629-A3D0-13E32F870940}" destId="{60098A5B-93E6-4DA9-8C39-AD8DD1CD102C}" srcOrd="0" destOrd="0" presId="urn:microsoft.com/office/officeart/2008/layout/LinedList"/>
    <dgm:cxn modelId="{E0DF5C5A-445F-4850-A393-52EED5FE1B83}" type="presParOf" srcId="{27F0E35F-B532-4629-A3D0-13E32F870940}" destId="{465B5002-8947-4F89-8D32-252B23A32338}" srcOrd="1" destOrd="0" presId="urn:microsoft.com/office/officeart/2008/layout/LinedList"/>
    <dgm:cxn modelId="{AFD3D189-28A1-4888-B918-73538720E5E0}" type="presParOf" srcId="{D517A19B-EF34-4FBA-B1D3-7999C74D6AD3}" destId="{5D3183C6-DCD3-4731-8ED2-78AB08EAB4F6}" srcOrd="2" destOrd="0" presId="urn:microsoft.com/office/officeart/2008/layout/LinedList"/>
    <dgm:cxn modelId="{DA079540-5479-490A-8EA1-7C070580801C}" type="presParOf" srcId="{D517A19B-EF34-4FBA-B1D3-7999C74D6AD3}" destId="{C675DFE4-13C6-4DF0-8DE6-B776EC6D8B26}" srcOrd="3" destOrd="0" presId="urn:microsoft.com/office/officeart/2008/layout/LinedList"/>
    <dgm:cxn modelId="{C7396E8B-38C1-415B-80A6-05F4DAF729F0}" type="presParOf" srcId="{C675DFE4-13C6-4DF0-8DE6-B776EC6D8B26}" destId="{6283A59A-DFE1-4845-B7D3-1BC7C0FE3379}" srcOrd="0" destOrd="0" presId="urn:microsoft.com/office/officeart/2008/layout/LinedList"/>
    <dgm:cxn modelId="{F694AA9E-9894-4D92-B113-468DC126328D}" type="presParOf" srcId="{C675DFE4-13C6-4DF0-8DE6-B776EC6D8B26}" destId="{92E6236C-C0EF-4795-B8E6-46B072F796FD}" srcOrd="1" destOrd="0" presId="urn:microsoft.com/office/officeart/2008/layout/LinedList"/>
    <dgm:cxn modelId="{27FC4427-2EF4-403E-9FD9-3CEAF4231A55}" type="presParOf" srcId="{D517A19B-EF34-4FBA-B1D3-7999C74D6AD3}" destId="{E9FCF6B1-FFE5-4F27-A4E4-C3B3AEB7CA9C}" srcOrd="4" destOrd="0" presId="urn:microsoft.com/office/officeart/2008/layout/LinedList"/>
    <dgm:cxn modelId="{0BA9719E-FE4E-4E24-9C34-F170CA783F0B}" type="presParOf" srcId="{D517A19B-EF34-4FBA-B1D3-7999C74D6AD3}" destId="{F3BCDF18-FEED-4E3D-A5FE-D5F4360975DE}" srcOrd="5" destOrd="0" presId="urn:microsoft.com/office/officeart/2008/layout/LinedList"/>
    <dgm:cxn modelId="{A507895D-90C7-473C-A2DE-15673CF75EE1}" type="presParOf" srcId="{F3BCDF18-FEED-4E3D-A5FE-D5F4360975DE}" destId="{4A4325FF-0AF7-4C16-BEF1-E8817B4321FA}" srcOrd="0" destOrd="0" presId="urn:microsoft.com/office/officeart/2008/layout/LinedList"/>
    <dgm:cxn modelId="{4D6EB9E0-F202-4F51-9D1A-1B18693EAB6F}" type="presParOf" srcId="{F3BCDF18-FEED-4E3D-A5FE-D5F4360975DE}" destId="{442A9A48-8DBB-4E42-A0AA-81603298510F}" srcOrd="1" destOrd="0" presId="urn:microsoft.com/office/officeart/2008/layout/LinedList"/>
    <dgm:cxn modelId="{75497532-8E6E-4E0C-9904-D5E0714DB6DE}" type="presParOf" srcId="{D517A19B-EF34-4FBA-B1D3-7999C74D6AD3}" destId="{AF5BE5A6-ADA6-42CA-970A-67073872CD01}" srcOrd="6" destOrd="0" presId="urn:microsoft.com/office/officeart/2008/layout/LinedList"/>
    <dgm:cxn modelId="{EB7DE574-06F7-4605-9200-DDFEEF8F95E0}" type="presParOf" srcId="{D517A19B-EF34-4FBA-B1D3-7999C74D6AD3}" destId="{EC3B83E6-6D31-46BD-A343-898981A23EAF}" srcOrd="7" destOrd="0" presId="urn:microsoft.com/office/officeart/2008/layout/LinedList"/>
    <dgm:cxn modelId="{23CD31FA-E02A-483E-B369-1BB9B5EF4882}" type="presParOf" srcId="{EC3B83E6-6D31-46BD-A343-898981A23EAF}" destId="{EEAD729A-2EFA-4300-A91C-0A96FAE60FD9}" srcOrd="0" destOrd="0" presId="urn:microsoft.com/office/officeart/2008/layout/LinedList"/>
    <dgm:cxn modelId="{72F26A45-B7E3-46E6-85CD-46BBA70997F8}" type="presParOf" srcId="{EC3B83E6-6D31-46BD-A343-898981A23EAF}" destId="{9C39BFAE-168F-4A64-B350-4CD04A93472C}" srcOrd="1" destOrd="0" presId="urn:microsoft.com/office/officeart/2008/layout/LinedList"/>
    <dgm:cxn modelId="{AE7B2447-6983-448A-8742-43FDFBB45516}" type="presParOf" srcId="{D517A19B-EF34-4FBA-B1D3-7999C74D6AD3}" destId="{69F9BF60-EC9C-4436-88B7-2907267FC7BD}" srcOrd="8" destOrd="0" presId="urn:microsoft.com/office/officeart/2008/layout/LinedList"/>
    <dgm:cxn modelId="{5BBA8F21-7066-4D90-AD4B-C07E497EF1AC}" type="presParOf" srcId="{D517A19B-EF34-4FBA-B1D3-7999C74D6AD3}" destId="{83657E0B-51C2-47C2-8923-E28601F784D4}" srcOrd="9" destOrd="0" presId="urn:microsoft.com/office/officeart/2008/layout/LinedList"/>
    <dgm:cxn modelId="{F47380D6-EC73-47F0-9719-99767F058540}" type="presParOf" srcId="{83657E0B-51C2-47C2-8923-E28601F784D4}" destId="{2AAE3BF9-2B2B-41CF-95B1-051DA47506AE}" srcOrd="0" destOrd="0" presId="urn:microsoft.com/office/officeart/2008/layout/LinedList"/>
    <dgm:cxn modelId="{1631AB82-2F55-4827-ABE0-F8B55A5DA5F8}" type="presParOf" srcId="{83657E0B-51C2-47C2-8923-E28601F784D4}" destId="{429412A3-5E11-45BC-96EA-216C1B92F2C2}" srcOrd="1" destOrd="0" presId="urn:microsoft.com/office/officeart/2008/layout/LinedList"/>
    <dgm:cxn modelId="{42B587AD-C3E0-4726-8C9F-F11EDF51EE9D}" type="presParOf" srcId="{D517A19B-EF34-4FBA-B1D3-7999C74D6AD3}" destId="{BA460605-12EF-4DB3-B94E-163AB6DD61D6}" srcOrd="10" destOrd="0" presId="urn:microsoft.com/office/officeart/2008/layout/LinedList"/>
    <dgm:cxn modelId="{9C0E6BEC-45AB-4A87-8222-6C87C3450F2D}" type="presParOf" srcId="{D517A19B-EF34-4FBA-B1D3-7999C74D6AD3}" destId="{D6729271-D36B-43BB-86C3-FB7A27D48417}" srcOrd="11" destOrd="0" presId="urn:microsoft.com/office/officeart/2008/layout/LinedList"/>
    <dgm:cxn modelId="{A2ED6FE8-D652-4510-95B5-B2000BA901CC}" type="presParOf" srcId="{D6729271-D36B-43BB-86C3-FB7A27D48417}" destId="{AE8AA0DD-AEF5-4C60-AB86-6BCDC5DB7354}" srcOrd="0" destOrd="0" presId="urn:microsoft.com/office/officeart/2008/layout/LinedList"/>
    <dgm:cxn modelId="{52E4B1A3-1738-4043-8D54-58428B3AB0FF}" type="presParOf" srcId="{D6729271-D36B-43BB-86C3-FB7A27D48417}" destId="{6D0BF2A6-23FE-4491-833C-57980D787A81}" srcOrd="1" destOrd="0" presId="urn:microsoft.com/office/officeart/2008/layout/LinedList"/>
    <dgm:cxn modelId="{8CB46B46-7CF1-4052-9090-283B49709D50}" type="presParOf" srcId="{D517A19B-EF34-4FBA-B1D3-7999C74D6AD3}" destId="{8965AD73-43D5-45CE-A03D-A3F995F5A72A}" srcOrd="12" destOrd="0" presId="urn:microsoft.com/office/officeart/2008/layout/LinedList"/>
    <dgm:cxn modelId="{4D9F10CC-39D3-4C96-9252-0F3AD6001B21}" type="presParOf" srcId="{D517A19B-EF34-4FBA-B1D3-7999C74D6AD3}" destId="{64ED58C9-F55E-4426-A493-76A3DD8F6DD8}" srcOrd="13" destOrd="0" presId="urn:microsoft.com/office/officeart/2008/layout/LinedList"/>
    <dgm:cxn modelId="{DA8882CD-284C-49F9-A395-1C27F13994BE}" type="presParOf" srcId="{64ED58C9-F55E-4426-A493-76A3DD8F6DD8}" destId="{8F33A61B-8DF0-4D48-910B-AEC7881BCDE3}" srcOrd="0" destOrd="0" presId="urn:microsoft.com/office/officeart/2008/layout/LinedList"/>
    <dgm:cxn modelId="{C0F66A59-57A9-4777-A85F-5AFCF8982CFE}" type="presParOf" srcId="{64ED58C9-F55E-4426-A493-76A3DD8F6DD8}" destId="{B36A1900-5940-4411-83FC-96331736316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r>
            <a:rPr lang="en-GB" b="1" i="1">
              <a:solidFill>
                <a:srgbClr val="3F3F3F"/>
              </a:solidFill>
              <a:effectLst/>
              <a:latin typeface="hero-new"/>
            </a:rPr>
            <a:t>Throughout the day we experience countless sensations related to the five senses: sight, sound, smell, taste and touch.  </a:t>
          </a:r>
        </a:p>
      </dgm:t>
    </dgm:pt>
    <dgm:pt modelId="{62C74419-B545-4685-A4E2-A42D64898BE2}" type="parTrans" cxnId="{AD557A51-3260-40E1-87C3-246B8E129A07}">
      <dgm:prSet/>
      <dgm:spPr/>
      <dgm:t>
        <a:bodyPr/>
        <a:lstStyle/>
        <a:p>
          <a:endParaRPr lang="en-GB"/>
        </a:p>
      </dgm:t>
    </dgm:pt>
    <dgm:pt modelId="{98D005B9-2C53-4AA1-A717-F13A00B0285D}" type="sibTrans" cxnId="{AD557A51-3260-40E1-87C3-246B8E129A07}">
      <dgm:prSet/>
      <dgm:spPr/>
      <dgm:t>
        <a:bodyPr/>
        <a:lstStyle/>
        <a:p>
          <a:endParaRPr lang="en-GB"/>
        </a:p>
      </dgm:t>
    </dgm:pt>
    <dgm:pt modelId="{6458C002-7A42-4C22-9C05-5F31CF6A0AB9}">
      <dgm:prSet/>
      <dgm:spPr/>
      <dgm:t>
        <a:bodyPr/>
        <a:lstStyle/>
        <a:p>
          <a:r>
            <a:rPr lang="en-GB" b="1" i="1">
              <a:solidFill>
                <a:srgbClr val="3F3F3F"/>
              </a:solidFill>
              <a:effectLst/>
              <a:latin typeface="hero-new"/>
            </a:rPr>
            <a:t>Our brain can filter out sensations that are not relevant to the current situation and help us to focus on the task in hand.</a:t>
          </a:r>
        </a:p>
      </dgm:t>
    </dgm:pt>
    <dgm:pt modelId="{C322DADC-555D-40C4-A43F-1F9AA5EBFA16}" type="parTrans" cxnId="{0A2C7F4F-E68A-430B-B9A1-62A079E83023}">
      <dgm:prSet/>
      <dgm:spPr/>
      <dgm:t>
        <a:bodyPr/>
        <a:lstStyle/>
        <a:p>
          <a:endParaRPr lang="en-GB"/>
        </a:p>
      </dgm:t>
    </dgm:pt>
    <dgm:pt modelId="{A36AC561-832A-4461-A300-FFED5385DB6A}" type="sibTrans" cxnId="{0A2C7F4F-E68A-430B-B9A1-62A079E83023}">
      <dgm:prSet/>
      <dgm:spPr/>
      <dgm:t>
        <a:bodyPr/>
        <a:lstStyle/>
        <a:p>
          <a:endParaRPr lang="en-GB"/>
        </a:p>
      </dgm:t>
    </dgm:pt>
    <dgm:pt modelId="{8143EE1C-DCA9-4073-96D8-3693C1E8C477}">
      <dgm:prSet/>
      <dgm:spPr/>
      <dgm:t>
        <a:bodyPr/>
        <a:lstStyle/>
        <a:p>
          <a:pPr rtl="0"/>
          <a:r>
            <a:rPr lang="en-GB" b="1" i="1">
              <a:solidFill>
                <a:srgbClr val="3F3F3F"/>
              </a:solidFill>
              <a:effectLst/>
              <a:latin typeface="hero-new"/>
            </a:rPr>
            <a:t>Autistic children often have difficulty with this filtering mechanism and can be acutely aware of each individual sensation.</a:t>
          </a:r>
        </a:p>
      </dgm:t>
    </dgm:pt>
    <dgm:pt modelId="{A8E421C4-663F-432F-901B-FB92D3AE32CE}" type="parTrans" cxnId="{588555C3-E7CF-46E8-952B-67077339ABEC}">
      <dgm:prSet/>
      <dgm:spPr/>
      <dgm:t>
        <a:bodyPr/>
        <a:lstStyle/>
        <a:p>
          <a:endParaRPr lang="en-GB"/>
        </a:p>
      </dgm:t>
    </dgm:pt>
    <dgm:pt modelId="{3F22BA3F-4349-47D0-B9B0-0F2CEFD2246D}" type="sibTrans" cxnId="{588555C3-E7CF-46E8-952B-67077339ABEC}">
      <dgm:prSet/>
      <dgm:spPr/>
      <dgm:t>
        <a:bodyPr/>
        <a:lstStyle/>
        <a:p>
          <a:endParaRPr lang="en-GB"/>
        </a:p>
      </dgm:t>
    </dgm:pt>
    <dgm:pt modelId="{080F53C5-24D7-47EF-AA41-20785BA6EFA3}">
      <dgm:prSet/>
      <dgm:spPr/>
      <dgm:t>
        <a:bodyPr/>
        <a:lstStyle/>
        <a:p>
          <a:r>
            <a:rPr lang="en-GB" b="1" i="1">
              <a:solidFill>
                <a:srgbClr val="3F3F3F"/>
              </a:solidFill>
              <a:effectLst/>
              <a:latin typeface="hero-new"/>
            </a:rPr>
            <a:t>They can often experience sensations in an intense way.</a:t>
          </a:r>
        </a:p>
      </dgm:t>
    </dgm:pt>
    <dgm:pt modelId="{B48A3E61-81FD-400D-8937-4869D0255426}" type="parTrans" cxnId="{771E13CC-FD76-46D7-BFD5-9754454808D6}">
      <dgm:prSet/>
      <dgm:spPr/>
      <dgm:t>
        <a:bodyPr/>
        <a:lstStyle/>
        <a:p>
          <a:endParaRPr lang="en-GB"/>
        </a:p>
      </dgm:t>
    </dgm:pt>
    <dgm:pt modelId="{3E181DE3-85B8-4EDD-BDCA-F1C273002A2F}" type="sibTrans" cxnId="{771E13CC-FD76-46D7-BFD5-9754454808D6}">
      <dgm:prSet/>
      <dgm:spPr/>
      <dgm:t>
        <a:bodyPr/>
        <a:lstStyle/>
        <a:p>
          <a:endParaRPr lang="en-GB"/>
        </a:p>
      </dgm:t>
    </dgm:pt>
    <dgm:pt modelId="{65CC08AB-84AE-44BB-9CB0-4DB6453430B1}">
      <dgm:prSet/>
      <dgm:spPr/>
      <dgm:t>
        <a:bodyPr/>
        <a:lstStyle/>
        <a:p>
          <a:pPr rtl="0"/>
          <a:r>
            <a:rPr lang="en-GB" b="1" i="1">
              <a:solidFill>
                <a:srgbClr val="3F3F3F"/>
              </a:solidFill>
              <a:effectLst/>
              <a:latin typeface="hero-new"/>
            </a:rPr>
            <a:t>People do not choose how they process sensory input. What may barely register for those without autism may be experienced as very harsh and intrusive for autistic children. </a:t>
          </a:r>
        </a:p>
      </dgm:t>
    </dgm:pt>
    <dgm:pt modelId="{6322ED68-E8E7-4559-9E44-F508116F91AD}" type="parTrans" cxnId="{4F740543-4EDB-4637-9E71-6FA77FD95ED7}">
      <dgm:prSet/>
      <dgm:spPr/>
      <dgm:t>
        <a:bodyPr/>
        <a:lstStyle/>
        <a:p>
          <a:endParaRPr lang="en-GB"/>
        </a:p>
      </dgm:t>
    </dgm:pt>
    <dgm:pt modelId="{280ADE37-6560-47DF-8DEF-5B8073B472F3}" type="sibTrans" cxnId="{4F740543-4EDB-4637-9E71-6FA77FD95ED7}">
      <dgm:prSet/>
      <dgm:spPr/>
      <dgm:t>
        <a:bodyPr/>
        <a:lstStyle/>
        <a:p>
          <a:endParaRPr lang="en-GB"/>
        </a:p>
      </dgm:t>
    </dgm:pt>
    <dgm:pt modelId="{778B3B8D-29F7-45B3-ABDC-99CE82664847}" type="pres">
      <dgm:prSet presAssocID="{CBA25E6C-CA90-454F-A086-3B39811FB84D}" presName="linear" presStyleCnt="0">
        <dgm:presLayoutVars>
          <dgm:animLvl val="lvl"/>
          <dgm:resizeHandles val="exact"/>
        </dgm:presLayoutVars>
      </dgm:prSet>
      <dgm:spPr/>
    </dgm:pt>
    <dgm:pt modelId="{658B06CF-8B84-44DB-B95B-5F10B2B78890}" type="pres">
      <dgm:prSet presAssocID="{2BE58695-F2F7-4429-8B3A-2DDED23429D4}" presName="parentText" presStyleLbl="node1" presStyleIdx="0" presStyleCnt="5">
        <dgm:presLayoutVars>
          <dgm:chMax val="0"/>
          <dgm:bulletEnabled val="1"/>
        </dgm:presLayoutVars>
      </dgm:prSet>
      <dgm:spPr/>
    </dgm:pt>
    <dgm:pt modelId="{7C9B830B-47BA-4A12-840B-5F39E74325BF}" type="pres">
      <dgm:prSet presAssocID="{98D005B9-2C53-4AA1-A717-F13A00B0285D}" presName="spacer" presStyleCnt="0"/>
      <dgm:spPr/>
    </dgm:pt>
    <dgm:pt modelId="{B4A31475-7BE6-4273-93F0-C0E1B6C59749}" type="pres">
      <dgm:prSet presAssocID="{6458C002-7A42-4C22-9C05-5F31CF6A0AB9}" presName="parentText" presStyleLbl="node1" presStyleIdx="1" presStyleCnt="5">
        <dgm:presLayoutVars>
          <dgm:chMax val="0"/>
          <dgm:bulletEnabled val="1"/>
        </dgm:presLayoutVars>
      </dgm:prSet>
      <dgm:spPr/>
    </dgm:pt>
    <dgm:pt modelId="{75AA57B5-2301-407E-8022-1177988E4E12}" type="pres">
      <dgm:prSet presAssocID="{A36AC561-832A-4461-A300-FFED5385DB6A}" presName="spacer" presStyleCnt="0"/>
      <dgm:spPr/>
    </dgm:pt>
    <dgm:pt modelId="{125C9457-2FAC-426A-941E-E208FAAA5267}" type="pres">
      <dgm:prSet presAssocID="{8143EE1C-DCA9-4073-96D8-3693C1E8C477}" presName="parentText" presStyleLbl="node1" presStyleIdx="2" presStyleCnt="5">
        <dgm:presLayoutVars>
          <dgm:chMax val="0"/>
          <dgm:bulletEnabled val="1"/>
        </dgm:presLayoutVars>
      </dgm:prSet>
      <dgm:spPr/>
    </dgm:pt>
    <dgm:pt modelId="{47A2FBBE-DFB3-4CB8-BA3B-2A863CABE3D1}" type="pres">
      <dgm:prSet presAssocID="{3F22BA3F-4349-47D0-B9B0-0F2CEFD2246D}" presName="spacer" presStyleCnt="0"/>
      <dgm:spPr/>
    </dgm:pt>
    <dgm:pt modelId="{22AFC5D0-BC39-4B36-A8F3-1C75F205D149}" type="pres">
      <dgm:prSet presAssocID="{080F53C5-24D7-47EF-AA41-20785BA6EFA3}" presName="parentText" presStyleLbl="node1" presStyleIdx="3" presStyleCnt="5">
        <dgm:presLayoutVars>
          <dgm:chMax val="0"/>
          <dgm:bulletEnabled val="1"/>
        </dgm:presLayoutVars>
      </dgm:prSet>
      <dgm:spPr/>
    </dgm:pt>
    <dgm:pt modelId="{532E2ACE-08AA-43D7-BDDF-A94E97431C4C}" type="pres">
      <dgm:prSet presAssocID="{3E181DE3-85B8-4EDD-BDCA-F1C273002A2F}" presName="spacer" presStyleCnt="0"/>
      <dgm:spPr/>
    </dgm:pt>
    <dgm:pt modelId="{28A9B31F-111E-44A3-B0EB-A42D98E4CA6C}" type="pres">
      <dgm:prSet presAssocID="{65CC08AB-84AE-44BB-9CB0-4DB6453430B1}" presName="parentText" presStyleLbl="node1" presStyleIdx="4" presStyleCnt="5">
        <dgm:presLayoutVars>
          <dgm:chMax val="0"/>
          <dgm:bulletEnabled val="1"/>
        </dgm:presLayoutVars>
      </dgm:prSet>
      <dgm:spPr/>
    </dgm:pt>
  </dgm:ptLst>
  <dgm:cxnLst>
    <dgm:cxn modelId="{521D6320-054B-4233-9BCC-681AA47E7321}" type="presOf" srcId="{080F53C5-24D7-47EF-AA41-20785BA6EFA3}" destId="{22AFC5D0-BC39-4B36-A8F3-1C75F205D149}" srcOrd="0" destOrd="0" presId="urn:microsoft.com/office/officeart/2005/8/layout/vList2"/>
    <dgm:cxn modelId="{BC8FF95E-5EF3-460D-A7B9-FC60A2F4082F}" type="presOf" srcId="{2BE58695-F2F7-4429-8B3A-2DDED23429D4}" destId="{658B06CF-8B84-44DB-B95B-5F10B2B78890}" srcOrd="0" destOrd="0" presId="urn:microsoft.com/office/officeart/2005/8/layout/vList2"/>
    <dgm:cxn modelId="{4F740543-4EDB-4637-9E71-6FA77FD95ED7}" srcId="{CBA25E6C-CA90-454F-A086-3B39811FB84D}" destId="{65CC08AB-84AE-44BB-9CB0-4DB6453430B1}" srcOrd="4" destOrd="0" parTransId="{6322ED68-E8E7-4559-9E44-F508116F91AD}" sibTransId="{280ADE37-6560-47DF-8DEF-5B8073B472F3}"/>
    <dgm:cxn modelId="{CB47D66C-FCAC-4378-B919-8D9AAA61D142}" type="presOf" srcId="{8143EE1C-DCA9-4073-96D8-3693C1E8C477}" destId="{125C9457-2FAC-426A-941E-E208FAAA5267}" srcOrd="0" destOrd="0" presId="urn:microsoft.com/office/officeart/2005/8/layout/vList2"/>
    <dgm:cxn modelId="{0A2C7F4F-E68A-430B-B9A1-62A079E83023}" srcId="{CBA25E6C-CA90-454F-A086-3B39811FB84D}" destId="{6458C002-7A42-4C22-9C05-5F31CF6A0AB9}" srcOrd="1" destOrd="0" parTransId="{C322DADC-555D-40C4-A43F-1F9AA5EBFA16}" sibTransId="{A36AC561-832A-4461-A300-FFED5385DB6A}"/>
    <dgm:cxn modelId="{AD557A51-3260-40E1-87C3-246B8E129A07}" srcId="{CBA25E6C-CA90-454F-A086-3B39811FB84D}" destId="{2BE58695-F2F7-4429-8B3A-2DDED23429D4}" srcOrd="0" destOrd="0" parTransId="{62C74419-B545-4685-A4E2-A42D64898BE2}" sibTransId="{98D005B9-2C53-4AA1-A717-F13A00B0285D}"/>
    <dgm:cxn modelId="{BD249C71-6CF4-464F-909B-3760B3B76062}" type="presOf" srcId="{CBA25E6C-CA90-454F-A086-3B39811FB84D}" destId="{778B3B8D-29F7-45B3-ABDC-99CE82664847}" srcOrd="0" destOrd="0" presId="urn:microsoft.com/office/officeart/2005/8/layout/vList2"/>
    <dgm:cxn modelId="{5EBB5682-BD2D-4992-930D-8ECBFC85916F}" type="presOf" srcId="{6458C002-7A42-4C22-9C05-5F31CF6A0AB9}" destId="{B4A31475-7BE6-4273-93F0-C0E1B6C59749}" srcOrd="0" destOrd="0" presId="urn:microsoft.com/office/officeart/2005/8/layout/vList2"/>
    <dgm:cxn modelId="{588555C3-E7CF-46E8-952B-67077339ABEC}" srcId="{CBA25E6C-CA90-454F-A086-3B39811FB84D}" destId="{8143EE1C-DCA9-4073-96D8-3693C1E8C477}" srcOrd="2" destOrd="0" parTransId="{A8E421C4-663F-432F-901B-FB92D3AE32CE}" sibTransId="{3F22BA3F-4349-47D0-B9B0-0F2CEFD2246D}"/>
    <dgm:cxn modelId="{771E13CC-FD76-46D7-BFD5-9754454808D6}" srcId="{CBA25E6C-CA90-454F-A086-3B39811FB84D}" destId="{080F53C5-24D7-47EF-AA41-20785BA6EFA3}" srcOrd="3" destOrd="0" parTransId="{B48A3E61-81FD-400D-8937-4869D0255426}" sibTransId="{3E181DE3-85B8-4EDD-BDCA-F1C273002A2F}"/>
    <dgm:cxn modelId="{A07D73D0-2A42-4632-8331-1017AEC9B213}" type="presOf" srcId="{65CC08AB-84AE-44BB-9CB0-4DB6453430B1}" destId="{28A9B31F-111E-44A3-B0EB-A42D98E4CA6C}" srcOrd="0" destOrd="0" presId="urn:microsoft.com/office/officeart/2005/8/layout/vList2"/>
    <dgm:cxn modelId="{38832437-CA55-4D1B-BDF0-296CCF0ACC4C}" type="presParOf" srcId="{778B3B8D-29F7-45B3-ABDC-99CE82664847}" destId="{658B06CF-8B84-44DB-B95B-5F10B2B78890}" srcOrd="0" destOrd="0" presId="urn:microsoft.com/office/officeart/2005/8/layout/vList2"/>
    <dgm:cxn modelId="{8E8E9952-6917-4077-9AAC-30B8CB21DC13}" type="presParOf" srcId="{778B3B8D-29F7-45B3-ABDC-99CE82664847}" destId="{7C9B830B-47BA-4A12-840B-5F39E74325BF}" srcOrd="1" destOrd="0" presId="urn:microsoft.com/office/officeart/2005/8/layout/vList2"/>
    <dgm:cxn modelId="{EEAC0EF7-6B8A-4AB9-8FA0-5ACD8F567D67}" type="presParOf" srcId="{778B3B8D-29F7-45B3-ABDC-99CE82664847}" destId="{B4A31475-7BE6-4273-93F0-C0E1B6C59749}" srcOrd="2" destOrd="0" presId="urn:microsoft.com/office/officeart/2005/8/layout/vList2"/>
    <dgm:cxn modelId="{9CBC7F15-CC59-4A98-8EEC-65C6572A2922}" type="presParOf" srcId="{778B3B8D-29F7-45B3-ABDC-99CE82664847}" destId="{75AA57B5-2301-407E-8022-1177988E4E12}" srcOrd="3" destOrd="0" presId="urn:microsoft.com/office/officeart/2005/8/layout/vList2"/>
    <dgm:cxn modelId="{83907B0F-4121-4452-A3A4-DB01F351C1F2}" type="presParOf" srcId="{778B3B8D-29F7-45B3-ABDC-99CE82664847}" destId="{125C9457-2FAC-426A-941E-E208FAAA5267}" srcOrd="4" destOrd="0" presId="urn:microsoft.com/office/officeart/2005/8/layout/vList2"/>
    <dgm:cxn modelId="{54574D9B-D39F-4A2E-8547-18F01B87DE34}" type="presParOf" srcId="{778B3B8D-29F7-45B3-ABDC-99CE82664847}" destId="{47A2FBBE-DFB3-4CB8-BA3B-2A863CABE3D1}" srcOrd="5" destOrd="0" presId="urn:microsoft.com/office/officeart/2005/8/layout/vList2"/>
    <dgm:cxn modelId="{3FB18056-C5A3-4742-A515-47FCF7E53793}" type="presParOf" srcId="{778B3B8D-29F7-45B3-ABDC-99CE82664847}" destId="{22AFC5D0-BC39-4B36-A8F3-1C75F205D149}" srcOrd="6" destOrd="0" presId="urn:microsoft.com/office/officeart/2005/8/layout/vList2"/>
    <dgm:cxn modelId="{BA2DB142-2490-4742-8DE0-4A0D01CC21CD}" type="presParOf" srcId="{778B3B8D-29F7-45B3-ABDC-99CE82664847}" destId="{532E2ACE-08AA-43D7-BDDF-A94E97431C4C}" srcOrd="7" destOrd="0" presId="urn:microsoft.com/office/officeart/2005/8/layout/vList2"/>
    <dgm:cxn modelId="{13FF9C72-A490-4CCC-B32A-E7DE44FF7996}" type="presParOf" srcId="{778B3B8D-29F7-45B3-ABDC-99CE82664847}" destId="{28A9B31F-111E-44A3-B0EB-A42D98E4CA6C}"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6E5D49-B9CD-48CC-A832-AED1A3FA31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C31E76C-9E04-43DA-92A2-7D1B963275A1}">
      <dgm:prSet phldrT="[Text]"/>
      <dgm:spPr>
        <a:solidFill>
          <a:srgbClr val="27CED7"/>
        </a:solidFill>
      </dgm:spPr>
      <dgm:t>
        <a:bodyPr/>
        <a:lstStyle/>
        <a:p>
          <a:pPr rtl="0"/>
          <a:r>
            <a:rPr lang="en-GB" dirty="0"/>
            <a:t>Understand Autism and the difficulties autistic people experience.</a:t>
          </a:r>
          <a:r>
            <a:rPr lang="en-GB" dirty="0">
              <a:latin typeface="Franklin Gothic Demi"/>
            </a:rPr>
            <a:t> </a:t>
          </a:r>
          <a:endParaRPr lang="en-GB" dirty="0"/>
        </a:p>
      </dgm:t>
    </dgm:pt>
    <dgm:pt modelId="{3068144C-823C-4B50-8703-01F5F35F39E6}" type="parTrans" cxnId="{A2FCE2DC-E537-4BA8-A793-C5622CA0A5FA}">
      <dgm:prSet/>
      <dgm:spPr/>
      <dgm:t>
        <a:bodyPr/>
        <a:lstStyle/>
        <a:p>
          <a:endParaRPr lang="en-GB"/>
        </a:p>
      </dgm:t>
    </dgm:pt>
    <dgm:pt modelId="{D5118F6D-6285-4228-A0BE-70F5CB4D3BB9}" type="sibTrans" cxnId="{A2FCE2DC-E537-4BA8-A793-C5622CA0A5FA}">
      <dgm:prSet/>
      <dgm:spPr/>
      <dgm:t>
        <a:bodyPr/>
        <a:lstStyle/>
        <a:p>
          <a:endParaRPr lang="en-GB"/>
        </a:p>
      </dgm:t>
    </dgm:pt>
    <dgm:pt modelId="{D08F270B-9A9F-488C-B359-9EE2DA335532}">
      <dgm:prSet phldrT="[Text]"/>
      <dgm:spPr>
        <a:solidFill>
          <a:srgbClr val="62A39F"/>
        </a:solidFill>
      </dgm:spPr>
      <dgm:t>
        <a:bodyPr/>
        <a:lstStyle/>
        <a:p>
          <a:pPr rtl="0"/>
          <a:r>
            <a:rPr lang="en-GB" dirty="0"/>
            <a:t>Explore anxiety and the link with Autism.</a:t>
          </a:r>
          <a:r>
            <a:rPr lang="en-GB" dirty="0">
              <a:latin typeface="Franklin Gothic Demi"/>
            </a:rPr>
            <a:t> </a:t>
          </a:r>
          <a:endParaRPr lang="en-GB" dirty="0"/>
        </a:p>
      </dgm:t>
    </dgm:pt>
    <dgm:pt modelId="{4A254CB5-186A-49BA-9D92-EC1DFDCE33BA}" type="parTrans" cxnId="{F5F4CD85-3841-4755-BF54-6DA1147165BD}">
      <dgm:prSet/>
      <dgm:spPr/>
      <dgm:t>
        <a:bodyPr/>
        <a:lstStyle/>
        <a:p>
          <a:endParaRPr lang="en-GB"/>
        </a:p>
      </dgm:t>
    </dgm:pt>
    <dgm:pt modelId="{4AD250AA-6759-4446-96D0-854E9089B6F6}" type="sibTrans" cxnId="{F5F4CD85-3841-4755-BF54-6DA1147165BD}">
      <dgm:prSet/>
      <dgm:spPr/>
      <dgm:t>
        <a:bodyPr/>
        <a:lstStyle/>
        <a:p>
          <a:endParaRPr lang="en-GB"/>
        </a:p>
      </dgm:t>
    </dgm:pt>
    <dgm:pt modelId="{0A62045A-4E4B-48BD-80BC-8870B93051CB}">
      <dgm:prSet phldrT="[Text]"/>
      <dgm:spPr>
        <a:solidFill>
          <a:schemeClr val="accent2"/>
        </a:solidFill>
      </dgm:spPr>
      <dgm:t>
        <a:bodyPr/>
        <a:lstStyle/>
        <a:p>
          <a:pPr rtl="0"/>
          <a:r>
            <a:rPr lang="en-GB" dirty="0"/>
            <a:t>Discuss the main causes of anxiety in young people and share strategies to help support young people.</a:t>
          </a:r>
          <a:r>
            <a:rPr lang="en-GB" dirty="0">
              <a:latin typeface="Franklin Gothic Demi"/>
            </a:rPr>
            <a:t>  </a:t>
          </a:r>
          <a:endParaRPr lang="en-GB" dirty="0"/>
        </a:p>
      </dgm:t>
    </dgm:pt>
    <dgm:pt modelId="{8E5AC5B8-3EA8-4965-81DF-90456E2B8BD8}" type="parTrans" cxnId="{7CE10964-8664-4942-A715-004F20DAAA46}">
      <dgm:prSet/>
      <dgm:spPr/>
      <dgm:t>
        <a:bodyPr/>
        <a:lstStyle/>
        <a:p>
          <a:endParaRPr lang="en-GB"/>
        </a:p>
      </dgm:t>
    </dgm:pt>
    <dgm:pt modelId="{0702557D-20DA-47C7-B2CD-F95EDB282585}" type="sibTrans" cxnId="{7CE10964-8664-4942-A715-004F20DAAA46}">
      <dgm:prSet/>
      <dgm:spPr/>
      <dgm:t>
        <a:bodyPr/>
        <a:lstStyle/>
        <a:p>
          <a:endParaRPr lang="en-GB"/>
        </a:p>
      </dgm:t>
    </dgm:pt>
    <dgm:pt modelId="{D0A8931B-2F48-4ED2-A8CC-AC3FA7A7884A}">
      <dgm:prSet phldrT="[Text]"/>
      <dgm:spPr>
        <a:solidFill>
          <a:srgbClr val="27CED7"/>
        </a:solidFill>
      </dgm:spPr>
      <dgm:t>
        <a:bodyPr/>
        <a:lstStyle/>
        <a:p>
          <a:r>
            <a:rPr lang="en-GB" dirty="0"/>
            <a:t>Explore </a:t>
          </a:r>
          <a:r>
            <a:rPr lang="en-GB" b="1" dirty="0">
              <a:latin typeface="Franklin Gothic Demi"/>
            </a:rPr>
            <a:t>calming</a:t>
          </a:r>
          <a:r>
            <a:rPr lang="en-GB" dirty="0"/>
            <a:t> techniques</a:t>
          </a:r>
        </a:p>
      </dgm:t>
    </dgm:pt>
    <dgm:pt modelId="{0B341998-9FB8-4BF0-AC13-E4AB60FFB290}" type="parTrans" cxnId="{E4B08F01-E35E-4D7A-88C1-B7CBE1D3EC9F}">
      <dgm:prSet/>
      <dgm:spPr/>
      <dgm:t>
        <a:bodyPr/>
        <a:lstStyle/>
        <a:p>
          <a:endParaRPr lang="en-GB"/>
        </a:p>
      </dgm:t>
    </dgm:pt>
    <dgm:pt modelId="{388C6016-F91A-4C85-9819-0266FB5A0C1D}" type="sibTrans" cxnId="{E4B08F01-E35E-4D7A-88C1-B7CBE1D3EC9F}">
      <dgm:prSet/>
      <dgm:spPr/>
      <dgm:t>
        <a:bodyPr/>
        <a:lstStyle/>
        <a:p>
          <a:endParaRPr lang="en-GB"/>
        </a:p>
      </dgm:t>
    </dgm:pt>
    <dgm:pt modelId="{0F098832-1863-4379-B892-EBCB505C020E}">
      <dgm:prSet phldrT="[Text]"/>
      <dgm:spPr>
        <a:solidFill>
          <a:srgbClr val="62A39F"/>
        </a:solidFill>
      </dgm:spPr>
      <dgm:t>
        <a:bodyPr/>
        <a:lstStyle/>
        <a:p>
          <a:r>
            <a:rPr lang="en-GB" dirty="0"/>
            <a:t>Information for Services &amp; Support</a:t>
          </a:r>
        </a:p>
      </dgm:t>
    </dgm:pt>
    <dgm:pt modelId="{DD6F9601-850F-487B-934D-A2E918EA6778}" type="parTrans" cxnId="{A94CB247-EF4B-4993-9CBA-464088DDEBA2}">
      <dgm:prSet/>
      <dgm:spPr/>
      <dgm:t>
        <a:bodyPr/>
        <a:lstStyle/>
        <a:p>
          <a:endParaRPr lang="en-GB"/>
        </a:p>
      </dgm:t>
    </dgm:pt>
    <dgm:pt modelId="{C563FE2A-A272-4C5E-B1DC-2568352C1ADC}" type="sibTrans" cxnId="{A94CB247-EF4B-4993-9CBA-464088DDEBA2}">
      <dgm:prSet/>
      <dgm:spPr/>
      <dgm:t>
        <a:bodyPr/>
        <a:lstStyle/>
        <a:p>
          <a:endParaRPr lang="en-GB"/>
        </a:p>
      </dgm:t>
    </dgm:pt>
    <dgm:pt modelId="{12164530-E330-4278-981E-304B9088C16A}" type="pres">
      <dgm:prSet presAssocID="{966E5D49-B9CD-48CC-A832-AED1A3FA3129}" presName="linear" presStyleCnt="0">
        <dgm:presLayoutVars>
          <dgm:animLvl val="lvl"/>
          <dgm:resizeHandles val="exact"/>
        </dgm:presLayoutVars>
      </dgm:prSet>
      <dgm:spPr/>
    </dgm:pt>
    <dgm:pt modelId="{63D3C57F-4F02-4878-9BB4-1A4BFDCF701D}" type="pres">
      <dgm:prSet presAssocID="{0C31E76C-9E04-43DA-92A2-7D1B963275A1}" presName="parentText" presStyleLbl="node1" presStyleIdx="0" presStyleCnt="5">
        <dgm:presLayoutVars>
          <dgm:chMax val="0"/>
          <dgm:bulletEnabled val="1"/>
        </dgm:presLayoutVars>
      </dgm:prSet>
      <dgm:spPr/>
    </dgm:pt>
    <dgm:pt modelId="{32C435FC-F5D1-4A31-8312-A714DFD5B921}" type="pres">
      <dgm:prSet presAssocID="{D5118F6D-6285-4228-A0BE-70F5CB4D3BB9}" presName="spacer" presStyleCnt="0"/>
      <dgm:spPr/>
    </dgm:pt>
    <dgm:pt modelId="{EFCF540F-AFFB-49D3-8C6C-E86B617788DD}" type="pres">
      <dgm:prSet presAssocID="{D08F270B-9A9F-488C-B359-9EE2DA335532}" presName="parentText" presStyleLbl="node1" presStyleIdx="1" presStyleCnt="5">
        <dgm:presLayoutVars>
          <dgm:chMax val="0"/>
          <dgm:bulletEnabled val="1"/>
        </dgm:presLayoutVars>
      </dgm:prSet>
      <dgm:spPr/>
    </dgm:pt>
    <dgm:pt modelId="{6C86A18B-BBAF-4FCC-82AC-E86C99109489}" type="pres">
      <dgm:prSet presAssocID="{4AD250AA-6759-4446-96D0-854E9089B6F6}" presName="spacer" presStyleCnt="0"/>
      <dgm:spPr/>
    </dgm:pt>
    <dgm:pt modelId="{0B69A082-FB58-4741-AB0E-E1BEB6F82C0B}" type="pres">
      <dgm:prSet presAssocID="{0A62045A-4E4B-48BD-80BC-8870B93051CB}" presName="parentText" presStyleLbl="node1" presStyleIdx="2" presStyleCnt="5">
        <dgm:presLayoutVars>
          <dgm:chMax val="0"/>
          <dgm:bulletEnabled val="1"/>
        </dgm:presLayoutVars>
      </dgm:prSet>
      <dgm:spPr/>
    </dgm:pt>
    <dgm:pt modelId="{53C67E79-DC0D-4477-B0C5-2D6F7A1B99E7}" type="pres">
      <dgm:prSet presAssocID="{0702557D-20DA-47C7-B2CD-F95EDB282585}" presName="spacer" presStyleCnt="0"/>
      <dgm:spPr/>
    </dgm:pt>
    <dgm:pt modelId="{F19EE900-B6E8-4A32-B5AF-D86A59C88123}" type="pres">
      <dgm:prSet presAssocID="{D0A8931B-2F48-4ED2-A8CC-AC3FA7A7884A}" presName="parentText" presStyleLbl="node1" presStyleIdx="3" presStyleCnt="5">
        <dgm:presLayoutVars>
          <dgm:chMax val="0"/>
          <dgm:bulletEnabled val="1"/>
        </dgm:presLayoutVars>
      </dgm:prSet>
      <dgm:spPr/>
    </dgm:pt>
    <dgm:pt modelId="{4D443F9D-8DA2-4387-A87B-701C6323D866}" type="pres">
      <dgm:prSet presAssocID="{388C6016-F91A-4C85-9819-0266FB5A0C1D}" presName="spacer" presStyleCnt="0"/>
      <dgm:spPr/>
    </dgm:pt>
    <dgm:pt modelId="{69D8699B-2AF1-4E97-B640-DEB5C3C1F991}" type="pres">
      <dgm:prSet presAssocID="{0F098832-1863-4379-B892-EBCB505C020E}" presName="parentText" presStyleLbl="node1" presStyleIdx="4" presStyleCnt="5" custLinFactNeighborX="475" custLinFactNeighborY="8854">
        <dgm:presLayoutVars>
          <dgm:chMax val="0"/>
          <dgm:bulletEnabled val="1"/>
        </dgm:presLayoutVars>
      </dgm:prSet>
      <dgm:spPr/>
    </dgm:pt>
  </dgm:ptLst>
  <dgm:cxnLst>
    <dgm:cxn modelId="{E4B08F01-E35E-4D7A-88C1-B7CBE1D3EC9F}" srcId="{966E5D49-B9CD-48CC-A832-AED1A3FA3129}" destId="{D0A8931B-2F48-4ED2-A8CC-AC3FA7A7884A}" srcOrd="3" destOrd="0" parTransId="{0B341998-9FB8-4BF0-AC13-E4AB60FFB290}" sibTransId="{388C6016-F91A-4C85-9819-0266FB5A0C1D}"/>
    <dgm:cxn modelId="{AA297A27-E401-4AE7-85DD-49D6DC4878C4}" type="presOf" srcId="{0C31E76C-9E04-43DA-92A2-7D1B963275A1}" destId="{63D3C57F-4F02-4878-9BB4-1A4BFDCF701D}" srcOrd="0" destOrd="0" presId="urn:microsoft.com/office/officeart/2005/8/layout/vList2"/>
    <dgm:cxn modelId="{7CE10964-8664-4942-A715-004F20DAAA46}" srcId="{966E5D49-B9CD-48CC-A832-AED1A3FA3129}" destId="{0A62045A-4E4B-48BD-80BC-8870B93051CB}" srcOrd="2" destOrd="0" parTransId="{8E5AC5B8-3EA8-4965-81DF-90456E2B8BD8}" sibTransId="{0702557D-20DA-47C7-B2CD-F95EDB282585}"/>
    <dgm:cxn modelId="{A94CB247-EF4B-4993-9CBA-464088DDEBA2}" srcId="{966E5D49-B9CD-48CC-A832-AED1A3FA3129}" destId="{0F098832-1863-4379-B892-EBCB505C020E}" srcOrd="4" destOrd="0" parTransId="{DD6F9601-850F-487B-934D-A2E918EA6778}" sibTransId="{C563FE2A-A272-4C5E-B1DC-2568352C1ADC}"/>
    <dgm:cxn modelId="{ADD4B150-92E5-43A7-9A45-743C7AD0FEFB}" type="presOf" srcId="{966E5D49-B9CD-48CC-A832-AED1A3FA3129}" destId="{12164530-E330-4278-981E-304B9088C16A}" srcOrd="0" destOrd="0" presId="urn:microsoft.com/office/officeart/2005/8/layout/vList2"/>
    <dgm:cxn modelId="{3038B971-F9A4-48F1-A19B-3D1B70A7B446}" type="presOf" srcId="{D08F270B-9A9F-488C-B359-9EE2DA335532}" destId="{EFCF540F-AFFB-49D3-8C6C-E86B617788DD}" srcOrd="0" destOrd="0" presId="urn:microsoft.com/office/officeart/2005/8/layout/vList2"/>
    <dgm:cxn modelId="{F5F4CD85-3841-4755-BF54-6DA1147165BD}" srcId="{966E5D49-B9CD-48CC-A832-AED1A3FA3129}" destId="{D08F270B-9A9F-488C-B359-9EE2DA335532}" srcOrd="1" destOrd="0" parTransId="{4A254CB5-186A-49BA-9D92-EC1DFDCE33BA}" sibTransId="{4AD250AA-6759-4446-96D0-854E9089B6F6}"/>
    <dgm:cxn modelId="{259536BC-BCFB-4892-8840-FD14A5E1C440}" type="presOf" srcId="{0F098832-1863-4379-B892-EBCB505C020E}" destId="{69D8699B-2AF1-4E97-B640-DEB5C3C1F991}" srcOrd="0" destOrd="0" presId="urn:microsoft.com/office/officeart/2005/8/layout/vList2"/>
    <dgm:cxn modelId="{A2FCE2DC-E537-4BA8-A793-C5622CA0A5FA}" srcId="{966E5D49-B9CD-48CC-A832-AED1A3FA3129}" destId="{0C31E76C-9E04-43DA-92A2-7D1B963275A1}" srcOrd="0" destOrd="0" parTransId="{3068144C-823C-4B50-8703-01F5F35F39E6}" sibTransId="{D5118F6D-6285-4228-A0BE-70F5CB4D3BB9}"/>
    <dgm:cxn modelId="{17B9FADF-C83C-47D1-A621-4A1DB5440CD7}" type="presOf" srcId="{0A62045A-4E4B-48BD-80BC-8870B93051CB}" destId="{0B69A082-FB58-4741-AB0E-E1BEB6F82C0B}" srcOrd="0" destOrd="0" presId="urn:microsoft.com/office/officeart/2005/8/layout/vList2"/>
    <dgm:cxn modelId="{C980CFF1-1E46-43D6-B900-C20627E28BE1}" type="presOf" srcId="{D0A8931B-2F48-4ED2-A8CC-AC3FA7A7884A}" destId="{F19EE900-B6E8-4A32-B5AF-D86A59C88123}" srcOrd="0" destOrd="0" presId="urn:microsoft.com/office/officeart/2005/8/layout/vList2"/>
    <dgm:cxn modelId="{14E05AD6-ACC0-4714-ABC6-B4B1668AAED1}" type="presParOf" srcId="{12164530-E330-4278-981E-304B9088C16A}" destId="{63D3C57F-4F02-4878-9BB4-1A4BFDCF701D}" srcOrd="0" destOrd="0" presId="urn:microsoft.com/office/officeart/2005/8/layout/vList2"/>
    <dgm:cxn modelId="{7C0356A2-7850-46B5-8013-672BB049930C}" type="presParOf" srcId="{12164530-E330-4278-981E-304B9088C16A}" destId="{32C435FC-F5D1-4A31-8312-A714DFD5B921}" srcOrd="1" destOrd="0" presId="urn:microsoft.com/office/officeart/2005/8/layout/vList2"/>
    <dgm:cxn modelId="{AF79121C-3C5A-483C-85FC-DA35943FCB4E}" type="presParOf" srcId="{12164530-E330-4278-981E-304B9088C16A}" destId="{EFCF540F-AFFB-49D3-8C6C-E86B617788DD}" srcOrd="2" destOrd="0" presId="urn:microsoft.com/office/officeart/2005/8/layout/vList2"/>
    <dgm:cxn modelId="{DFE096FD-8884-4EFB-A9BA-616C221F0CC6}" type="presParOf" srcId="{12164530-E330-4278-981E-304B9088C16A}" destId="{6C86A18B-BBAF-4FCC-82AC-E86C99109489}" srcOrd="3" destOrd="0" presId="urn:microsoft.com/office/officeart/2005/8/layout/vList2"/>
    <dgm:cxn modelId="{D868A459-CFD2-4B68-8F6A-C783947D2016}" type="presParOf" srcId="{12164530-E330-4278-981E-304B9088C16A}" destId="{0B69A082-FB58-4741-AB0E-E1BEB6F82C0B}" srcOrd="4" destOrd="0" presId="urn:microsoft.com/office/officeart/2005/8/layout/vList2"/>
    <dgm:cxn modelId="{300CCD11-0CC0-42DC-8C1F-1EF56080422C}" type="presParOf" srcId="{12164530-E330-4278-981E-304B9088C16A}" destId="{53C67E79-DC0D-4477-B0C5-2D6F7A1B99E7}" srcOrd="5" destOrd="0" presId="urn:microsoft.com/office/officeart/2005/8/layout/vList2"/>
    <dgm:cxn modelId="{7FB2DF42-31BA-4F12-82C1-0EB4CDE617A4}" type="presParOf" srcId="{12164530-E330-4278-981E-304B9088C16A}" destId="{F19EE900-B6E8-4A32-B5AF-D86A59C88123}" srcOrd="6" destOrd="0" presId="urn:microsoft.com/office/officeart/2005/8/layout/vList2"/>
    <dgm:cxn modelId="{A5B31419-185D-4A4C-A287-B18B5A249ED6}" type="presParOf" srcId="{12164530-E330-4278-981E-304B9088C16A}" destId="{4D443F9D-8DA2-4387-A87B-701C6323D866}" srcOrd="7" destOrd="0" presId="urn:microsoft.com/office/officeart/2005/8/layout/vList2"/>
    <dgm:cxn modelId="{4B66AE64-3275-40E1-BF50-CDAB7A0F1E6E}" type="presParOf" srcId="{12164530-E330-4278-981E-304B9088C16A}" destId="{69D8699B-2AF1-4E97-B640-DEB5C3C1F99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9E4F65D4-3E04-49AB-A1BA-C51CDD6C6B34}">
      <dgm:prSet/>
      <dgm:spPr/>
      <dgm:t>
        <a:bodyPr/>
        <a:lstStyle/>
        <a:p>
          <a:r>
            <a:rPr lang="en-GB" b="1" i="1" dirty="0">
              <a:solidFill>
                <a:srgbClr val="3F3F3F"/>
              </a:solidFill>
              <a:effectLst/>
              <a:latin typeface="hero-new"/>
            </a:rPr>
            <a:t>Children may get anxious when there is a lot of stimulation going on in general for examples at parties, assemblies or movie theatres.</a:t>
          </a:r>
          <a:endParaRPr lang="en-US" b="0" i="0" dirty="0">
            <a:effectLst/>
            <a:latin typeface="hero-new"/>
          </a:endParaRPr>
        </a:p>
      </dgm:t>
    </dgm:pt>
    <dgm:pt modelId="{AB1B571D-630B-4FFB-B6EE-163774E5C84D}" type="parTrans" cxnId="{C7F2CD93-8D52-4A30-8565-848FBB69A47B}">
      <dgm:prSet/>
      <dgm:spPr/>
      <dgm:t>
        <a:bodyPr/>
        <a:lstStyle/>
        <a:p>
          <a:endParaRPr lang="en-GB"/>
        </a:p>
      </dgm:t>
    </dgm:pt>
    <dgm:pt modelId="{C2FBB7AC-F304-4595-B65A-607D2FD570CE}" type="sibTrans" cxnId="{C7F2CD93-8D52-4A30-8565-848FBB69A47B}">
      <dgm:prSet/>
      <dgm:spPr/>
      <dgm:t>
        <a:bodyPr/>
        <a:lstStyle/>
        <a:p>
          <a:endParaRPr lang="en-GB"/>
        </a:p>
      </dgm:t>
    </dgm:pt>
    <dgm:pt modelId="{52121AC2-1762-4197-B16C-0E89AD3094F5}">
      <dgm:prSet/>
      <dgm:spPr/>
      <dgm:t>
        <a:bodyPr/>
        <a:lstStyle/>
        <a:p>
          <a:r>
            <a:rPr lang="en-GB" b="1" i="1">
              <a:solidFill>
                <a:srgbClr val="3F3F3F"/>
              </a:solidFill>
              <a:effectLst/>
              <a:latin typeface="hero-new"/>
            </a:rPr>
            <a:t>Sensitivities can occur with specific types of sensory inputs or a child can be sensitive to stimulation in general.</a:t>
          </a:r>
        </a:p>
      </dgm:t>
    </dgm:pt>
    <dgm:pt modelId="{3E5D209E-F33C-48B2-B8C9-A4A11FDCE9FC}" type="parTrans" cxnId="{9FB8E831-C452-4715-8452-6FE63EA2E01F}">
      <dgm:prSet/>
      <dgm:spPr/>
      <dgm:t>
        <a:bodyPr/>
        <a:lstStyle/>
        <a:p>
          <a:endParaRPr lang="en-GB"/>
        </a:p>
      </dgm:t>
    </dgm:pt>
    <dgm:pt modelId="{96478BBF-55D3-49DC-82A4-ACF4F4DEE4C3}" type="sibTrans" cxnId="{9FB8E831-C452-4715-8452-6FE63EA2E01F}">
      <dgm:prSet/>
      <dgm:spPr/>
      <dgm:t>
        <a:bodyPr/>
        <a:lstStyle/>
        <a:p>
          <a:endParaRPr lang="en-GB"/>
        </a:p>
      </dgm:t>
    </dgm:pt>
    <dgm:pt modelId="{C6D3DC24-D72B-439B-B23B-60405D433C84}">
      <dgm:prSet/>
      <dgm:spPr/>
      <dgm:t>
        <a:bodyPr/>
        <a:lstStyle/>
        <a:p>
          <a:r>
            <a:rPr lang="en-GB" b="1" i="1">
              <a:solidFill>
                <a:srgbClr val="3F3F3F"/>
              </a:solidFill>
              <a:effectLst/>
              <a:latin typeface="hero-new"/>
            </a:rPr>
            <a:t>This is not only highly distracting but can cause distress and anxiety.</a:t>
          </a:r>
        </a:p>
      </dgm:t>
    </dgm:pt>
    <dgm:pt modelId="{CF45FD56-AD3E-4921-ABD8-803AB391BB2E}" type="parTrans" cxnId="{3853D5F6-211D-4576-AA8F-DBE89C93507B}">
      <dgm:prSet/>
      <dgm:spPr/>
      <dgm:t>
        <a:bodyPr/>
        <a:lstStyle/>
        <a:p>
          <a:endParaRPr lang="en-GB"/>
        </a:p>
      </dgm:t>
    </dgm:pt>
    <dgm:pt modelId="{34E89B31-E92A-4168-8E37-FA45B347DF94}" type="sibTrans" cxnId="{3853D5F6-211D-4576-AA8F-DBE89C93507B}">
      <dgm:prSet/>
      <dgm:spPr/>
      <dgm:t>
        <a:bodyPr/>
        <a:lstStyle/>
        <a:p>
          <a:endParaRPr lang="en-GB"/>
        </a:p>
      </dgm:t>
    </dgm:pt>
    <dgm:pt modelId="{BB815D80-334F-42B7-A32C-B58DA75A7732}">
      <dgm:prSet/>
      <dgm:spPr/>
      <dgm:t>
        <a:bodyPr/>
        <a:lstStyle/>
        <a:p>
          <a:r>
            <a:rPr lang="en-GB" b="1" i="1">
              <a:solidFill>
                <a:srgbClr val="3F3F3F"/>
              </a:solidFill>
              <a:effectLst/>
              <a:latin typeface="hero-new"/>
            </a:rPr>
            <a:t>This anxiety can become high very quickly and can unintentionally lead to challenging behaviour as the child struggles to cope.</a:t>
          </a:r>
        </a:p>
      </dgm:t>
    </dgm:pt>
    <dgm:pt modelId="{5649C147-D3C6-49D4-8560-18D7202DFE48}" type="parTrans" cxnId="{75B8F191-4F5F-4F64-A125-F201AA936F64}">
      <dgm:prSet/>
      <dgm:spPr/>
      <dgm:t>
        <a:bodyPr/>
        <a:lstStyle/>
        <a:p>
          <a:endParaRPr lang="en-GB"/>
        </a:p>
      </dgm:t>
    </dgm:pt>
    <dgm:pt modelId="{2CD88A88-9ECC-4601-8119-818C183DB01F}" type="sibTrans" cxnId="{75B8F191-4F5F-4F64-A125-F201AA936F64}">
      <dgm:prSet/>
      <dgm:spPr/>
      <dgm:t>
        <a:bodyPr/>
        <a:lstStyle/>
        <a:p>
          <a:endParaRPr lang="en-GB"/>
        </a:p>
      </dgm:t>
    </dgm:pt>
    <dgm:pt modelId="{845C5285-0CAF-44E1-A3FF-B27A58B7FD8C}">
      <dgm:prSet/>
      <dgm:spPr/>
      <dgm:t>
        <a:bodyPr/>
        <a:lstStyle/>
        <a:p>
          <a:r>
            <a:rPr lang="en-US" b="0" i="0">
              <a:effectLst/>
              <a:latin typeface="hero-new"/>
            </a:rPr>
            <a:t>Children may become overwhelmed if they have a busy schedule with a number of stimulating activities occurring.</a:t>
          </a:r>
        </a:p>
      </dgm:t>
    </dgm:pt>
    <dgm:pt modelId="{22C3EAFA-5450-4EAE-B40E-8212ECCD76C0}" type="parTrans" cxnId="{600950EB-6D5E-4833-8072-1E6A376AFACF}">
      <dgm:prSet/>
      <dgm:spPr/>
      <dgm:t>
        <a:bodyPr/>
        <a:lstStyle/>
        <a:p>
          <a:endParaRPr lang="en-GB"/>
        </a:p>
      </dgm:t>
    </dgm:pt>
    <dgm:pt modelId="{52246ED0-E8F2-4D85-8A23-4FF88B5D1D00}" type="sibTrans" cxnId="{600950EB-6D5E-4833-8072-1E6A376AFACF}">
      <dgm:prSet/>
      <dgm:spPr/>
      <dgm:t>
        <a:bodyPr/>
        <a:lstStyle/>
        <a:p>
          <a:endParaRPr lang="en-GB"/>
        </a:p>
      </dgm:t>
    </dgm:pt>
    <dgm:pt modelId="{BF8B3122-7045-4ABE-B7BE-6F1D6E8EE2C9}">
      <dgm:prSet/>
      <dgm:spPr/>
      <dgm:t>
        <a:bodyPr/>
        <a:lstStyle/>
        <a:p>
          <a:r>
            <a:rPr lang="en-US" b="0" i="0">
              <a:effectLst/>
              <a:latin typeface="hero-new"/>
            </a:rPr>
            <a:t>Problems can also occur if young people are under stimulated. If there is a lack of activity available or if the YP does not understand the activity.</a:t>
          </a:r>
        </a:p>
      </dgm:t>
    </dgm:pt>
    <dgm:pt modelId="{4842FA29-ABB7-4F34-9D3A-A0C25BE2390D}" type="parTrans" cxnId="{E844C635-1699-40AF-BD86-DA3F9FC7B480}">
      <dgm:prSet/>
      <dgm:spPr/>
      <dgm:t>
        <a:bodyPr/>
        <a:lstStyle/>
        <a:p>
          <a:endParaRPr lang="en-GB"/>
        </a:p>
      </dgm:t>
    </dgm:pt>
    <dgm:pt modelId="{9893D24A-EAC4-4427-A112-308C9AAEC215}" type="sibTrans" cxnId="{E844C635-1699-40AF-BD86-DA3F9FC7B480}">
      <dgm:prSet/>
      <dgm:spPr/>
      <dgm:t>
        <a:bodyPr/>
        <a:lstStyle/>
        <a:p>
          <a:endParaRPr lang="en-GB"/>
        </a:p>
      </dgm:t>
    </dgm:pt>
    <dgm:pt modelId="{778B3B8D-29F7-45B3-ABDC-99CE82664847}" type="pres">
      <dgm:prSet presAssocID="{CBA25E6C-CA90-454F-A086-3B39811FB84D}" presName="linear" presStyleCnt="0">
        <dgm:presLayoutVars>
          <dgm:animLvl val="lvl"/>
          <dgm:resizeHandles val="exact"/>
        </dgm:presLayoutVars>
      </dgm:prSet>
      <dgm:spPr/>
    </dgm:pt>
    <dgm:pt modelId="{812D9776-20D7-4274-BE5D-C9D1D8327E40}" type="pres">
      <dgm:prSet presAssocID="{52121AC2-1762-4197-B16C-0E89AD3094F5}" presName="parentText" presStyleLbl="node1" presStyleIdx="0" presStyleCnt="6">
        <dgm:presLayoutVars>
          <dgm:chMax val="0"/>
          <dgm:bulletEnabled val="1"/>
        </dgm:presLayoutVars>
      </dgm:prSet>
      <dgm:spPr/>
    </dgm:pt>
    <dgm:pt modelId="{75C1A96A-82DD-4683-BD78-9F796C9A5534}" type="pres">
      <dgm:prSet presAssocID="{96478BBF-55D3-49DC-82A4-ACF4F4DEE4C3}" presName="spacer" presStyleCnt="0"/>
      <dgm:spPr/>
    </dgm:pt>
    <dgm:pt modelId="{9712D04B-DFAB-48E7-81F8-7308ADDA6086}" type="pres">
      <dgm:prSet presAssocID="{C6D3DC24-D72B-439B-B23B-60405D433C84}" presName="parentText" presStyleLbl="node1" presStyleIdx="1" presStyleCnt="6">
        <dgm:presLayoutVars>
          <dgm:chMax val="0"/>
          <dgm:bulletEnabled val="1"/>
        </dgm:presLayoutVars>
      </dgm:prSet>
      <dgm:spPr/>
    </dgm:pt>
    <dgm:pt modelId="{A94F4A7C-2649-4797-A410-F42AC9033C8D}" type="pres">
      <dgm:prSet presAssocID="{34E89B31-E92A-4168-8E37-FA45B347DF94}" presName="spacer" presStyleCnt="0"/>
      <dgm:spPr/>
    </dgm:pt>
    <dgm:pt modelId="{B6D0632F-BE4C-4CB6-99ED-189BEBB7D69B}" type="pres">
      <dgm:prSet presAssocID="{BB815D80-334F-42B7-A32C-B58DA75A7732}" presName="parentText" presStyleLbl="node1" presStyleIdx="2" presStyleCnt="6">
        <dgm:presLayoutVars>
          <dgm:chMax val="0"/>
          <dgm:bulletEnabled val="1"/>
        </dgm:presLayoutVars>
      </dgm:prSet>
      <dgm:spPr/>
    </dgm:pt>
    <dgm:pt modelId="{14A2B60B-D37E-417F-AF7C-6E591D234422}" type="pres">
      <dgm:prSet presAssocID="{2CD88A88-9ECC-4601-8119-818C183DB01F}" presName="spacer" presStyleCnt="0"/>
      <dgm:spPr/>
    </dgm:pt>
    <dgm:pt modelId="{708B4A19-1AB1-4429-8F74-29E89ED06D3E}" type="pres">
      <dgm:prSet presAssocID="{9E4F65D4-3E04-49AB-A1BA-C51CDD6C6B34}" presName="parentText" presStyleLbl="node1" presStyleIdx="3" presStyleCnt="6">
        <dgm:presLayoutVars>
          <dgm:chMax val="0"/>
          <dgm:bulletEnabled val="1"/>
        </dgm:presLayoutVars>
      </dgm:prSet>
      <dgm:spPr/>
    </dgm:pt>
    <dgm:pt modelId="{C27378B8-B24B-4CD1-B887-63D67C551D97}" type="pres">
      <dgm:prSet presAssocID="{C2FBB7AC-F304-4595-B65A-607D2FD570CE}" presName="spacer" presStyleCnt="0"/>
      <dgm:spPr/>
    </dgm:pt>
    <dgm:pt modelId="{BB9BF770-DA26-43C9-9E2C-9EC33F5B92D5}" type="pres">
      <dgm:prSet presAssocID="{845C5285-0CAF-44E1-A3FF-B27A58B7FD8C}" presName="parentText" presStyleLbl="node1" presStyleIdx="4" presStyleCnt="6">
        <dgm:presLayoutVars>
          <dgm:chMax val="0"/>
          <dgm:bulletEnabled val="1"/>
        </dgm:presLayoutVars>
      </dgm:prSet>
      <dgm:spPr/>
    </dgm:pt>
    <dgm:pt modelId="{1F067085-4CF9-47B4-BBA6-DC83BF671B9B}" type="pres">
      <dgm:prSet presAssocID="{52246ED0-E8F2-4D85-8A23-4FF88B5D1D00}" presName="spacer" presStyleCnt="0"/>
      <dgm:spPr/>
    </dgm:pt>
    <dgm:pt modelId="{3C508B8A-12CF-48F3-99E1-53ABBB8CD150}" type="pres">
      <dgm:prSet presAssocID="{BF8B3122-7045-4ABE-B7BE-6F1D6E8EE2C9}" presName="parentText" presStyleLbl="node1" presStyleIdx="5" presStyleCnt="6">
        <dgm:presLayoutVars>
          <dgm:chMax val="0"/>
          <dgm:bulletEnabled val="1"/>
        </dgm:presLayoutVars>
      </dgm:prSet>
      <dgm:spPr/>
    </dgm:pt>
  </dgm:ptLst>
  <dgm:cxnLst>
    <dgm:cxn modelId="{587C4513-1413-4C3E-820E-776C9C554A09}" type="presOf" srcId="{52121AC2-1762-4197-B16C-0E89AD3094F5}" destId="{812D9776-20D7-4274-BE5D-C9D1D8327E40}" srcOrd="0" destOrd="0" presId="urn:microsoft.com/office/officeart/2005/8/layout/vList2"/>
    <dgm:cxn modelId="{9FB8E831-C452-4715-8452-6FE63EA2E01F}" srcId="{CBA25E6C-CA90-454F-A086-3B39811FB84D}" destId="{52121AC2-1762-4197-B16C-0E89AD3094F5}" srcOrd="0" destOrd="0" parTransId="{3E5D209E-F33C-48B2-B8C9-A4A11FDCE9FC}" sibTransId="{96478BBF-55D3-49DC-82A4-ACF4F4DEE4C3}"/>
    <dgm:cxn modelId="{E844C635-1699-40AF-BD86-DA3F9FC7B480}" srcId="{CBA25E6C-CA90-454F-A086-3B39811FB84D}" destId="{BF8B3122-7045-4ABE-B7BE-6F1D6E8EE2C9}" srcOrd="5" destOrd="0" parTransId="{4842FA29-ABB7-4F34-9D3A-A0C25BE2390D}" sibTransId="{9893D24A-EAC4-4427-A112-308C9AAEC215}"/>
    <dgm:cxn modelId="{BD249C71-6CF4-464F-909B-3760B3B76062}" type="presOf" srcId="{CBA25E6C-CA90-454F-A086-3B39811FB84D}" destId="{778B3B8D-29F7-45B3-ABDC-99CE82664847}" srcOrd="0" destOrd="0" presId="urn:microsoft.com/office/officeart/2005/8/layout/vList2"/>
    <dgm:cxn modelId="{75B8F191-4F5F-4F64-A125-F201AA936F64}" srcId="{CBA25E6C-CA90-454F-A086-3B39811FB84D}" destId="{BB815D80-334F-42B7-A32C-B58DA75A7732}" srcOrd="2" destOrd="0" parTransId="{5649C147-D3C6-49D4-8560-18D7202DFE48}" sibTransId="{2CD88A88-9ECC-4601-8119-818C183DB01F}"/>
    <dgm:cxn modelId="{C7F2CD93-8D52-4A30-8565-848FBB69A47B}" srcId="{CBA25E6C-CA90-454F-A086-3B39811FB84D}" destId="{9E4F65D4-3E04-49AB-A1BA-C51CDD6C6B34}" srcOrd="3" destOrd="0" parTransId="{AB1B571D-630B-4FFB-B6EE-163774E5C84D}" sibTransId="{C2FBB7AC-F304-4595-B65A-607D2FD570CE}"/>
    <dgm:cxn modelId="{CB130FA9-E2F8-4F05-BC67-744C13AEF4F6}" type="presOf" srcId="{845C5285-0CAF-44E1-A3FF-B27A58B7FD8C}" destId="{BB9BF770-DA26-43C9-9E2C-9EC33F5B92D5}" srcOrd="0" destOrd="0" presId="urn:microsoft.com/office/officeart/2005/8/layout/vList2"/>
    <dgm:cxn modelId="{432CA6AE-9D93-4FC8-A808-19E51A798CED}" type="presOf" srcId="{BF8B3122-7045-4ABE-B7BE-6F1D6E8EE2C9}" destId="{3C508B8A-12CF-48F3-99E1-53ABBB8CD150}" srcOrd="0" destOrd="0" presId="urn:microsoft.com/office/officeart/2005/8/layout/vList2"/>
    <dgm:cxn modelId="{90E233CC-B6C9-4FA8-95FE-84AD2B0EE930}" type="presOf" srcId="{BB815D80-334F-42B7-A32C-B58DA75A7732}" destId="{B6D0632F-BE4C-4CB6-99ED-189BEBB7D69B}" srcOrd="0" destOrd="0" presId="urn:microsoft.com/office/officeart/2005/8/layout/vList2"/>
    <dgm:cxn modelId="{632364D1-5410-4828-BA6A-00B8B3EB4247}" type="presOf" srcId="{9E4F65D4-3E04-49AB-A1BA-C51CDD6C6B34}" destId="{708B4A19-1AB1-4429-8F74-29E89ED06D3E}" srcOrd="0" destOrd="0" presId="urn:microsoft.com/office/officeart/2005/8/layout/vList2"/>
    <dgm:cxn modelId="{600950EB-6D5E-4833-8072-1E6A376AFACF}" srcId="{CBA25E6C-CA90-454F-A086-3B39811FB84D}" destId="{845C5285-0CAF-44E1-A3FF-B27A58B7FD8C}" srcOrd="4" destOrd="0" parTransId="{22C3EAFA-5450-4EAE-B40E-8212ECCD76C0}" sibTransId="{52246ED0-E8F2-4D85-8A23-4FF88B5D1D00}"/>
    <dgm:cxn modelId="{DEA66DF1-3A4E-49CC-9364-CD1AA4231CCF}" type="presOf" srcId="{C6D3DC24-D72B-439B-B23B-60405D433C84}" destId="{9712D04B-DFAB-48E7-81F8-7308ADDA6086}" srcOrd="0" destOrd="0" presId="urn:microsoft.com/office/officeart/2005/8/layout/vList2"/>
    <dgm:cxn modelId="{3853D5F6-211D-4576-AA8F-DBE89C93507B}" srcId="{CBA25E6C-CA90-454F-A086-3B39811FB84D}" destId="{C6D3DC24-D72B-439B-B23B-60405D433C84}" srcOrd="1" destOrd="0" parTransId="{CF45FD56-AD3E-4921-ABD8-803AB391BB2E}" sibTransId="{34E89B31-E92A-4168-8E37-FA45B347DF94}"/>
    <dgm:cxn modelId="{07D7424F-C99E-4211-848E-38EA9197AEF4}" type="presParOf" srcId="{778B3B8D-29F7-45B3-ABDC-99CE82664847}" destId="{812D9776-20D7-4274-BE5D-C9D1D8327E40}" srcOrd="0" destOrd="0" presId="urn:microsoft.com/office/officeart/2005/8/layout/vList2"/>
    <dgm:cxn modelId="{3DAFCD5A-3321-432B-997D-4B63FC93FB85}" type="presParOf" srcId="{778B3B8D-29F7-45B3-ABDC-99CE82664847}" destId="{75C1A96A-82DD-4683-BD78-9F796C9A5534}" srcOrd="1" destOrd="0" presId="urn:microsoft.com/office/officeart/2005/8/layout/vList2"/>
    <dgm:cxn modelId="{526C704C-1680-459B-B7BA-EF6C4DCBBD95}" type="presParOf" srcId="{778B3B8D-29F7-45B3-ABDC-99CE82664847}" destId="{9712D04B-DFAB-48E7-81F8-7308ADDA6086}" srcOrd="2" destOrd="0" presId="urn:microsoft.com/office/officeart/2005/8/layout/vList2"/>
    <dgm:cxn modelId="{985563E0-BF87-4FD5-8912-B224B72BDC27}" type="presParOf" srcId="{778B3B8D-29F7-45B3-ABDC-99CE82664847}" destId="{A94F4A7C-2649-4797-A410-F42AC9033C8D}" srcOrd="3" destOrd="0" presId="urn:microsoft.com/office/officeart/2005/8/layout/vList2"/>
    <dgm:cxn modelId="{0406EECA-8B1D-46A9-90E4-1A708D96D1B1}" type="presParOf" srcId="{778B3B8D-29F7-45B3-ABDC-99CE82664847}" destId="{B6D0632F-BE4C-4CB6-99ED-189BEBB7D69B}" srcOrd="4" destOrd="0" presId="urn:microsoft.com/office/officeart/2005/8/layout/vList2"/>
    <dgm:cxn modelId="{170DE3F5-C10E-4D03-BE61-64E205A249DE}" type="presParOf" srcId="{778B3B8D-29F7-45B3-ABDC-99CE82664847}" destId="{14A2B60B-D37E-417F-AF7C-6E591D234422}" srcOrd="5" destOrd="0" presId="urn:microsoft.com/office/officeart/2005/8/layout/vList2"/>
    <dgm:cxn modelId="{D9AF2A19-D116-42ED-B999-1201582FF517}" type="presParOf" srcId="{778B3B8D-29F7-45B3-ABDC-99CE82664847}" destId="{708B4A19-1AB1-4429-8F74-29E89ED06D3E}" srcOrd="6" destOrd="0" presId="urn:microsoft.com/office/officeart/2005/8/layout/vList2"/>
    <dgm:cxn modelId="{C07275AB-F54C-4794-83E6-2BFC0B5B88B0}" type="presParOf" srcId="{778B3B8D-29F7-45B3-ABDC-99CE82664847}" destId="{C27378B8-B24B-4CD1-B887-63D67C551D97}" srcOrd="7" destOrd="0" presId="urn:microsoft.com/office/officeart/2005/8/layout/vList2"/>
    <dgm:cxn modelId="{B9DB4217-AF38-4A2E-8B79-04C32EB70735}" type="presParOf" srcId="{778B3B8D-29F7-45B3-ABDC-99CE82664847}" destId="{BB9BF770-DA26-43C9-9E2C-9EC33F5B92D5}" srcOrd="8" destOrd="0" presId="urn:microsoft.com/office/officeart/2005/8/layout/vList2"/>
    <dgm:cxn modelId="{22D38109-8173-4E4D-AD78-72371A7C3994}" type="presParOf" srcId="{778B3B8D-29F7-45B3-ABDC-99CE82664847}" destId="{1F067085-4CF9-47B4-BBA6-DC83BF671B9B}" srcOrd="9" destOrd="0" presId="urn:microsoft.com/office/officeart/2005/8/layout/vList2"/>
    <dgm:cxn modelId="{63EB7674-29AC-4E2C-B483-AFDA78CD0055}" type="presParOf" srcId="{778B3B8D-29F7-45B3-ABDC-99CE82664847}" destId="{3C508B8A-12CF-48F3-99E1-53ABBB8CD150}"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BA25E6C-CA90-454F-A086-3B39811FB8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custT="1"/>
      <dgm:spPr/>
      <dgm:t>
        <a:bodyPr/>
        <a:lstStyle/>
        <a:p>
          <a:r>
            <a:rPr lang="en-GB" sz="1600" b="1" i="0">
              <a:effectLst/>
              <a:latin typeface="hero-new"/>
            </a:rPr>
            <a:t>Difficulty with loud sounds </a:t>
          </a:r>
        </a:p>
        <a:p>
          <a:r>
            <a:rPr lang="en-GB" sz="1600" b="1" i="0">
              <a:effectLst/>
              <a:latin typeface="hero-new"/>
            </a:rPr>
            <a:t>(fire alarms, school bells or the roar of a crowd.)</a:t>
          </a:r>
          <a:endParaRPr lang="en-US" sz="1600" b="1" i="0">
            <a:effectLst/>
            <a:latin typeface="hero-new"/>
          </a:endParaRPr>
        </a:p>
      </dgm:t>
    </dgm:pt>
    <dgm:pt modelId="{62C74419-B545-4685-A4E2-A42D64898BE2}" type="parTrans" cxnId="{AD557A51-3260-40E1-87C3-246B8E129A07}">
      <dgm:prSet/>
      <dgm:spPr/>
      <dgm:t>
        <a:bodyPr/>
        <a:lstStyle/>
        <a:p>
          <a:endParaRPr lang="en-GB" sz="1600" b="1" i="0">
            <a:latin typeface="hero-new"/>
          </a:endParaRPr>
        </a:p>
      </dgm:t>
    </dgm:pt>
    <dgm:pt modelId="{98D005B9-2C53-4AA1-A717-F13A00B0285D}" type="sibTrans" cxnId="{AD557A51-3260-40E1-87C3-246B8E129A07}">
      <dgm:prSet/>
      <dgm:spPr/>
      <dgm:t>
        <a:bodyPr/>
        <a:lstStyle/>
        <a:p>
          <a:endParaRPr lang="en-GB" sz="1600" b="1" i="0">
            <a:latin typeface="hero-new"/>
          </a:endParaRPr>
        </a:p>
      </dgm:t>
    </dgm:pt>
    <dgm:pt modelId="{8B71D17D-0102-4A4D-A534-EED9FBF3F126}">
      <dgm:prSet custT="1"/>
      <dgm:spPr/>
      <dgm:t>
        <a:bodyPr/>
        <a:lstStyle/>
        <a:p>
          <a:pPr rtl="0"/>
          <a:r>
            <a:rPr lang="en-US" sz="1600" b="1" i="0">
              <a:effectLst/>
              <a:latin typeface="hero-new"/>
            </a:rPr>
            <a:t>Difficulty with particular sounds (squeak of markers, someone eating crisps) </a:t>
          </a:r>
        </a:p>
      </dgm:t>
    </dgm:pt>
    <dgm:pt modelId="{6902865F-CBC1-4958-9ED5-3395D481E378}" type="parTrans" cxnId="{DA2E573D-6171-41B6-84F8-0DA034556764}">
      <dgm:prSet/>
      <dgm:spPr/>
      <dgm:t>
        <a:bodyPr/>
        <a:lstStyle/>
        <a:p>
          <a:endParaRPr lang="en-GB" sz="1600" b="1" i="0">
            <a:latin typeface="hero-new"/>
          </a:endParaRPr>
        </a:p>
      </dgm:t>
    </dgm:pt>
    <dgm:pt modelId="{D8384351-D12F-4881-811D-353D6115ADD0}" type="sibTrans" cxnId="{DA2E573D-6171-41B6-84F8-0DA034556764}">
      <dgm:prSet/>
      <dgm:spPr/>
      <dgm:t>
        <a:bodyPr/>
        <a:lstStyle/>
        <a:p>
          <a:endParaRPr lang="en-GB" sz="1600" b="1" i="0">
            <a:latin typeface="hero-new"/>
          </a:endParaRPr>
        </a:p>
      </dgm:t>
    </dgm:pt>
    <dgm:pt modelId="{D35331D2-D79D-44DC-9274-1C7B6BD64035}">
      <dgm:prSet custT="1"/>
      <dgm:spPr/>
      <dgm:t>
        <a:bodyPr/>
        <a:lstStyle/>
        <a:p>
          <a:r>
            <a:rPr lang="en-US" sz="1600" b="1" i="0">
              <a:effectLst/>
              <a:latin typeface="hero-new"/>
            </a:rPr>
            <a:t>Sensitivities to the taste, smell and texture of food which can lead to food refusal.</a:t>
          </a:r>
        </a:p>
      </dgm:t>
    </dgm:pt>
    <dgm:pt modelId="{FE9B206C-520E-4B1E-9AC3-9C2B06ACAC1F}" type="parTrans" cxnId="{05EE6C4E-76D3-453D-B7BA-E98073A6FE62}">
      <dgm:prSet/>
      <dgm:spPr/>
      <dgm:t>
        <a:bodyPr/>
        <a:lstStyle/>
        <a:p>
          <a:endParaRPr lang="en-GB" sz="1600"/>
        </a:p>
      </dgm:t>
    </dgm:pt>
    <dgm:pt modelId="{7F13253B-68A7-49F4-BB27-A57285B66626}" type="sibTrans" cxnId="{05EE6C4E-76D3-453D-B7BA-E98073A6FE62}">
      <dgm:prSet/>
      <dgm:spPr/>
      <dgm:t>
        <a:bodyPr/>
        <a:lstStyle/>
        <a:p>
          <a:endParaRPr lang="en-GB" sz="1600"/>
        </a:p>
      </dgm:t>
    </dgm:pt>
    <dgm:pt modelId="{1E39B5D0-5ECA-4460-81F6-F4396A91BD4C}">
      <dgm:prSet custT="1"/>
      <dgm:spPr/>
      <dgm:t>
        <a:bodyPr/>
        <a:lstStyle/>
        <a:p>
          <a:r>
            <a:rPr lang="en-US" sz="1600" b="1" i="0">
              <a:effectLst/>
              <a:latin typeface="hero-new"/>
            </a:rPr>
            <a:t>Sensitivity to smell can lead to challenging behaviour and impact on social lives and public behaviour.</a:t>
          </a:r>
        </a:p>
      </dgm:t>
    </dgm:pt>
    <dgm:pt modelId="{2518890A-0B29-4FA6-AEB4-CEEBC33D5298}" type="parTrans" cxnId="{2F715769-12EA-48A7-A42B-A76EA516ED9C}">
      <dgm:prSet/>
      <dgm:spPr/>
      <dgm:t>
        <a:bodyPr/>
        <a:lstStyle/>
        <a:p>
          <a:endParaRPr lang="en-GB" sz="1600"/>
        </a:p>
      </dgm:t>
    </dgm:pt>
    <dgm:pt modelId="{E99F5CE5-3414-491A-8B67-128682D2F8E5}" type="sibTrans" cxnId="{2F715769-12EA-48A7-A42B-A76EA516ED9C}">
      <dgm:prSet/>
      <dgm:spPr/>
      <dgm:t>
        <a:bodyPr/>
        <a:lstStyle/>
        <a:p>
          <a:endParaRPr lang="en-GB" sz="1600"/>
        </a:p>
      </dgm:t>
    </dgm:pt>
    <dgm:pt modelId="{70F6FAB6-0EA7-4181-A011-9D6E0663B9D1}">
      <dgm:prSet custT="1"/>
      <dgm:spPr/>
      <dgm:t>
        <a:bodyPr/>
        <a:lstStyle/>
        <a:p>
          <a:r>
            <a:rPr lang="en-US" sz="1600" b="1" i="0">
              <a:effectLst/>
              <a:latin typeface="hero-new"/>
            </a:rPr>
            <a:t>Sensitivity to touch can lead to being sensitive to the feel of certain types of clothing / towels.</a:t>
          </a:r>
        </a:p>
      </dgm:t>
    </dgm:pt>
    <dgm:pt modelId="{B21647EA-3BEF-481B-A0E1-4079A1D603F4}" type="parTrans" cxnId="{CB0E777F-FE8F-460B-A004-BA7C25B09345}">
      <dgm:prSet/>
      <dgm:spPr/>
      <dgm:t>
        <a:bodyPr/>
        <a:lstStyle/>
        <a:p>
          <a:endParaRPr lang="en-GB" sz="1600"/>
        </a:p>
      </dgm:t>
    </dgm:pt>
    <dgm:pt modelId="{3ADA7EB5-DD2E-471C-8628-88CD8C75B88E}" type="sibTrans" cxnId="{CB0E777F-FE8F-460B-A004-BA7C25B09345}">
      <dgm:prSet/>
      <dgm:spPr/>
      <dgm:t>
        <a:bodyPr/>
        <a:lstStyle/>
        <a:p>
          <a:endParaRPr lang="en-GB" sz="1600"/>
        </a:p>
      </dgm:t>
    </dgm:pt>
    <dgm:pt modelId="{6A6093BA-AA0B-41A6-8C2D-03FC52F63759}">
      <dgm:prSet custT="1"/>
      <dgm:spPr/>
      <dgm:t>
        <a:bodyPr/>
        <a:lstStyle/>
        <a:p>
          <a:pPr rtl="0"/>
          <a:r>
            <a:rPr lang="en-US" sz="1600" b="1" i="0">
              <a:effectLst/>
              <a:latin typeface="hero-new"/>
            </a:rPr>
            <a:t>Autistic YP  can also be highly sensitive to being touched or bumped into unexpectedly  by others. </a:t>
          </a:r>
        </a:p>
      </dgm:t>
    </dgm:pt>
    <dgm:pt modelId="{329410CB-BEDF-43AB-9A71-35C5B1B6AFD9}" type="parTrans" cxnId="{C5DFCE28-1393-48C6-ABB4-FA768090FD8D}">
      <dgm:prSet/>
      <dgm:spPr/>
      <dgm:t>
        <a:bodyPr/>
        <a:lstStyle/>
        <a:p>
          <a:endParaRPr lang="en-GB" sz="1600"/>
        </a:p>
      </dgm:t>
    </dgm:pt>
    <dgm:pt modelId="{8D6F8251-5B5E-4B06-BC7E-7C5F1BD8BEB1}" type="sibTrans" cxnId="{C5DFCE28-1393-48C6-ABB4-FA768090FD8D}">
      <dgm:prSet/>
      <dgm:spPr/>
      <dgm:t>
        <a:bodyPr/>
        <a:lstStyle/>
        <a:p>
          <a:endParaRPr lang="en-GB" sz="1600"/>
        </a:p>
      </dgm:t>
    </dgm:pt>
    <dgm:pt modelId="{7657224B-3991-4B18-88B2-E7170A4D2FAF}">
      <dgm:prSet custT="1"/>
      <dgm:spPr/>
      <dgm:t>
        <a:bodyPr/>
        <a:lstStyle/>
        <a:p>
          <a:pPr rtl="0"/>
          <a:r>
            <a:rPr lang="en-US" sz="1600" b="1" i="0">
              <a:effectLst/>
              <a:latin typeface="hero-new"/>
            </a:rPr>
            <a:t>Under –responsive to touch can also lead to YP trying to stimulate their sense of touch through  firm bear hugs, chewing on inedible items.</a:t>
          </a:r>
        </a:p>
      </dgm:t>
    </dgm:pt>
    <dgm:pt modelId="{51C3EF83-872D-4979-B70C-6D8C9D3D63CC}" type="parTrans" cxnId="{2F9BCF7D-BB89-453A-A8BC-FCAB12A00A6F}">
      <dgm:prSet/>
      <dgm:spPr/>
      <dgm:t>
        <a:bodyPr/>
        <a:lstStyle/>
        <a:p>
          <a:endParaRPr lang="en-GB" sz="1600"/>
        </a:p>
      </dgm:t>
    </dgm:pt>
    <dgm:pt modelId="{6D74679E-E55D-4886-B9E3-8FAFE5944675}" type="sibTrans" cxnId="{2F9BCF7D-BB89-453A-A8BC-FCAB12A00A6F}">
      <dgm:prSet/>
      <dgm:spPr/>
      <dgm:t>
        <a:bodyPr/>
        <a:lstStyle/>
        <a:p>
          <a:endParaRPr lang="en-GB" sz="1600"/>
        </a:p>
      </dgm:t>
    </dgm:pt>
    <dgm:pt modelId="{B0A6A274-5940-42F2-8DFC-D2B4308C1495}">
      <dgm:prSet custT="1"/>
      <dgm:spPr/>
      <dgm:t>
        <a:bodyPr/>
        <a:lstStyle/>
        <a:p>
          <a:pPr rtl="0"/>
          <a:r>
            <a:rPr lang="en-US" sz="1600" b="1" i="0">
              <a:effectLst/>
              <a:latin typeface="hero-new"/>
            </a:rPr>
            <a:t>YP  can be hyper or hypo sensitive to sight. ( light levels, specific types of lighting) </a:t>
          </a:r>
        </a:p>
      </dgm:t>
    </dgm:pt>
    <dgm:pt modelId="{7DD1C12D-74E3-4D0B-A663-E63726E4B480}" type="parTrans" cxnId="{FC8CE519-79E4-4A27-8204-B83E366F6EA5}">
      <dgm:prSet/>
      <dgm:spPr/>
      <dgm:t>
        <a:bodyPr/>
        <a:lstStyle/>
        <a:p>
          <a:endParaRPr lang="en-GB" sz="1600"/>
        </a:p>
      </dgm:t>
    </dgm:pt>
    <dgm:pt modelId="{2002CAF6-4430-41E1-BD67-E0DBF10589D0}" type="sibTrans" cxnId="{FC8CE519-79E4-4A27-8204-B83E366F6EA5}">
      <dgm:prSet/>
      <dgm:spPr/>
      <dgm:t>
        <a:bodyPr/>
        <a:lstStyle/>
        <a:p>
          <a:endParaRPr lang="en-GB" sz="1600"/>
        </a:p>
      </dgm:t>
    </dgm:pt>
    <dgm:pt modelId="{132F6210-F759-4543-8586-ECD4DA17A2D0}">
      <dgm:prSet custT="1"/>
      <dgm:spPr/>
      <dgm:t>
        <a:bodyPr/>
        <a:lstStyle/>
        <a:p>
          <a:pPr rtl="0"/>
          <a:r>
            <a:rPr lang="en-US" sz="1600" b="1" i="0">
              <a:effectLst/>
              <a:latin typeface="hero-new"/>
            </a:rPr>
            <a:t>Many autistic YP experience difficulty making eye contact with others. </a:t>
          </a:r>
        </a:p>
      </dgm:t>
    </dgm:pt>
    <dgm:pt modelId="{8009FD36-CF92-45F9-889E-24C79BADA763}" type="parTrans" cxnId="{D196B7F9-8E67-4A75-9CB5-41D617955A25}">
      <dgm:prSet/>
      <dgm:spPr/>
      <dgm:t>
        <a:bodyPr/>
        <a:lstStyle/>
        <a:p>
          <a:endParaRPr lang="en-GB" sz="1600"/>
        </a:p>
      </dgm:t>
    </dgm:pt>
    <dgm:pt modelId="{73D1CAD8-4453-4841-80B1-960410412BEF}" type="sibTrans" cxnId="{D196B7F9-8E67-4A75-9CB5-41D617955A25}">
      <dgm:prSet/>
      <dgm:spPr/>
      <dgm:t>
        <a:bodyPr/>
        <a:lstStyle/>
        <a:p>
          <a:endParaRPr lang="en-GB" sz="1600"/>
        </a:p>
      </dgm:t>
    </dgm:pt>
    <dgm:pt modelId="{02A5C16A-3AF3-4B37-AC2B-C0127D67134E}">
      <dgm:prSet custT="1"/>
      <dgm:spPr/>
      <dgm:t>
        <a:bodyPr/>
        <a:lstStyle/>
        <a:p>
          <a:pPr rtl="0"/>
          <a:r>
            <a:rPr lang="en-US" sz="1600" b="1" i="0">
              <a:effectLst/>
              <a:latin typeface="hero-new"/>
            </a:rPr>
            <a:t>Autistic YP can be sensitive to the systems responsible for movement, balance and Body position.</a:t>
          </a:r>
        </a:p>
      </dgm:t>
    </dgm:pt>
    <dgm:pt modelId="{386B3FD2-4305-426F-944A-E40EBAE8068C}" type="parTrans" cxnId="{656CC0F5-104B-4F3E-89AA-4CD4BF124656}">
      <dgm:prSet/>
      <dgm:spPr/>
      <dgm:t>
        <a:bodyPr/>
        <a:lstStyle/>
        <a:p>
          <a:endParaRPr lang="en-GB" sz="1600"/>
        </a:p>
      </dgm:t>
    </dgm:pt>
    <dgm:pt modelId="{243EFC62-2B92-44D8-830B-42608CE22DC3}" type="sibTrans" cxnId="{656CC0F5-104B-4F3E-89AA-4CD4BF124656}">
      <dgm:prSet/>
      <dgm:spPr/>
      <dgm:t>
        <a:bodyPr/>
        <a:lstStyle/>
        <a:p>
          <a:endParaRPr lang="en-GB" sz="1600"/>
        </a:p>
      </dgm:t>
    </dgm:pt>
    <dgm:pt modelId="{541D402E-18FE-47DD-9C15-00950BAB392C}" type="pres">
      <dgm:prSet presAssocID="{CBA25E6C-CA90-454F-A086-3B39811FB84D}" presName="diagram" presStyleCnt="0">
        <dgm:presLayoutVars>
          <dgm:dir/>
          <dgm:resizeHandles val="exact"/>
        </dgm:presLayoutVars>
      </dgm:prSet>
      <dgm:spPr/>
    </dgm:pt>
    <dgm:pt modelId="{D61FB1C9-EF1E-47D8-AA4A-31E0E400D0E4}" type="pres">
      <dgm:prSet presAssocID="{2BE58695-F2F7-4429-8B3A-2DDED23429D4}" presName="node" presStyleLbl="node1" presStyleIdx="0" presStyleCnt="10">
        <dgm:presLayoutVars>
          <dgm:bulletEnabled val="1"/>
        </dgm:presLayoutVars>
      </dgm:prSet>
      <dgm:spPr/>
    </dgm:pt>
    <dgm:pt modelId="{7FD07204-386A-4BBB-95A4-FDCA8C8D6DD0}" type="pres">
      <dgm:prSet presAssocID="{98D005B9-2C53-4AA1-A717-F13A00B0285D}" presName="sibTrans" presStyleCnt="0"/>
      <dgm:spPr/>
    </dgm:pt>
    <dgm:pt modelId="{3D594DAE-3B57-4493-8369-C188E569034E}" type="pres">
      <dgm:prSet presAssocID="{8B71D17D-0102-4A4D-A534-EED9FBF3F126}" presName="node" presStyleLbl="node1" presStyleIdx="1" presStyleCnt="10">
        <dgm:presLayoutVars>
          <dgm:bulletEnabled val="1"/>
        </dgm:presLayoutVars>
      </dgm:prSet>
      <dgm:spPr/>
    </dgm:pt>
    <dgm:pt modelId="{BCE835B9-783F-4E85-8249-8F927C24DD43}" type="pres">
      <dgm:prSet presAssocID="{D8384351-D12F-4881-811D-353D6115ADD0}" presName="sibTrans" presStyleCnt="0"/>
      <dgm:spPr/>
    </dgm:pt>
    <dgm:pt modelId="{80479A79-B707-4D7A-B6C3-DFFCE378EF2B}" type="pres">
      <dgm:prSet presAssocID="{D35331D2-D79D-44DC-9274-1C7B6BD64035}" presName="node" presStyleLbl="node1" presStyleIdx="2" presStyleCnt="10">
        <dgm:presLayoutVars>
          <dgm:bulletEnabled val="1"/>
        </dgm:presLayoutVars>
      </dgm:prSet>
      <dgm:spPr/>
    </dgm:pt>
    <dgm:pt modelId="{7A2A66BE-E686-44C4-8BDB-EAE999B110EA}" type="pres">
      <dgm:prSet presAssocID="{7F13253B-68A7-49F4-BB27-A57285B66626}" presName="sibTrans" presStyleCnt="0"/>
      <dgm:spPr/>
    </dgm:pt>
    <dgm:pt modelId="{45ABF71B-D0E0-47A5-A762-47535ACF864C}" type="pres">
      <dgm:prSet presAssocID="{1E39B5D0-5ECA-4460-81F6-F4396A91BD4C}" presName="node" presStyleLbl="node1" presStyleIdx="3" presStyleCnt="10">
        <dgm:presLayoutVars>
          <dgm:bulletEnabled val="1"/>
        </dgm:presLayoutVars>
      </dgm:prSet>
      <dgm:spPr/>
    </dgm:pt>
    <dgm:pt modelId="{614C791A-2EB4-4E17-B6D9-3B769B9FC72C}" type="pres">
      <dgm:prSet presAssocID="{E99F5CE5-3414-491A-8B67-128682D2F8E5}" presName="sibTrans" presStyleCnt="0"/>
      <dgm:spPr/>
    </dgm:pt>
    <dgm:pt modelId="{64EDA7DF-A153-48B2-A336-9DCAE21AFCFE}" type="pres">
      <dgm:prSet presAssocID="{70F6FAB6-0EA7-4181-A011-9D6E0663B9D1}" presName="node" presStyleLbl="node1" presStyleIdx="4" presStyleCnt="10">
        <dgm:presLayoutVars>
          <dgm:bulletEnabled val="1"/>
        </dgm:presLayoutVars>
      </dgm:prSet>
      <dgm:spPr/>
    </dgm:pt>
    <dgm:pt modelId="{442B6919-6105-442E-B359-6BCF60F81639}" type="pres">
      <dgm:prSet presAssocID="{3ADA7EB5-DD2E-471C-8628-88CD8C75B88E}" presName="sibTrans" presStyleCnt="0"/>
      <dgm:spPr/>
    </dgm:pt>
    <dgm:pt modelId="{88586EEB-8D43-43A0-88B7-AB55546F87CD}" type="pres">
      <dgm:prSet presAssocID="{6A6093BA-AA0B-41A6-8C2D-03FC52F63759}" presName="node" presStyleLbl="node1" presStyleIdx="5" presStyleCnt="10">
        <dgm:presLayoutVars>
          <dgm:bulletEnabled val="1"/>
        </dgm:presLayoutVars>
      </dgm:prSet>
      <dgm:spPr/>
    </dgm:pt>
    <dgm:pt modelId="{8E08A3BF-5730-4D3F-8DDC-2CCC7FE011DE}" type="pres">
      <dgm:prSet presAssocID="{8D6F8251-5B5E-4B06-BC7E-7C5F1BD8BEB1}" presName="sibTrans" presStyleCnt="0"/>
      <dgm:spPr/>
    </dgm:pt>
    <dgm:pt modelId="{6F3C782C-270E-42DE-91FB-ED7E5C8C5974}" type="pres">
      <dgm:prSet presAssocID="{7657224B-3991-4B18-88B2-E7170A4D2FAF}" presName="node" presStyleLbl="node1" presStyleIdx="6" presStyleCnt="10">
        <dgm:presLayoutVars>
          <dgm:bulletEnabled val="1"/>
        </dgm:presLayoutVars>
      </dgm:prSet>
      <dgm:spPr/>
    </dgm:pt>
    <dgm:pt modelId="{A1A5606F-7513-4C82-8C0F-E19DC1E4D7B9}" type="pres">
      <dgm:prSet presAssocID="{6D74679E-E55D-4886-B9E3-8FAFE5944675}" presName="sibTrans" presStyleCnt="0"/>
      <dgm:spPr/>
    </dgm:pt>
    <dgm:pt modelId="{1267ACC5-370D-4008-8458-082DC9651315}" type="pres">
      <dgm:prSet presAssocID="{B0A6A274-5940-42F2-8DFC-D2B4308C1495}" presName="node" presStyleLbl="node1" presStyleIdx="7" presStyleCnt="10">
        <dgm:presLayoutVars>
          <dgm:bulletEnabled val="1"/>
        </dgm:presLayoutVars>
      </dgm:prSet>
      <dgm:spPr/>
    </dgm:pt>
    <dgm:pt modelId="{418D02A6-D847-4CB0-BD19-9DBE7DE34ACD}" type="pres">
      <dgm:prSet presAssocID="{2002CAF6-4430-41E1-BD67-E0DBF10589D0}" presName="sibTrans" presStyleCnt="0"/>
      <dgm:spPr/>
    </dgm:pt>
    <dgm:pt modelId="{49B2C941-63FB-499E-8EF0-26D23C6C0EB5}" type="pres">
      <dgm:prSet presAssocID="{132F6210-F759-4543-8586-ECD4DA17A2D0}" presName="node" presStyleLbl="node1" presStyleIdx="8" presStyleCnt="10">
        <dgm:presLayoutVars>
          <dgm:bulletEnabled val="1"/>
        </dgm:presLayoutVars>
      </dgm:prSet>
      <dgm:spPr/>
    </dgm:pt>
    <dgm:pt modelId="{7FC6EB97-EE75-4EC5-A2E3-6341CCEC882A}" type="pres">
      <dgm:prSet presAssocID="{73D1CAD8-4453-4841-80B1-960410412BEF}" presName="sibTrans" presStyleCnt="0"/>
      <dgm:spPr/>
    </dgm:pt>
    <dgm:pt modelId="{4B2A9A0C-74BE-4164-9421-B8B781F8A4AD}" type="pres">
      <dgm:prSet presAssocID="{02A5C16A-3AF3-4B37-AC2B-C0127D67134E}" presName="node" presStyleLbl="node1" presStyleIdx="9" presStyleCnt="10">
        <dgm:presLayoutVars>
          <dgm:bulletEnabled val="1"/>
        </dgm:presLayoutVars>
      </dgm:prSet>
      <dgm:spPr/>
    </dgm:pt>
  </dgm:ptLst>
  <dgm:cxnLst>
    <dgm:cxn modelId="{B66DE413-E37C-4DFD-BB50-C98B2CA9FFD4}" type="presOf" srcId="{D35331D2-D79D-44DC-9274-1C7B6BD64035}" destId="{80479A79-B707-4D7A-B6C3-DFFCE378EF2B}" srcOrd="0" destOrd="0" presId="urn:microsoft.com/office/officeart/2005/8/layout/default"/>
    <dgm:cxn modelId="{FC8CE519-79E4-4A27-8204-B83E366F6EA5}" srcId="{CBA25E6C-CA90-454F-A086-3B39811FB84D}" destId="{B0A6A274-5940-42F2-8DFC-D2B4308C1495}" srcOrd="7" destOrd="0" parTransId="{7DD1C12D-74E3-4D0B-A663-E63726E4B480}" sibTransId="{2002CAF6-4430-41E1-BD67-E0DBF10589D0}"/>
    <dgm:cxn modelId="{83E1E81B-B9D7-42C2-A8AB-4E32C701EFAE}" type="presOf" srcId="{02A5C16A-3AF3-4B37-AC2B-C0127D67134E}" destId="{4B2A9A0C-74BE-4164-9421-B8B781F8A4AD}" srcOrd="0" destOrd="0" presId="urn:microsoft.com/office/officeart/2005/8/layout/default"/>
    <dgm:cxn modelId="{C5DFCE28-1393-48C6-ABB4-FA768090FD8D}" srcId="{CBA25E6C-CA90-454F-A086-3B39811FB84D}" destId="{6A6093BA-AA0B-41A6-8C2D-03FC52F63759}" srcOrd="5" destOrd="0" parTransId="{329410CB-BEDF-43AB-9A71-35C5B1B6AFD9}" sibTransId="{8D6F8251-5B5E-4B06-BC7E-7C5F1BD8BEB1}"/>
    <dgm:cxn modelId="{DA2E573D-6171-41B6-84F8-0DA034556764}" srcId="{CBA25E6C-CA90-454F-A086-3B39811FB84D}" destId="{8B71D17D-0102-4A4D-A534-EED9FBF3F126}" srcOrd="1" destOrd="0" parTransId="{6902865F-CBC1-4958-9ED5-3395D481E378}" sibTransId="{D8384351-D12F-4881-811D-353D6115ADD0}"/>
    <dgm:cxn modelId="{C8D7CC62-509A-4930-B1F8-D0E8E362D91E}" type="presOf" srcId="{CBA25E6C-CA90-454F-A086-3B39811FB84D}" destId="{541D402E-18FE-47DD-9C15-00950BAB392C}" srcOrd="0" destOrd="0" presId="urn:microsoft.com/office/officeart/2005/8/layout/default"/>
    <dgm:cxn modelId="{2CDB3E67-E714-440A-B9B2-C178E19BD46F}" type="presOf" srcId="{2BE58695-F2F7-4429-8B3A-2DDED23429D4}" destId="{D61FB1C9-EF1E-47D8-AA4A-31E0E400D0E4}" srcOrd="0" destOrd="0" presId="urn:microsoft.com/office/officeart/2005/8/layout/default"/>
    <dgm:cxn modelId="{2F715769-12EA-48A7-A42B-A76EA516ED9C}" srcId="{CBA25E6C-CA90-454F-A086-3B39811FB84D}" destId="{1E39B5D0-5ECA-4460-81F6-F4396A91BD4C}" srcOrd="3" destOrd="0" parTransId="{2518890A-0B29-4FA6-AEB4-CEEBC33D5298}" sibTransId="{E99F5CE5-3414-491A-8B67-128682D2F8E5}"/>
    <dgm:cxn modelId="{05EE6C4E-76D3-453D-B7BA-E98073A6FE62}" srcId="{CBA25E6C-CA90-454F-A086-3B39811FB84D}" destId="{D35331D2-D79D-44DC-9274-1C7B6BD64035}" srcOrd="2" destOrd="0" parTransId="{FE9B206C-520E-4B1E-9AC3-9C2B06ACAC1F}" sibTransId="{7F13253B-68A7-49F4-BB27-A57285B66626}"/>
    <dgm:cxn modelId="{C07DE06E-49F7-48F8-B0C5-ABB01AE6680A}" type="presOf" srcId="{7657224B-3991-4B18-88B2-E7170A4D2FAF}" destId="{6F3C782C-270E-42DE-91FB-ED7E5C8C5974}" srcOrd="0" destOrd="0" presId="urn:microsoft.com/office/officeart/2005/8/layout/default"/>
    <dgm:cxn modelId="{AD557A51-3260-40E1-87C3-246B8E129A07}" srcId="{CBA25E6C-CA90-454F-A086-3B39811FB84D}" destId="{2BE58695-F2F7-4429-8B3A-2DDED23429D4}" srcOrd="0" destOrd="0" parTransId="{62C74419-B545-4685-A4E2-A42D64898BE2}" sibTransId="{98D005B9-2C53-4AA1-A717-F13A00B0285D}"/>
    <dgm:cxn modelId="{B2B54673-2504-484B-A710-CF1D285A3424}" type="presOf" srcId="{8B71D17D-0102-4A4D-A534-EED9FBF3F126}" destId="{3D594DAE-3B57-4493-8369-C188E569034E}" srcOrd="0" destOrd="0" presId="urn:microsoft.com/office/officeart/2005/8/layout/default"/>
    <dgm:cxn modelId="{73725D74-C7C8-4F18-A29A-4E4D2C6D8E72}" type="presOf" srcId="{70F6FAB6-0EA7-4181-A011-9D6E0663B9D1}" destId="{64EDA7DF-A153-48B2-A336-9DCAE21AFCFE}" srcOrd="0" destOrd="0" presId="urn:microsoft.com/office/officeart/2005/8/layout/default"/>
    <dgm:cxn modelId="{2F9BCF7D-BB89-453A-A8BC-FCAB12A00A6F}" srcId="{CBA25E6C-CA90-454F-A086-3B39811FB84D}" destId="{7657224B-3991-4B18-88B2-E7170A4D2FAF}" srcOrd="6" destOrd="0" parTransId="{51C3EF83-872D-4979-B70C-6D8C9D3D63CC}" sibTransId="{6D74679E-E55D-4886-B9E3-8FAFE5944675}"/>
    <dgm:cxn modelId="{CB0E777F-FE8F-460B-A004-BA7C25B09345}" srcId="{CBA25E6C-CA90-454F-A086-3B39811FB84D}" destId="{70F6FAB6-0EA7-4181-A011-9D6E0663B9D1}" srcOrd="4" destOrd="0" parTransId="{B21647EA-3BEF-481B-A0E1-4079A1D603F4}" sibTransId="{3ADA7EB5-DD2E-471C-8628-88CD8C75B88E}"/>
    <dgm:cxn modelId="{77B1F490-A384-423A-A7FC-BC071653EEA3}" type="presOf" srcId="{132F6210-F759-4543-8586-ECD4DA17A2D0}" destId="{49B2C941-63FB-499E-8EF0-26D23C6C0EB5}" srcOrd="0" destOrd="0" presId="urn:microsoft.com/office/officeart/2005/8/layout/default"/>
    <dgm:cxn modelId="{EB9D54B0-DE7E-4190-AB66-CAAA3151C9DC}" type="presOf" srcId="{6A6093BA-AA0B-41A6-8C2D-03FC52F63759}" destId="{88586EEB-8D43-43A0-88B7-AB55546F87CD}" srcOrd="0" destOrd="0" presId="urn:microsoft.com/office/officeart/2005/8/layout/default"/>
    <dgm:cxn modelId="{EA3E43C1-C360-4CA9-9EFB-23D76DFF0600}" type="presOf" srcId="{B0A6A274-5940-42F2-8DFC-D2B4308C1495}" destId="{1267ACC5-370D-4008-8458-082DC9651315}" srcOrd="0" destOrd="0" presId="urn:microsoft.com/office/officeart/2005/8/layout/default"/>
    <dgm:cxn modelId="{656CC0F5-104B-4F3E-89AA-4CD4BF124656}" srcId="{CBA25E6C-CA90-454F-A086-3B39811FB84D}" destId="{02A5C16A-3AF3-4B37-AC2B-C0127D67134E}" srcOrd="9" destOrd="0" parTransId="{386B3FD2-4305-426F-944A-E40EBAE8068C}" sibTransId="{243EFC62-2B92-44D8-830B-42608CE22DC3}"/>
    <dgm:cxn modelId="{D196B7F9-8E67-4A75-9CB5-41D617955A25}" srcId="{CBA25E6C-CA90-454F-A086-3B39811FB84D}" destId="{132F6210-F759-4543-8586-ECD4DA17A2D0}" srcOrd="8" destOrd="0" parTransId="{8009FD36-CF92-45F9-889E-24C79BADA763}" sibTransId="{73D1CAD8-4453-4841-80B1-960410412BEF}"/>
    <dgm:cxn modelId="{1E4075FA-BFF6-4543-940A-4B1B7FB2BF9D}" type="presOf" srcId="{1E39B5D0-5ECA-4460-81F6-F4396A91BD4C}" destId="{45ABF71B-D0E0-47A5-A762-47535ACF864C}" srcOrd="0" destOrd="0" presId="urn:microsoft.com/office/officeart/2005/8/layout/default"/>
    <dgm:cxn modelId="{855BD912-CBB8-49AD-9B36-2132E7107850}" type="presParOf" srcId="{541D402E-18FE-47DD-9C15-00950BAB392C}" destId="{D61FB1C9-EF1E-47D8-AA4A-31E0E400D0E4}" srcOrd="0" destOrd="0" presId="urn:microsoft.com/office/officeart/2005/8/layout/default"/>
    <dgm:cxn modelId="{AFA17702-DE8E-4A54-A163-8FFC0F362147}" type="presParOf" srcId="{541D402E-18FE-47DD-9C15-00950BAB392C}" destId="{7FD07204-386A-4BBB-95A4-FDCA8C8D6DD0}" srcOrd="1" destOrd="0" presId="urn:microsoft.com/office/officeart/2005/8/layout/default"/>
    <dgm:cxn modelId="{46D0ECC4-6213-42C2-9210-FA115784C142}" type="presParOf" srcId="{541D402E-18FE-47DD-9C15-00950BAB392C}" destId="{3D594DAE-3B57-4493-8369-C188E569034E}" srcOrd="2" destOrd="0" presId="urn:microsoft.com/office/officeart/2005/8/layout/default"/>
    <dgm:cxn modelId="{5CECD04E-9D02-4136-97AC-3FDE7CC7407E}" type="presParOf" srcId="{541D402E-18FE-47DD-9C15-00950BAB392C}" destId="{BCE835B9-783F-4E85-8249-8F927C24DD43}" srcOrd="3" destOrd="0" presId="urn:microsoft.com/office/officeart/2005/8/layout/default"/>
    <dgm:cxn modelId="{629B8DD1-2CE4-41C3-8FA2-C5C475294709}" type="presParOf" srcId="{541D402E-18FE-47DD-9C15-00950BAB392C}" destId="{80479A79-B707-4D7A-B6C3-DFFCE378EF2B}" srcOrd="4" destOrd="0" presId="urn:microsoft.com/office/officeart/2005/8/layout/default"/>
    <dgm:cxn modelId="{4A0C8883-B3CB-4F63-BB64-5616E6837191}" type="presParOf" srcId="{541D402E-18FE-47DD-9C15-00950BAB392C}" destId="{7A2A66BE-E686-44C4-8BDB-EAE999B110EA}" srcOrd="5" destOrd="0" presId="urn:microsoft.com/office/officeart/2005/8/layout/default"/>
    <dgm:cxn modelId="{4C19C945-750C-45DC-8261-CAEF5BE4D7A4}" type="presParOf" srcId="{541D402E-18FE-47DD-9C15-00950BAB392C}" destId="{45ABF71B-D0E0-47A5-A762-47535ACF864C}" srcOrd="6" destOrd="0" presId="urn:microsoft.com/office/officeart/2005/8/layout/default"/>
    <dgm:cxn modelId="{D9F707DD-E860-4C97-A0C4-A847216F3216}" type="presParOf" srcId="{541D402E-18FE-47DD-9C15-00950BAB392C}" destId="{614C791A-2EB4-4E17-B6D9-3B769B9FC72C}" srcOrd="7" destOrd="0" presId="urn:microsoft.com/office/officeart/2005/8/layout/default"/>
    <dgm:cxn modelId="{86C84686-81AF-4BCA-BEAE-8D24A216039F}" type="presParOf" srcId="{541D402E-18FE-47DD-9C15-00950BAB392C}" destId="{64EDA7DF-A153-48B2-A336-9DCAE21AFCFE}" srcOrd="8" destOrd="0" presId="urn:microsoft.com/office/officeart/2005/8/layout/default"/>
    <dgm:cxn modelId="{EEF2B85A-9285-40CE-BF95-2CDDEA53B524}" type="presParOf" srcId="{541D402E-18FE-47DD-9C15-00950BAB392C}" destId="{442B6919-6105-442E-B359-6BCF60F81639}" srcOrd="9" destOrd="0" presId="urn:microsoft.com/office/officeart/2005/8/layout/default"/>
    <dgm:cxn modelId="{DB4F11B7-05DE-4103-BEC5-9A15D97EB6C1}" type="presParOf" srcId="{541D402E-18FE-47DD-9C15-00950BAB392C}" destId="{88586EEB-8D43-43A0-88B7-AB55546F87CD}" srcOrd="10" destOrd="0" presId="urn:microsoft.com/office/officeart/2005/8/layout/default"/>
    <dgm:cxn modelId="{2291307C-C535-428A-A64D-4D756557C7CF}" type="presParOf" srcId="{541D402E-18FE-47DD-9C15-00950BAB392C}" destId="{8E08A3BF-5730-4D3F-8DDC-2CCC7FE011DE}" srcOrd="11" destOrd="0" presId="urn:microsoft.com/office/officeart/2005/8/layout/default"/>
    <dgm:cxn modelId="{227A6D15-7CCF-42AE-9B23-AA6366755AB8}" type="presParOf" srcId="{541D402E-18FE-47DD-9C15-00950BAB392C}" destId="{6F3C782C-270E-42DE-91FB-ED7E5C8C5974}" srcOrd="12" destOrd="0" presId="urn:microsoft.com/office/officeart/2005/8/layout/default"/>
    <dgm:cxn modelId="{5C18D232-579A-43DE-84EB-1B9CCF390E6E}" type="presParOf" srcId="{541D402E-18FE-47DD-9C15-00950BAB392C}" destId="{A1A5606F-7513-4C82-8C0F-E19DC1E4D7B9}" srcOrd="13" destOrd="0" presId="urn:microsoft.com/office/officeart/2005/8/layout/default"/>
    <dgm:cxn modelId="{3A741E17-66B7-4965-A78A-560A470D9F74}" type="presParOf" srcId="{541D402E-18FE-47DD-9C15-00950BAB392C}" destId="{1267ACC5-370D-4008-8458-082DC9651315}" srcOrd="14" destOrd="0" presId="urn:microsoft.com/office/officeart/2005/8/layout/default"/>
    <dgm:cxn modelId="{12593E27-293F-4EEE-B9F3-A4ABA8F7EA09}" type="presParOf" srcId="{541D402E-18FE-47DD-9C15-00950BAB392C}" destId="{418D02A6-D847-4CB0-BD19-9DBE7DE34ACD}" srcOrd="15" destOrd="0" presId="urn:microsoft.com/office/officeart/2005/8/layout/default"/>
    <dgm:cxn modelId="{61CBEE1F-9FF6-4B75-8FB5-CFD9D50E3E93}" type="presParOf" srcId="{541D402E-18FE-47DD-9C15-00950BAB392C}" destId="{49B2C941-63FB-499E-8EF0-26D23C6C0EB5}" srcOrd="16" destOrd="0" presId="urn:microsoft.com/office/officeart/2005/8/layout/default"/>
    <dgm:cxn modelId="{5F6F4FD0-D377-4A30-8725-757409885D2E}" type="presParOf" srcId="{541D402E-18FE-47DD-9C15-00950BAB392C}" destId="{7FC6EB97-EE75-4EC5-A2E3-6341CCEC882A}" srcOrd="17" destOrd="0" presId="urn:microsoft.com/office/officeart/2005/8/layout/default"/>
    <dgm:cxn modelId="{DD49F7EA-3D60-4893-B342-198B46432448}" type="presParOf" srcId="{541D402E-18FE-47DD-9C15-00950BAB392C}" destId="{4B2A9A0C-74BE-4164-9421-B8B781F8A4AD}"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14C82F0-D4BB-474F-ADF1-A0E00224FB15}" type="doc">
      <dgm:prSet loTypeId="urn:microsoft.com/office/officeart/2005/8/layout/hList1" loCatId="list" qsTypeId="urn:microsoft.com/office/officeart/2005/8/quickstyle/simple1" qsCatId="simple" csTypeId="urn:microsoft.com/office/officeart/2005/8/colors/accent3_3" csCatId="accent3" phldr="1"/>
      <dgm:spPr/>
      <dgm:t>
        <a:bodyPr/>
        <a:lstStyle/>
        <a:p>
          <a:endParaRPr lang="en-GB"/>
        </a:p>
      </dgm:t>
    </dgm:pt>
    <dgm:pt modelId="{4E0F6AD5-7B3A-443D-AF72-FCA29FA06C07}">
      <dgm:prSet phldrT="[Text]"/>
      <dgm:spPr/>
      <dgm:t>
        <a:bodyPr/>
        <a:lstStyle/>
        <a:p>
          <a:r>
            <a:rPr lang="en-GB"/>
            <a:t>Questions to Consider...</a:t>
          </a:r>
        </a:p>
      </dgm:t>
    </dgm:pt>
    <dgm:pt modelId="{7B2E4ACB-B8F6-40B1-9241-C273E0D12A53}" type="parTrans" cxnId="{D77FEBF0-CD2E-4A58-B9D4-C0BA52CAA1AB}">
      <dgm:prSet/>
      <dgm:spPr/>
      <dgm:t>
        <a:bodyPr/>
        <a:lstStyle/>
        <a:p>
          <a:endParaRPr lang="en-GB"/>
        </a:p>
      </dgm:t>
    </dgm:pt>
    <dgm:pt modelId="{F0B905CD-6008-49FC-B2B7-C0C3CF00C7EF}" type="sibTrans" cxnId="{D77FEBF0-CD2E-4A58-B9D4-C0BA52CAA1AB}">
      <dgm:prSet/>
      <dgm:spPr/>
      <dgm:t>
        <a:bodyPr/>
        <a:lstStyle/>
        <a:p>
          <a:endParaRPr lang="en-GB"/>
        </a:p>
      </dgm:t>
    </dgm:pt>
    <dgm:pt modelId="{944C677D-3EAE-47B3-85E2-7AF046566B72}">
      <dgm:prSet phldrT="[Text]"/>
      <dgm:spPr/>
      <dgm:t>
        <a:bodyPr/>
        <a:lstStyle/>
        <a:p>
          <a:r>
            <a:rPr lang="en-GB" i="1">
              <a:latin typeface="hero-new"/>
            </a:rPr>
            <a:t>Does the anxiety happen in places that are known to be noisy?</a:t>
          </a:r>
        </a:p>
      </dgm:t>
    </dgm:pt>
    <dgm:pt modelId="{2153B85A-7329-491C-AF15-D18E411A9ED4}" type="sibTrans" cxnId="{52596675-24BA-4F3C-B3A6-74AC98E60D2C}">
      <dgm:prSet/>
      <dgm:spPr/>
      <dgm:t>
        <a:bodyPr/>
        <a:lstStyle/>
        <a:p>
          <a:endParaRPr lang="en-GB"/>
        </a:p>
      </dgm:t>
    </dgm:pt>
    <dgm:pt modelId="{0D75DC52-E7EC-4DC7-BBEB-066E7FA7E99F}" type="parTrans" cxnId="{52596675-24BA-4F3C-B3A6-74AC98E60D2C}">
      <dgm:prSet/>
      <dgm:spPr/>
      <dgm:t>
        <a:bodyPr/>
        <a:lstStyle/>
        <a:p>
          <a:endParaRPr lang="en-GB"/>
        </a:p>
      </dgm:t>
    </dgm:pt>
    <dgm:pt modelId="{89307FD8-414D-48D4-A440-53B46C5AE407}">
      <dgm:prSet phldrT="[Text]"/>
      <dgm:spPr/>
      <dgm:t>
        <a:bodyPr/>
        <a:lstStyle/>
        <a:p>
          <a:r>
            <a:rPr lang="en-GB" i="1">
              <a:latin typeface="hero-new"/>
            </a:rPr>
            <a:t>Are there particular noises that the child has problems with?</a:t>
          </a:r>
        </a:p>
      </dgm:t>
    </dgm:pt>
    <dgm:pt modelId="{40875610-4EB9-45B2-9FBC-185D27DE8C11}" type="parTrans" cxnId="{403EACCD-7AB1-45A3-84CB-F912ED6FEC54}">
      <dgm:prSet/>
      <dgm:spPr/>
      <dgm:t>
        <a:bodyPr/>
        <a:lstStyle/>
        <a:p>
          <a:endParaRPr lang="en-GB"/>
        </a:p>
      </dgm:t>
    </dgm:pt>
    <dgm:pt modelId="{89D46A4E-D260-4AE8-B307-00646048B76C}" type="sibTrans" cxnId="{403EACCD-7AB1-45A3-84CB-F912ED6FEC54}">
      <dgm:prSet/>
      <dgm:spPr/>
      <dgm:t>
        <a:bodyPr/>
        <a:lstStyle/>
        <a:p>
          <a:endParaRPr lang="en-GB"/>
        </a:p>
      </dgm:t>
    </dgm:pt>
    <dgm:pt modelId="{0A126936-2F25-483E-B9AA-764CFB339509}">
      <dgm:prSet phldrT="[Text]"/>
      <dgm:spPr/>
      <dgm:t>
        <a:bodyPr/>
        <a:lstStyle/>
        <a:p>
          <a:r>
            <a:rPr lang="en-GB" i="1">
              <a:latin typeface="hero-new"/>
            </a:rPr>
            <a:t>Is the anxiety higher in bright places or in certain kinds of lighting?</a:t>
          </a:r>
        </a:p>
      </dgm:t>
    </dgm:pt>
    <dgm:pt modelId="{19EE162F-8F58-4B4C-B81B-1A0EDEA89F99}" type="parTrans" cxnId="{7957A3BB-1FAC-4037-B20E-7A4829697C0E}">
      <dgm:prSet/>
      <dgm:spPr/>
      <dgm:t>
        <a:bodyPr/>
        <a:lstStyle/>
        <a:p>
          <a:endParaRPr lang="en-GB"/>
        </a:p>
      </dgm:t>
    </dgm:pt>
    <dgm:pt modelId="{A86C9620-273F-4C60-8BF0-34C2DE50904B}" type="sibTrans" cxnId="{7957A3BB-1FAC-4037-B20E-7A4829697C0E}">
      <dgm:prSet/>
      <dgm:spPr/>
      <dgm:t>
        <a:bodyPr/>
        <a:lstStyle/>
        <a:p>
          <a:endParaRPr lang="en-GB"/>
        </a:p>
      </dgm:t>
    </dgm:pt>
    <dgm:pt modelId="{1C666212-6667-4E26-9B8B-D4E1FF531E9F}">
      <dgm:prSet phldrT="[Text]"/>
      <dgm:spPr/>
      <dgm:t>
        <a:bodyPr/>
        <a:lstStyle/>
        <a:p>
          <a:r>
            <a:rPr lang="en-GB" i="1">
              <a:latin typeface="hero-new"/>
            </a:rPr>
            <a:t>Does the anxiety happen when the young person is around food?</a:t>
          </a:r>
        </a:p>
      </dgm:t>
    </dgm:pt>
    <dgm:pt modelId="{E11DBCC8-ECC1-4242-97EE-6C74C277AD0B}" type="parTrans" cxnId="{C38A1A49-D563-462F-BA17-285EEEB7B17C}">
      <dgm:prSet/>
      <dgm:spPr/>
      <dgm:t>
        <a:bodyPr/>
        <a:lstStyle/>
        <a:p>
          <a:endParaRPr lang="en-GB"/>
        </a:p>
      </dgm:t>
    </dgm:pt>
    <dgm:pt modelId="{0DB40FD3-7EDA-4D5D-8FC7-0831B04FA81E}" type="sibTrans" cxnId="{C38A1A49-D563-462F-BA17-285EEEB7B17C}">
      <dgm:prSet/>
      <dgm:spPr/>
      <dgm:t>
        <a:bodyPr/>
        <a:lstStyle/>
        <a:p>
          <a:endParaRPr lang="en-GB"/>
        </a:p>
      </dgm:t>
    </dgm:pt>
    <dgm:pt modelId="{1BD8AD27-C8C9-4548-B71E-D79E0034E67F}">
      <dgm:prSet phldrT="[Text]"/>
      <dgm:spPr/>
      <dgm:t>
        <a:bodyPr/>
        <a:lstStyle/>
        <a:p>
          <a:r>
            <a:rPr lang="en-GB" i="1">
              <a:latin typeface="hero-new"/>
            </a:rPr>
            <a:t>Is anxiety higher in crowded places like hallways, the playground or the dining hall?</a:t>
          </a:r>
        </a:p>
      </dgm:t>
    </dgm:pt>
    <dgm:pt modelId="{F3A074CA-862E-4EC5-B247-DD5C322D66C6}" type="parTrans" cxnId="{B392F979-FF06-42D2-9EA0-5356B47E5B83}">
      <dgm:prSet/>
      <dgm:spPr/>
      <dgm:t>
        <a:bodyPr/>
        <a:lstStyle/>
        <a:p>
          <a:endParaRPr lang="en-GB"/>
        </a:p>
      </dgm:t>
    </dgm:pt>
    <dgm:pt modelId="{BF757425-E258-4587-900D-C684687B89B5}" type="sibTrans" cxnId="{B392F979-FF06-42D2-9EA0-5356B47E5B83}">
      <dgm:prSet/>
      <dgm:spPr/>
      <dgm:t>
        <a:bodyPr/>
        <a:lstStyle/>
        <a:p>
          <a:endParaRPr lang="en-GB"/>
        </a:p>
      </dgm:t>
    </dgm:pt>
    <dgm:pt modelId="{664675C0-8004-45FF-9FAC-4FDAF1A74746}">
      <dgm:prSet phldrT="[Text]"/>
      <dgm:spPr/>
      <dgm:t>
        <a:bodyPr/>
        <a:lstStyle/>
        <a:p>
          <a:r>
            <a:rPr lang="en-GB" i="1">
              <a:latin typeface="hero-new"/>
            </a:rPr>
            <a:t>Is the anxiety higher when they have to wear certain kinds of clothing?</a:t>
          </a:r>
        </a:p>
      </dgm:t>
    </dgm:pt>
    <dgm:pt modelId="{A9833A84-0AFF-4126-9E00-41073434DC60}" type="parTrans" cxnId="{5133D1FC-9063-4297-B608-9DEBDAF484A8}">
      <dgm:prSet/>
      <dgm:spPr/>
      <dgm:t>
        <a:bodyPr/>
        <a:lstStyle/>
        <a:p>
          <a:endParaRPr lang="en-GB"/>
        </a:p>
      </dgm:t>
    </dgm:pt>
    <dgm:pt modelId="{0985221D-19BA-4F3D-8866-87B89C215870}" type="sibTrans" cxnId="{5133D1FC-9063-4297-B608-9DEBDAF484A8}">
      <dgm:prSet/>
      <dgm:spPr/>
      <dgm:t>
        <a:bodyPr/>
        <a:lstStyle/>
        <a:p>
          <a:endParaRPr lang="en-GB"/>
        </a:p>
      </dgm:t>
    </dgm:pt>
    <dgm:pt modelId="{B38CC5F7-AEC8-4322-B9C5-F1569E0AACA1}" type="pres">
      <dgm:prSet presAssocID="{A14C82F0-D4BB-474F-ADF1-A0E00224FB15}" presName="Name0" presStyleCnt="0">
        <dgm:presLayoutVars>
          <dgm:dir/>
          <dgm:animLvl val="lvl"/>
          <dgm:resizeHandles val="exact"/>
        </dgm:presLayoutVars>
      </dgm:prSet>
      <dgm:spPr/>
    </dgm:pt>
    <dgm:pt modelId="{6ED5220A-1C9D-4278-AC85-18FC25AF5BB4}" type="pres">
      <dgm:prSet presAssocID="{4E0F6AD5-7B3A-443D-AF72-FCA29FA06C07}" presName="composite" presStyleCnt="0"/>
      <dgm:spPr/>
    </dgm:pt>
    <dgm:pt modelId="{CD230C6E-6912-4E0C-8632-1FD5447CCF1C}" type="pres">
      <dgm:prSet presAssocID="{4E0F6AD5-7B3A-443D-AF72-FCA29FA06C07}" presName="parTx" presStyleLbl="alignNode1" presStyleIdx="0" presStyleCnt="1">
        <dgm:presLayoutVars>
          <dgm:chMax val="0"/>
          <dgm:chPref val="0"/>
          <dgm:bulletEnabled val="1"/>
        </dgm:presLayoutVars>
      </dgm:prSet>
      <dgm:spPr/>
    </dgm:pt>
    <dgm:pt modelId="{BC3A562C-D470-499A-8010-80D70F38B09F}" type="pres">
      <dgm:prSet presAssocID="{4E0F6AD5-7B3A-443D-AF72-FCA29FA06C07}" presName="desTx" presStyleLbl="alignAccFollowNode1" presStyleIdx="0" presStyleCnt="1">
        <dgm:presLayoutVars>
          <dgm:bulletEnabled val="1"/>
        </dgm:presLayoutVars>
      </dgm:prSet>
      <dgm:spPr/>
    </dgm:pt>
  </dgm:ptLst>
  <dgm:cxnLst>
    <dgm:cxn modelId="{C9477B21-50E5-4730-8FC4-C72683486040}" type="presOf" srcId="{664675C0-8004-45FF-9FAC-4FDAF1A74746}" destId="{BC3A562C-D470-499A-8010-80D70F38B09F}" srcOrd="0" destOrd="5" presId="urn:microsoft.com/office/officeart/2005/8/layout/hList1"/>
    <dgm:cxn modelId="{1280512A-441F-4C84-A1AC-E41CBDC8D951}" type="presOf" srcId="{4E0F6AD5-7B3A-443D-AF72-FCA29FA06C07}" destId="{CD230C6E-6912-4E0C-8632-1FD5447CCF1C}" srcOrd="0" destOrd="0" presId="urn:microsoft.com/office/officeart/2005/8/layout/hList1"/>
    <dgm:cxn modelId="{3DDB9448-C226-4ECC-8C69-85C94A045416}" type="presOf" srcId="{89307FD8-414D-48D4-A440-53B46C5AE407}" destId="{BC3A562C-D470-499A-8010-80D70F38B09F}" srcOrd="0" destOrd="1" presId="urn:microsoft.com/office/officeart/2005/8/layout/hList1"/>
    <dgm:cxn modelId="{26FDAB68-F457-42E0-9C6D-AD7524DAD5D6}" type="presOf" srcId="{1C666212-6667-4E26-9B8B-D4E1FF531E9F}" destId="{BC3A562C-D470-499A-8010-80D70F38B09F}" srcOrd="0" destOrd="3" presId="urn:microsoft.com/office/officeart/2005/8/layout/hList1"/>
    <dgm:cxn modelId="{C38A1A49-D563-462F-BA17-285EEEB7B17C}" srcId="{4E0F6AD5-7B3A-443D-AF72-FCA29FA06C07}" destId="{1C666212-6667-4E26-9B8B-D4E1FF531E9F}" srcOrd="3" destOrd="0" parTransId="{E11DBCC8-ECC1-4242-97EE-6C74C277AD0B}" sibTransId="{0DB40FD3-7EDA-4D5D-8FC7-0831B04FA81E}"/>
    <dgm:cxn modelId="{52596675-24BA-4F3C-B3A6-74AC98E60D2C}" srcId="{4E0F6AD5-7B3A-443D-AF72-FCA29FA06C07}" destId="{944C677D-3EAE-47B3-85E2-7AF046566B72}" srcOrd="0" destOrd="0" parTransId="{0D75DC52-E7EC-4DC7-BBEB-066E7FA7E99F}" sibTransId="{2153B85A-7329-491C-AF15-D18E411A9ED4}"/>
    <dgm:cxn modelId="{B392F979-FF06-42D2-9EA0-5356B47E5B83}" srcId="{4E0F6AD5-7B3A-443D-AF72-FCA29FA06C07}" destId="{1BD8AD27-C8C9-4548-B71E-D79E0034E67F}" srcOrd="4" destOrd="0" parTransId="{F3A074CA-862E-4EC5-B247-DD5C322D66C6}" sibTransId="{BF757425-E258-4587-900D-C684687B89B5}"/>
    <dgm:cxn modelId="{F9277583-2CD6-4743-84B8-8E45F4222072}" type="presOf" srcId="{0A126936-2F25-483E-B9AA-764CFB339509}" destId="{BC3A562C-D470-499A-8010-80D70F38B09F}" srcOrd="0" destOrd="2" presId="urn:microsoft.com/office/officeart/2005/8/layout/hList1"/>
    <dgm:cxn modelId="{28B8F5B2-9751-47E5-933B-BAD971111C73}" type="presOf" srcId="{944C677D-3EAE-47B3-85E2-7AF046566B72}" destId="{BC3A562C-D470-499A-8010-80D70F38B09F}" srcOrd="0" destOrd="0" presId="urn:microsoft.com/office/officeart/2005/8/layout/hList1"/>
    <dgm:cxn modelId="{7957A3BB-1FAC-4037-B20E-7A4829697C0E}" srcId="{4E0F6AD5-7B3A-443D-AF72-FCA29FA06C07}" destId="{0A126936-2F25-483E-B9AA-764CFB339509}" srcOrd="2" destOrd="0" parTransId="{19EE162F-8F58-4B4C-B81B-1A0EDEA89F99}" sibTransId="{A86C9620-273F-4C60-8BF0-34C2DE50904B}"/>
    <dgm:cxn modelId="{403EACCD-7AB1-45A3-84CB-F912ED6FEC54}" srcId="{4E0F6AD5-7B3A-443D-AF72-FCA29FA06C07}" destId="{89307FD8-414D-48D4-A440-53B46C5AE407}" srcOrd="1" destOrd="0" parTransId="{40875610-4EB9-45B2-9FBC-185D27DE8C11}" sibTransId="{89D46A4E-D260-4AE8-B307-00646048B76C}"/>
    <dgm:cxn modelId="{1E757ACE-498C-4059-A4AA-376840DC81B7}" type="presOf" srcId="{1BD8AD27-C8C9-4548-B71E-D79E0034E67F}" destId="{BC3A562C-D470-499A-8010-80D70F38B09F}" srcOrd="0" destOrd="4" presId="urn:microsoft.com/office/officeart/2005/8/layout/hList1"/>
    <dgm:cxn modelId="{6E634EDF-04C0-473B-925C-F0783EC1339C}" type="presOf" srcId="{A14C82F0-D4BB-474F-ADF1-A0E00224FB15}" destId="{B38CC5F7-AEC8-4322-B9C5-F1569E0AACA1}" srcOrd="0" destOrd="0" presId="urn:microsoft.com/office/officeart/2005/8/layout/hList1"/>
    <dgm:cxn modelId="{D77FEBF0-CD2E-4A58-B9D4-C0BA52CAA1AB}" srcId="{A14C82F0-D4BB-474F-ADF1-A0E00224FB15}" destId="{4E0F6AD5-7B3A-443D-AF72-FCA29FA06C07}" srcOrd="0" destOrd="0" parTransId="{7B2E4ACB-B8F6-40B1-9241-C273E0D12A53}" sibTransId="{F0B905CD-6008-49FC-B2B7-C0C3CF00C7EF}"/>
    <dgm:cxn modelId="{5133D1FC-9063-4297-B608-9DEBDAF484A8}" srcId="{4E0F6AD5-7B3A-443D-AF72-FCA29FA06C07}" destId="{664675C0-8004-45FF-9FAC-4FDAF1A74746}" srcOrd="5" destOrd="0" parTransId="{A9833A84-0AFF-4126-9E00-41073434DC60}" sibTransId="{0985221D-19BA-4F3D-8866-87B89C215870}"/>
    <dgm:cxn modelId="{3C1A129A-6C0C-448B-AB36-D35B555C471C}" type="presParOf" srcId="{B38CC5F7-AEC8-4322-B9C5-F1569E0AACA1}" destId="{6ED5220A-1C9D-4278-AC85-18FC25AF5BB4}" srcOrd="0" destOrd="0" presId="urn:microsoft.com/office/officeart/2005/8/layout/hList1"/>
    <dgm:cxn modelId="{DD7D5AF8-5490-415F-A846-170207EFD2E5}" type="presParOf" srcId="{6ED5220A-1C9D-4278-AC85-18FC25AF5BB4}" destId="{CD230C6E-6912-4E0C-8632-1FD5447CCF1C}" srcOrd="0" destOrd="0" presId="urn:microsoft.com/office/officeart/2005/8/layout/hList1"/>
    <dgm:cxn modelId="{836949F4-86FE-48A7-9472-4F7DD9C8A7E7}" type="presParOf" srcId="{6ED5220A-1C9D-4278-AC85-18FC25AF5BB4}" destId="{BC3A562C-D470-499A-8010-80D70F38B09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BA25E6C-CA90-454F-A086-3B39811FB8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56F483B-4753-4B43-B41D-B07FF9362E5D}">
      <dgm:prSet custT="1"/>
      <dgm:spPr/>
      <dgm:t>
        <a:bodyPr/>
        <a:lstStyle/>
        <a:p>
          <a:r>
            <a:rPr lang="en-US" sz="2400" b="1" i="0" dirty="0">
              <a:effectLst/>
              <a:latin typeface="hero-new"/>
            </a:rPr>
            <a:t>Self –Stimulatory </a:t>
          </a:r>
          <a:r>
            <a:rPr lang="en-US" sz="2400" b="1" i="0" dirty="0" err="1">
              <a:effectLst/>
              <a:latin typeface="hero-new"/>
            </a:rPr>
            <a:t>behaviours</a:t>
          </a:r>
          <a:r>
            <a:rPr lang="en-US" sz="2400" b="1" i="0" dirty="0">
              <a:effectLst/>
              <a:latin typeface="hero-new"/>
            </a:rPr>
            <a:t> increase</a:t>
          </a:r>
        </a:p>
      </dgm:t>
    </dgm:pt>
    <dgm:pt modelId="{984C0711-DB29-4F79-AE4C-57CDF2838D60}" type="parTrans" cxnId="{D5828D56-E1EE-4D41-BC5D-C97B9FEEFC42}">
      <dgm:prSet/>
      <dgm:spPr/>
      <dgm:t>
        <a:bodyPr/>
        <a:lstStyle/>
        <a:p>
          <a:endParaRPr lang="en-GB" sz="2400" b="1" i="0">
            <a:latin typeface="hero-new"/>
          </a:endParaRPr>
        </a:p>
      </dgm:t>
    </dgm:pt>
    <dgm:pt modelId="{ECA6F41E-0A56-45EF-8C6C-0C5F582B73A7}" type="sibTrans" cxnId="{D5828D56-E1EE-4D41-BC5D-C97B9FEEFC42}">
      <dgm:prSet/>
      <dgm:spPr/>
      <dgm:t>
        <a:bodyPr/>
        <a:lstStyle/>
        <a:p>
          <a:endParaRPr lang="en-GB" sz="2400" b="1" i="0">
            <a:latin typeface="hero-new"/>
          </a:endParaRPr>
        </a:p>
      </dgm:t>
    </dgm:pt>
    <dgm:pt modelId="{8844D533-252C-4BA6-8EAF-D0953C0EA17D}">
      <dgm:prSet custT="1"/>
      <dgm:spPr/>
      <dgm:t>
        <a:bodyPr/>
        <a:lstStyle/>
        <a:p>
          <a:r>
            <a:rPr lang="en-US" sz="2400" b="1" i="0" dirty="0">
              <a:effectLst/>
              <a:latin typeface="hero-new"/>
            </a:rPr>
            <a:t>YP may try to escape / avoid the situation</a:t>
          </a:r>
        </a:p>
      </dgm:t>
    </dgm:pt>
    <dgm:pt modelId="{82F857CF-8392-43FB-88AB-AB1027098667}" type="parTrans" cxnId="{BC91C982-B9F7-4824-A7EB-2ACBEA15D1B2}">
      <dgm:prSet/>
      <dgm:spPr/>
      <dgm:t>
        <a:bodyPr/>
        <a:lstStyle/>
        <a:p>
          <a:endParaRPr lang="en-GB" sz="2400" b="1" i="0">
            <a:latin typeface="hero-new"/>
          </a:endParaRPr>
        </a:p>
      </dgm:t>
    </dgm:pt>
    <dgm:pt modelId="{3C1AEDCB-CB5E-4FDD-A852-31AD5D6CEA01}" type="sibTrans" cxnId="{BC91C982-B9F7-4824-A7EB-2ACBEA15D1B2}">
      <dgm:prSet/>
      <dgm:spPr/>
      <dgm:t>
        <a:bodyPr/>
        <a:lstStyle/>
        <a:p>
          <a:endParaRPr lang="en-GB" sz="2400" b="1" i="0">
            <a:latin typeface="hero-new"/>
          </a:endParaRPr>
        </a:p>
      </dgm:t>
    </dgm:pt>
    <dgm:pt modelId="{CE7733D3-5E72-4F55-B484-6DE899564C57}">
      <dgm:prSet custT="1"/>
      <dgm:spPr/>
      <dgm:t>
        <a:bodyPr/>
        <a:lstStyle/>
        <a:p>
          <a:pPr rtl="0"/>
          <a:r>
            <a:rPr lang="en-US" sz="2400" b="1" i="0" dirty="0" err="1">
              <a:effectLst/>
              <a:latin typeface="hero-new"/>
            </a:rPr>
            <a:t>Behaviour</a:t>
          </a:r>
          <a:r>
            <a:rPr lang="en-US" sz="2400" b="1" i="0" dirty="0">
              <a:effectLst/>
              <a:latin typeface="hero-new"/>
            </a:rPr>
            <a:t> can become challenging as they struggle to cope</a:t>
          </a:r>
        </a:p>
      </dgm:t>
    </dgm:pt>
    <dgm:pt modelId="{A355142A-7F95-4BF7-A2B7-B3134D8F578D}" type="parTrans" cxnId="{0B8E37A0-2F3A-4E2D-B2FB-848282C1C4A4}">
      <dgm:prSet/>
      <dgm:spPr/>
      <dgm:t>
        <a:bodyPr/>
        <a:lstStyle/>
        <a:p>
          <a:endParaRPr lang="en-GB" sz="2400" b="1" i="0">
            <a:latin typeface="hero-new"/>
          </a:endParaRPr>
        </a:p>
      </dgm:t>
    </dgm:pt>
    <dgm:pt modelId="{413213F9-AC8F-42ED-9112-A78B4EAADB0A}" type="sibTrans" cxnId="{0B8E37A0-2F3A-4E2D-B2FB-848282C1C4A4}">
      <dgm:prSet/>
      <dgm:spPr/>
      <dgm:t>
        <a:bodyPr/>
        <a:lstStyle/>
        <a:p>
          <a:endParaRPr lang="en-GB" sz="2400" b="1" i="0">
            <a:latin typeface="hero-new"/>
          </a:endParaRPr>
        </a:p>
      </dgm:t>
    </dgm:pt>
    <dgm:pt modelId="{C82D8316-93EF-4A86-8817-4C37A6F776CA}">
      <dgm:prSet custT="1"/>
      <dgm:spPr/>
      <dgm:t>
        <a:bodyPr/>
        <a:lstStyle/>
        <a:p>
          <a:pPr rtl="0"/>
          <a:r>
            <a:rPr lang="en-US" sz="2400" b="1" i="0" dirty="0">
              <a:effectLst/>
              <a:latin typeface="hero-new"/>
            </a:rPr>
            <a:t>Distress can be visible (covered ears, nose) </a:t>
          </a:r>
        </a:p>
      </dgm:t>
    </dgm:pt>
    <dgm:pt modelId="{0827B4A0-800B-4978-83F3-60B4785AC649}" type="parTrans" cxnId="{92D90CF1-9F54-4AFA-941C-D82D1DA78501}">
      <dgm:prSet/>
      <dgm:spPr/>
      <dgm:t>
        <a:bodyPr/>
        <a:lstStyle/>
        <a:p>
          <a:endParaRPr lang="en-GB"/>
        </a:p>
      </dgm:t>
    </dgm:pt>
    <dgm:pt modelId="{C722B2A2-4824-4FEB-96D7-554FC69C1089}" type="sibTrans" cxnId="{92D90CF1-9F54-4AFA-941C-D82D1DA78501}">
      <dgm:prSet/>
      <dgm:spPr/>
      <dgm:t>
        <a:bodyPr/>
        <a:lstStyle/>
        <a:p>
          <a:endParaRPr lang="en-GB"/>
        </a:p>
      </dgm:t>
    </dgm:pt>
    <dgm:pt modelId="{541D402E-18FE-47DD-9C15-00950BAB392C}" type="pres">
      <dgm:prSet presAssocID="{CBA25E6C-CA90-454F-A086-3B39811FB84D}" presName="diagram" presStyleCnt="0">
        <dgm:presLayoutVars>
          <dgm:dir/>
          <dgm:resizeHandles val="exact"/>
        </dgm:presLayoutVars>
      </dgm:prSet>
      <dgm:spPr/>
    </dgm:pt>
    <dgm:pt modelId="{D8384539-179F-461D-87F2-4B11BCE88C54}" type="pres">
      <dgm:prSet presAssocID="{8844D533-252C-4BA6-8EAF-D0953C0EA17D}" presName="node" presStyleLbl="node1" presStyleIdx="0" presStyleCnt="4">
        <dgm:presLayoutVars>
          <dgm:bulletEnabled val="1"/>
        </dgm:presLayoutVars>
      </dgm:prSet>
      <dgm:spPr/>
    </dgm:pt>
    <dgm:pt modelId="{2FB77138-ACB3-487B-B807-A1082E3DFE9D}" type="pres">
      <dgm:prSet presAssocID="{3C1AEDCB-CB5E-4FDD-A852-31AD5D6CEA01}" presName="sibTrans" presStyleCnt="0"/>
      <dgm:spPr/>
    </dgm:pt>
    <dgm:pt modelId="{F55813ED-A5B3-4597-9480-C7791AA63755}" type="pres">
      <dgm:prSet presAssocID="{456F483B-4753-4B43-B41D-B07FF9362E5D}" presName="node" presStyleLbl="node1" presStyleIdx="1" presStyleCnt="4">
        <dgm:presLayoutVars>
          <dgm:bulletEnabled val="1"/>
        </dgm:presLayoutVars>
      </dgm:prSet>
      <dgm:spPr/>
    </dgm:pt>
    <dgm:pt modelId="{E5D0F10E-B13E-4C63-9074-6D082E49842F}" type="pres">
      <dgm:prSet presAssocID="{ECA6F41E-0A56-45EF-8C6C-0C5F582B73A7}" presName="sibTrans" presStyleCnt="0"/>
      <dgm:spPr/>
    </dgm:pt>
    <dgm:pt modelId="{B10AA026-2AFC-40DB-AD40-28143825C9B0}" type="pres">
      <dgm:prSet presAssocID="{CE7733D3-5E72-4F55-B484-6DE899564C57}" presName="node" presStyleLbl="node1" presStyleIdx="2" presStyleCnt="4">
        <dgm:presLayoutVars>
          <dgm:bulletEnabled val="1"/>
        </dgm:presLayoutVars>
      </dgm:prSet>
      <dgm:spPr/>
    </dgm:pt>
    <dgm:pt modelId="{8208744C-126F-49BB-9AAE-45CCF05F5C0D}" type="pres">
      <dgm:prSet presAssocID="{413213F9-AC8F-42ED-9112-A78B4EAADB0A}" presName="sibTrans" presStyleCnt="0"/>
      <dgm:spPr/>
    </dgm:pt>
    <dgm:pt modelId="{B232CD70-8E4A-406F-B6C3-B744BE22FAC7}" type="pres">
      <dgm:prSet presAssocID="{C82D8316-93EF-4A86-8817-4C37A6F776CA}" presName="node" presStyleLbl="node1" presStyleIdx="3" presStyleCnt="4">
        <dgm:presLayoutVars>
          <dgm:bulletEnabled val="1"/>
        </dgm:presLayoutVars>
      </dgm:prSet>
      <dgm:spPr/>
    </dgm:pt>
  </dgm:ptLst>
  <dgm:cxnLst>
    <dgm:cxn modelId="{C8D7CC62-509A-4930-B1F8-D0E8E362D91E}" type="presOf" srcId="{CBA25E6C-CA90-454F-A086-3B39811FB84D}" destId="{541D402E-18FE-47DD-9C15-00950BAB392C}" srcOrd="0" destOrd="0" presId="urn:microsoft.com/office/officeart/2005/8/layout/default"/>
    <dgm:cxn modelId="{D5828D56-E1EE-4D41-BC5D-C97B9FEEFC42}" srcId="{CBA25E6C-CA90-454F-A086-3B39811FB84D}" destId="{456F483B-4753-4B43-B41D-B07FF9362E5D}" srcOrd="1" destOrd="0" parTransId="{984C0711-DB29-4F79-AE4C-57CDF2838D60}" sibTransId="{ECA6F41E-0A56-45EF-8C6C-0C5F582B73A7}"/>
    <dgm:cxn modelId="{AC65CB5A-FA50-4283-98C4-06A139F231A3}" type="presOf" srcId="{8844D533-252C-4BA6-8EAF-D0953C0EA17D}" destId="{D8384539-179F-461D-87F2-4B11BCE88C54}" srcOrd="0" destOrd="0" presId="urn:microsoft.com/office/officeart/2005/8/layout/default"/>
    <dgm:cxn modelId="{BC91C982-B9F7-4824-A7EB-2ACBEA15D1B2}" srcId="{CBA25E6C-CA90-454F-A086-3B39811FB84D}" destId="{8844D533-252C-4BA6-8EAF-D0953C0EA17D}" srcOrd="0" destOrd="0" parTransId="{82F857CF-8392-43FB-88AB-AB1027098667}" sibTransId="{3C1AEDCB-CB5E-4FDD-A852-31AD5D6CEA01}"/>
    <dgm:cxn modelId="{F4239C84-D6B5-4D54-ABAC-641CA0C73646}" type="presOf" srcId="{CE7733D3-5E72-4F55-B484-6DE899564C57}" destId="{B10AA026-2AFC-40DB-AD40-28143825C9B0}" srcOrd="0" destOrd="0" presId="urn:microsoft.com/office/officeart/2005/8/layout/default"/>
    <dgm:cxn modelId="{0B8E37A0-2F3A-4E2D-B2FB-848282C1C4A4}" srcId="{CBA25E6C-CA90-454F-A086-3B39811FB84D}" destId="{CE7733D3-5E72-4F55-B484-6DE899564C57}" srcOrd="2" destOrd="0" parTransId="{A355142A-7F95-4BF7-A2B7-B3134D8F578D}" sibTransId="{413213F9-AC8F-42ED-9112-A78B4EAADB0A}"/>
    <dgm:cxn modelId="{A9CC70B2-F4F5-47F6-B577-CD8CF4302FD4}" type="presOf" srcId="{C82D8316-93EF-4A86-8817-4C37A6F776CA}" destId="{B232CD70-8E4A-406F-B6C3-B744BE22FAC7}" srcOrd="0" destOrd="0" presId="urn:microsoft.com/office/officeart/2005/8/layout/default"/>
    <dgm:cxn modelId="{8B5DF9ED-CAC3-4C09-BAB8-59602C845F56}" type="presOf" srcId="{456F483B-4753-4B43-B41D-B07FF9362E5D}" destId="{F55813ED-A5B3-4597-9480-C7791AA63755}" srcOrd="0" destOrd="0" presId="urn:microsoft.com/office/officeart/2005/8/layout/default"/>
    <dgm:cxn modelId="{92D90CF1-9F54-4AFA-941C-D82D1DA78501}" srcId="{CBA25E6C-CA90-454F-A086-3B39811FB84D}" destId="{C82D8316-93EF-4A86-8817-4C37A6F776CA}" srcOrd="3" destOrd="0" parTransId="{0827B4A0-800B-4978-83F3-60B4785AC649}" sibTransId="{C722B2A2-4824-4FEB-96D7-554FC69C1089}"/>
    <dgm:cxn modelId="{5CA3A820-9790-47CB-9055-D742B5A59E11}" type="presParOf" srcId="{541D402E-18FE-47DD-9C15-00950BAB392C}" destId="{D8384539-179F-461D-87F2-4B11BCE88C54}" srcOrd="0" destOrd="0" presId="urn:microsoft.com/office/officeart/2005/8/layout/default"/>
    <dgm:cxn modelId="{0B0C9AD6-D0B9-48F8-A2E7-87B08B9AE434}" type="presParOf" srcId="{541D402E-18FE-47DD-9C15-00950BAB392C}" destId="{2FB77138-ACB3-487B-B807-A1082E3DFE9D}" srcOrd="1" destOrd="0" presId="urn:microsoft.com/office/officeart/2005/8/layout/default"/>
    <dgm:cxn modelId="{8F74D85D-0AE4-4341-BF05-89A183DD22CA}" type="presParOf" srcId="{541D402E-18FE-47DD-9C15-00950BAB392C}" destId="{F55813ED-A5B3-4597-9480-C7791AA63755}" srcOrd="2" destOrd="0" presId="urn:microsoft.com/office/officeart/2005/8/layout/default"/>
    <dgm:cxn modelId="{220A0A63-B6A2-4FD1-B817-08884382CC8A}" type="presParOf" srcId="{541D402E-18FE-47DD-9C15-00950BAB392C}" destId="{E5D0F10E-B13E-4C63-9074-6D082E49842F}" srcOrd="3" destOrd="0" presId="urn:microsoft.com/office/officeart/2005/8/layout/default"/>
    <dgm:cxn modelId="{6E35AF52-B267-4F39-A599-FD86B9CD23CF}" type="presParOf" srcId="{541D402E-18FE-47DD-9C15-00950BAB392C}" destId="{B10AA026-2AFC-40DB-AD40-28143825C9B0}" srcOrd="4" destOrd="0" presId="urn:microsoft.com/office/officeart/2005/8/layout/default"/>
    <dgm:cxn modelId="{AD8ABB82-8A34-40EA-8C79-08923FFA0405}" type="presParOf" srcId="{541D402E-18FE-47DD-9C15-00950BAB392C}" destId="{8208744C-126F-49BB-9AAE-45CCF05F5C0D}" srcOrd="5" destOrd="0" presId="urn:microsoft.com/office/officeart/2005/8/layout/default"/>
    <dgm:cxn modelId="{D9CBDBB7-4DFF-490E-AA21-7142BA745930}" type="presParOf" srcId="{541D402E-18FE-47DD-9C15-00950BAB392C}" destId="{B232CD70-8E4A-406F-B6C3-B744BE22FAC7}"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BA25E6C-CA90-454F-A086-3B39811FB84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r>
            <a:rPr lang="en-US" b="0" i="0" dirty="0">
              <a:solidFill>
                <a:srgbClr val="27CED7"/>
              </a:solidFill>
              <a:effectLst/>
              <a:latin typeface="hero-new"/>
            </a:rPr>
            <a:t>Prevent or minimize exposure to sensory overload.</a:t>
          </a:r>
        </a:p>
      </dgm:t>
    </dgm:pt>
    <dgm:pt modelId="{62C74419-B545-4685-A4E2-A42D64898BE2}" type="parTrans" cxnId="{AD557A51-3260-40E1-87C3-246B8E129A07}">
      <dgm:prSet/>
      <dgm:spPr/>
      <dgm:t>
        <a:bodyPr/>
        <a:lstStyle/>
        <a:p>
          <a:endParaRPr lang="en-GB">
            <a:solidFill>
              <a:srgbClr val="27CED7"/>
            </a:solidFill>
          </a:endParaRPr>
        </a:p>
      </dgm:t>
    </dgm:pt>
    <dgm:pt modelId="{98D005B9-2C53-4AA1-A717-F13A00B0285D}" type="sibTrans" cxnId="{AD557A51-3260-40E1-87C3-246B8E129A07}">
      <dgm:prSet/>
      <dgm:spPr/>
      <dgm:t>
        <a:bodyPr/>
        <a:lstStyle/>
        <a:p>
          <a:endParaRPr lang="en-GB">
            <a:solidFill>
              <a:srgbClr val="27CED7"/>
            </a:solidFill>
          </a:endParaRPr>
        </a:p>
      </dgm:t>
    </dgm:pt>
    <dgm:pt modelId="{A01E4214-1DFA-4561-A926-D628A0409691}">
      <dgm:prSet/>
      <dgm:spPr/>
      <dgm:t>
        <a:bodyPr/>
        <a:lstStyle/>
        <a:p>
          <a:r>
            <a:rPr lang="en-US" b="0" i="0">
              <a:solidFill>
                <a:srgbClr val="27CED7"/>
              </a:solidFill>
              <a:effectLst/>
              <a:latin typeface="hero-new"/>
            </a:rPr>
            <a:t>Help the Young Person to anticipate situations where they will encounter sensory challenges. </a:t>
          </a:r>
        </a:p>
      </dgm:t>
    </dgm:pt>
    <dgm:pt modelId="{29B298C7-6B54-41DF-98A3-8952C967BD62}" type="parTrans" cxnId="{F9960832-DD65-4534-AEEB-14F8D62B2556}">
      <dgm:prSet/>
      <dgm:spPr/>
      <dgm:t>
        <a:bodyPr/>
        <a:lstStyle/>
        <a:p>
          <a:endParaRPr lang="en-GB">
            <a:solidFill>
              <a:srgbClr val="27CED7"/>
            </a:solidFill>
          </a:endParaRPr>
        </a:p>
      </dgm:t>
    </dgm:pt>
    <dgm:pt modelId="{E9CD2C1E-BC75-4693-B37A-B13DFD2A702F}" type="sibTrans" cxnId="{F9960832-DD65-4534-AEEB-14F8D62B2556}">
      <dgm:prSet/>
      <dgm:spPr/>
      <dgm:t>
        <a:bodyPr/>
        <a:lstStyle/>
        <a:p>
          <a:endParaRPr lang="en-GB">
            <a:solidFill>
              <a:srgbClr val="27CED7"/>
            </a:solidFill>
          </a:endParaRPr>
        </a:p>
      </dgm:t>
    </dgm:pt>
    <dgm:pt modelId="{D1AE00CE-E46A-47DC-AE6A-3D2DA851CD29}">
      <dgm:prSet/>
      <dgm:spPr/>
      <dgm:t>
        <a:bodyPr/>
        <a:lstStyle/>
        <a:p>
          <a:r>
            <a:rPr lang="en-US" b="0" i="0">
              <a:solidFill>
                <a:srgbClr val="27CED7"/>
              </a:solidFill>
              <a:effectLst/>
              <a:latin typeface="hero-new"/>
            </a:rPr>
            <a:t>Discreetly use (to prevent YP being singled out) sensory resources like ear plugs, chewable items, weighted blankets*.</a:t>
          </a:r>
        </a:p>
      </dgm:t>
    </dgm:pt>
    <dgm:pt modelId="{DCB5BA02-8591-4724-9025-92E935C7051B}" type="parTrans" cxnId="{7196EE9C-54EE-4DF6-B56F-E57B22EAD83B}">
      <dgm:prSet/>
      <dgm:spPr/>
      <dgm:t>
        <a:bodyPr/>
        <a:lstStyle/>
        <a:p>
          <a:endParaRPr lang="en-GB">
            <a:solidFill>
              <a:srgbClr val="27CED7"/>
            </a:solidFill>
          </a:endParaRPr>
        </a:p>
      </dgm:t>
    </dgm:pt>
    <dgm:pt modelId="{853290FA-327B-4C30-A9A7-654AC90A71D9}" type="sibTrans" cxnId="{7196EE9C-54EE-4DF6-B56F-E57B22EAD83B}">
      <dgm:prSet/>
      <dgm:spPr/>
      <dgm:t>
        <a:bodyPr/>
        <a:lstStyle/>
        <a:p>
          <a:endParaRPr lang="en-GB">
            <a:solidFill>
              <a:srgbClr val="27CED7"/>
            </a:solidFill>
          </a:endParaRPr>
        </a:p>
      </dgm:t>
    </dgm:pt>
    <dgm:pt modelId="{687D9962-524E-40BE-A454-E88B63C37D44}">
      <dgm:prSet/>
      <dgm:spPr/>
      <dgm:t>
        <a:bodyPr/>
        <a:lstStyle/>
        <a:p>
          <a:r>
            <a:rPr lang="en-US" b="0" i="0">
              <a:solidFill>
                <a:srgbClr val="27CED7"/>
              </a:solidFill>
              <a:effectLst/>
              <a:latin typeface="hero-new"/>
            </a:rPr>
            <a:t>Allow YP leave class early to move to next classes before the rush. </a:t>
          </a:r>
        </a:p>
      </dgm:t>
    </dgm:pt>
    <dgm:pt modelId="{94F76ABE-301D-4692-A846-6127450CEF9B}" type="parTrans" cxnId="{231C9734-E9B4-4C42-9928-079309464C41}">
      <dgm:prSet/>
      <dgm:spPr/>
      <dgm:t>
        <a:bodyPr/>
        <a:lstStyle/>
        <a:p>
          <a:endParaRPr lang="en-GB">
            <a:solidFill>
              <a:srgbClr val="27CED7"/>
            </a:solidFill>
          </a:endParaRPr>
        </a:p>
      </dgm:t>
    </dgm:pt>
    <dgm:pt modelId="{E42BBE51-6AF2-4C64-A465-4066D55B2884}" type="sibTrans" cxnId="{231C9734-E9B4-4C42-9928-079309464C41}">
      <dgm:prSet/>
      <dgm:spPr/>
      <dgm:t>
        <a:bodyPr/>
        <a:lstStyle/>
        <a:p>
          <a:endParaRPr lang="en-GB">
            <a:solidFill>
              <a:srgbClr val="27CED7"/>
            </a:solidFill>
          </a:endParaRPr>
        </a:p>
      </dgm:t>
    </dgm:pt>
    <dgm:pt modelId="{34BE40F2-DB0F-4F35-96AA-59034E822E7B}">
      <dgm:prSet/>
      <dgm:spPr/>
      <dgm:t>
        <a:bodyPr/>
        <a:lstStyle/>
        <a:p>
          <a:r>
            <a:rPr lang="en-US" b="0" i="0">
              <a:solidFill>
                <a:srgbClr val="27CED7"/>
              </a:solidFill>
              <a:effectLst/>
              <a:latin typeface="hero-new"/>
            </a:rPr>
            <a:t>Carefully consider where the YP is sitting in classrooms, halls.</a:t>
          </a:r>
        </a:p>
      </dgm:t>
    </dgm:pt>
    <dgm:pt modelId="{502B4E29-9980-464E-8597-1EC5BA277AE3}" type="parTrans" cxnId="{4F7D6F5D-7A29-4214-A1BB-742F4581887B}">
      <dgm:prSet/>
      <dgm:spPr/>
      <dgm:t>
        <a:bodyPr/>
        <a:lstStyle/>
        <a:p>
          <a:endParaRPr lang="en-GB">
            <a:solidFill>
              <a:srgbClr val="27CED7"/>
            </a:solidFill>
          </a:endParaRPr>
        </a:p>
      </dgm:t>
    </dgm:pt>
    <dgm:pt modelId="{C0DEE0FF-B2B3-4220-97F7-0200CEE8DA80}" type="sibTrans" cxnId="{4F7D6F5D-7A29-4214-A1BB-742F4581887B}">
      <dgm:prSet/>
      <dgm:spPr/>
      <dgm:t>
        <a:bodyPr/>
        <a:lstStyle/>
        <a:p>
          <a:endParaRPr lang="en-GB">
            <a:solidFill>
              <a:srgbClr val="27CED7"/>
            </a:solidFill>
          </a:endParaRPr>
        </a:p>
      </dgm:t>
    </dgm:pt>
    <dgm:pt modelId="{E5007D3E-6145-4EB3-ADA4-8002EE0A4E79}">
      <dgm:prSet/>
      <dgm:spPr/>
      <dgm:t>
        <a:bodyPr/>
        <a:lstStyle/>
        <a:p>
          <a:r>
            <a:rPr lang="en-US" b="0" i="0">
              <a:solidFill>
                <a:srgbClr val="27CED7"/>
              </a:solidFill>
              <a:effectLst/>
              <a:latin typeface="hero-new"/>
            </a:rPr>
            <a:t>Use of natural light whenever possible can minimize  harsh visual sensations. </a:t>
          </a:r>
        </a:p>
      </dgm:t>
    </dgm:pt>
    <dgm:pt modelId="{C2AD4BDA-3F85-46C2-974C-5C0C5D0DD843}" type="parTrans" cxnId="{390F0FB3-3EDB-4427-967D-342F1DD422C2}">
      <dgm:prSet/>
      <dgm:spPr/>
      <dgm:t>
        <a:bodyPr/>
        <a:lstStyle/>
        <a:p>
          <a:endParaRPr lang="en-GB">
            <a:solidFill>
              <a:srgbClr val="27CED7"/>
            </a:solidFill>
          </a:endParaRPr>
        </a:p>
      </dgm:t>
    </dgm:pt>
    <dgm:pt modelId="{5D0A94E8-22C7-418E-AB98-20EAD19169B3}" type="sibTrans" cxnId="{390F0FB3-3EDB-4427-967D-342F1DD422C2}">
      <dgm:prSet/>
      <dgm:spPr/>
      <dgm:t>
        <a:bodyPr/>
        <a:lstStyle/>
        <a:p>
          <a:endParaRPr lang="en-GB">
            <a:solidFill>
              <a:srgbClr val="27CED7"/>
            </a:solidFill>
          </a:endParaRPr>
        </a:p>
      </dgm:t>
    </dgm:pt>
    <dgm:pt modelId="{8793EBF7-12DD-490E-AEE4-C9DBBF997399}" type="pres">
      <dgm:prSet presAssocID="{CBA25E6C-CA90-454F-A086-3B39811FB84D}" presName="vert0" presStyleCnt="0">
        <dgm:presLayoutVars>
          <dgm:dir/>
          <dgm:animOne val="branch"/>
          <dgm:animLvl val="lvl"/>
        </dgm:presLayoutVars>
      </dgm:prSet>
      <dgm:spPr/>
    </dgm:pt>
    <dgm:pt modelId="{5CB0A644-63BB-460D-884A-C07C1BE26C15}" type="pres">
      <dgm:prSet presAssocID="{2BE58695-F2F7-4429-8B3A-2DDED23429D4}" presName="thickLine" presStyleLbl="alignNode1" presStyleIdx="0" presStyleCnt="6"/>
      <dgm:spPr/>
    </dgm:pt>
    <dgm:pt modelId="{0EC130F4-A4FC-4879-B0A3-C68F235382CB}" type="pres">
      <dgm:prSet presAssocID="{2BE58695-F2F7-4429-8B3A-2DDED23429D4}" presName="horz1" presStyleCnt="0"/>
      <dgm:spPr/>
    </dgm:pt>
    <dgm:pt modelId="{E801C70D-77FF-4945-9F50-DB8B84136948}" type="pres">
      <dgm:prSet presAssocID="{2BE58695-F2F7-4429-8B3A-2DDED23429D4}" presName="tx1" presStyleLbl="revTx" presStyleIdx="0" presStyleCnt="6"/>
      <dgm:spPr/>
    </dgm:pt>
    <dgm:pt modelId="{FD2D6F7C-35DC-49D8-A9DB-FEED4E28FB60}" type="pres">
      <dgm:prSet presAssocID="{2BE58695-F2F7-4429-8B3A-2DDED23429D4}" presName="vert1" presStyleCnt="0"/>
      <dgm:spPr/>
    </dgm:pt>
    <dgm:pt modelId="{C354840C-7BD7-4520-A811-85074BB426FB}" type="pres">
      <dgm:prSet presAssocID="{A01E4214-1DFA-4561-A926-D628A0409691}" presName="thickLine" presStyleLbl="alignNode1" presStyleIdx="1" presStyleCnt="6"/>
      <dgm:spPr/>
    </dgm:pt>
    <dgm:pt modelId="{A1030228-5209-4EA4-8992-921997E7E46E}" type="pres">
      <dgm:prSet presAssocID="{A01E4214-1DFA-4561-A926-D628A0409691}" presName="horz1" presStyleCnt="0"/>
      <dgm:spPr/>
    </dgm:pt>
    <dgm:pt modelId="{D038AF72-516C-46B4-A598-B758272E4B34}" type="pres">
      <dgm:prSet presAssocID="{A01E4214-1DFA-4561-A926-D628A0409691}" presName="tx1" presStyleLbl="revTx" presStyleIdx="1" presStyleCnt="6"/>
      <dgm:spPr/>
    </dgm:pt>
    <dgm:pt modelId="{04CB123E-975B-4ABA-BDFB-3CF1833FF1E1}" type="pres">
      <dgm:prSet presAssocID="{A01E4214-1DFA-4561-A926-D628A0409691}" presName="vert1" presStyleCnt="0"/>
      <dgm:spPr/>
    </dgm:pt>
    <dgm:pt modelId="{45016C15-AB6F-4621-A480-35A5C6EFC2E5}" type="pres">
      <dgm:prSet presAssocID="{D1AE00CE-E46A-47DC-AE6A-3D2DA851CD29}" presName="thickLine" presStyleLbl="alignNode1" presStyleIdx="2" presStyleCnt="6"/>
      <dgm:spPr/>
    </dgm:pt>
    <dgm:pt modelId="{BC9E17B6-DD5C-4898-93DD-DD0D9BB2C30A}" type="pres">
      <dgm:prSet presAssocID="{D1AE00CE-E46A-47DC-AE6A-3D2DA851CD29}" presName="horz1" presStyleCnt="0"/>
      <dgm:spPr/>
    </dgm:pt>
    <dgm:pt modelId="{176CAC1A-8D2F-42FF-BDB5-7269A75DB8A8}" type="pres">
      <dgm:prSet presAssocID="{D1AE00CE-E46A-47DC-AE6A-3D2DA851CD29}" presName="tx1" presStyleLbl="revTx" presStyleIdx="2" presStyleCnt="6"/>
      <dgm:spPr/>
    </dgm:pt>
    <dgm:pt modelId="{038BB447-295F-481E-A38E-9520C4B80172}" type="pres">
      <dgm:prSet presAssocID="{D1AE00CE-E46A-47DC-AE6A-3D2DA851CD29}" presName="vert1" presStyleCnt="0"/>
      <dgm:spPr/>
    </dgm:pt>
    <dgm:pt modelId="{D142C35A-42A8-40FE-896E-1C8CD1AFC7B7}" type="pres">
      <dgm:prSet presAssocID="{687D9962-524E-40BE-A454-E88B63C37D44}" presName="thickLine" presStyleLbl="alignNode1" presStyleIdx="3" presStyleCnt="6"/>
      <dgm:spPr/>
    </dgm:pt>
    <dgm:pt modelId="{73399C19-BEC8-4D38-97DA-76E431DFFA37}" type="pres">
      <dgm:prSet presAssocID="{687D9962-524E-40BE-A454-E88B63C37D44}" presName="horz1" presStyleCnt="0"/>
      <dgm:spPr/>
    </dgm:pt>
    <dgm:pt modelId="{3775CBD3-D1E0-4AD5-ACC7-F1E1D9FAD991}" type="pres">
      <dgm:prSet presAssocID="{687D9962-524E-40BE-A454-E88B63C37D44}" presName="tx1" presStyleLbl="revTx" presStyleIdx="3" presStyleCnt="6"/>
      <dgm:spPr/>
    </dgm:pt>
    <dgm:pt modelId="{7D76C522-A5E7-48F7-ACCB-B79DF2F2D483}" type="pres">
      <dgm:prSet presAssocID="{687D9962-524E-40BE-A454-E88B63C37D44}" presName="vert1" presStyleCnt="0"/>
      <dgm:spPr/>
    </dgm:pt>
    <dgm:pt modelId="{285EE390-8656-4B47-B382-21137D6881DF}" type="pres">
      <dgm:prSet presAssocID="{34BE40F2-DB0F-4F35-96AA-59034E822E7B}" presName="thickLine" presStyleLbl="alignNode1" presStyleIdx="4" presStyleCnt="6"/>
      <dgm:spPr/>
    </dgm:pt>
    <dgm:pt modelId="{02C199D8-28C8-4150-ACBF-E4D422D64D8E}" type="pres">
      <dgm:prSet presAssocID="{34BE40F2-DB0F-4F35-96AA-59034E822E7B}" presName="horz1" presStyleCnt="0"/>
      <dgm:spPr/>
    </dgm:pt>
    <dgm:pt modelId="{7BD296D8-0A85-49AF-9465-12611BB78A90}" type="pres">
      <dgm:prSet presAssocID="{34BE40F2-DB0F-4F35-96AA-59034E822E7B}" presName="tx1" presStyleLbl="revTx" presStyleIdx="4" presStyleCnt="6"/>
      <dgm:spPr/>
    </dgm:pt>
    <dgm:pt modelId="{5CC60C4D-A3C7-4DC4-8CDF-EDD380521D5E}" type="pres">
      <dgm:prSet presAssocID="{34BE40F2-DB0F-4F35-96AA-59034E822E7B}" presName="vert1" presStyleCnt="0"/>
      <dgm:spPr/>
    </dgm:pt>
    <dgm:pt modelId="{7A1F14F2-ACC1-464D-AD29-903C5166BADB}" type="pres">
      <dgm:prSet presAssocID="{E5007D3E-6145-4EB3-ADA4-8002EE0A4E79}" presName="thickLine" presStyleLbl="alignNode1" presStyleIdx="5" presStyleCnt="6"/>
      <dgm:spPr/>
    </dgm:pt>
    <dgm:pt modelId="{D2613CD1-162C-4BAB-97EB-C92495D96E52}" type="pres">
      <dgm:prSet presAssocID="{E5007D3E-6145-4EB3-ADA4-8002EE0A4E79}" presName="horz1" presStyleCnt="0"/>
      <dgm:spPr/>
    </dgm:pt>
    <dgm:pt modelId="{7A4ED37B-C0BC-4AC1-80F6-E68389544D78}" type="pres">
      <dgm:prSet presAssocID="{E5007D3E-6145-4EB3-ADA4-8002EE0A4E79}" presName="tx1" presStyleLbl="revTx" presStyleIdx="5" presStyleCnt="6"/>
      <dgm:spPr/>
    </dgm:pt>
    <dgm:pt modelId="{B20B254F-BC77-4A4A-B738-266433B21FCF}" type="pres">
      <dgm:prSet presAssocID="{E5007D3E-6145-4EB3-ADA4-8002EE0A4E79}" presName="vert1" presStyleCnt="0"/>
      <dgm:spPr/>
    </dgm:pt>
  </dgm:ptLst>
  <dgm:cxnLst>
    <dgm:cxn modelId="{3C648505-DAD0-4389-8AAF-8C6C9E867747}" type="presOf" srcId="{D1AE00CE-E46A-47DC-AE6A-3D2DA851CD29}" destId="{176CAC1A-8D2F-42FF-BDB5-7269A75DB8A8}" srcOrd="0" destOrd="0" presId="urn:microsoft.com/office/officeart/2008/layout/LinedList"/>
    <dgm:cxn modelId="{16540117-D0F8-493A-B868-584598F683F3}" type="presOf" srcId="{CBA25E6C-CA90-454F-A086-3B39811FB84D}" destId="{8793EBF7-12DD-490E-AEE4-C9DBBF997399}" srcOrd="0" destOrd="0" presId="urn:microsoft.com/office/officeart/2008/layout/LinedList"/>
    <dgm:cxn modelId="{F9960832-DD65-4534-AEEB-14F8D62B2556}" srcId="{CBA25E6C-CA90-454F-A086-3B39811FB84D}" destId="{A01E4214-1DFA-4561-A926-D628A0409691}" srcOrd="1" destOrd="0" parTransId="{29B298C7-6B54-41DF-98A3-8952C967BD62}" sibTransId="{E9CD2C1E-BC75-4693-B37A-B13DFD2A702F}"/>
    <dgm:cxn modelId="{231C9734-E9B4-4C42-9928-079309464C41}" srcId="{CBA25E6C-CA90-454F-A086-3B39811FB84D}" destId="{687D9962-524E-40BE-A454-E88B63C37D44}" srcOrd="3" destOrd="0" parTransId="{94F76ABE-301D-4692-A846-6127450CEF9B}" sibTransId="{E42BBE51-6AF2-4C64-A465-4066D55B2884}"/>
    <dgm:cxn modelId="{4F7D6F5D-7A29-4214-A1BB-742F4581887B}" srcId="{CBA25E6C-CA90-454F-A086-3B39811FB84D}" destId="{34BE40F2-DB0F-4F35-96AA-59034E822E7B}" srcOrd="4" destOrd="0" parTransId="{502B4E29-9980-464E-8597-1EC5BA277AE3}" sibTransId="{C0DEE0FF-B2B3-4220-97F7-0200CEE8DA80}"/>
    <dgm:cxn modelId="{AD557A51-3260-40E1-87C3-246B8E129A07}" srcId="{CBA25E6C-CA90-454F-A086-3B39811FB84D}" destId="{2BE58695-F2F7-4429-8B3A-2DDED23429D4}" srcOrd="0" destOrd="0" parTransId="{62C74419-B545-4685-A4E2-A42D64898BE2}" sibTransId="{98D005B9-2C53-4AA1-A717-F13A00B0285D}"/>
    <dgm:cxn modelId="{47CE3976-3C03-4961-AB75-3FD9EE2C7BD2}" type="presOf" srcId="{2BE58695-F2F7-4429-8B3A-2DDED23429D4}" destId="{E801C70D-77FF-4945-9F50-DB8B84136948}" srcOrd="0" destOrd="0" presId="urn:microsoft.com/office/officeart/2008/layout/LinedList"/>
    <dgm:cxn modelId="{74AA037C-9F49-4A93-9795-7B2BDB9AF883}" type="presOf" srcId="{34BE40F2-DB0F-4F35-96AA-59034E822E7B}" destId="{7BD296D8-0A85-49AF-9465-12611BB78A90}" srcOrd="0" destOrd="0" presId="urn:microsoft.com/office/officeart/2008/layout/LinedList"/>
    <dgm:cxn modelId="{2848E281-F7F1-41FA-A8BF-638EEC6C93F1}" type="presOf" srcId="{687D9962-524E-40BE-A454-E88B63C37D44}" destId="{3775CBD3-D1E0-4AD5-ACC7-F1E1D9FAD991}" srcOrd="0" destOrd="0" presId="urn:microsoft.com/office/officeart/2008/layout/LinedList"/>
    <dgm:cxn modelId="{7196EE9C-54EE-4DF6-B56F-E57B22EAD83B}" srcId="{CBA25E6C-CA90-454F-A086-3B39811FB84D}" destId="{D1AE00CE-E46A-47DC-AE6A-3D2DA851CD29}" srcOrd="2" destOrd="0" parTransId="{DCB5BA02-8591-4724-9025-92E935C7051B}" sibTransId="{853290FA-327B-4C30-A9A7-654AC90A71D9}"/>
    <dgm:cxn modelId="{390F0FB3-3EDB-4427-967D-342F1DD422C2}" srcId="{CBA25E6C-CA90-454F-A086-3B39811FB84D}" destId="{E5007D3E-6145-4EB3-ADA4-8002EE0A4E79}" srcOrd="5" destOrd="0" parTransId="{C2AD4BDA-3F85-46C2-974C-5C0C5D0DD843}" sibTransId="{5D0A94E8-22C7-418E-AB98-20EAD19169B3}"/>
    <dgm:cxn modelId="{A57B23E6-7F3B-42EB-A4D2-E1E36E9D12B0}" type="presOf" srcId="{E5007D3E-6145-4EB3-ADA4-8002EE0A4E79}" destId="{7A4ED37B-C0BC-4AC1-80F6-E68389544D78}" srcOrd="0" destOrd="0" presId="urn:microsoft.com/office/officeart/2008/layout/LinedList"/>
    <dgm:cxn modelId="{263172E9-C5C0-4575-9122-662A36D16724}" type="presOf" srcId="{A01E4214-1DFA-4561-A926-D628A0409691}" destId="{D038AF72-516C-46B4-A598-B758272E4B34}" srcOrd="0" destOrd="0" presId="urn:microsoft.com/office/officeart/2008/layout/LinedList"/>
    <dgm:cxn modelId="{1E97BF82-2E10-4DEA-B438-FEF6303AAB89}" type="presParOf" srcId="{8793EBF7-12DD-490E-AEE4-C9DBBF997399}" destId="{5CB0A644-63BB-460D-884A-C07C1BE26C15}" srcOrd="0" destOrd="0" presId="urn:microsoft.com/office/officeart/2008/layout/LinedList"/>
    <dgm:cxn modelId="{603EFC48-54DD-4689-8E41-38A52DCEAE1D}" type="presParOf" srcId="{8793EBF7-12DD-490E-AEE4-C9DBBF997399}" destId="{0EC130F4-A4FC-4879-B0A3-C68F235382CB}" srcOrd="1" destOrd="0" presId="urn:microsoft.com/office/officeart/2008/layout/LinedList"/>
    <dgm:cxn modelId="{1638955B-9B79-49B1-9EAC-4EF627CC152A}" type="presParOf" srcId="{0EC130F4-A4FC-4879-B0A3-C68F235382CB}" destId="{E801C70D-77FF-4945-9F50-DB8B84136948}" srcOrd="0" destOrd="0" presId="urn:microsoft.com/office/officeart/2008/layout/LinedList"/>
    <dgm:cxn modelId="{AE8E1106-515D-4E5A-881A-A9588B087289}" type="presParOf" srcId="{0EC130F4-A4FC-4879-B0A3-C68F235382CB}" destId="{FD2D6F7C-35DC-49D8-A9DB-FEED4E28FB60}" srcOrd="1" destOrd="0" presId="urn:microsoft.com/office/officeart/2008/layout/LinedList"/>
    <dgm:cxn modelId="{45BD9999-A24C-4775-8111-23AD0C81C978}" type="presParOf" srcId="{8793EBF7-12DD-490E-AEE4-C9DBBF997399}" destId="{C354840C-7BD7-4520-A811-85074BB426FB}" srcOrd="2" destOrd="0" presId="urn:microsoft.com/office/officeart/2008/layout/LinedList"/>
    <dgm:cxn modelId="{C3D34CA7-C666-48FB-BC87-1622D15B6EB5}" type="presParOf" srcId="{8793EBF7-12DD-490E-AEE4-C9DBBF997399}" destId="{A1030228-5209-4EA4-8992-921997E7E46E}" srcOrd="3" destOrd="0" presId="urn:microsoft.com/office/officeart/2008/layout/LinedList"/>
    <dgm:cxn modelId="{DFBE6D0C-1F10-497A-8463-5908BD6501E1}" type="presParOf" srcId="{A1030228-5209-4EA4-8992-921997E7E46E}" destId="{D038AF72-516C-46B4-A598-B758272E4B34}" srcOrd="0" destOrd="0" presId="urn:microsoft.com/office/officeart/2008/layout/LinedList"/>
    <dgm:cxn modelId="{4606705E-6A72-476F-A4EE-83045489459C}" type="presParOf" srcId="{A1030228-5209-4EA4-8992-921997E7E46E}" destId="{04CB123E-975B-4ABA-BDFB-3CF1833FF1E1}" srcOrd="1" destOrd="0" presId="urn:microsoft.com/office/officeart/2008/layout/LinedList"/>
    <dgm:cxn modelId="{1F418B72-B206-4430-AE6D-011C9FAA16BC}" type="presParOf" srcId="{8793EBF7-12DD-490E-AEE4-C9DBBF997399}" destId="{45016C15-AB6F-4621-A480-35A5C6EFC2E5}" srcOrd="4" destOrd="0" presId="urn:microsoft.com/office/officeart/2008/layout/LinedList"/>
    <dgm:cxn modelId="{1E822F4B-FF36-4E83-8D0B-AC183A59A726}" type="presParOf" srcId="{8793EBF7-12DD-490E-AEE4-C9DBBF997399}" destId="{BC9E17B6-DD5C-4898-93DD-DD0D9BB2C30A}" srcOrd="5" destOrd="0" presId="urn:microsoft.com/office/officeart/2008/layout/LinedList"/>
    <dgm:cxn modelId="{AFA64B29-0842-4145-8A44-27CE36D8B1E5}" type="presParOf" srcId="{BC9E17B6-DD5C-4898-93DD-DD0D9BB2C30A}" destId="{176CAC1A-8D2F-42FF-BDB5-7269A75DB8A8}" srcOrd="0" destOrd="0" presId="urn:microsoft.com/office/officeart/2008/layout/LinedList"/>
    <dgm:cxn modelId="{D199566F-0F5E-478D-B555-EB8133D60E51}" type="presParOf" srcId="{BC9E17B6-DD5C-4898-93DD-DD0D9BB2C30A}" destId="{038BB447-295F-481E-A38E-9520C4B80172}" srcOrd="1" destOrd="0" presId="urn:microsoft.com/office/officeart/2008/layout/LinedList"/>
    <dgm:cxn modelId="{AD1E25AE-FAC4-43BD-9547-EF71BA435304}" type="presParOf" srcId="{8793EBF7-12DD-490E-AEE4-C9DBBF997399}" destId="{D142C35A-42A8-40FE-896E-1C8CD1AFC7B7}" srcOrd="6" destOrd="0" presId="urn:microsoft.com/office/officeart/2008/layout/LinedList"/>
    <dgm:cxn modelId="{725487B4-CA56-4A5F-97F4-74A1221AFA57}" type="presParOf" srcId="{8793EBF7-12DD-490E-AEE4-C9DBBF997399}" destId="{73399C19-BEC8-4D38-97DA-76E431DFFA37}" srcOrd="7" destOrd="0" presId="urn:microsoft.com/office/officeart/2008/layout/LinedList"/>
    <dgm:cxn modelId="{F8D562FD-57E2-4CCF-8A66-A7A65D430847}" type="presParOf" srcId="{73399C19-BEC8-4D38-97DA-76E431DFFA37}" destId="{3775CBD3-D1E0-4AD5-ACC7-F1E1D9FAD991}" srcOrd="0" destOrd="0" presId="urn:microsoft.com/office/officeart/2008/layout/LinedList"/>
    <dgm:cxn modelId="{9E9D52A3-05B6-4A4E-BA28-68FC95B45F1C}" type="presParOf" srcId="{73399C19-BEC8-4D38-97DA-76E431DFFA37}" destId="{7D76C522-A5E7-48F7-ACCB-B79DF2F2D483}" srcOrd="1" destOrd="0" presId="urn:microsoft.com/office/officeart/2008/layout/LinedList"/>
    <dgm:cxn modelId="{37F0DDF3-6BE6-41A4-802C-D2970EFA003D}" type="presParOf" srcId="{8793EBF7-12DD-490E-AEE4-C9DBBF997399}" destId="{285EE390-8656-4B47-B382-21137D6881DF}" srcOrd="8" destOrd="0" presId="urn:microsoft.com/office/officeart/2008/layout/LinedList"/>
    <dgm:cxn modelId="{76FE2748-00F2-4DE2-8FA4-10AE4B3B2B2B}" type="presParOf" srcId="{8793EBF7-12DD-490E-AEE4-C9DBBF997399}" destId="{02C199D8-28C8-4150-ACBF-E4D422D64D8E}" srcOrd="9" destOrd="0" presId="urn:microsoft.com/office/officeart/2008/layout/LinedList"/>
    <dgm:cxn modelId="{FAA76318-95C6-4B8C-B7C8-7B2D23E450A0}" type="presParOf" srcId="{02C199D8-28C8-4150-ACBF-E4D422D64D8E}" destId="{7BD296D8-0A85-49AF-9465-12611BB78A90}" srcOrd="0" destOrd="0" presId="urn:microsoft.com/office/officeart/2008/layout/LinedList"/>
    <dgm:cxn modelId="{915F3502-37B2-4717-93AF-4F205004B924}" type="presParOf" srcId="{02C199D8-28C8-4150-ACBF-E4D422D64D8E}" destId="{5CC60C4D-A3C7-4DC4-8CDF-EDD380521D5E}" srcOrd="1" destOrd="0" presId="urn:microsoft.com/office/officeart/2008/layout/LinedList"/>
    <dgm:cxn modelId="{2397497C-9137-4F05-AFCC-D9341AE2FA49}" type="presParOf" srcId="{8793EBF7-12DD-490E-AEE4-C9DBBF997399}" destId="{7A1F14F2-ACC1-464D-AD29-903C5166BADB}" srcOrd="10" destOrd="0" presId="urn:microsoft.com/office/officeart/2008/layout/LinedList"/>
    <dgm:cxn modelId="{54E0FF32-26B1-450E-A67C-8183BB8A7079}" type="presParOf" srcId="{8793EBF7-12DD-490E-AEE4-C9DBBF997399}" destId="{D2613CD1-162C-4BAB-97EB-C92495D96E52}" srcOrd="11" destOrd="0" presId="urn:microsoft.com/office/officeart/2008/layout/LinedList"/>
    <dgm:cxn modelId="{E9CA678E-D0D9-438B-AAF0-56720DBB8FDD}" type="presParOf" srcId="{D2613CD1-162C-4BAB-97EB-C92495D96E52}" destId="{7A4ED37B-C0BC-4AC1-80F6-E68389544D78}" srcOrd="0" destOrd="0" presId="urn:microsoft.com/office/officeart/2008/layout/LinedList"/>
    <dgm:cxn modelId="{F4876508-3B5E-4254-A71E-0E6D279BD3CF}" type="presParOf" srcId="{D2613CD1-162C-4BAB-97EB-C92495D96E52}" destId="{B20B254F-BC77-4A4A-B738-266433B21FC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2305089-9A63-4176-8624-050856C21D2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C3A598C3-E2BE-4F7F-A7F5-BE218C06F095}">
      <dgm:prSet phldrT="[Text]"/>
      <dgm:spPr/>
      <dgm:t>
        <a:bodyPr/>
        <a:lstStyle/>
        <a:p>
          <a:r>
            <a:rPr lang="en-GB"/>
            <a:t>Avoid Over Scheduling / Over Stimulating</a:t>
          </a:r>
        </a:p>
      </dgm:t>
    </dgm:pt>
    <dgm:pt modelId="{5640A2A9-495A-43A8-A383-A14971F9F0CA}" type="parTrans" cxnId="{C0CD6522-0B81-4FDA-810A-486196CBF457}">
      <dgm:prSet/>
      <dgm:spPr/>
      <dgm:t>
        <a:bodyPr/>
        <a:lstStyle/>
        <a:p>
          <a:endParaRPr lang="en-GB"/>
        </a:p>
      </dgm:t>
    </dgm:pt>
    <dgm:pt modelId="{F68FD08B-50FB-49B8-85AC-76D3766682DA}" type="sibTrans" cxnId="{C0CD6522-0B81-4FDA-810A-486196CBF457}">
      <dgm:prSet/>
      <dgm:spPr/>
      <dgm:t>
        <a:bodyPr/>
        <a:lstStyle/>
        <a:p>
          <a:endParaRPr lang="en-GB"/>
        </a:p>
      </dgm:t>
    </dgm:pt>
    <dgm:pt modelId="{166B8818-B4DA-44CE-9AB5-36F90B7AB888}">
      <dgm:prSet phldrT="[Text]"/>
      <dgm:spPr/>
      <dgm:t>
        <a:bodyPr/>
        <a:lstStyle/>
        <a:p>
          <a:r>
            <a:rPr lang="en-GB"/>
            <a:t>Consider the number of activities scheduled in a short space of time. (A week) </a:t>
          </a:r>
        </a:p>
      </dgm:t>
    </dgm:pt>
    <dgm:pt modelId="{4A6EDB79-6552-4A83-BC90-F8094A5B5499}" type="parTrans" cxnId="{4B15D325-723B-4044-B550-2364FE43E30B}">
      <dgm:prSet/>
      <dgm:spPr/>
      <dgm:t>
        <a:bodyPr/>
        <a:lstStyle/>
        <a:p>
          <a:endParaRPr lang="en-GB"/>
        </a:p>
      </dgm:t>
    </dgm:pt>
    <dgm:pt modelId="{50999A99-C793-4186-9B50-E82A5EEA2BA8}" type="sibTrans" cxnId="{4B15D325-723B-4044-B550-2364FE43E30B}">
      <dgm:prSet/>
      <dgm:spPr/>
      <dgm:t>
        <a:bodyPr/>
        <a:lstStyle/>
        <a:p>
          <a:endParaRPr lang="en-GB"/>
        </a:p>
      </dgm:t>
    </dgm:pt>
    <dgm:pt modelId="{6FBAB5D7-FB06-4383-9BFB-44F16080ACAE}">
      <dgm:prSet phldrT="[Text]"/>
      <dgm:spPr/>
      <dgm:t>
        <a:bodyPr/>
        <a:lstStyle/>
        <a:p>
          <a:r>
            <a:rPr lang="en-GB"/>
            <a:t>Avoid Under-Scheduling</a:t>
          </a:r>
        </a:p>
      </dgm:t>
    </dgm:pt>
    <dgm:pt modelId="{10FC1E83-84EC-4F44-9DC9-8141D0842148}" type="parTrans" cxnId="{0C23B3F3-F1FD-4B89-AA3C-7EBE47304A56}">
      <dgm:prSet/>
      <dgm:spPr/>
      <dgm:t>
        <a:bodyPr/>
        <a:lstStyle/>
        <a:p>
          <a:endParaRPr lang="en-GB"/>
        </a:p>
      </dgm:t>
    </dgm:pt>
    <dgm:pt modelId="{DCD8C25D-7D90-4DCD-9BB8-EB4C603F6F0F}" type="sibTrans" cxnId="{0C23B3F3-F1FD-4B89-AA3C-7EBE47304A56}">
      <dgm:prSet/>
      <dgm:spPr/>
      <dgm:t>
        <a:bodyPr/>
        <a:lstStyle/>
        <a:p>
          <a:endParaRPr lang="en-GB"/>
        </a:p>
      </dgm:t>
    </dgm:pt>
    <dgm:pt modelId="{FECD6AED-1986-4459-8BD6-1C7CABADAC84}">
      <dgm:prSet phldrT="[Text]"/>
      <dgm:spPr/>
      <dgm:t>
        <a:bodyPr/>
        <a:lstStyle/>
        <a:p>
          <a:r>
            <a:rPr lang="en-GB"/>
            <a:t>If there is not enough activity in a YP’s life. </a:t>
          </a:r>
        </a:p>
      </dgm:t>
    </dgm:pt>
    <dgm:pt modelId="{BC950E81-A912-44EE-AF5D-60C98AC801BD}" type="parTrans" cxnId="{782AC5E0-F1B4-4203-9667-F4F1E1E457F4}">
      <dgm:prSet/>
      <dgm:spPr/>
      <dgm:t>
        <a:bodyPr/>
        <a:lstStyle/>
        <a:p>
          <a:endParaRPr lang="en-GB"/>
        </a:p>
      </dgm:t>
    </dgm:pt>
    <dgm:pt modelId="{BBF77D49-310D-44DA-8B61-1837AB5E4548}" type="sibTrans" cxnId="{782AC5E0-F1B4-4203-9667-F4F1E1E457F4}">
      <dgm:prSet/>
      <dgm:spPr/>
      <dgm:t>
        <a:bodyPr/>
        <a:lstStyle/>
        <a:p>
          <a:endParaRPr lang="en-GB"/>
        </a:p>
      </dgm:t>
    </dgm:pt>
    <dgm:pt modelId="{1D05408F-8ECA-4F68-98C1-11BE1FCC69C9}">
      <dgm:prSet phldrT="[Text]"/>
      <dgm:spPr/>
      <dgm:t>
        <a:bodyPr/>
        <a:lstStyle/>
        <a:p>
          <a:r>
            <a:rPr lang="en-GB"/>
            <a:t>Environmental Control </a:t>
          </a:r>
        </a:p>
      </dgm:t>
    </dgm:pt>
    <dgm:pt modelId="{AFD09770-B97A-44F6-B2B2-5C81696BDA5C}" type="parTrans" cxnId="{E37E7F40-EC78-46BB-B897-0CA8FDFB257A}">
      <dgm:prSet/>
      <dgm:spPr/>
      <dgm:t>
        <a:bodyPr/>
        <a:lstStyle/>
        <a:p>
          <a:endParaRPr lang="en-GB"/>
        </a:p>
      </dgm:t>
    </dgm:pt>
    <dgm:pt modelId="{A99DBC11-1FDA-495D-BAEE-3F516B217221}" type="sibTrans" cxnId="{E37E7F40-EC78-46BB-B897-0CA8FDFB257A}">
      <dgm:prSet/>
      <dgm:spPr/>
      <dgm:t>
        <a:bodyPr/>
        <a:lstStyle/>
        <a:p>
          <a:endParaRPr lang="en-GB"/>
        </a:p>
      </dgm:t>
    </dgm:pt>
    <dgm:pt modelId="{1AA3EDD4-E232-47CF-BCD2-004C2A4DA7ED}">
      <dgm:prSet phldrT="[Text]"/>
      <dgm:spPr/>
      <dgm:t>
        <a:bodyPr/>
        <a:lstStyle/>
        <a:p>
          <a:r>
            <a:rPr lang="en-GB"/>
            <a:t>If you suspect an activity is overstimulating, take steps to make it more tolerable. </a:t>
          </a:r>
        </a:p>
      </dgm:t>
    </dgm:pt>
    <dgm:pt modelId="{CBC3F020-50C2-466F-A5CE-CD7CFDDB5F00}" type="parTrans" cxnId="{96273B2A-C752-40E3-8DDF-0C1C4FBFCF99}">
      <dgm:prSet/>
      <dgm:spPr/>
      <dgm:t>
        <a:bodyPr/>
        <a:lstStyle/>
        <a:p>
          <a:endParaRPr lang="en-GB"/>
        </a:p>
      </dgm:t>
    </dgm:pt>
    <dgm:pt modelId="{59649E19-369A-46B0-8443-D7E6DBFE5F72}" type="sibTrans" cxnId="{96273B2A-C752-40E3-8DDF-0C1C4FBFCF99}">
      <dgm:prSet/>
      <dgm:spPr/>
      <dgm:t>
        <a:bodyPr/>
        <a:lstStyle/>
        <a:p>
          <a:endParaRPr lang="en-GB"/>
        </a:p>
      </dgm:t>
    </dgm:pt>
    <dgm:pt modelId="{F553D2F4-D2C1-4436-A844-B802720C3468}">
      <dgm:prSet phldrT="[Text]"/>
      <dgm:spPr/>
      <dgm:t>
        <a:bodyPr/>
        <a:lstStyle/>
        <a:p>
          <a:r>
            <a:rPr lang="en-GB" dirty="0"/>
            <a:t>When planning activities think about the levels of stimulation involved:</a:t>
          </a:r>
        </a:p>
      </dgm:t>
    </dgm:pt>
    <dgm:pt modelId="{23283021-588E-43EB-81D7-38B3DFA79D2C}" type="parTrans" cxnId="{AF9F073F-91DA-433B-8BAC-87F89A80AA71}">
      <dgm:prSet/>
      <dgm:spPr/>
      <dgm:t>
        <a:bodyPr/>
        <a:lstStyle/>
        <a:p>
          <a:endParaRPr lang="en-GB"/>
        </a:p>
      </dgm:t>
    </dgm:pt>
    <dgm:pt modelId="{745AF261-251E-4396-A95B-021D692263C7}" type="sibTrans" cxnId="{AF9F073F-91DA-433B-8BAC-87F89A80AA71}">
      <dgm:prSet/>
      <dgm:spPr/>
      <dgm:t>
        <a:bodyPr/>
        <a:lstStyle/>
        <a:p>
          <a:endParaRPr lang="en-GB"/>
        </a:p>
      </dgm:t>
    </dgm:pt>
    <dgm:pt modelId="{25FD1871-9166-44B7-9EAC-25F7E223D8DC}">
      <dgm:prSet phldrT="[Text]"/>
      <dgm:spPr/>
      <dgm:t>
        <a:bodyPr/>
        <a:lstStyle/>
        <a:p>
          <a:r>
            <a:rPr lang="en-GB"/>
            <a:t>Noise / light levels,</a:t>
          </a:r>
        </a:p>
      </dgm:t>
    </dgm:pt>
    <dgm:pt modelId="{BEEC65B2-E6F3-419B-B7CF-5FF54E125BD1}" type="parTrans" cxnId="{E1DB5E3C-003B-4CE5-B520-04D00475DD65}">
      <dgm:prSet/>
      <dgm:spPr/>
      <dgm:t>
        <a:bodyPr/>
        <a:lstStyle/>
        <a:p>
          <a:endParaRPr lang="en-GB"/>
        </a:p>
      </dgm:t>
    </dgm:pt>
    <dgm:pt modelId="{591C8384-44A0-42E1-83C2-29B92F5ECCAC}" type="sibTrans" cxnId="{E1DB5E3C-003B-4CE5-B520-04D00475DD65}">
      <dgm:prSet/>
      <dgm:spPr/>
      <dgm:t>
        <a:bodyPr/>
        <a:lstStyle/>
        <a:p>
          <a:endParaRPr lang="en-GB"/>
        </a:p>
      </dgm:t>
    </dgm:pt>
    <dgm:pt modelId="{8AA9D825-2424-4EF0-9D34-083A5A51E6C0}">
      <dgm:prSet phldrT="[Text]"/>
      <dgm:spPr/>
      <dgm:t>
        <a:bodyPr/>
        <a:lstStyle/>
        <a:p>
          <a:r>
            <a:rPr lang="en-GB"/>
            <a:t>Number of people involved, </a:t>
          </a:r>
        </a:p>
      </dgm:t>
    </dgm:pt>
    <dgm:pt modelId="{573C4AE7-1F5E-4853-9990-7FC112ED6311}" type="parTrans" cxnId="{13433361-40B4-4289-9017-14CE695F4EEB}">
      <dgm:prSet/>
      <dgm:spPr/>
      <dgm:t>
        <a:bodyPr/>
        <a:lstStyle/>
        <a:p>
          <a:endParaRPr lang="en-GB"/>
        </a:p>
      </dgm:t>
    </dgm:pt>
    <dgm:pt modelId="{CA287236-B741-4D83-85C6-AB0E16FAE99E}" type="sibTrans" cxnId="{13433361-40B4-4289-9017-14CE695F4EEB}">
      <dgm:prSet/>
      <dgm:spPr/>
      <dgm:t>
        <a:bodyPr/>
        <a:lstStyle/>
        <a:p>
          <a:endParaRPr lang="en-GB"/>
        </a:p>
      </dgm:t>
    </dgm:pt>
    <dgm:pt modelId="{174D968E-E4BC-40FA-BE1A-47B11F49B85F}">
      <dgm:prSet phldrT="[Text]"/>
      <dgm:spPr/>
      <dgm:t>
        <a:bodyPr/>
        <a:lstStyle/>
        <a:p>
          <a:r>
            <a:rPr lang="en-GB"/>
            <a:t>Physical energy required, </a:t>
          </a:r>
        </a:p>
      </dgm:t>
    </dgm:pt>
    <dgm:pt modelId="{04A9B82C-4590-4E59-8835-D6C19A6A5381}" type="parTrans" cxnId="{A9049AFF-C72D-4DC5-88FF-7BD5B9C65A08}">
      <dgm:prSet/>
      <dgm:spPr/>
      <dgm:t>
        <a:bodyPr/>
        <a:lstStyle/>
        <a:p>
          <a:endParaRPr lang="en-GB"/>
        </a:p>
      </dgm:t>
    </dgm:pt>
    <dgm:pt modelId="{EBE9C038-AB30-45A4-8E01-43FC35BE1D01}" type="sibTrans" cxnId="{A9049AFF-C72D-4DC5-88FF-7BD5B9C65A08}">
      <dgm:prSet/>
      <dgm:spPr/>
      <dgm:t>
        <a:bodyPr/>
        <a:lstStyle/>
        <a:p>
          <a:endParaRPr lang="en-GB"/>
        </a:p>
      </dgm:t>
    </dgm:pt>
    <dgm:pt modelId="{2EDFB739-DEA7-4F95-BF02-E1617B08F454}">
      <dgm:prSet phldrT="[Text]"/>
      <dgm:spPr/>
      <dgm:t>
        <a:bodyPr/>
        <a:lstStyle/>
        <a:p>
          <a:r>
            <a:rPr lang="en-GB"/>
            <a:t>Number of Transitions involved in the activities</a:t>
          </a:r>
        </a:p>
      </dgm:t>
    </dgm:pt>
    <dgm:pt modelId="{69406623-3368-4554-8BCB-391E8A587156}" type="parTrans" cxnId="{0ABE2D9C-4102-4D16-87A1-EDD13A9B6EDF}">
      <dgm:prSet/>
      <dgm:spPr/>
      <dgm:t>
        <a:bodyPr/>
        <a:lstStyle/>
        <a:p>
          <a:endParaRPr lang="en-GB"/>
        </a:p>
      </dgm:t>
    </dgm:pt>
    <dgm:pt modelId="{3499DA41-248A-4B39-8EF0-7FC8B4B29D6A}" type="sibTrans" cxnId="{0ABE2D9C-4102-4D16-87A1-EDD13A9B6EDF}">
      <dgm:prSet/>
      <dgm:spPr/>
      <dgm:t>
        <a:bodyPr/>
        <a:lstStyle/>
        <a:p>
          <a:endParaRPr lang="en-GB"/>
        </a:p>
      </dgm:t>
    </dgm:pt>
    <dgm:pt modelId="{AC57E590-2574-41EC-8BB9-00C1DF9033B1}">
      <dgm:prSet phldrT="[Text]"/>
      <dgm:spPr/>
      <dgm:t>
        <a:bodyPr/>
        <a:lstStyle/>
        <a:p>
          <a:r>
            <a:rPr lang="en-GB"/>
            <a:t>Number of unexpected things.</a:t>
          </a:r>
        </a:p>
      </dgm:t>
    </dgm:pt>
    <dgm:pt modelId="{22930E71-A746-4AB3-A731-205E781C7208}" type="parTrans" cxnId="{B379BDAB-D444-44D4-B3C8-CC4151B09251}">
      <dgm:prSet/>
      <dgm:spPr/>
      <dgm:t>
        <a:bodyPr/>
        <a:lstStyle/>
        <a:p>
          <a:endParaRPr lang="en-GB"/>
        </a:p>
      </dgm:t>
    </dgm:pt>
    <dgm:pt modelId="{BA46463E-778C-4991-A0DC-217248B31D18}" type="sibTrans" cxnId="{B379BDAB-D444-44D4-B3C8-CC4151B09251}">
      <dgm:prSet/>
      <dgm:spPr/>
      <dgm:t>
        <a:bodyPr/>
        <a:lstStyle/>
        <a:p>
          <a:endParaRPr lang="en-GB"/>
        </a:p>
      </dgm:t>
    </dgm:pt>
    <dgm:pt modelId="{38ABDE1D-BD48-4E1F-9FCF-A6E87FCE520A}">
      <dgm:prSet phldrT="[Text]"/>
      <dgm:spPr/>
      <dgm:t>
        <a:bodyPr/>
        <a:lstStyle/>
        <a:p>
          <a:r>
            <a:rPr lang="en-GB" dirty="0"/>
            <a:t>YP Motivation to take part. </a:t>
          </a:r>
        </a:p>
      </dgm:t>
    </dgm:pt>
    <dgm:pt modelId="{2E625449-CD67-471A-AFA2-9C7823846A2F}" type="parTrans" cxnId="{FD501534-32C6-4B12-9E7C-2C2FAB5FD7A7}">
      <dgm:prSet/>
      <dgm:spPr/>
      <dgm:t>
        <a:bodyPr/>
        <a:lstStyle/>
        <a:p>
          <a:endParaRPr lang="en-GB"/>
        </a:p>
      </dgm:t>
    </dgm:pt>
    <dgm:pt modelId="{1437EE39-2801-42FD-9954-E2A6D84928A6}" type="sibTrans" cxnId="{FD501534-32C6-4B12-9E7C-2C2FAB5FD7A7}">
      <dgm:prSet/>
      <dgm:spPr/>
      <dgm:t>
        <a:bodyPr/>
        <a:lstStyle/>
        <a:p>
          <a:endParaRPr lang="en-GB"/>
        </a:p>
      </dgm:t>
    </dgm:pt>
    <dgm:pt modelId="{1523B28E-1F9B-4A3A-975E-90BEEF8C567E}">
      <dgm:prSet phldrT="[Text]"/>
      <dgm:spPr/>
      <dgm:t>
        <a:bodyPr/>
        <a:lstStyle/>
        <a:p>
          <a:r>
            <a:rPr lang="en-GB"/>
            <a:t>If they cannot access the planned activities.</a:t>
          </a:r>
        </a:p>
      </dgm:t>
    </dgm:pt>
    <dgm:pt modelId="{A6F070A8-B91C-4D20-9B21-456BABE1C9D7}" type="parTrans" cxnId="{4040F6F5-1353-4E23-9E0F-0ADA9C6498F6}">
      <dgm:prSet/>
      <dgm:spPr/>
      <dgm:t>
        <a:bodyPr/>
        <a:lstStyle/>
        <a:p>
          <a:endParaRPr lang="en-GB"/>
        </a:p>
      </dgm:t>
    </dgm:pt>
    <dgm:pt modelId="{B1BBA5EA-234A-4305-BBEC-AE41300BC59A}" type="sibTrans" cxnId="{4040F6F5-1353-4E23-9E0F-0ADA9C6498F6}">
      <dgm:prSet/>
      <dgm:spPr/>
      <dgm:t>
        <a:bodyPr/>
        <a:lstStyle/>
        <a:p>
          <a:endParaRPr lang="en-GB"/>
        </a:p>
      </dgm:t>
    </dgm:pt>
    <dgm:pt modelId="{D7AD8B02-59F8-458C-88AF-E7F2B5083D2F}">
      <dgm:prSet phldrT="[Text]"/>
      <dgm:spPr/>
      <dgm:t>
        <a:bodyPr/>
        <a:lstStyle/>
        <a:p>
          <a:r>
            <a:rPr lang="en-GB"/>
            <a:t>This leads to challenging behaviour.</a:t>
          </a:r>
        </a:p>
      </dgm:t>
    </dgm:pt>
    <dgm:pt modelId="{8B0C81F2-3639-4CCE-8A29-CD956B27DF67}" type="parTrans" cxnId="{26BF3709-65E6-4414-820C-AA0B1B354140}">
      <dgm:prSet/>
      <dgm:spPr/>
      <dgm:t>
        <a:bodyPr/>
        <a:lstStyle/>
        <a:p>
          <a:endParaRPr lang="en-GB"/>
        </a:p>
      </dgm:t>
    </dgm:pt>
    <dgm:pt modelId="{CB732A2C-9C2F-40EA-96E9-7DB06B11EC9E}" type="sibTrans" cxnId="{26BF3709-65E6-4414-820C-AA0B1B354140}">
      <dgm:prSet/>
      <dgm:spPr/>
      <dgm:t>
        <a:bodyPr/>
        <a:lstStyle/>
        <a:p>
          <a:endParaRPr lang="en-GB"/>
        </a:p>
      </dgm:t>
    </dgm:pt>
    <dgm:pt modelId="{C47DC3DB-6EC9-4951-87B9-65E715A4FA8F}">
      <dgm:prSet phldrT="[Text]"/>
      <dgm:spPr/>
      <dgm:t>
        <a:bodyPr/>
        <a:lstStyle/>
        <a:p>
          <a:r>
            <a:rPr lang="en-GB"/>
            <a:t>There are no strict rules for this as it depends on the YP. </a:t>
          </a:r>
        </a:p>
      </dgm:t>
    </dgm:pt>
    <dgm:pt modelId="{6FD0F5A9-FE11-4206-81D7-B4B9C9D2F3DD}" type="parTrans" cxnId="{B8F907D5-17A6-494D-B655-5CD26B9CC7BC}">
      <dgm:prSet/>
      <dgm:spPr/>
      <dgm:t>
        <a:bodyPr/>
        <a:lstStyle/>
        <a:p>
          <a:endParaRPr lang="en-GB"/>
        </a:p>
      </dgm:t>
    </dgm:pt>
    <dgm:pt modelId="{0EFB68CC-8A9D-4944-B6EB-BB4FFEC35331}" type="sibTrans" cxnId="{B8F907D5-17A6-494D-B655-5CD26B9CC7BC}">
      <dgm:prSet/>
      <dgm:spPr/>
      <dgm:t>
        <a:bodyPr/>
        <a:lstStyle/>
        <a:p>
          <a:endParaRPr lang="en-GB"/>
        </a:p>
      </dgm:t>
    </dgm:pt>
    <dgm:pt modelId="{E062488A-B36C-4E41-B575-1D3A3B5707EB}">
      <dgm:prSet phldrT="[Text]"/>
      <dgm:spPr/>
      <dgm:t>
        <a:bodyPr/>
        <a:lstStyle/>
        <a:p>
          <a:r>
            <a:rPr lang="en-GB"/>
            <a:t>Ensure YP take part in a number  of engaging activities each day with one or  two “bigger activities” per week.</a:t>
          </a:r>
        </a:p>
      </dgm:t>
    </dgm:pt>
    <dgm:pt modelId="{2A2AD2D9-71B0-413E-874F-3BE4C4E040CF}" type="parTrans" cxnId="{2846285B-045F-4C84-BA06-9469B0343010}">
      <dgm:prSet/>
      <dgm:spPr/>
      <dgm:t>
        <a:bodyPr/>
        <a:lstStyle/>
        <a:p>
          <a:endParaRPr lang="en-GB"/>
        </a:p>
      </dgm:t>
    </dgm:pt>
    <dgm:pt modelId="{FEC5C2B3-63E8-4463-865C-73E9459936F8}" type="sibTrans" cxnId="{2846285B-045F-4C84-BA06-9469B0343010}">
      <dgm:prSet/>
      <dgm:spPr/>
      <dgm:t>
        <a:bodyPr/>
        <a:lstStyle/>
        <a:p>
          <a:endParaRPr lang="en-GB"/>
        </a:p>
      </dgm:t>
    </dgm:pt>
    <dgm:pt modelId="{815C9251-0AD7-4760-9689-038A2CAF4F5D}">
      <dgm:prSet phldrT="[Text]"/>
      <dgm:spPr/>
      <dgm:t>
        <a:bodyPr/>
        <a:lstStyle/>
        <a:p>
          <a:r>
            <a:rPr lang="en-GB"/>
            <a:t>Go to events when they will be less crowded. </a:t>
          </a:r>
        </a:p>
      </dgm:t>
    </dgm:pt>
    <dgm:pt modelId="{97E99866-49B6-45D4-A6C3-0B50EB3D87D2}" type="parTrans" cxnId="{F7341BAB-B35F-4FA5-97D8-C5EB7A74247B}">
      <dgm:prSet/>
      <dgm:spPr/>
      <dgm:t>
        <a:bodyPr/>
        <a:lstStyle/>
        <a:p>
          <a:endParaRPr lang="en-GB"/>
        </a:p>
      </dgm:t>
    </dgm:pt>
    <dgm:pt modelId="{D94DAA85-26D8-4383-BF0A-F0BC080D9C1D}" type="sibTrans" cxnId="{F7341BAB-B35F-4FA5-97D8-C5EB7A74247B}">
      <dgm:prSet/>
      <dgm:spPr/>
      <dgm:t>
        <a:bodyPr/>
        <a:lstStyle/>
        <a:p>
          <a:endParaRPr lang="en-GB"/>
        </a:p>
      </dgm:t>
    </dgm:pt>
    <dgm:pt modelId="{4515089B-E171-4C14-8497-8CA0BE6D7AD1}">
      <dgm:prSet phldrT="[Text]"/>
      <dgm:spPr/>
      <dgm:t>
        <a:bodyPr/>
        <a:lstStyle/>
        <a:p>
          <a:r>
            <a:rPr lang="en-GB"/>
            <a:t>Leave lessons early to reduce busy corridors. </a:t>
          </a:r>
        </a:p>
      </dgm:t>
    </dgm:pt>
    <dgm:pt modelId="{A8BB25A7-FAC9-4B3B-BC74-6E624FA4E4C8}" type="parTrans" cxnId="{553B78DB-04BE-4C82-B561-D7D794E7BDBA}">
      <dgm:prSet/>
      <dgm:spPr/>
      <dgm:t>
        <a:bodyPr/>
        <a:lstStyle/>
        <a:p>
          <a:endParaRPr lang="en-GB"/>
        </a:p>
      </dgm:t>
    </dgm:pt>
    <dgm:pt modelId="{256A357A-5D3D-429D-B592-2FD88A5A0025}" type="sibTrans" cxnId="{553B78DB-04BE-4C82-B561-D7D794E7BDBA}">
      <dgm:prSet/>
      <dgm:spPr/>
      <dgm:t>
        <a:bodyPr/>
        <a:lstStyle/>
        <a:p>
          <a:endParaRPr lang="en-GB"/>
        </a:p>
      </dgm:t>
    </dgm:pt>
    <dgm:pt modelId="{3FEB192F-F4C6-44F9-9391-794E2249086F}">
      <dgm:prSet phldrT="[Text]"/>
      <dgm:spPr/>
      <dgm:t>
        <a:bodyPr/>
        <a:lstStyle/>
        <a:p>
          <a:r>
            <a:rPr lang="en-GB"/>
            <a:t>Consider sensory friendly events. </a:t>
          </a:r>
        </a:p>
      </dgm:t>
    </dgm:pt>
    <dgm:pt modelId="{FBEEF2DB-9517-47AC-B6C4-63C6EDD90C84}" type="parTrans" cxnId="{FEB6149D-4738-4302-A392-B2961C1846D3}">
      <dgm:prSet/>
      <dgm:spPr/>
      <dgm:t>
        <a:bodyPr/>
        <a:lstStyle/>
        <a:p>
          <a:endParaRPr lang="en-GB"/>
        </a:p>
      </dgm:t>
    </dgm:pt>
    <dgm:pt modelId="{BB48B75F-3203-42A7-B2AB-AAF14AC9FB11}" type="sibTrans" cxnId="{FEB6149D-4738-4302-A392-B2961C1846D3}">
      <dgm:prSet/>
      <dgm:spPr/>
      <dgm:t>
        <a:bodyPr/>
        <a:lstStyle/>
        <a:p>
          <a:endParaRPr lang="en-GB"/>
        </a:p>
      </dgm:t>
    </dgm:pt>
    <dgm:pt modelId="{E838B30C-85B4-4C06-AB5B-32BEB50455A7}">
      <dgm:prSet phldrT="[Text]"/>
      <dgm:spPr/>
      <dgm:t>
        <a:bodyPr/>
        <a:lstStyle/>
        <a:p>
          <a:r>
            <a:rPr lang="en-GB"/>
            <a:t>Strategic Breaks</a:t>
          </a:r>
        </a:p>
      </dgm:t>
    </dgm:pt>
    <dgm:pt modelId="{ABA2DF7B-538C-4A7F-AC46-93B0DA2A41DB}" type="parTrans" cxnId="{38704732-7160-4191-A11B-0B54D9294479}">
      <dgm:prSet/>
      <dgm:spPr/>
      <dgm:t>
        <a:bodyPr/>
        <a:lstStyle/>
        <a:p>
          <a:endParaRPr lang="en-GB"/>
        </a:p>
      </dgm:t>
    </dgm:pt>
    <dgm:pt modelId="{F50EDBD2-6288-4DA1-9383-8FB8D43976A2}" type="sibTrans" cxnId="{38704732-7160-4191-A11B-0B54D9294479}">
      <dgm:prSet/>
      <dgm:spPr/>
      <dgm:t>
        <a:bodyPr/>
        <a:lstStyle/>
        <a:p>
          <a:endParaRPr lang="en-GB"/>
        </a:p>
      </dgm:t>
    </dgm:pt>
    <dgm:pt modelId="{DAE85417-E044-4E8C-B2A1-D22D8197210E}">
      <dgm:prSet phldrT="[Text]"/>
      <dgm:spPr/>
      <dgm:t>
        <a:bodyPr/>
        <a:lstStyle/>
        <a:p>
          <a:r>
            <a:rPr lang="en-GB"/>
            <a:t> Plan breaks during busy activities. </a:t>
          </a:r>
        </a:p>
      </dgm:t>
    </dgm:pt>
    <dgm:pt modelId="{8006BC10-BF71-49CA-9219-CF1FCFA3BC04}" type="parTrans" cxnId="{9F093140-1ED6-43AE-A949-1C64463B61A8}">
      <dgm:prSet/>
      <dgm:spPr/>
      <dgm:t>
        <a:bodyPr/>
        <a:lstStyle/>
        <a:p>
          <a:endParaRPr lang="en-GB"/>
        </a:p>
      </dgm:t>
    </dgm:pt>
    <dgm:pt modelId="{AF012AE6-EC56-474D-80D9-A22C148BFAA0}" type="sibTrans" cxnId="{9F093140-1ED6-43AE-A949-1C64463B61A8}">
      <dgm:prSet/>
      <dgm:spPr/>
      <dgm:t>
        <a:bodyPr/>
        <a:lstStyle/>
        <a:p>
          <a:endParaRPr lang="en-GB"/>
        </a:p>
      </dgm:t>
    </dgm:pt>
    <dgm:pt modelId="{E7001A18-206D-4914-8AF2-F3EC466FC4D7}">
      <dgm:prSet phldrT="[Text]"/>
      <dgm:spPr/>
      <dgm:t>
        <a:bodyPr/>
        <a:lstStyle/>
        <a:p>
          <a:r>
            <a:rPr lang="en-GB"/>
            <a:t>Schedule the breaks ahead of time and ensure the YP is aware of them in advance. </a:t>
          </a:r>
        </a:p>
      </dgm:t>
    </dgm:pt>
    <dgm:pt modelId="{E2FFAA3F-46F0-41E8-8451-E4045BD4B5CD}" type="parTrans" cxnId="{C20719F8-363E-4EDB-8BE9-0525E350109E}">
      <dgm:prSet/>
      <dgm:spPr/>
      <dgm:t>
        <a:bodyPr/>
        <a:lstStyle/>
        <a:p>
          <a:endParaRPr lang="en-GB"/>
        </a:p>
      </dgm:t>
    </dgm:pt>
    <dgm:pt modelId="{385A2150-A633-4D03-8282-A99C34FD47A4}" type="sibTrans" cxnId="{C20719F8-363E-4EDB-8BE9-0525E350109E}">
      <dgm:prSet/>
      <dgm:spPr/>
      <dgm:t>
        <a:bodyPr/>
        <a:lstStyle/>
        <a:p>
          <a:endParaRPr lang="en-GB"/>
        </a:p>
      </dgm:t>
    </dgm:pt>
    <dgm:pt modelId="{76485621-BFAB-4F96-AB92-FE622972134C}">
      <dgm:prSet phldrT="[Text]"/>
      <dgm:spPr/>
      <dgm:t>
        <a:bodyPr/>
        <a:lstStyle/>
        <a:p>
          <a:r>
            <a:rPr lang="en-GB"/>
            <a:t>Alternate exciting activities with calmer ones. </a:t>
          </a:r>
        </a:p>
      </dgm:t>
    </dgm:pt>
    <dgm:pt modelId="{CC8D4CC7-70B2-4596-914A-F1FCA836B0D8}" type="parTrans" cxnId="{4AF61214-D116-482A-8B8D-66C62E7E470B}">
      <dgm:prSet/>
      <dgm:spPr/>
      <dgm:t>
        <a:bodyPr/>
        <a:lstStyle/>
        <a:p>
          <a:endParaRPr lang="en-GB"/>
        </a:p>
      </dgm:t>
    </dgm:pt>
    <dgm:pt modelId="{1BCE32E9-B2EA-42A8-819A-04B49FE70A21}" type="sibTrans" cxnId="{4AF61214-D116-482A-8B8D-66C62E7E470B}">
      <dgm:prSet/>
      <dgm:spPr/>
      <dgm:t>
        <a:bodyPr/>
        <a:lstStyle/>
        <a:p>
          <a:endParaRPr lang="en-GB"/>
        </a:p>
      </dgm:t>
    </dgm:pt>
    <dgm:pt modelId="{1B4E9ECA-E39E-49AE-A854-0308D0DE93C9}">
      <dgm:prSet phldrT="[Text]"/>
      <dgm:spPr/>
      <dgm:t>
        <a:bodyPr/>
        <a:lstStyle/>
        <a:p>
          <a:r>
            <a:rPr lang="en-GB"/>
            <a:t>Encourage Self-Regulation</a:t>
          </a:r>
        </a:p>
      </dgm:t>
    </dgm:pt>
    <dgm:pt modelId="{5326F4EA-6977-4822-8326-E58515E17981}" type="parTrans" cxnId="{882BCB28-4BA0-40D1-A83A-051B9055C466}">
      <dgm:prSet/>
      <dgm:spPr/>
      <dgm:t>
        <a:bodyPr/>
        <a:lstStyle/>
        <a:p>
          <a:endParaRPr lang="en-GB"/>
        </a:p>
      </dgm:t>
    </dgm:pt>
    <dgm:pt modelId="{C9A0D31F-CBB6-4A2C-9823-22560CA6EB2A}" type="sibTrans" cxnId="{882BCB28-4BA0-40D1-A83A-051B9055C466}">
      <dgm:prSet/>
      <dgm:spPr/>
      <dgm:t>
        <a:bodyPr/>
        <a:lstStyle/>
        <a:p>
          <a:endParaRPr lang="en-GB"/>
        </a:p>
      </dgm:t>
    </dgm:pt>
    <dgm:pt modelId="{3662E6E2-270D-43B9-9487-ACB35F81178A}">
      <dgm:prSet phldrT="[Text]"/>
      <dgm:spPr/>
      <dgm:t>
        <a:bodyPr/>
        <a:lstStyle/>
        <a:p>
          <a:r>
            <a:rPr lang="en-GB"/>
            <a:t>Work With the Young Person. </a:t>
          </a:r>
        </a:p>
      </dgm:t>
    </dgm:pt>
    <dgm:pt modelId="{9F3C8807-3EAE-44F1-877D-222CBEF57F81}" type="parTrans" cxnId="{180D4F55-A1C9-4027-B1ED-32266151B3BE}">
      <dgm:prSet/>
      <dgm:spPr/>
      <dgm:t>
        <a:bodyPr/>
        <a:lstStyle/>
        <a:p>
          <a:endParaRPr lang="en-GB"/>
        </a:p>
      </dgm:t>
    </dgm:pt>
    <dgm:pt modelId="{1EA38541-3BFB-4DDC-BADC-14D3A9E8DCCE}" type="sibTrans" cxnId="{180D4F55-A1C9-4027-B1ED-32266151B3BE}">
      <dgm:prSet/>
      <dgm:spPr/>
      <dgm:t>
        <a:bodyPr/>
        <a:lstStyle/>
        <a:p>
          <a:endParaRPr lang="en-GB"/>
        </a:p>
      </dgm:t>
    </dgm:pt>
    <dgm:pt modelId="{1D3C5611-D7CE-473F-8B88-91B720A9157C}">
      <dgm:prSet phldrT="[Text]"/>
      <dgm:spPr/>
      <dgm:t>
        <a:bodyPr/>
        <a:lstStyle/>
        <a:p>
          <a:r>
            <a:rPr lang="en-GB"/>
            <a:t>Work with the YP to identify the signs they are feeling over or under stimulated. </a:t>
          </a:r>
        </a:p>
      </dgm:t>
    </dgm:pt>
    <dgm:pt modelId="{389F5013-29D7-49F4-ACB0-AD1C80C2673A}" type="parTrans" cxnId="{6BBA2DE2-5455-44CA-816F-29DC66900DE8}">
      <dgm:prSet/>
      <dgm:spPr/>
      <dgm:t>
        <a:bodyPr/>
        <a:lstStyle/>
        <a:p>
          <a:endParaRPr lang="en-GB"/>
        </a:p>
      </dgm:t>
    </dgm:pt>
    <dgm:pt modelId="{9E35432E-C10F-434A-B46F-50911318907B}" type="sibTrans" cxnId="{6BBA2DE2-5455-44CA-816F-29DC66900DE8}">
      <dgm:prSet/>
      <dgm:spPr/>
      <dgm:t>
        <a:bodyPr/>
        <a:lstStyle/>
        <a:p>
          <a:endParaRPr lang="en-GB"/>
        </a:p>
      </dgm:t>
    </dgm:pt>
    <dgm:pt modelId="{57FBF012-1A12-48AC-B193-61471F5FDCFB}">
      <dgm:prSet phldrT="[Text]"/>
      <dgm:spPr/>
      <dgm:t>
        <a:bodyPr/>
        <a:lstStyle/>
        <a:p>
          <a:r>
            <a:rPr lang="en-GB"/>
            <a:t>Agree steps / options  the YP can use to get back on track.</a:t>
          </a:r>
        </a:p>
      </dgm:t>
    </dgm:pt>
    <dgm:pt modelId="{37871FE2-EED5-4E3A-92A8-11C64C94C7C2}" type="parTrans" cxnId="{E5362B9D-6922-4473-B527-15D0032DF8F6}">
      <dgm:prSet/>
      <dgm:spPr/>
      <dgm:t>
        <a:bodyPr/>
        <a:lstStyle/>
        <a:p>
          <a:endParaRPr lang="en-GB"/>
        </a:p>
      </dgm:t>
    </dgm:pt>
    <dgm:pt modelId="{EBD3B124-5A76-441B-BBF4-1DC2C277CBC7}" type="sibTrans" cxnId="{E5362B9D-6922-4473-B527-15D0032DF8F6}">
      <dgm:prSet/>
      <dgm:spPr/>
      <dgm:t>
        <a:bodyPr/>
        <a:lstStyle/>
        <a:p>
          <a:endParaRPr lang="en-GB"/>
        </a:p>
      </dgm:t>
    </dgm:pt>
    <dgm:pt modelId="{87B1D901-93D0-47F1-9E82-7C4FEEF8E111}">
      <dgm:prSet phldrT="[Text]"/>
      <dgm:spPr/>
      <dgm:t>
        <a:bodyPr/>
        <a:lstStyle/>
        <a:p>
          <a:r>
            <a:rPr lang="en-GB"/>
            <a:t>Teach YP how to self-regulate. </a:t>
          </a:r>
        </a:p>
      </dgm:t>
    </dgm:pt>
    <dgm:pt modelId="{684EE5DE-6102-40CB-B0D6-84FA9105AAF1}" type="parTrans" cxnId="{FCA7B14F-063F-4B84-9B7E-8E2A50949341}">
      <dgm:prSet/>
      <dgm:spPr/>
      <dgm:t>
        <a:bodyPr/>
        <a:lstStyle/>
        <a:p>
          <a:endParaRPr lang="en-GB"/>
        </a:p>
      </dgm:t>
    </dgm:pt>
    <dgm:pt modelId="{F5FC3EE7-16B5-4D65-B7F2-BE4B8E4AB1ED}" type="sibTrans" cxnId="{FCA7B14F-063F-4B84-9B7E-8E2A50949341}">
      <dgm:prSet/>
      <dgm:spPr/>
      <dgm:t>
        <a:bodyPr/>
        <a:lstStyle/>
        <a:p>
          <a:endParaRPr lang="en-GB"/>
        </a:p>
      </dgm:t>
    </dgm:pt>
    <dgm:pt modelId="{2C2B546E-1BBD-4539-8563-F9525A75409F}">
      <dgm:prSet phldrT="[Text]"/>
      <dgm:spPr/>
      <dgm:t>
        <a:bodyPr/>
        <a:lstStyle/>
        <a:p>
          <a:r>
            <a:rPr lang="en-GB"/>
            <a:t>Review the options regularly to remind the young person of their coping strategies. </a:t>
          </a:r>
        </a:p>
      </dgm:t>
    </dgm:pt>
    <dgm:pt modelId="{69CBE080-6914-4259-8D75-8FD9C236B363}" type="parTrans" cxnId="{C63959F7-730C-4162-807A-0ECE82DA3FF2}">
      <dgm:prSet/>
      <dgm:spPr/>
      <dgm:t>
        <a:bodyPr/>
        <a:lstStyle/>
        <a:p>
          <a:endParaRPr lang="en-GB"/>
        </a:p>
      </dgm:t>
    </dgm:pt>
    <dgm:pt modelId="{31ABE0A0-869D-4F7A-A6DC-57312019650D}" type="sibTrans" cxnId="{C63959F7-730C-4162-807A-0ECE82DA3FF2}">
      <dgm:prSet/>
      <dgm:spPr/>
      <dgm:t>
        <a:bodyPr/>
        <a:lstStyle/>
        <a:p>
          <a:endParaRPr lang="en-GB"/>
        </a:p>
      </dgm:t>
    </dgm:pt>
    <dgm:pt modelId="{30FF8319-6304-4819-A306-F2031A9FFC08}" type="pres">
      <dgm:prSet presAssocID="{D2305089-9A63-4176-8624-050856C21D2D}" presName="Name0" presStyleCnt="0">
        <dgm:presLayoutVars>
          <dgm:dir/>
          <dgm:animLvl val="lvl"/>
          <dgm:resizeHandles val="exact"/>
        </dgm:presLayoutVars>
      </dgm:prSet>
      <dgm:spPr/>
    </dgm:pt>
    <dgm:pt modelId="{9D478411-3263-4886-9FC8-7E979336A5D8}" type="pres">
      <dgm:prSet presAssocID="{C3A598C3-E2BE-4F7F-A7F5-BE218C06F095}" presName="composite" presStyleCnt="0"/>
      <dgm:spPr/>
    </dgm:pt>
    <dgm:pt modelId="{4EE54347-ACD9-4812-9932-6CD98810634C}" type="pres">
      <dgm:prSet presAssocID="{C3A598C3-E2BE-4F7F-A7F5-BE218C06F095}" presName="parTx" presStyleLbl="alignNode1" presStyleIdx="0" presStyleCnt="5">
        <dgm:presLayoutVars>
          <dgm:chMax val="0"/>
          <dgm:chPref val="0"/>
          <dgm:bulletEnabled val="1"/>
        </dgm:presLayoutVars>
      </dgm:prSet>
      <dgm:spPr/>
    </dgm:pt>
    <dgm:pt modelId="{C190A9A6-0CED-4E76-85C3-F1F99CD5FC85}" type="pres">
      <dgm:prSet presAssocID="{C3A598C3-E2BE-4F7F-A7F5-BE218C06F095}" presName="desTx" presStyleLbl="alignAccFollowNode1" presStyleIdx="0" presStyleCnt="5">
        <dgm:presLayoutVars>
          <dgm:bulletEnabled val="1"/>
        </dgm:presLayoutVars>
      </dgm:prSet>
      <dgm:spPr/>
    </dgm:pt>
    <dgm:pt modelId="{1E4D3BA6-B1E4-43E9-BCB5-0E66D284B873}" type="pres">
      <dgm:prSet presAssocID="{F68FD08B-50FB-49B8-85AC-76D3766682DA}" presName="space" presStyleCnt="0"/>
      <dgm:spPr/>
    </dgm:pt>
    <dgm:pt modelId="{1BEDF289-C50D-474E-B9B1-2EDFD8B7986B}" type="pres">
      <dgm:prSet presAssocID="{6FBAB5D7-FB06-4383-9BFB-44F16080ACAE}" presName="composite" presStyleCnt="0"/>
      <dgm:spPr/>
    </dgm:pt>
    <dgm:pt modelId="{AE10A638-F9B8-4CCC-901F-6B6F48E710DA}" type="pres">
      <dgm:prSet presAssocID="{6FBAB5D7-FB06-4383-9BFB-44F16080ACAE}" presName="parTx" presStyleLbl="alignNode1" presStyleIdx="1" presStyleCnt="5">
        <dgm:presLayoutVars>
          <dgm:chMax val="0"/>
          <dgm:chPref val="0"/>
          <dgm:bulletEnabled val="1"/>
        </dgm:presLayoutVars>
      </dgm:prSet>
      <dgm:spPr/>
    </dgm:pt>
    <dgm:pt modelId="{B17612F3-5AEB-4D05-96B3-7A8FD0D26E93}" type="pres">
      <dgm:prSet presAssocID="{6FBAB5D7-FB06-4383-9BFB-44F16080ACAE}" presName="desTx" presStyleLbl="alignAccFollowNode1" presStyleIdx="1" presStyleCnt="5">
        <dgm:presLayoutVars>
          <dgm:bulletEnabled val="1"/>
        </dgm:presLayoutVars>
      </dgm:prSet>
      <dgm:spPr/>
    </dgm:pt>
    <dgm:pt modelId="{4AE245BB-3CA4-409B-B66B-E3B06E058819}" type="pres">
      <dgm:prSet presAssocID="{DCD8C25D-7D90-4DCD-9BB8-EB4C603F6F0F}" presName="space" presStyleCnt="0"/>
      <dgm:spPr/>
    </dgm:pt>
    <dgm:pt modelId="{C17DFB78-5B28-4989-A651-FCD60128D64C}" type="pres">
      <dgm:prSet presAssocID="{1D05408F-8ECA-4F68-98C1-11BE1FCC69C9}" presName="composite" presStyleCnt="0"/>
      <dgm:spPr/>
    </dgm:pt>
    <dgm:pt modelId="{A011367B-2A49-432A-9225-6B65181D8730}" type="pres">
      <dgm:prSet presAssocID="{1D05408F-8ECA-4F68-98C1-11BE1FCC69C9}" presName="parTx" presStyleLbl="alignNode1" presStyleIdx="2" presStyleCnt="5">
        <dgm:presLayoutVars>
          <dgm:chMax val="0"/>
          <dgm:chPref val="0"/>
          <dgm:bulletEnabled val="1"/>
        </dgm:presLayoutVars>
      </dgm:prSet>
      <dgm:spPr/>
    </dgm:pt>
    <dgm:pt modelId="{2418ADCB-3DD3-45A5-8CA0-FAEC4347D6E7}" type="pres">
      <dgm:prSet presAssocID="{1D05408F-8ECA-4F68-98C1-11BE1FCC69C9}" presName="desTx" presStyleLbl="alignAccFollowNode1" presStyleIdx="2" presStyleCnt="5">
        <dgm:presLayoutVars>
          <dgm:bulletEnabled val="1"/>
        </dgm:presLayoutVars>
      </dgm:prSet>
      <dgm:spPr/>
    </dgm:pt>
    <dgm:pt modelId="{F7AF8122-E579-441C-8957-FE42DDE5A78B}" type="pres">
      <dgm:prSet presAssocID="{A99DBC11-1FDA-495D-BAEE-3F516B217221}" presName="space" presStyleCnt="0"/>
      <dgm:spPr/>
    </dgm:pt>
    <dgm:pt modelId="{4FAC8723-28D3-44D4-AAAC-C6653D0F33F2}" type="pres">
      <dgm:prSet presAssocID="{E838B30C-85B4-4C06-AB5B-32BEB50455A7}" presName="composite" presStyleCnt="0"/>
      <dgm:spPr/>
    </dgm:pt>
    <dgm:pt modelId="{BF4E9E6B-5B1A-46E0-9D9F-29F47E640B62}" type="pres">
      <dgm:prSet presAssocID="{E838B30C-85B4-4C06-AB5B-32BEB50455A7}" presName="parTx" presStyleLbl="alignNode1" presStyleIdx="3" presStyleCnt="5">
        <dgm:presLayoutVars>
          <dgm:chMax val="0"/>
          <dgm:chPref val="0"/>
          <dgm:bulletEnabled val="1"/>
        </dgm:presLayoutVars>
      </dgm:prSet>
      <dgm:spPr/>
    </dgm:pt>
    <dgm:pt modelId="{4C5F1BEB-E2E4-4815-A269-06D479728CE0}" type="pres">
      <dgm:prSet presAssocID="{E838B30C-85B4-4C06-AB5B-32BEB50455A7}" presName="desTx" presStyleLbl="alignAccFollowNode1" presStyleIdx="3" presStyleCnt="5">
        <dgm:presLayoutVars>
          <dgm:bulletEnabled val="1"/>
        </dgm:presLayoutVars>
      </dgm:prSet>
      <dgm:spPr/>
    </dgm:pt>
    <dgm:pt modelId="{9AB1ABB0-61F8-41A1-848B-BF18F1B76952}" type="pres">
      <dgm:prSet presAssocID="{F50EDBD2-6288-4DA1-9383-8FB8D43976A2}" presName="space" presStyleCnt="0"/>
      <dgm:spPr/>
    </dgm:pt>
    <dgm:pt modelId="{EFCE7520-15E0-47A7-AFDB-916A746EF651}" type="pres">
      <dgm:prSet presAssocID="{1B4E9ECA-E39E-49AE-A854-0308D0DE93C9}" presName="composite" presStyleCnt="0"/>
      <dgm:spPr/>
    </dgm:pt>
    <dgm:pt modelId="{B5DAA7EC-EE0A-4D3A-AB7B-41037EF3B9C0}" type="pres">
      <dgm:prSet presAssocID="{1B4E9ECA-E39E-49AE-A854-0308D0DE93C9}" presName="parTx" presStyleLbl="alignNode1" presStyleIdx="4" presStyleCnt="5">
        <dgm:presLayoutVars>
          <dgm:chMax val="0"/>
          <dgm:chPref val="0"/>
          <dgm:bulletEnabled val="1"/>
        </dgm:presLayoutVars>
      </dgm:prSet>
      <dgm:spPr/>
    </dgm:pt>
    <dgm:pt modelId="{E7F06429-6C89-4D99-9E23-5F18B6FE40A7}" type="pres">
      <dgm:prSet presAssocID="{1B4E9ECA-E39E-49AE-A854-0308D0DE93C9}" presName="desTx" presStyleLbl="alignAccFollowNode1" presStyleIdx="4" presStyleCnt="5">
        <dgm:presLayoutVars>
          <dgm:bulletEnabled val="1"/>
        </dgm:presLayoutVars>
      </dgm:prSet>
      <dgm:spPr/>
    </dgm:pt>
  </dgm:ptLst>
  <dgm:cxnLst>
    <dgm:cxn modelId="{F541AB04-A144-469A-BCFB-32972E702F2B}" type="presOf" srcId="{E062488A-B36C-4E41-B575-1D3A3B5707EB}" destId="{B17612F3-5AEB-4D05-96B3-7A8FD0D26E93}" srcOrd="0" destOrd="4" presId="urn:microsoft.com/office/officeart/2005/8/layout/hList1"/>
    <dgm:cxn modelId="{26BF3709-65E6-4414-820C-AA0B1B354140}" srcId="{6FBAB5D7-FB06-4383-9BFB-44F16080ACAE}" destId="{D7AD8B02-59F8-458C-88AF-E7F2B5083D2F}" srcOrd="2" destOrd="0" parTransId="{8B0C81F2-3639-4CCE-8A29-CD956B27DF67}" sibTransId="{CB732A2C-9C2F-40EA-96E9-7DB06B11EC9E}"/>
    <dgm:cxn modelId="{05E1850D-FC65-4CD7-89BB-88A3FAF12F96}" type="presOf" srcId="{E7001A18-206D-4914-8AF2-F3EC466FC4D7}" destId="{4C5F1BEB-E2E4-4815-A269-06D479728CE0}" srcOrd="0" destOrd="1" presId="urn:microsoft.com/office/officeart/2005/8/layout/hList1"/>
    <dgm:cxn modelId="{4AF61214-D116-482A-8B8D-66C62E7E470B}" srcId="{E838B30C-85B4-4C06-AB5B-32BEB50455A7}" destId="{76485621-BFAB-4F96-AB92-FE622972134C}" srcOrd="2" destOrd="0" parTransId="{CC8D4CC7-70B2-4596-914A-F1FCA836B0D8}" sibTransId="{1BCE32E9-B2EA-42A8-819A-04B49FE70A21}"/>
    <dgm:cxn modelId="{C0CD6522-0B81-4FDA-810A-486196CBF457}" srcId="{D2305089-9A63-4176-8624-050856C21D2D}" destId="{C3A598C3-E2BE-4F7F-A7F5-BE218C06F095}" srcOrd="0" destOrd="0" parTransId="{5640A2A9-495A-43A8-A383-A14971F9F0CA}" sibTransId="{F68FD08B-50FB-49B8-85AC-76D3766682DA}"/>
    <dgm:cxn modelId="{43084025-87FB-4B35-9CA5-CD91C7B6E3FD}" type="presOf" srcId="{1AA3EDD4-E232-47CF-BCD2-004C2A4DA7ED}" destId="{2418ADCB-3DD3-45A5-8CA0-FAEC4347D6E7}" srcOrd="0" destOrd="0" presId="urn:microsoft.com/office/officeart/2005/8/layout/hList1"/>
    <dgm:cxn modelId="{4B15D325-723B-4044-B550-2364FE43E30B}" srcId="{C3A598C3-E2BE-4F7F-A7F5-BE218C06F095}" destId="{166B8818-B4DA-44CE-9AB5-36F90B7AB888}" srcOrd="0" destOrd="0" parTransId="{4A6EDB79-6552-4A83-BC90-F8094A5B5499}" sibTransId="{50999A99-C793-4186-9B50-E82A5EEA2BA8}"/>
    <dgm:cxn modelId="{882BCB28-4BA0-40D1-A83A-051B9055C466}" srcId="{D2305089-9A63-4176-8624-050856C21D2D}" destId="{1B4E9ECA-E39E-49AE-A854-0308D0DE93C9}" srcOrd="4" destOrd="0" parTransId="{5326F4EA-6977-4822-8326-E58515E17981}" sibTransId="{C9A0D31F-CBB6-4A2C-9823-22560CA6EB2A}"/>
    <dgm:cxn modelId="{96273B2A-C752-40E3-8DDF-0C1C4FBFCF99}" srcId="{1D05408F-8ECA-4F68-98C1-11BE1FCC69C9}" destId="{1AA3EDD4-E232-47CF-BCD2-004C2A4DA7ED}" srcOrd="0" destOrd="0" parTransId="{CBC3F020-50C2-466F-A5CE-CD7CFDDB5F00}" sibTransId="{59649E19-369A-46B0-8443-D7E6DBFE5F72}"/>
    <dgm:cxn modelId="{21C26B2E-D269-4F00-A2DB-736F015FE9C9}" type="presOf" srcId="{C47DC3DB-6EC9-4951-87B9-65E715A4FA8F}" destId="{B17612F3-5AEB-4D05-96B3-7A8FD0D26E93}" srcOrd="0" destOrd="3" presId="urn:microsoft.com/office/officeart/2005/8/layout/hList1"/>
    <dgm:cxn modelId="{A760972E-85E6-4EF9-A819-551F29B6E26D}" type="presOf" srcId="{8AA9D825-2424-4EF0-9D34-083A5A51E6C0}" destId="{C190A9A6-0CED-4E76-85C3-F1F99CD5FC85}" srcOrd="0" destOrd="3" presId="urn:microsoft.com/office/officeart/2005/8/layout/hList1"/>
    <dgm:cxn modelId="{44029931-966F-403E-8CB2-A012C683C82D}" type="presOf" srcId="{166B8818-B4DA-44CE-9AB5-36F90B7AB888}" destId="{C190A9A6-0CED-4E76-85C3-F1F99CD5FC85}" srcOrd="0" destOrd="0" presId="urn:microsoft.com/office/officeart/2005/8/layout/hList1"/>
    <dgm:cxn modelId="{38704732-7160-4191-A11B-0B54D9294479}" srcId="{D2305089-9A63-4176-8624-050856C21D2D}" destId="{E838B30C-85B4-4C06-AB5B-32BEB50455A7}" srcOrd="3" destOrd="0" parTransId="{ABA2DF7B-538C-4A7F-AC46-93B0DA2A41DB}" sibTransId="{F50EDBD2-6288-4DA1-9383-8FB8D43976A2}"/>
    <dgm:cxn modelId="{FD501534-32C6-4B12-9E7C-2C2FAB5FD7A7}" srcId="{C3A598C3-E2BE-4F7F-A7F5-BE218C06F095}" destId="{38ABDE1D-BD48-4E1F-9FCF-A6E87FCE520A}" srcOrd="7" destOrd="0" parTransId="{2E625449-CD67-471A-AFA2-9C7823846A2F}" sibTransId="{1437EE39-2801-42FD-9954-E2A6D84928A6}"/>
    <dgm:cxn modelId="{E1DB5E3C-003B-4CE5-B520-04D00475DD65}" srcId="{C3A598C3-E2BE-4F7F-A7F5-BE218C06F095}" destId="{25FD1871-9166-44B7-9EAC-25F7E223D8DC}" srcOrd="2" destOrd="0" parTransId="{BEEC65B2-E6F3-419B-B7CF-5FF54E125BD1}" sibTransId="{591C8384-44A0-42E1-83C2-29B92F5ECCAC}"/>
    <dgm:cxn modelId="{1C0E9C3E-A23C-4781-AF56-CA2CA0DD7953}" type="presOf" srcId="{2EDFB739-DEA7-4F95-BF02-E1617B08F454}" destId="{C190A9A6-0CED-4E76-85C3-F1F99CD5FC85}" srcOrd="0" destOrd="5" presId="urn:microsoft.com/office/officeart/2005/8/layout/hList1"/>
    <dgm:cxn modelId="{AF9F073F-91DA-433B-8BAC-87F89A80AA71}" srcId="{C3A598C3-E2BE-4F7F-A7F5-BE218C06F095}" destId="{F553D2F4-D2C1-4436-A844-B802720C3468}" srcOrd="1" destOrd="0" parTransId="{23283021-588E-43EB-81D7-38B3DFA79D2C}" sibTransId="{745AF261-251E-4396-A95B-021D692263C7}"/>
    <dgm:cxn modelId="{9F093140-1ED6-43AE-A949-1C64463B61A8}" srcId="{E838B30C-85B4-4C06-AB5B-32BEB50455A7}" destId="{DAE85417-E044-4E8C-B2A1-D22D8197210E}" srcOrd="0" destOrd="0" parTransId="{8006BC10-BF71-49CA-9219-CF1FCFA3BC04}" sibTransId="{AF012AE6-EC56-474D-80D9-A22C148BFAA0}"/>
    <dgm:cxn modelId="{E37E7F40-EC78-46BB-B897-0CA8FDFB257A}" srcId="{D2305089-9A63-4176-8624-050856C21D2D}" destId="{1D05408F-8ECA-4F68-98C1-11BE1FCC69C9}" srcOrd="2" destOrd="0" parTransId="{AFD09770-B97A-44F6-B2B2-5C81696BDA5C}" sibTransId="{A99DBC11-1FDA-495D-BAEE-3F516B217221}"/>
    <dgm:cxn modelId="{2846285B-045F-4C84-BA06-9469B0343010}" srcId="{6FBAB5D7-FB06-4383-9BFB-44F16080ACAE}" destId="{E062488A-B36C-4E41-B575-1D3A3B5707EB}" srcOrd="4" destOrd="0" parTransId="{2A2AD2D9-71B0-413E-874F-3BE4C4E040CF}" sibTransId="{FEC5C2B3-63E8-4463-865C-73E9459936F8}"/>
    <dgm:cxn modelId="{13433361-40B4-4289-9017-14CE695F4EEB}" srcId="{C3A598C3-E2BE-4F7F-A7F5-BE218C06F095}" destId="{8AA9D825-2424-4EF0-9D34-083A5A51E6C0}" srcOrd="3" destOrd="0" parTransId="{573C4AE7-1F5E-4853-9990-7FC112ED6311}" sibTransId="{CA287236-B741-4D83-85C6-AB0E16FAE99E}"/>
    <dgm:cxn modelId="{6E0CEA66-E958-4A06-9C87-81F2ADF263D0}" type="presOf" srcId="{87B1D901-93D0-47F1-9E82-7C4FEEF8E111}" destId="{E7F06429-6C89-4D99-9E23-5F18B6FE40A7}" srcOrd="0" destOrd="1" presId="urn:microsoft.com/office/officeart/2005/8/layout/hList1"/>
    <dgm:cxn modelId="{A7259C67-8239-493F-8394-655567E2A336}" type="presOf" srcId="{38ABDE1D-BD48-4E1F-9FCF-A6E87FCE520A}" destId="{C190A9A6-0CED-4E76-85C3-F1F99CD5FC85}" srcOrd="0" destOrd="7" presId="urn:microsoft.com/office/officeart/2005/8/layout/hList1"/>
    <dgm:cxn modelId="{A2AE7C49-490F-42B1-8679-A44E18CD3B76}" type="presOf" srcId="{F553D2F4-D2C1-4436-A844-B802720C3468}" destId="{C190A9A6-0CED-4E76-85C3-F1F99CD5FC85}" srcOrd="0" destOrd="1" presId="urn:microsoft.com/office/officeart/2005/8/layout/hList1"/>
    <dgm:cxn modelId="{3C62846C-CA26-4723-8B44-AD49EAB32BD8}" type="presOf" srcId="{D7AD8B02-59F8-458C-88AF-E7F2B5083D2F}" destId="{B17612F3-5AEB-4D05-96B3-7A8FD0D26E93}" srcOrd="0" destOrd="2" presId="urn:microsoft.com/office/officeart/2005/8/layout/hList1"/>
    <dgm:cxn modelId="{FCA7B14F-063F-4B84-9B7E-8E2A50949341}" srcId="{1B4E9ECA-E39E-49AE-A854-0308D0DE93C9}" destId="{87B1D901-93D0-47F1-9E82-7C4FEEF8E111}" srcOrd="1" destOrd="0" parTransId="{684EE5DE-6102-40CB-B0D6-84FA9105AAF1}" sibTransId="{F5FC3EE7-16B5-4D65-B7F2-BE4B8E4AB1ED}"/>
    <dgm:cxn modelId="{98E56471-3FA5-4452-921A-E41CAA136D94}" type="presOf" srcId="{25FD1871-9166-44B7-9EAC-25F7E223D8DC}" destId="{C190A9A6-0CED-4E76-85C3-F1F99CD5FC85}" srcOrd="0" destOrd="2" presId="urn:microsoft.com/office/officeart/2005/8/layout/hList1"/>
    <dgm:cxn modelId="{13523172-F52E-46D5-8A98-AC476B9D4333}" type="presOf" srcId="{57FBF012-1A12-48AC-B193-61471F5FDCFB}" destId="{E7F06429-6C89-4D99-9E23-5F18B6FE40A7}" srcOrd="0" destOrd="3" presId="urn:microsoft.com/office/officeart/2005/8/layout/hList1"/>
    <dgm:cxn modelId="{180D4F55-A1C9-4027-B1ED-32266151B3BE}" srcId="{1B4E9ECA-E39E-49AE-A854-0308D0DE93C9}" destId="{3662E6E2-270D-43B9-9487-ACB35F81178A}" srcOrd="0" destOrd="0" parTransId="{9F3C8807-3EAE-44F1-877D-222CBEF57F81}" sibTransId="{1EA38541-3BFB-4DDC-BADC-14D3A9E8DCCE}"/>
    <dgm:cxn modelId="{36817C84-2424-423F-B421-E148172F87C8}" type="presOf" srcId="{E838B30C-85B4-4C06-AB5B-32BEB50455A7}" destId="{BF4E9E6B-5B1A-46E0-9D9F-29F47E640B62}" srcOrd="0" destOrd="0" presId="urn:microsoft.com/office/officeart/2005/8/layout/hList1"/>
    <dgm:cxn modelId="{B559FF8C-F539-4877-B6CD-2DE8D9A0A0F9}" type="presOf" srcId="{1523B28E-1F9B-4A3A-975E-90BEEF8C567E}" destId="{B17612F3-5AEB-4D05-96B3-7A8FD0D26E93}" srcOrd="0" destOrd="1" presId="urn:microsoft.com/office/officeart/2005/8/layout/hList1"/>
    <dgm:cxn modelId="{D7F9CC94-58A5-4FE5-9AAF-F44AEE24E9E1}" type="presOf" srcId="{C3A598C3-E2BE-4F7F-A7F5-BE218C06F095}" destId="{4EE54347-ACD9-4812-9932-6CD98810634C}" srcOrd="0" destOrd="0" presId="urn:microsoft.com/office/officeart/2005/8/layout/hList1"/>
    <dgm:cxn modelId="{2797459B-7E49-45A3-BF68-4D3CCD47E661}" type="presOf" srcId="{3662E6E2-270D-43B9-9487-ACB35F81178A}" destId="{E7F06429-6C89-4D99-9E23-5F18B6FE40A7}" srcOrd="0" destOrd="0" presId="urn:microsoft.com/office/officeart/2005/8/layout/hList1"/>
    <dgm:cxn modelId="{0ABE2D9C-4102-4D16-87A1-EDD13A9B6EDF}" srcId="{C3A598C3-E2BE-4F7F-A7F5-BE218C06F095}" destId="{2EDFB739-DEA7-4F95-BF02-E1617B08F454}" srcOrd="5" destOrd="0" parTransId="{69406623-3368-4554-8BCB-391E8A587156}" sibTransId="{3499DA41-248A-4B39-8EF0-7FC8B4B29D6A}"/>
    <dgm:cxn modelId="{FEB6149D-4738-4302-A392-B2961C1846D3}" srcId="{1D05408F-8ECA-4F68-98C1-11BE1FCC69C9}" destId="{3FEB192F-F4C6-44F9-9391-794E2249086F}" srcOrd="3" destOrd="0" parTransId="{FBEEF2DB-9517-47AC-B6C4-63C6EDD90C84}" sibTransId="{BB48B75F-3203-42A7-B2AB-AAF14AC9FB11}"/>
    <dgm:cxn modelId="{E5362B9D-6922-4473-B527-15D0032DF8F6}" srcId="{1B4E9ECA-E39E-49AE-A854-0308D0DE93C9}" destId="{57FBF012-1A12-48AC-B193-61471F5FDCFB}" srcOrd="3" destOrd="0" parTransId="{37871FE2-EED5-4E3A-92A8-11C64C94C7C2}" sibTransId="{EBD3B124-5A76-441B-BBF4-1DC2C277CBC7}"/>
    <dgm:cxn modelId="{6FAC359F-35C5-4E54-8850-067C3A9D2195}" type="presOf" srcId="{FECD6AED-1986-4459-8BD6-1C7CABADAC84}" destId="{B17612F3-5AEB-4D05-96B3-7A8FD0D26E93}" srcOrd="0" destOrd="0" presId="urn:microsoft.com/office/officeart/2005/8/layout/hList1"/>
    <dgm:cxn modelId="{76B986A6-9A18-4FF8-8A2C-21521CF394BD}" type="presOf" srcId="{76485621-BFAB-4F96-AB92-FE622972134C}" destId="{4C5F1BEB-E2E4-4815-A269-06D479728CE0}" srcOrd="0" destOrd="2" presId="urn:microsoft.com/office/officeart/2005/8/layout/hList1"/>
    <dgm:cxn modelId="{F7341BAB-B35F-4FA5-97D8-C5EB7A74247B}" srcId="{1D05408F-8ECA-4F68-98C1-11BE1FCC69C9}" destId="{815C9251-0AD7-4760-9689-038A2CAF4F5D}" srcOrd="1" destOrd="0" parTransId="{97E99866-49B6-45D4-A6C3-0B50EB3D87D2}" sibTransId="{D94DAA85-26D8-4383-BF0A-F0BC080D9C1D}"/>
    <dgm:cxn modelId="{B379BDAB-D444-44D4-B3C8-CC4151B09251}" srcId="{C3A598C3-E2BE-4F7F-A7F5-BE218C06F095}" destId="{AC57E590-2574-41EC-8BB9-00C1DF9033B1}" srcOrd="6" destOrd="0" parTransId="{22930E71-A746-4AB3-A731-205E781C7208}" sibTransId="{BA46463E-778C-4991-A0DC-217248B31D18}"/>
    <dgm:cxn modelId="{C4D458BE-CD62-4062-BFDF-08AA6BD4896B}" type="presOf" srcId="{1D05408F-8ECA-4F68-98C1-11BE1FCC69C9}" destId="{A011367B-2A49-432A-9225-6B65181D8730}" srcOrd="0" destOrd="0" presId="urn:microsoft.com/office/officeart/2005/8/layout/hList1"/>
    <dgm:cxn modelId="{827EADC6-5EF9-4ADE-BA3E-FA7BC1F8316E}" type="presOf" srcId="{DAE85417-E044-4E8C-B2A1-D22D8197210E}" destId="{4C5F1BEB-E2E4-4815-A269-06D479728CE0}" srcOrd="0" destOrd="0" presId="urn:microsoft.com/office/officeart/2005/8/layout/hList1"/>
    <dgm:cxn modelId="{517F9FCE-F937-4C5B-8E90-8BC093EF015C}" type="presOf" srcId="{815C9251-0AD7-4760-9689-038A2CAF4F5D}" destId="{2418ADCB-3DD3-45A5-8CA0-FAEC4347D6E7}" srcOrd="0" destOrd="1" presId="urn:microsoft.com/office/officeart/2005/8/layout/hList1"/>
    <dgm:cxn modelId="{B8F907D5-17A6-494D-B655-5CD26B9CC7BC}" srcId="{6FBAB5D7-FB06-4383-9BFB-44F16080ACAE}" destId="{C47DC3DB-6EC9-4951-87B9-65E715A4FA8F}" srcOrd="3" destOrd="0" parTransId="{6FD0F5A9-FE11-4206-81D7-B4B9C9D2F3DD}" sibTransId="{0EFB68CC-8A9D-4944-B6EB-BB4FFEC35331}"/>
    <dgm:cxn modelId="{8C79A3D9-21C7-4C28-A226-2739F2683276}" type="presOf" srcId="{D2305089-9A63-4176-8624-050856C21D2D}" destId="{30FF8319-6304-4819-A306-F2031A9FFC08}" srcOrd="0" destOrd="0" presId="urn:microsoft.com/office/officeart/2005/8/layout/hList1"/>
    <dgm:cxn modelId="{705C5CDB-45E0-4A95-A990-201849388BFB}" type="presOf" srcId="{174D968E-E4BC-40FA-BE1A-47B11F49B85F}" destId="{C190A9A6-0CED-4E76-85C3-F1F99CD5FC85}" srcOrd="0" destOrd="4" presId="urn:microsoft.com/office/officeart/2005/8/layout/hList1"/>
    <dgm:cxn modelId="{553B78DB-04BE-4C82-B561-D7D794E7BDBA}" srcId="{1D05408F-8ECA-4F68-98C1-11BE1FCC69C9}" destId="{4515089B-E171-4C14-8497-8CA0BE6D7AD1}" srcOrd="2" destOrd="0" parTransId="{A8BB25A7-FAC9-4B3B-BC74-6E624FA4E4C8}" sibTransId="{256A357A-5D3D-429D-B592-2FD88A5A0025}"/>
    <dgm:cxn modelId="{782AC5E0-F1B4-4203-9667-F4F1E1E457F4}" srcId="{6FBAB5D7-FB06-4383-9BFB-44F16080ACAE}" destId="{FECD6AED-1986-4459-8BD6-1C7CABADAC84}" srcOrd="0" destOrd="0" parTransId="{BC950E81-A912-44EE-AF5D-60C98AC801BD}" sibTransId="{BBF77D49-310D-44DA-8B61-1837AB5E4548}"/>
    <dgm:cxn modelId="{6BBA2DE2-5455-44CA-816F-29DC66900DE8}" srcId="{1B4E9ECA-E39E-49AE-A854-0308D0DE93C9}" destId="{1D3C5611-D7CE-473F-8B88-91B720A9157C}" srcOrd="2" destOrd="0" parTransId="{389F5013-29D7-49F4-ACB0-AD1C80C2673A}" sibTransId="{9E35432E-C10F-434A-B46F-50911318907B}"/>
    <dgm:cxn modelId="{1440A7E4-2A2A-48ED-B589-773CD5FD431F}" type="presOf" srcId="{2C2B546E-1BBD-4539-8563-F9525A75409F}" destId="{E7F06429-6C89-4D99-9E23-5F18B6FE40A7}" srcOrd="0" destOrd="4" presId="urn:microsoft.com/office/officeart/2005/8/layout/hList1"/>
    <dgm:cxn modelId="{B41730E6-34FD-4AD9-B5C1-81CD17797970}" type="presOf" srcId="{4515089B-E171-4C14-8497-8CA0BE6D7AD1}" destId="{2418ADCB-3DD3-45A5-8CA0-FAEC4347D6E7}" srcOrd="0" destOrd="2" presId="urn:microsoft.com/office/officeart/2005/8/layout/hList1"/>
    <dgm:cxn modelId="{B10D7AE8-A65A-4D5E-80E4-FF1AFA611E4A}" type="presOf" srcId="{3FEB192F-F4C6-44F9-9391-794E2249086F}" destId="{2418ADCB-3DD3-45A5-8CA0-FAEC4347D6E7}" srcOrd="0" destOrd="3" presId="urn:microsoft.com/office/officeart/2005/8/layout/hList1"/>
    <dgm:cxn modelId="{E51D3CEA-1BD3-4560-9C4B-05A46A5C7DB8}" type="presOf" srcId="{1D3C5611-D7CE-473F-8B88-91B720A9157C}" destId="{E7F06429-6C89-4D99-9E23-5F18B6FE40A7}" srcOrd="0" destOrd="2" presId="urn:microsoft.com/office/officeart/2005/8/layout/hList1"/>
    <dgm:cxn modelId="{0C23B3F3-F1FD-4B89-AA3C-7EBE47304A56}" srcId="{D2305089-9A63-4176-8624-050856C21D2D}" destId="{6FBAB5D7-FB06-4383-9BFB-44F16080ACAE}" srcOrd="1" destOrd="0" parTransId="{10FC1E83-84EC-4F44-9DC9-8141D0842148}" sibTransId="{DCD8C25D-7D90-4DCD-9BB8-EB4C603F6F0F}"/>
    <dgm:cxn modelId="{4040F6F5-1353-4E23-9E0F-0ADA9C6498F6}" srcId="{6FBAB5D7-FB06-4383-9BFB-44F16080ACAE}" destId="{1523B28E-1F9B-4A3A-975E-90BEEF8C567E}" srcOrd="1" destOrd="0" parTransId="{A6F070A8-B91C-4D20-9B21-456BABE1C9D7}" sibTransId="{B1BBA5EA-234A-4305-BBEC-AE41300BC59A}"/>
    <dgm:cxn modelId="{295810F6-1026-4296-8E39-D8C306722940}" type="presOf" srcId="{1B4E9ECA-E39E-49AE-A854-0308D0DE93C9}" destId="{B5DAA7EC-EE0A-4D3A-AB7B-41037EF3B9C0}" srcOrd="0" destOrd="0" presId="urn:microsoft.com/office/officeart/2005/8/layout/hList1"/>
    <dgm:cxn modelId="{C63959F7-730C-4162-807A-0ECE82DA3FF2}" srcId="{1B4E9ECA-E39E-49AE-A854-0308D0DE93C9}" destId="{2C2B546E-1BBD-4539-8563-F9525A75409F}" srcOrd="4" destOrd="0" parTransId="{69CBE080-6914-4259-8D75-8FD9C236B363}" sibTransId="{31ABE0A0-869D-4F7A-A6DC-57312019650D}"/>
    <dgm:cxn modelId="{C20719F8-363E-4EDB-8BE9-0525E350109E}" srcId="{E838B30C-85B4-4C06-AB5B-32BEB50455A7}" destId="{E7001A18-206D-4914-8AF2-F3EC466FC4D7}" srcOrd="1" destOrd="0" parTransId="{E2FFAA3F-46F0-41E8-8451-E4045BD4B5CD}" sibTransId="{385A2150-A633-4D03-8282-A99C34FD47A4}"/>
    <dgm:cxn modelId="{ED3422FA-6545-4A24-896B-E01051386590}" type="presOf" srcId="{AC57E590-2574-41EC-8BB9-00C1DF9033B1}" destId="{C190A9A6-0CED-4E76-85C3-F1F99CD5FC85}" srcOrd="0" destOrd="6" presId="urn:microsoft.com/office/officeart/2005/8/layout/hList1"/>
    <dgm:cxn modelId="{647675FB-9383-4F27-87BC-AD3B8ECD2EB6}" type="presOf" srcId="{6FBAB5D7-FB06-4383-9BFB-44F16080ACAE}" destId="{AE10A638-F9B8-4CCC-901F-6B6F48E710DA}" srcOrd="0" destOrd="0" presId="urn:microsoft.com/office/officeart/2005/8/layout/hList1"/>
    <dgm:cxn modelId="{A9049AFF-C72D-4DC5-88FF-7BD5B9C65A08}" srcId="{C3A598C3-E2BE-4F7F-A7F5-BE218C06F095}" destId="{174D968E-E4BC-40FA-BE1A-47B11F49B85F}" srcOrd="4" destOrd="0" parTransId="{04A9B82C-4590-4E59-8835-D6C19A6A5381}" sibTransId="{EBE9C038-AB30-45A4-8E01-43FC35BE1D01}"/>
    <dgm:cxn modelId="{5BF5FB05-6B1D-47D0-9ED3-166146ACF8BF}" type="presParOf" srcId="{30FF8319-6304-4819-A306-F2031A9FFC08}" destId="{9D478411-3263-4886-9FC8-7E979336A5D8}" srcOrd="0" destOrd="0" presId="urn:microsoft.com/office/officeart/2005/8/layout/hList1"/>
    <dgm:cxn modelId="{92CC3902-9152-42E7-9962-B683477B0AD1}" type="presParOf" srcId="{9D478411-3263-4886-9FC8-7E979336A5D8}" destId="{4EE54347-ACD9-4812-9932-6CD98810634C}" srcOrd="0" destOrd="0" presId="urn:microsoft.com/office/officeart/2005/8/layout/hList1"/>
    <dgm:cxn modelId="{3B206FC8-FA23-4FC3-85C2-52F5C1B25172}" type="presParOf" srcId="{9D478411-3263-4886-9FC8-7E979336A5D8}" destId="{C190A9A6-0CED-4E76-85C3-F1F99CD5FC85}" srcOrd="1" destOrd="0" presId="urn:microsoft.com/office/officeart/2005/8/layout/hList1"/>
    <dgm:cxn modelId="{BCA3F8C0-9446-4480-96F0-00A2966976CD}" type="presParOf" srcId="{30FF8319-6304-4819-A306-F2031A9FFC08}" destId="{1E4D3BA6-B1E4-43E9-BCB5-0E66D284B873}" srcOrd="1" destOrd="0" presId="urn:microsoft.com/office/officeart/2005/8/layout/hList1"/>
    <dgm:cxn modelId="{487B1FD3-7640-4DD9-9A68-60243BD273A7}" type="presParOf" srcId="{30FF8319-6304-4819-A306-F2031A9FFC08}" destId="{1BEDF289-C50D-474E-B9B1-2EDFD8B7986B}" srcOrd="2" destOrd="0" presId="urn:microsoft.com/office/officeart/2005/8/layout/hList1"/>
    <dgm:cxn modelId="{AD9DE6B9-4BF4-491F-B932-297690BE6709}" type="presParOf" srcId="{1BEDF289-C50D-474E-B9B1-2EDFD8B7986B}" destId="{AE10A638-F9B8-4CCC-901F-6B6F48E710DA}" srcOrd="0" destOrd="0" presId="urn:microsoft.com/office/officeart/2005/8/layout/hList1"/>
    <dgm:cxn modelId="{DF360B1F-2D14-4810-9E4C-B5A525270EB6}" type="presParOf" srcId="{1BEDF289-C50D-474E-B9B1-2EDFD8B7986B}" destId="{B17612F3-5AEB-4D05-96B3-7A8FD0D26E93}" srcOrd="1" destOrd="0" presId="urn:microsoft.com/office/officeart/2005/8/layout/hList1"/>
    <dgm:cxn modelId="{0C288707-F249-4C66-9A70-EF9687438F4B}" type="presParOf" srcId="{30FF8319-6304-4819-A306-F2031A9FFC08}" destId="{4AE245BB-3CA4-409B-B66B-E3B06E058819}" srcOrd="3" destOrd="0" presId="urn:microsoft.com/office/officeart/2005/8/layout/hList1"/>
    <dgm:cxn modelId="{B2535E07-8C33-407C-AABE-4D12F5A2B4DB}" type="presParOf" srcId="{30FF8319-6304-4819-A306-F2031A9FFC08}" destId="{C17DFB78-5B28-4989-A651-FCD60128D64C}" srcOrd="4" destOrd="0" presId="urn:microsoft.com/office/officeart/2005/8/layout/hList1"/>
    <dgm:cxn modelId="{D420408A-94F3-4631-8226-CC06B2A36B8F}" type="presParOf" srcId="{C17DFB78-5B28-4989-A651-FCD60128D64C}" destId="{A011367B-2A49-432A-9225-6B65181D8730}" srcOrd="0" destOrd="0" presId="urn:microsoft.com/office/officeart/2005/8/layout/hList1"/>
    <dgm:cxn modelId="{63925C35-06B8-4B5E-B0B7-F70F680DBECC}" type="presParOf" srcId="{C17DFB78-5B28-4989-A651-FCD60128D64C}" destId="{2418ADCB-3DD3-45A5-8CA0-FAEC4347D6E7}" srcOrd="1" destOrd="0" presId="urn:microsoft.com/office/officeart/2005/8/layout/hList1"/>
    <dgm:cxn modelId="{B0AC76E7-D5A2-4A32-8E6F-54C22E082D04}" type="presParOf" srcId="{30FF8319-6304-4819-A306-F2031A9FFC08}" destId="{F7AF8122-E579-441C-8957-FE42DDE5A78B}" srcOrd="5" destOrd="0" presId="urn:microsoft.com/office/officeart/2005/8/layout/hList1"/>
    <dgm:cxn modelId="{E102891C-4917-4ACA-8193-8E9FDD98C720}" type="presParOf" srcId="{30FF8319-6304-4819-A306-F2031A9FFC08}" destId="{4FAC8723-28D3-44D4-AAAC-C6653D0F33F2}" srcOrd="6" destOrd="0" presId="urn:microsoft.com/office/officeart/2005/8/layout/hList1"/>
    <dgm:cxn modelId="{EEA91E7E-51DA-4097-B121-613901002967}" type="presParOf" srcId="{4FAC8723-28D3-44D4-AAAC-C6653D0F33F2}" destId="{BF4E9E6B-5B1A-46E0-9D9F-29F47E640B62}" srcOrd="0" destOrd="0" presId="urn:microsoft.com/office/officeart/2005/8/layout/hList1"/>
    <dgm:cxn modelId="{BF94E031-FD6D-4537-9BFC-85E08FAC1113}" type="presParOf" srcId="{4FAC8723-28D3-44D4-AAAC-C6653D0F33F2}" destId="{4C5F1BEB-E2E4-4815-A269-06D479728CE0}" srcOrd="1" destOrd="0" presId="urn:microsoft.com/office/officeart/2005/8/layout/hList1"/>
    <dgm:cxn modelId="{D96C899F-9FF1-49A8-9B5C-4C619FFA207E}" type="presParOf" srcId="{30FF8319-6304-4819-A306-F2031A9FFC08}" destId="{9AB1ABB0-61F8-41A1-848B-BF18F1B76952}" srcOrd="7" destOrd="0" presId="urn:microsoft.com/office/officeart/2005/8/layout/hList1"/>
    <dgm:cxn modelId="{6FB0A2D5-E758-4386-8A90-2255666FBD5D}" type="presParOf" srcId="{30FF8319-6304-4819-A306-F2031A9FFC08}" destId="{EFCE7520-15E0-47A7-AFDB-916A746EF651}" srcOrd="8" destOrd="0" presId="urn:microsoft.com/office/officeart/2005/8/layout/hList1"/>
    <dgm:cxn modelId="{3A70EB7A-EDAE-481E-A625-CF6DA96998AF}" type="presParOf" srcId="{EFCE7520-15E0-47A7-AFDB-916A746EF651}" destId="{B5DAA7EC-EE0A-4D3A-AB7B-41037EF3B9C0}" srcOrd="0" destOrd="0" presId="urn:microsoft.com/office/officeart/2005/8/layout/hList1"/>
    <dgm:cxn modelId="{62963A92-F721-4E30-AE2A-8BA9EA2586D5}" type="presParOf" srcId="{EFCE7520-15E0-47A7-AFDB-916A746EF651}" destId="{E7F06429-6C89-4D99-9E23-5F18B6FE40A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r>
            <a:rPr lang="en-GB" b="1" i="1">
              <a:solidFill>
                <a:srgbClr val="3F3F3F"/>
              </a:solidFill>
              <a:effectLst/>
              <a:latin typeface="Congenial" panose="02000503040000020004" pitchFamily="2" charset="0"/>
            </a:rPr>
            <a:t>Children may experience negative, unpleasant or confusing social experience. </a:t>
          </a:r>
          <a:endParaRPr lang="en-US" b="0" i="0">
            <a:effectLst/>
            <a:latin typeface="Congenial" panose="02000503040000020004" pitchFamily="2" charset="0"/>
          </a:endParaRPr>
        </a:p>
      </dgm:t>
    </dgm:pt>
    <dgm:pt modelId="{62C74419-B545-4685-A4E2-A42D64898BE2}" type="parTrans" cxnId="{AD557A51-3260-40E1-87C3-246B8E129A07}">
      <dgm:prSet/>
      <dgm:spPr/>
      <dgm:t>
        <a:bodyPr/>
        <a:lstStyle/>
        <a:p>
          <a:endParaRPr lang="en-GB"/>
        </a:p>
      </dgm:t>
    </dgm:pt>
    <dgm:pt modelId="{98D005B9-2C53-4AA1-A717-F13A00B0285D}" type="sibTrans" cxnId="{AD557A51-3260-40E1-87C3-246B8E129A07}">
      <dgm:prSet/>
      <dgm:spPr/>
      <dgm:t>
        <a:bodyPr/>
        <a:lstStyle/>
        <a:p>
          <a:endParaRPr lang="en-GB"/>
        </a:p>
      </dgm:t>
    </dgm:pt>
    <dgm:pt modelId="{456F483B-4753-4B43-B41D-B07FF9362E5D}">
      <dgm:prSet/>
      <dgm:spPr/>
      <dgm:t>
        <a:bodyPr/>
        <a:lstStyle/>
        <a:p>
          <a:r>
            <a:rPr lang="en-US" b="0" i="0">
              <a:effectLst/>
              <a:latin typeface="hero-new"/>
            </a:rPr>
            <a:t>Young people may stop socialising as a way of coping. Avoiding social situations and activities can lead to feeling isolated and increased anxiety. </a:t>
          </a:r>
        </a:p>
      </dgm:t>
    </dgm:pt>
    <dgm:pt modelId="{984C0711-DB29-4F79-AE4C-57CDF2838D60}" type="parTrans" cxnId="{D5828D56-E1EE-4D41-BC5D-C97B9FEEFC42}">
      <dgm:prSet/>
      <dgm:spPr/>
      <dgm:t>
        <a:bodyPr/>
        <a:lstStyle/>
        <a:p>
          <a:endParaRPr lang="en-GB"/>
        </a:p>
      </dgm:t>
    </dgm:pt>
    <dgm:pt modelId="{ECA6F41E-0A56-45EF-8C6C-0C5F582B73A7}" type="sibTrans" cxnId="{D5828D56-E1EE-4D41-BC5D-C97B9FEEFC42}">
      <dgm:prSet/>
      <dgm:spPr/>
      <dgm:t>
        <a:bodyPr/>
        <a:lstStyle/>
        <a:p>
          <a:endParaRPr lang="en-GB"/>
        </a:p>
      </dgm:t>
    </dgm:pt>
    <dgm:pt modelId="{8B71D17D-0102-4A4D-A534-EED9FBF3F126}">
      <dgm:prSet/>
      <dgm:spPr/>
      <dgm:t>
        <a:bodyPr/>
        <a:lstStyle/>
        <a:p>
          <a:r>
            <a:rPr lang="en-US" b="0" i="0" dirty="0">
              <a:effectLst/>
              <a:latin typeface="Congenial" panose="02000503040000020004" pitchFamily="2" charset="0"/>
            </a:rPr>
            <a:t>As the number of these experiences increase, the autistic young person may become increasingly fearful of future social interactions. </a:t>
          </a:r>
        </a:p>
      </dgm:t>
    </dgm:pt>
    <dgm:pt modelId="{6902865F-CBC1-4958-9ED5-3395D481E378}" type="parTrans" cxnId="{DA2E573D-6171-41B6-84F8-0DA034556764}">
      <dgm:prSet/>
      <dgm:spPr/>
      <dgm:t>
        <a:bodyPr/>
        <a:lstStyle/>
        <a:p>
          <a:endParaRPr lang="en-GB"/>
        </a:p>
      </dgm:t>
    </dgm:pt>
    <dgm:pt modelId="{D8384351-D12F-4881-811D-353D6115ADD0}" type="sibTrans" cxnId="{DA2E573D-6171-41B6-84F8-0DA034556764}">
      <dgm:prSet/>
      <dgm:spPr/>
      <dgm:t>
        <a:bodyPr/>
        <a:lstStyle/>
        <a:p>
          <a:endParaRPr lang="en-GB"/>
        </a:p>
      </dgm:t>
    </dgm:pt>
    <dgm:pt modelId="{8844D533-252C-4BA6-8EAF-D0953C0EA17D}">
      <dgm:prSet/>
      <dgm:spPr/>
      <dgm:t>
        <a:bodyPr/>
        <a:lstStyle/>
        <a:p>
          <a:r>
            <a:rPr lang="en-US" b="0" i="0">
              <a:effectLst/>
              <a:latin typeface="hero-new"/>
            </a:rPr>
            <a:t>Young people may feel frustrated because when social interactions don’t go well and they do not understand why, they cannot learn from their experiences which leads to further feelings of fear and frustration. </a:t>
          </a:r>
        </a:p>
      </dgm:t>
    </dgm:pt>
    <dgm:pt modelId="{82F857CF-8392-43FB-88AB-AB1027098667}" type="parTrans" cxnId="{BC91C982-B9F7-4824-A7EB-2ACBEA15D1B2}">
      <dgm:prSet/>
      <dgm:spPr/>
      <dgm:t>
        <a:bodyPr/>
        <a:lstStyle/>
        <a:p>
          <a:endParaRPr lang="en-GB"/>
        </a:p>
      </dgm:t>
    </dgm:pt>
    <dgm:pt modelId="{3C1AEDCB-CB5E-4FDD-A852-31AD5D6CEA01}" type="sibTrans" cxnId="{BC91C982-B9F7-4824-A7EB-2ACBEA15D1B2}">
      <dgm:prSet/>
      <dgm:spPr/>
      <dgm:t>
        <a:bodyPr/>
        <a:lstStyle/>
        <a:p>
          <a:endParaRPr lang="en-GB"/>
        </a:p>
      </dgm:t>
    </dgm:pt>
    <dgm:pt modelId="{37607D0B-D821-47B0-991B-B9C04624E27D}">
      <dgm:prSet/>
      <dgm:spPr/>
      <dgm:t>
        <a:bodyPr/>
        <a:lstStyle/>
        <a:p>
          <a:r>
            <a:rPr lang="en-US" b="0" i="0">
              <a:effectLst/>
              <a:latin typeface="hero-new"/>
            </a:rPr>
            <a:t>To try and improve social skills and support making friends, Young people may be put into more social situations that are overwhelming which can also create increased stress and anxiety. </a:t>
          </a:r>
        </a:p>
      </dgm:t>
    </dgm:pt>
    <dgm:pt modelId="{CD5C6B0A-50EA-4922-8508-7F368C23BE65}" type="parTrans" cxnId="{D2AA1076-A398-4629-BC2C-0378FB7D7A79}">
      <dgm:prSet/>
      <dgm:spPr/>
      <dgm:t>
        <a:bodyPr/>
        <a:lstStyle/>
        <a:p>
          <a:endParaRPr lang="en-GB"/>
        </a:p>
      </dgm:t>
    </dgm:pt>
    <dgm:pt modelId="{65EDC1CD-EE80-4234-8037-0D8F60DE2FBD}" type="sibTrans" cxnId="{D2AA1076-A398-4629-BC2C-0378FB7D7A79}">
      <dgm:prSet/>
      <dgm:spPr/>
      <dgm:t>
        <a:bodyPr/>
        <a:lstStyle/>
        <a:p>
          <a:endParaRPr lang="en-GB"/>
        </a:p>
      </dgm:t>
    </dgm:pt>
    <dgm:pt modelId="{778B3B8D-29F7-45B3-ABDC-99CE82664847}" type="pres">
      <dgm:prSet presAssocID="{CBA25E6C-CA90-454F-A086-3B39811FB84D}" presName="linear" presStyleCnt="0">
        <dgm:presLayoutVars>
          <dgm:animLvl val="lvl"/>
          <dgm:resizeHandles val="exact"/>
        </dgm:presLayoutVars>
      </dgm:prSet>
      <dgm:spPr/>
    </dgm:pt>
    <dgm:pt modelId="{658B06CF-8B84-44DB-B95B-5F10B2B78890}" type="pres">
      <dgm:prSet presAssocID="{2BE58695-F2F7-4429-8B3A-2DDED23429D4}" presName="parentText" presStyleLbl="node1" presStyleIdx="0" presStyleCnt="5">
        <dgm:presLayoutVars>
          <dgm:chMax val="0"/>
          <dgm:bulletEnabled val="1"/>
        </dgm:presLayoutVars>
      </dgm:prSet>
      <dgm:spPr/>
    </dgm:pt>
    <dgm:pt modelId="{7C9B830B-47BA-4A12-840B-5F39E74325BF}" type="pres">
      <dgm:prSet presAssocID="{98D005B9-2C53-4AA1-A717-F13A00B0285D}" presName="spacer" presStyleCnt="0"/>
      <dgm:spPr/>
    </dgm:pt>
    <dgm:pt modelId="{DF668ECD-570D-41C4-AF64-BFFCE2B36DD5}" type="pres">
      <dgm:prSet presAssocID="{8B71D17D-0102-4A4D-A534-EED9FBF3F126}" presName="parentText" presStyleLbl="node1" presStyleIdx="1" presStyleCnt="5">
        <dgm:presLayoutVars>
          <dgm:chMax val="0"/>
          <dgm:bulletEnabled val="1"/>
        </dgm:presLayoutVars>
      </dgm:prSet>
      <dgm:spPr/>
    </dgm:pt>
    <dgm:pt modelId="{80FF2006-2B31-44BD-8828-88A88842C658}" type="pres">
      <dgm:prSet presAssocID="{D8384351-D12F-4881-811D-353D6115ADD0}" presName="spacer" presStyleCnt="0"/>
      <dgm:spPr/>
    </dgm:pt>
    <dgm:pt modelId="{FD6E06F2-303F-47E8-8C52-FE3C07A4E304}" type="pres">
      <dgm:prSet presAssocID="{8844D533-252C-4BA6-8EAF-D0953C0EA17D}" presName="parentText" presStyleLbl="node1" presStyleIdx="2" presStyleCnt="5">
        <dgm:presLayoutVars>
          <dgm:chMax val="0"/>
          <dgm:bulletEnabled val="1"/>
        </dgm:presLayoutVars>
      </dgm:prSet>
      <dgm:spPr/>
    </dgm:pt>
    <dgm:pt modelId="{A09E63B2-36E3-4E4D-B8EA-42E38718B8DD}" type="pres">
      <dgm:prSet presAssocID="{3C1AEDCB-CB5E-4FDD-A852-31AD5D6CEA01}" presName="spacer" presStyleCnt="0"/>
      <dgm:spPr/>
    </dgm:pt>
    <dgm:pt modelId="{3644F0BA-726E-435F-A97C-563B37199B13}" type="pres">
      <dgm:prSet presAssocID="{456F483B-4753-4B43-B41D-B07FF9362E5D}" presName="parentText" presStyleLbl="node1" presStyleIdx="3" presStyleCnt="5">
        <dgm:presLayoutVars>
          <dgm:chMax val="0"/>
          <dgm:bulletEnabled val="1"/>
        </dgm:presLayoutVars>
      </dgm:prSet>
      <dgm:spPr/>
    </dgm:pt>
    <dgm:pt modelId="{B02FC4B7-A11F-41AB-B006-B911C3F5FEEF}" type="pres">
      <dgm:prSet presAssocID="{ECA6F41E-0A56-45EF-8C6C-0C5F582B73A7}" presName="spacer" presStyleCnt="0"/>
      <dgm:spPr/>
    </dgm:pt>
    <dgm:pt modelId="{13BE0A1F-C228-41DC-BFCE-97104E9DBB08}" type="pres">
      <dgm:prSet presAssocID="{37607D0B-D821-47B0-991B-B9C04624E27D}" presName="parentText" presStyleLbl="node1" presStyleIdx="4" presStyleCnt="5">
        <dgm:presLayoutVars>
          <dgm:chMax val="0"/>
          <dgm:bulletEnabled val="1"/>
        </dgm:presLayoutVars>
      </dgm:prSet>
      <dgm:spPr/>
    </dgm:pt>
  </dgm:ptLst>
  <dgm:cxnLst>
    <dgm:cxn modelId="{259AF322-79C6-45AB-B430-0D217969BD3F}" type="presOf" srcId="{456F483B-4753-4B43-B41D-B07FF9362E5D}" destId="{3644F0BA-726E-435F-A97C-563B37199B13}" srcOrd="0" destOrd="0" presId="urn:microsoft.com/office/officeart/2005/8/layout/vList2"/>
    <dgm:cxn modelId="{DE950A3D-F9DE-42E0-BC61-EC04A4BDCD62}" type="presOf" srcId="{8B71D17D-0102-4A4D-A534-EED9FBF3F126}" destId="{DF668ECD-570D-41C4-AF64-BFFCE2B36DD5}" srcOrd="0" destOrd="0" presId="urn:microsoft.com/office/officeart/2005/8/layout/vList2"/>
    <dgm:cxn modelId="{DA2E573D-6171-41B6-84F8-0DA034556764}" srcId="{CBA25E6C-CA90-454F-A086-3B39811FB84D}" destId="{8B71D17D-0102-4A4D-A534-EED9FBF3F126}" srcOrd="1" destOrd="0" parTransId="{6902865F-CBC1-4958-9ED5-3395D481E378}" sibTransId="{D8384351-D12F-4881-811D-353D6115ADD0}"/>
    <dgm:cxn modelId="{BC8FF95E-5EF3-460D-A7B9-FC60A2F4082F}" type="presOf" srcId="{2BE58695-F2F7-4429-8B3A-2DDED23429D4}" destId="{658B06CF-8B84-44DB-B95B-5F10B2B78890}" srcOrd="0" destOrd="0" presId="urn:microsoft.com/office/officeart/2005/8/layout/vList2"/>
    <dgm:cxn modelId="{17F60E6C-CFC0-4432-9E91-2424A01BDCE0}" type="presOf" srcId="{8844D533-252C-4BA6-8EAF-D0953C0EA17D}" destId="{FD6E06F2-303F-47E8-8C52-FE3C07A4E304}" srcOrd="0" destOrd="0" presId="urn:microsoft.com/office/officeart/2005/8/layout/vList2"/>
    <dgm:cxn modelId="{AD557A51-3260-40E1-87C3-246B8E129A07}" srcId="{CBA25E6C-CA90-454F-A086-3B39811FB84D}" destId="{2BE58695-F2F7-4429-8B3A-2DDED23429D4}" srcOrd="0" destOrd="0" parTransId="{62C74419-B545-4685-A4E2-A42D64898BE2}" sibTransId="{98D005B9-2C53-4AA1-A717-F13A00B0285D}"/>
    <dgm:cxn modelId="{BD249C71-6CF4-464F-909B-3760B3B76062}" type="presOf" srcId="{CBA25E6C-CA90-454F-A086-3B39811FB84D}" destId="{778B3B8D-29F7-45B3-ABDC-99CE82664847}" srcOrd="0" destOrd="0" presId="urn:microsoft.com/office/officeart/2005/8/layout/vList2"/>
    <dgm:cxn modelId="{D2AA1076-A398-4629-BC2C-0378FB7D7A79}" srcId="{CBA25E6C-CA90-454F-A086-3B39811FB84D}" destId="{37607D0B-D821-47B0-991B-B9C04624E27D}" srcOrd="4" destOrd="0" parTransId="{CD5C6B0A-50EA-4922-8508-7F368C23BE65}" sibTransId="{65EDC1CD-EE80-4234-8037-0D8F60DE2FBD}"/>
    <dgm:cxn modelId="{D5828D56-E1EE-4D41-BC5D-C97B9FEEFC42}" srcId="{CBA25E6C-CA90-454F-A086-3B39811FB84D}" destId="{456F483B-4753-4B43-B41D-B07FF9362E5D}" srcOrd="3" destOrd="0" parTransId="{984C0711-DB29-4F79-AE4C-57CDF2838D60}" sibTransId="{ECA6F41E-0A56-45EF-8C6C-0C5F582B73A7}"/>
    <dgm:cxn modelId="{BC91C982-B9F7-4824-A7EB-2ACBEA15D1B2}" srcId="{CBA25E6C-CA90-454F-A086-3B39811FB84D}" destId="{8844D533-252C-4BA6-8EAF-D0953C0EA17D}" srcOrd="2" destOrd="0" parTransId="{82F857CF-8392-43FB-88AB-AB1027098667}" sibTransId="{3C1AEDCB-CB5E-4FDD-A852-31AD5D6CEA01}"/>
    <dgm:cxn modelId="{874B9CF1-FDDF-4BDE-8B93-8B6599C00297}" type="presOf" srcId="{37607D0B-D821-47B0-991B-B9C04624E27D}" destId="{13BE0A1F-C228-41DC-BFCE-97104E9DBB08}" srcOrd="0" destOrd="0" presId="urn:microsoft.com/office/officeart/2005/8/layout/vList2"/>
    <dgm:cxn modelId="{38832437-CA55-4D1B-BDF0-296CCF0ACC4C}" type="presParOf" srcId="{778B3B8D-29F7-45B3-ABDC-99CE82664847}" destId="{658B06CF-8B84-44DB-B95B-5F10B2B78890}" srcOrd="0" destOrd="0" presId="urn:microsoft.com/office/officeart/2005/8/layout/vList2"/>
    <dgm:cxn modelId="{8E8E9952-6917-4077-9AAC-30B8CB21DC13}" type="presParOf" srcId="{778B3B8D-29F7-45B3-ABDC-99CE82664847}" destId="{7C9B830B-47BA-4A12-840B-5F39E74325BF}" srcOrd="1" destOrd="0" presId="urn:microsoft.com/office/officeart/2005/8/layout/vList2"/>
    <dgm:cxn modelId="{091EA94D-F94E-485D-B091-12DCBDDBB2B2}" type="presParOf" srcId="{778B3B8D-29F7-45B3-ABDC-99CE82664847}" destId="{DF668ECD-570D-41C4-AF64-BFFCE2B36DD5}" srcOrd="2" destOrd="0" presId="urn:microsoft.com/office/officeart/2005/8/layout/vList2"/>
    <dgm:cxn modelId="{E1BC9079-D807-45E2-A9FE-BB2288781A3D}" type="presParOf" srcId="{778B3B8D-29F7-45B3-ABDC-99CE82664847}" destId="{80FF2006-2B31-44BD-8828-88A88842C658}" srcOrd="3" destOrd="0" presId="urn:microsoft.com/office/officeart/2005/8/layout/vList2"/>
    <dgm:cxn modelId="{415223EC-3DA6-41DB-A84A-33701A54AC7F}" type="presParOf" srcId="{778B3B8D-29F7-45B3-ABDC-99CE82664847}" destId="{FD6E06F2-303F-47E8-8C52-FE3C07A4E304}" srcOrd="4" destOrd="0" presId="urn:microsoft.com/office/officeart/2005/8/layout/vList2"/>
    <dgm:cxn modelId="{971AA9B5-B535-4F54-874A-9129921B98B5}" type="presParOf" srcId="{778B3B8D-29F7-45B3-ABDC-99CE82664847}" destId="{A09E63B2-36E3-4E4D-B8EA-42E38718B8DD}" srcOrd="5" destOrd="0" presId="urn:microsoft.com/office/officeart/2005/8/layout/vList2"/>
    <dgm:cxn modelId="{AAF3DAD7-C866-4369-96F1-894AD2F150E0}" type="presParOf" srcId="{778B3B8D-29F7-45B3-ABDC-99CE82664847}" destId="{3644F0BA-726E-435F-A97C-563B37199B13}" srcOrd="6" destOrd="0" presId="urn:microsoft.com/office/officeart/2005/8/layout/vList2"/>
    <dgm:cxn modelId="{F1CF508D-7BCF-4E50-BC65-7879D954A6D8}" type="presParOf" srcId="{778B3B8D-29F7-45B3-ABDC-99CE82664847}" destId="{B02FC4B7-A11F-41AB-B006-B911C3F5FEEF}" srcOrd="7" destOrd="0" presId="urn:microsoft.com/office/officeart/2005/8/layout/vList2"/>
    <dgm:cxn modelId="{19C9F479-5F23-47CC-9A9E-DFEDF1F122A5}" type="presParOf" srcId="{778B3B8D-29F7-45B3-ABDC-99CE82664847}" destId="{13BE0A1F-C228-41DC-BFCE-97104E9DBB0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BA25E6C-CA90-454F-A086-3B39811FB8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56F483B-4753-4B43-B41D-B07FF9362E5D}">
      <dgm:prSet custT="1"/>
      <dgm:spPr/>
      <dgm:t>
        <a:bodyPr/>
        <a:lstStyle/>
        <a:p>
          <a:r>
            <a:rPr lang="en-US" sz="1400" b="1" i="0">
              <a:effectLst/>
              <a:latin typeface="hero-new"/>
            </a:rPr>
            <a:t>Self –Stimulatory behaviours increase.</a:t>
          </a:r>
        </a:p>
      </dgm:t>
    </dgm:pt>
    <dgm:pt modelId="{984C0711-DB29-4F79-AE4C-57CDF2838D60}" type="parTrans" cxnId="{D5828D56-E1EE-4D41-BC5D-C97B9FEEFC42}">
      <dgm:prSet/>
      <dgm:spPr/>
      <dgm:t>
        <a:bodyPr/>
        <a:lstStyle/>
        <a:p>
          <a:endParaRPr lang="en-GB" sz="2400" b="1" i="0">
            <a:latin typeface="hero-new"/>
          </a:endParaRPr>
        </a:p>
      </dgm:t>
    </dgm:pt>
    <dgm:pt modelId="{ECA6F41E-0A56-45EF-8C6C-0C5F582B73A7}" type="sibTrans" cxnId="{D5828D56-E1EE-4D41-BC5D-C97B9FEEFC42}">
      <dgm:prSet/>
      <dgm:spPr/>
      <dgm:t>
        <a:bodyPr/>
        <a:lstStyle/>
        <a:p>
          <a:endParaRPr lang="en-GB" sz="2400" b="1" i="0">
            <a:latin typeface="hero-new"/>
          </a:endParaRPr>
        </a:p>
      </dgm:t>
    </dgm:pt>
    <dgm:pt modelId="{8844D533-252C-4BA6-8EAF-D0953C0EA17D}">
      <dgm:prSet custT="1"/>
      <dgm:spPr/>
      <dgm:t>
        <a:bodyPr/>
        <a:lstStyle/>
        <a:p>
          <a:r>
            <a:rPr lang="en-US" sz="1400" b="1" i="0">
              <a:effectLst/>
              <a:latin typeface="hero-new"/>
            </a:rPr>
            <a:t>YP may try to avoid social situations.</a:t>
          </a:r>
        </a:p>
      </dgm:t>
    </dgm:pt>
    <dgm:pt modelId="{82F857CF-8392-43FB-88AB-AB1027098667}" type="parTrans" cxnId="{BC91C982-B9F7-4824-A7EB-2ACBEA15D1B2}">
      <dgm:prSet/>
      <dgm:spPr/>
      <dgm:t>
        <a:bodyPr/>
        <a:lstStyle/>
        <a:p>
          <a:endParaRPr lang="en-GB" sz="2400" b="1" i="0">
            <a:latin typeface="hero-new"/>
          </a:endParaRPr>
        </a:p>
      </dgm:t>
    </dgm:pt>
    <dgm:pt modelId="{3C1AEDCB-CB5E-4FDD-A852-31AD5D6CEA01}" type="sibTrans" cxnId="{BC91C982-B9F7-4824-A7EB-2ACBEA15D1B2}">
      <dgm:prSet/>
      <dgm:spPr/>
      <dgm:t>
        <a:bodyPr/>
        <a:lstStyle/>
        <a:p>
          <a:endParaRPr lang="en-GB" sz="2400" b="1" i="0">
            <a:latin typeface="hero-new"/>
          </a:endParaRPr>
        </a:p>
      </dgm:t>
    </dgm:pt>
    <dgm:pt modelId="{CE7733D3-5E72-4F55-B484-6DE899564C57}">
      <dgm:prSet custT="1"/>
      <dgm:spPr/>
      <dgm:t>
        <a:bodyPr/>
        <a:lstStyle/>
        <a:p>
          <a:r>
            <a:rPr lang="en-US" sz="1400" b="1" i="0">
              <a:effectLst/>
              <a:latin typeface="hero-new"/>
            </a:rPr>
            <a:t>Behaviour can become challenging as they struggle to cope, understand or express themselves. </a:t>
          </a:r>
        </a:p>
      </dgm:t>
    </dgm:pt>
    <dgm:pt modelId="{A355142A-7F95-4BF7-A2B7-B3134D8F578D}" type="parTrans" cxnId="{0B8E37A0-2F3A-4E2D-B2FB-848282C1C4A4}">
      <dgm:prSet/>
      <dgm:spPr/>
      <dgm:t>
        <a:bodyPr/>
        <a:lstStyle/>
        <a:p>
          <a:endParaRPr lang="en-GB" sz="2400" b="1" i="0">
            <a:latin typeface="hero-new"/>
          </a:endParaRPr>
        </a:p>
      </dgm:t>
    </dgm:pt>
    <dgm:pt modelId="{413213F9-AC8F-42ED-9112-A78B4EAADB0A}" type="sibTrans" cxnId="{0B8E37A0-2F3A-4E2D-B2FB-848282C1C4A4}">
      <dgm:prSet/>
      <dgm:spPr/>
      <dgm:t>
        <a:bodyPr/>
        <a:lstStyle/>
        <a:p>
          <a:endParaRPr lang="en-GB" sz="2400" b="1" i="0">
            <a:latin typeface="hero-new"/>
          </a:endParaRPr>
        </a:p>
      </dgm:t>
    </dgm:pt>
    <dgm:pt modelId="{C82D8316-93EF-4A86-8817-4C37A6F776CA}">
      <dgm:prSet custT="1"/>
      <dgm:spPr/>
      <dgm:t>
        <a:bodyPr/>
        <a:lstStyle/>
        <a:p>
          <a:r>
            <a:rPr lang="en-US" sz="1400" b="1" i="0">
              <a:effectLst/>
              <a:latin typeface="hero-new"/>
            </a:rPr>
            <a:t>Difficulty working in groups</a:t>
          </a:r>
        </a:p>
      </dgm:t>
    </dgm:pt>
    <dgm:pt modelId="{0827B4A0-800B-4978-83F3-60B4785AC649}" type="parTrans" cxnId="{92D90CF1-9F54-4AFA-941C-D82D1DA78501}">
      <dgm:prSet/>
      <dgm:spPr/>
      <dgm:t>
        <a:bodyPr/>
        <a:lstStyle/>
        <a:p>
          <a:endParaRPr lang="en-GB"/>
        </a:p>
      </dgm:t>
    </dgm:pt>
    <dgm:pt modelId="{C722B2A2-4824-4FEB-96D7-554FC69C1089}" type="sibTrans" cxnId="{92D90CF1-9F54-4AFA-941C-D82D1DA78501}">
      <dgm:prSet/>
      <dgm:spPr/>
      <dgm:t>
        <a:bodyPr/>
        <a:lstStyle/>
        <a:p>
          <a:endParaRPr lang="en-GB"/>
        </a:p>
      </dgm:t>
    </dgm:pt>
    <dgm:pt modelId="{DDC4B7BB-1E5A-48F4-86EF-95211EF46F66}">
      <dgm:prSet custT="1"/>
      <dgm:spPr/>
      <dgm:t>
        <a:bodyPr/>
        <a:lstStyle/>
        <a:p>
          <a:r>
            <a:rPr lang="en-US" sz="1400" b="1" i="0">
              <a:effectLst/>
              <a:latin typeface="hero-new"/>
            </a:rPr>
            <a:t>YP may become withdrawn or zone out during interactions. </a:t>
          </a:r>
        </a:p>
      </dgm:t>
    </dgm:pt>
    <dgm:pt modelId="{9DF5E6AD-E1EA-4A04-8394-1B35D6543103}" type="parTrans" cxnId="{0E1C3E82-F64C-4940-A3BD-8A731443F6B5}">
      <dgm:prSet/>
      <dgm:spPr/>
      <dgm:t>
        <a:bodyPr/>
        <a:lstStyle/>
        <a:p>
          <a:endParaRPr lang="en-GB"/>
        </a:p>
      </dgm:t>
    </dgm:pt>
    <dgm:pt modelId="{81522AAD-A001-4D7D-9FE0-F469907A2A5B}" type="sibTrans" cxnId="{0E1C3E82-F64C-4940-A3BD-8A731443F6B5}">
      <dgm:prSet/>
      <dgm:spPr/>
      <dgm:t>
        <a:bodyPr/>
        <a:lstStyle/>
        <a:p>
          <a:endParaRPr lang="en-GB"/>
        </a:p>
      </dgm:t>
    </dgm:pt>
    <dgm:pt modelId="{73DB37C9-2FD3-407A-BE3F-35F938B4BE2F}">
      <dgm:prSet custT="1"/>
      <dgm:spPr/>
      <dgm:t>
        <a:bodyPr/>
        <a:lstStyle/>
        <a:p>
          <a:r>
            <a:rPr lang="en-US" sz="1400" b="1" i="0">
              <a:effectLst/>
              <a:latin typeface="hero-new"/>
            </a:rPr>
            <a:t>Difficulties with peers – not following rules, not playing the games they wish to play,</a:t>
          </a:r>
        </a:p>
      </dgm:t>
    </dgm:pt>
    <dgm:pt modelId="{8587E086-3C0A-473E-8CA2-F4B72457C0FE}" type="parTrans" cxnId="{CE147BC2-D8C0-4F88-A513-FCA6FFD48AC2}">
      <dgm:prSet/>
      <dgm:spPr/>
      <dgm:t>
        <a:bodyPr/>
        <a:lstStyle/>
        <a:p>
          <a:endParaRPr lang="en-GB"/>
        </a:p>
      </dgm:t>
    </dgm:pt>
    <dgm:pt modelId="{5236BCFB-B961-4D3B-BBD1-6642C4966208}" type="sibTrans" cxnId="{CE147BC2-D8C0-4F88-A513-FCA6FFD48AC2}">
      <dgm:prSet/>
      <dgm:spPr/>
      <dgm:t>
        <a:bodyPr/>
        <a:lstStyle/>
        <a:p>
          <a:endParaRPr lang="en-GB"/>
        </a:p>
      </dgm:t>
    </dgm:pt>
    <dgm:pt modelId="{4000B5C8-836B-4814-86E6-A3D5D76AB4D0}">
      <dgm:prSet custT="1"/>
      <dgm:spPr/>
      <dgm:t>
        <a:bodyPr/>
        <a:lstStyle/>
        <a:p>
          <a:r>
            <a:rPr lang="en-US" sz="1400" b="1" i="0">
              <a:effectLst/>
              <a:latin typeface="hero-new"/>
            </a:rPr>
            <a:t>Other Peers report YP making seemingly blunt, offensive comments. </a:t>
          </a:r>
        </a:p>
      </dgm:t>
    </dgm:pt>
    <dgm:pt modelId="{06C8C8EA-417D-41B8-A42C-74830B0CBC74}" type="parTrans" cxnId="{8C897012-654F-4CD8-A403-31D524A96C5B}">
      <dgm:prSet/>
      <dgm:spPr/>
      <dgm:t>
        <a:bodyPr/>
        <a:lstStyle/>
        <a:p>
          <a:endParaRPr lang="en-GB"/>
        </a:p>
      </dgm:t>
    </dgm:pt>
    <dgm:pt modelId="{A13E286B-2DB7-4F74-99F0-1DC32B478CCA}" type="sibTrans" cxnId="{8C897012-654F-4CD8-A403-31D524A96C5B}">
      <dgm:prSet/>
      <dgm:spPr/>
      <dgm:t>
        <a:bodyPr/>
        <a:lstStyle/>
        <a:p>
          <a:endParaRPr lang="en-GB"/>
        </a:p>
      </dgm:t>
    </dgm:pt>
    <dgm:pt modelId="{DDEF051B-4D3F-4343-8472-630EB64BBC17}">
      <dgm:prSet custT="1"/>
      <dgm:spPr/>
      <dgm:t>
        <a:bodyPr/>
        <a:lstStyle/>
        <a:p>
          <a:r>
            <a:rPr lang="en-US" sz="1400" b="1" i="0">
              <a:effectLst/>
              <a:latin typeface="hero-new"/>
            </a:rPr>
            <a:t>YP may seek out pastoral support during break and lunch times and may appear isolated. </a:t>
          </a:r>
        </a:p>
      </dgm:t>
    </dgm:pt>
    <dgm:pt modelId="{E7260225-A425-4E17-BD4B-D75F7F4A3314}" type="parTrans" cxnId="{C55F4F07-7D1F-4227-B12B-3A758D80768F}">
      <dgm:prSet/>
      <dgm:spPr/>
      <dgm:t>
        <a:bodyPr/>
        <a:lstStyle/>
        <a:p>
          <a:endParaRPr lang="en-GB"/>
        </a:p>
      </dgm:t>
    </dgm:pt>
    <dgm:pt modelId="{4808CBD1-C4FF-4488-949F-74E9162F28F2}" type="sibTrans" cxnId="{C55F4F07-7D1F-4227-B12B-3A758D80768F}">
      <dgm:prSet/>
      <dgm:spPr/>
      <dgm:t>
        <a:bodyPr/>
        <a:lstStyle/>
        <a:p>
          <a:endParaRPr lang="en-GB"/>
        </a:p>
      </dgm:t>
    </dgm:pt>
    <dgm:pt modelId="{A2AE7014-E7DC-44FD-9ABB-BCDCE220357A}">
      <dgm:prSet custT="1"/>
      <dgm:spPr/>
      <dgm:t>
        <a:bodyPr/>
        <a:lstStyle/>
        <a:p>
          <a:r>
            <a:rPr lang="en-US" sz="1400" b="1" i="0">
              <a:effectLst/>
              <a:latin typeface="hero-new"/>
            </a:rPr>
            <a:t>YP may struggle during drama, PE, tasks requiring social presentations. </a:t>
          </a:r>
        </a:p>
      </dgm:t>
    </dgm:pt>
    <dgm:pt modelId="{BDCE9019-6C92-48C7-8CBC-0E678BABD9F5}" type="parTrans" cxnId="{05CFE99E-9919-4199-A1AB-0D8460B9CC3E}">
      <dgm:prSet/>
      <dgm:spPr/>
      <dgm:t>
        <a:bodyPr/>
        <a:lstStyle/>
        <a:p>
          <a:endParaRPr lang="en-GB"/>
        </a:p>
      </dgm:t>
    </dgm:pt>
    <dgm:pt modelId="{F67BEC0D-5062-4AA7-B594-CA1E6F3B3519}" type="sibTrans" cxnId="{05CFE99E-9919-4199-A1AB-0D8460B9CC3E}">
      <dgm:prSet/>
      <dgm:spPr/>
      <dgm:t>
        <a:bodyPr/>
        <a:lstStyle/>
        <a:p>
          <a:endParaRPr lang="en-GB"/>
        </a:p>
      </dgm:t>
    </dgm:pt>
    <dgm:pt modelId="{541D402E-18FE-47DD-9C15-00950BAB392C}" type="pres">
      <dgm:prSet presAssocID="{CBA25E6C-CA90-454F-A086-3B39811FB84D}" presName="diagram" presStyleCnt="0">
        <dgm:presLayoutVars>
          <dgm:dir/>
          <dgm:resizeHandles val="exact"/>
        </dgm:presLayoutVars>
      </dgm:prSet>
      <dgm:spPr/>
    </dgm:pt>
    <dgm:pt modelId="{D8384539-179F-461D-87F2-4B11BCE88C54}" type="pres">
      <dgm:prSet presAssocID="{8844D533-252C-4BA6-8EAF-D0953C0EA17D}" presName="node" presStyleLbl="node1" presStyleIdx="0" presStyleCnt="9">
        <dgm:presLayoutVars>
          <dgm:bulletEnabled val="1"/>
        </dgm:presLayoutVars>
      </dgm:prSet>
      <dgm:spPr/>
    </dgm:pt>
    <dgm:pt modelId="{2FB77138-ACB3-487B-B807-A1082E3DFE9D}" type="pres">
      <dgm:prSet presAssocID="{3C1AEDCB-CB5E-4FDD-A852-31AD5D6CEA01}" presName="sibTrans" presStyleCnt="0"/>
      <dgm:spPr/>
    </dgm:pt>
    <dgm:pt modelId="{ED61FF38-1358-4DD1-9326-FD7CBF167DF6}" type="pres">
      <dgm:prSet presAssocID="{A2AE7014-E7DC-44FD-9ABB-BCDCE220357A}" presName="node" presStyleLbl="node1" presStyleIdx="1" presStyleCnt="9">
        <dgm:presLayoutVars>
          <dgm:bulletEnabled val="1"/>
        </dgm:presLayoutVars>
      </dgm:prSet>
      <dgm:spPr/>
    </dgm:pt>
    <dgm:pt modelId="{E6E8DE86-3474-4BA9-BA9C-0F7F82BA0900}" type="pres">
      <dgm:prSet presAssocID="{F67BEC0D-5062-4AA7-B594-CA1E6F3B3519}" presName="sibTrans" presStyleCnt="0"/>
      <dgm:spPr/>
    </dgm:pt>
    <dgm:pt modelId="{0CDF6EC4-8387-4B98-8F79-0FC95A2570BD}" type="pres">
      <dgm:prSet presAssocID="{DDEF051B-4D3F-4343-8472-630EB64BBC17}" presName="node" presStyleLbl="node1" presStyleIdx="2" presStyleCnt="9">
        <dgm:presLayoutVars>
          <dgm:bulletEnabled val="1"/>
        </dgm:presLayoutVars>
      </dgm:prSet>
      <dgm:spPr/>
    </dgm:pt>
    <dgm:pt modelId="{0B5FDBDB-2260-4674-B19F-7F5329488235}" type="pres">
      <dgm:prSet presAssocID="{4808CBD1-C4FF-4488-949F-74E9162F28F2}" presName="sibTrans" presStyleCnt="0"/>
      <dgm:spPr/>
    </dgm:pt>
    <dgm:pt modelId="{6ED16B06-5AD3-4F51-A812-349A4EE321AD}" type="pres">
      <dgm:prSet presAssocID="{DDC4B7BB-1E5A-48F4-86EF-95211EF46F66}" presName="node" presStyleLbl="node1" presStyleIdx="3" presStyleCnt="9">
        <dgm:presLayoutVars>
          <dgm:bulletEnabled val="1"/>
        </dgm:presLayoutVars>
      </dgm:prSet>
      <dgm:spPr/>
    </dgm:pt>
    <dgm:pt modelId="{6A5B4E09-3B87-4D38-B08A-B64A8BB42ABF}" type="pres">
      <dgm:prSet presAssocID="{81522AAD-A001-4D7D-9FE0-F469907A2A5B}" presName="sibTrans" presStyleCnt="0"/>
      <dgm:spPr/>
    </dgm:pt>
    <dgm:pt modelId="{B044DF93-10B6-46A1-8A22-E57CEE56849D}" type="pres">
      <dgm:prSet presAssocID="{73DB37C9-2FD3-407A-BE3F-35F938B4BE2F}" presName="node" presStyleLbl="node1" presStyleIdx="4" presStyleCnt="9">
        <dgm:presLayoutVars>
          <dgm:bulletEnabled val="1"/>
        </dgm:presLayoutVars>
      </dgm:prSet>
      <dgm:spPr/>
    </dgm:pt>
    <dgm:pt modelId="{3FAD0CFE-64A8-41DF-9884-6D875B8ADA80}" type="pres">
      <dgm:prSet presAssocID="{5236BCFB-B961-4D3B-BBD1-6642C4966208}" presName="sibTrans" presStyleCnt="0"/>
      <dgm:spPr/>
    </dgm:pt>
    <dgm:pt modelId="{0F2C22B7-711D-4164-8F77-0B1B9E214578}" type="pres">
      <dgm:prSet presAssocID="{4000B5C8-836B-4814-86E6-A3D5D76AB4D0}" presName="node" presStyleLbl="node1" presStyleIdx="5" presStyleCnt="9">
        <dgm:presLayoutVars>
          <dgm:bulletEnabled val="1"/>
        </dgm:presLayoutVars>
      </dgm:prSet>
      <dgm:spPr/>
    </dgm:pt>
    <dgm:pt modelId="{F3AED14F-F871-44E9-A883-F10C78D8CC8D}" type="pres">
      <dgm:prSet presAssocID="{A13E286B-2DB7-4F74-99F0-1DC32B478CCA}" presName="sibTrans" presStyleCnt="0"/>
      <dgm:spPr/>
    </dgm:pt>
    <dgm:pt modelId="{F55813ED-A5B3-4597-9480-C7791AA63755}" type="pres">
      <dgm:prSet presAssocID="{456F483B-4753-4B43-B41D-B07FF9362E5D}" presName="node" presStyleLbl="node1" presStyleIdx="6" presStyleCnt="9">
        <dgm:presLayoutVars>
          <dgm:bulletEnabled val="1"/>
        </dgm:presLayoutVars>
      </dgm:prSet>
      <dgm:spPr/>
    </dgm:pt>
    <dgm:pt modelId="{E5D0F10E-B13E-4C63-9074-6D082E49842F}" type="pres">
      <dgm:prSet presAssocID="{ECA6F41E-0A56-45EF-8C6C-0C5F582B73A7}" presName="sibTrans" presStyleCnt="0"/>
      <dgm:spPr/>
    </dgm:pt>
    <dgm:pt modelId="{B10AA026-2AFC-40DB-AD40-28143825C9B0}" type="pres">
      <dgm:prSet presAssocID="{CE7733D3-5E72-4F55-B484-6DE899564C57}" presName="node" presStyleLbl="node1" presStyleIdx="7" presStyleCnt="9">
        <dgm:presLayoutVars>
          <dgm:bulletEnabled val="1"/>
        </dgm:presLayoutVars>
      </dgm:prSet>
      <dgm:spPr/>
    </dgm:pt>
    <dgm:pt modelId="{8208744C-126F-49BB-9AAE-45CCF05F5C0D}" type="pres">
      <dgm:prSet presAssocID="{413213F9-AC8F-42ED-9112-A78B4EAADB0A}" presName="sibTrans" presStyleCnt="0"/>
      <dgm:spPr/>
    </dgm:pt>
    <dgm:pt modelId="{B232CD70-8E4A-406F-B6C3-B744BE22FAC7}" type="pres">
      <dgm:prSet presAssocID="{C82D8316-93EF-4A86-8817-4C37A6F776CA}" presName="node" presStyleLbl="node1" presStyleIdx="8" presStyleCnt="9">
        <dgm:presLayoutVars>
          <dgm:bulletEnabled val="1"/>
        </dgm:presLayoutVars>
      </dgm:prSet>
      <dgm:spPr/>
    </dgm:pt>
  </dgm:ptLst>
  <dgm:cxnLst>
    <dgm:cxn modelId="{C55F4F07-7D1F-4227-B12B-3A758D80768F}" srcId="{CBA25E6C-CA90-454F-A086-3B39811FB84D}" destId="{DDEF051B-4D3F-4343-8472-630EB64BBC17}" srcOrd="2" destOrd="0" parTransId="{E7260225-A425-4E17-BD4B-D75F7F4A3314}" sibTransId="{4808CBD1-C4FF-4488-949F-74E9162F28F2}"/>
    <dgm:cxn modelId="{8C897012-654F-4CD8-A403-31D524A96C5B}" srcId="{CBA25E6C-CA90-454F-A086-3B39811FB84D}" destId="{4000B5C8-836B-4814-86E6-A3D5D76AB4D0}" srcOrd="5" destOrd="0" parTransId="{06C8C8EA-417D-41B8-A42C-74830B0CBC74}" sibTransId="{A13E286B-2DB7-4F74-99F0-1DC32B478CCA}"/>
    <dgm:cxn modelId="{A0F13940-F665-4FE8-A108-86973B4AA2E0}" type="presOf" srcId="{4000B5C8-836B-4814-86E6-A3D5D76AB4D0}" destId="{0F2C22B7-711D-4164-8F77-0B1B9E214578}" srcOrd="0" destOrd="0" presId="urn:microsoft.com/office/officeart/2005/8/layout/default"/>
    <dgm:cxn modelId="{C8D7CC62-509A-4930-B1F8-D0E8E362D91E}" type="presOf" srcId="{CBA25E6C-CA90-454F-A086-3B39811FB84D}" destId="{541D402E-18FE-47DD-9C15-00950BAB392C}" srcOrd="0" destOrd="0" presId="urn:microsoft.com/office/officeart/2005/8/layout/default"/>
    <dgm:cxn modelId="{3474AE4B-FF2A-459A-A915-2D80D36B6736}" type="presOf" srcId="{DDEF051B-4D3F-4343-8472-630EB64BBC17}" destId="{0CDF6EC4-8387-4B98-8F79-0FC95A2570BD}" srcOrd="0" destOrd="0" presId="urn:microsoft.com/office/officeart/2005/8/layout/default"/>
    <dgm:cxn modelId="{8ED5FC6D-3A64-40E4-813C-E83D9F1FB2C7}" type="presOf" srcId="{A2AE7014-E7DC-44FD-9ABB-BCDCE220357A}" destId="{ED61FF38-1358-4DD1-9326-FD7CBF167DF6}" srcOrd="0" destOrd="0" presId="urn:microsoft.com/office/officeart/2005/8/layout/default"/>
    <dgm:cxn modelId="{D5828D56-E1EE-4D41-BC5D-C97B9FEEFC42}" srcId="{CBA25E6C-CA90-454F-A086-3B39811FB84D}" destId="{456F483B-4753-4B43-B41D-B07FF9362E5D}" srcOrd="6" destOrd="0" parTransId="{984C0711-DB29-4F79-AE4C-57CDF2838D60}" sibTransId="{ECA6F41E-0A56-45EF-8C6C-0C5F582B73A7}"/>
    <dgm:cxn modelId="{AC65CB5A-FA50-4283-98C4-06A139F231A3}" type="presOf" srcId="{8844D533-252C-4BA6-8EAF-D0953C0EA17D}" destId="{D8384539-179F-461D-87F2-4B11BCE88C54}" srcOrd="0" destOrd="0" presId="urn:microsoft.com/office/officeart/2005/8/layout/default"/>
    <dgm:cxn modelId="{D8A31280-C1DB-43CC-9B37-FB884EB31300}" type="presOf" srcId="{DDC4B7BB-1E5A-48F4-86EF-95211EF46F66}" destId="{6ED16B06-5AD3-4F51-A812-349A4EE321AD}" srcOrd="0" destOrd="0" presId="urn:microsoft.com/office/officeart/2005/8/layout/default"/>
    <dgm:cxn modelId="{0E1C3E82-F64C-4940-A3BD-8A731443F6B5}" srcId="{CBA25E6C-CA90-454F-A086-3B39811FB84D}" destId="{DDC4B7BB-1E5A-48F4-86EF-95211EF46F66}" srcOrd="3" destOrd="0" parTransId="{9DF5E6AD-E1EA-4A04-8394-1B35D6543103}" sibTransId="{81522AAD-A001-4D7D-9FE0-F469907A2A5B}"/>
    <dgm:cxn modelId="{BC91C982-B9F7-4824-A7EB-2ACBEA15D1B2}" srcId="{CBA25E6C-CA90-454F-A086-3B39811FB84D}" destId="{8844D533-252C-4BA6-8EAF-D0953C0EA17D}" srcOrd="0" destOrd="0" parTransId="{82F857CF-8392-43FB-88AB-AB1027098667}" sibTransId="{3C1AEDCB-CB5E-4FDD-A852-31AD5D6CEA01}"/>
    <dgm:cxn modelId="{F4239C84-D6B5-4D54-ABAC-641CA0C73646}" type="presOf" srcId="{CE7733D3-5E72-4F55-B484-6DE899564C57}" destId="{B10AA026-2AFC-40DB-AD40-28143825C9B0}" srcOrd="0" destOrd="0" presId="urn:microsoft.com/office/officeart/2005/8/layout/default"/>
    <dgm:cxn modelId="{05CFE99E-9919-4199-A1AB-0D8460B9CC3E}" srcId="{CBA25E6C-CA90-454F-A086-3B39811FB84D}" destId="{A2AE7014-E7DC-44FD-9ABB-BCDCE220357A}" srcOrd="1" destOrd="0" parTransId="{BDCE9019-6C92-48C7-8CBC-0E678BABD9F5}" sibTransId="{F67BEC0D-5062-4AA7-B594-CA1E6F3B3519}"/>
    <dgm:cxn modelId="{0B8E37A0-2F3A-4E2D-B2FB-848282C1C4A4}" srcId="{CBA25E6C-CA90-454F-A086-3B39811FB84D}" destId="{CE7733D3-5E72-4F55-B484-6DE899564C57}" srcOrd="7" destOrd="0" parTransId="{A355142A-7F95-4BF7-A2B7-B3134D8F578D}" sibTransId="{413213F9-AC8F-42ED-9112-A78B4EAADB0A}"/>
    <dgm:cxn modelId="{938719B1-B042-45E5-A2FA-284567E65419}" type="presOf" srcId="{73DB37C9-2FD3-407A-BE3F-35F938B4BE2F}" destId="{B044DF93-10B6-46A1-8A22-E57CEE56849D}" srcOrd="0" destOrd="0" presId="urn:microsoft.com/office/officeart/2005/8/layout/default"/>
    <dgm:cxn modelId="{A9CC70B2-F4F5-47F6-B577-CD8CF4302FD4}" type="presOf" srcId="{C82D8316-93EF-4A86-8817-4C37A6F776CA}" destId="{B232CD70-8E4A-406F-B6C3-B744BE22FAC7}" srcOrd="0" destOrd="0" presId="urn:microsoft.com/office/officeart/2005/8/layout/default"/>
    <dgm:cxn modelId="{CE147BC2-D8C0-4F88-A513-FCA6FFD48AC2}" srcId="{CBA25E6C-CA90-454F-A086-3B39811FB84D}" destId="{73DB37C9-2FD3-407A-BE3F-35F938B4BE2F}" srcOrd="4" destOrd="0" parTransId="{8587E086-3C0A-473E-8CA2-F4B72457C0FE}" sibTransId="{5236BCFB-B961-4D3B-BBD1-6642C4966208}"/>
    <dgm:cxn modelId="{8B5DF9ED-CAC3-4C09-BAB8-59602C845F56}" type="presOf" srcId="{456F483B-4753-4B43-B41D-B07FF9362E5D}" destId="{F55813ED-A5B3-4597-9480-C7791AA63755}" srcOrd="0" destOrd="0" presId="urn:microsoft.com/office/officeart/2005/8/layout/default"/>
    <dgm:cxn modelId="{92D90CF1-9F54-4AFA-941C-D82D1DA78501}" srcId="{CBA25E6C-CA90-454F-A086-3B39811FB84D}" destId="{C82D8316-93EF-4A86-8817-4C37A6F776CA}" srcOrd="8" destOrd="0" parTransId="{0827B4A0-800B-4978-83F3-60B4785AC649}" sibTransId="{C722B2A2-4824-4FEB-96D7-554FC69C1089}"/>
    <dgm:cxn modelId="{5CA3A820-9790-47CB-9055-D742B5A59E11}" type="presParOf" srcId="{541D402E-18FE-47DD-9C15-00950BAB392C}" destId="{D8384539-179F-461D-87F2-4B11BCE88C54}" srcOrd="0" destOrd="0" presId="urn:microsoft.com/office/officeart/2005/8/layout/default"/>
    <dgm:cxn modelId="{0B0C9AD6-D0B9-48F8-A2E7-87B08B9AE434}" type="presParOf" srcId="{541D402E-18FE-47DD-9C15-00950BAB392C}" destId="{2FB77138-ACB3-487B-B807-A1082E3DFE9D}" srcOrd="1" destOrd="0" presId="urn:microsoft.com/office/officeart/2005/8/layout/default"/>
    <dgm:cxn modelId="{394952EB-1CAD-465C-B007-35C2AEF599C4}" type="presParOf" srcId="{541D402E-18FE-47DD-9C15-00950BAB392C}" destId="{ED61FF38-1358-4DD1-9326-FD7CBF167DF6}" srcOrd="2" destOrd="0" presId="urn:microsoft.com/office/officeart/2005/8/layout/default"/>
    <dgm:cxn modelId="{EDCF96A2-A243-4E30-B56A-2453A0FEC3C5}" type="presParOf" srcId="{541D402E-18FE-47DD-9C15-00950BAB392C}" destId="{E6E8DE86-3474-4BA9-BA9C-0F7F82BA0900}" srcOrd="3" destOrd="0" presId="urn:microsoft.com/office/officeart/2005/8/layout/default"/>
    <dgm:cxn modelId="{0F6719FD-ED77-4A55-9035-BCC310574D96}" type="presParOf" srcId="{541D402E-18FE-47DD-9C15-00950BAB392C}" destId="{0CDF6EC4-8387-4B98-8F79-0FC95A2570BD}" srcOrd="4" destOrd="0" presId="urn:microsoft.com/office/officeart/2005/8/layout/default"/>
    <dgm:cxn modelId="{6C918785-62C4-4D8E-80DB-D493ECF3F39F}" type="presParOf" srcId="{541D402E-18FE-47DD-9C15-00950BAB392C}" destId="{0B5FDBDB-2260-4674-B19F-7F5329488235}" srcOrd="5" destOrd="0" presId="urn:microsoft.com/office/officeart/2005/8/layout/default"/>
    <dgm:cxn modelId="{9F59B534-A194-45F8-97BC-1FF522BC5108}" type="presParOf" srcId="{541D402E-18FE-47DD-9C15-00950BAB392C}" destId="{6ED16B06-5AD3-4F51-A812-349A4EE321AD}" srcOrd="6" destOrd="0" presId="urn:microsoft.com/office/officeart/2005/8/layout/default"/>
    <dgm:cxn modelId="{28ABB8B6-E50A-4D72-8DE9-3045899AFE33}" type="presParOf" srcId="{541D402E-18FE-47DD-9C15-00950BAB392C}" destId="{6A5B4E09-3B87-4D38-B08A-B64A8BB42ABF}" srcOrd="7" destOrd="0" presId="urn:microsoft.com/office/officeart/2005/8/layout/default"/>
    <dgm:cxn modelId="{9CE31286-1380-4293-8FCC-420C84DA78B1}" type="presParOf" srcId="{541D402E-18FE-47DD-9C15-00950BAB392C}" destId="{B044DF93-10B6-46A1-8A22-E57CEE56849D}" srcOrd="8" destOrd="0" presId="urn:microsoft.com/office/officeart/2005/8/layout/default"/>
    <dgm:cxn modelId="{5D01529E-9722-482F-BBB4-12A697D460B8}" type="presParOf" srcId="{541D402E-18FE-47DD-9C15-00950BAB392C}" destId="{3FAD0CFE-64A8-41DF-9884-6D875B8ADA80}" srcOrd="9" destOrd="0" presId="urn:microsoft.com/office/officeart/2005/8/layout/default"/>
    <dgm:cxn modelId="{5216D3CD-D39A-4D52-B773-7C96EB51AF58}" type="presParOf" srcId="{541D402E-18FE-47DD-9C15-00950BAB392C}" destId="{0F2C22B7-711D-4164-8F77-0B1B9E214578}" srcOrd="10" destOrd="0" presId="urn:microsoft.com/office/officeart/2005/8/layout/default"/>
    <dgm:cxn modelId="{41DF93B8-49BC-4D13-8B45-4388FFF42185}" type="presParOf" srcId="{541D402E-18FE-47DD-9C15-00950BAB392C}" destId="{F3AED14F-F871-44E9-A883-F10C78D8CC8D}" srcOrd="11" destOrd="0" presId="urn:microsoft.com/office/officeart/2005/8/layout/default"/>
    <dgm:cxn modelId="{8F74D85D-0AE4-4341-BF05-89A183DD22CA}" type="presParOf" srcId="{541D402E-18FE-47DD-9C15-00950BAB392C}" destId="{F55813ED-A5B3-4597-9480-C7791AA63755}" srcOrd="12" destOrd="0" presId="urn:microsoft.com/office/officeart/2005/8/layout/default"/>
    <dgm:cxn modelId="{220A0A63-B6A2-4FD1-B817-08884382CC8A}" type="presParOf" srcId="{541D402E-18FE-47DD-9C15-00950BAB392C}" destId="{E5D0F10E-B13E-4C63-9074-6D082E49842F}" srcOrd="13" destOrd="0" presId="urn:microsoft.com/office/officeart/2005/8/layout/default"/>
    <dgm:cxn modelId="{6E35AF52-B267-4F39-A599-FD86B9CD23CF}" type="presParOf" srcId="{541D402E-18FE-47DD-9C15-00950BAB392C}" destId="{B10AA026-2AFC-40DB-AD40-28143825C9B0}" srcOrd="14" destOrd="0" presId="urn:microsoft.com/office/officeart/2005/8/layout/default"/>
    <dgm:cxn modelId="{AD8ABB82-8A34-40EA-8C79-08923FFA0405}" type="presParOf" srcId="{541D402E-18FE-47DD-9C15-00950BAB392C}" destId="{8208744C-126F-49BB-9AAE-45CCF05F5C0D}" srcOrd="15" destOrd="0" presId="urn:microsoft.com/office/officeart/2005/8/layout/default"/>
    <dgm:cxn modelId="{D9CBDBB7-4DFF-490E-AA21-7142BA745930}" type="presParOf" srcId="{541D402E-18FE-47DD-9C15-00950BAB392C}" destId="{B232CD70-8E4A-406F-B6C3-B744BE22FAC7}"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4C82F0-D4BB-474F-ADF1-A0E00224FB15}" type="doc">
      <dgm:prSet loTypeId="urn:microsoft.com/office/officeart/2005/8/layout/hList1" loCatId="list" qsTypeId="urn:microsoft.com/office/officeart/2005/8/quickstyle/simple1" qsCatId="simple" csTypeId="urn:microsoft.com/office/officeart/2005/8/colors/accent3_3" csCatId="accent3" phldr="1"/>
      <dgm:spPr/>
      <dgm:t>
        <a:bodyPr/>
        <a:lstStyle/>
        <a:p>
          <a:endParaRPr lang="en-GB"/>
        </a:p>
      </dgm:t>
    </dgm:pt>
    <dgm:pt modelId="{4E0F6AD5-7B3A-443D-AF72-FCA29FA06C07}">
      <dgm:prSet phldrT="[Text]"/>
      <dgm:spPr>
        <a:solidFill>
          <a:schemeClr val="accent4"/>
        </a:solidFill>
      </dgm:spPr>
      <dgm:t>
        <a:bodyPr/>
        <a:lstStyle/>
        <a:p>
          <a:r>
            <a:rPr lang="en-GB"/>
            <a:t>Questions to Consider...</a:t>
          </a:r>
        </a:p>
      </dgm:t>
    </dgm:pt>
    <dgm:pt modelId="{7B2E4ACB-B8F6-40B1-9241-C273E0D12A53}" type="parTrans" cxnId="{D77FEBF0-CD2E-4A58-B9D4-C0BA52CAA1AB}">
      <dgm:prSet/>
      <dgm:spPr/>
      <dgm:t>
        <a:bodyPr/>
        <a:lstStyle/>
        <a:p>
          <a:endParaRPr lang="en-GB"/>
        </a:p>
      </dgm:t>
    </dgm:pt>
    <dgm:pt modelId="{F0B905CD-6008-49FC-B2B7-C0C3CF00C7EF}" type="sibTrans" cxnId="{D77FEBF0-CD2E-4A58-B9D4-C0BA52CAA1AB}">
      <dgm:prSet/>
      <dgm:spPr/>
      <dgm:t>
        <a:bodyPr/>
        <a:lstStyle/>
        <a:p>
          <a:endParaRPr lang="en-GB"/>
        </a:p>
      </dgm:t>
    </dgm:pt>
    <dgm:pt modelId="{944C677D-3EAE-47B3-85E2-7AF046566B72}">
      <dgm:prSet phldrT="[Text]"/>
      <dgm:spPr>
        <a:solidFill>
          <a:schemeClr val="accent4">
            <a:lumMod val="20000"/>
            <a:lumOff val="80000"/>
            <a:alpha val="90000"/>
          </a:schemeClr>
        </a:solidFill>
      </dgm:spPr>
      <dgm:t>
        <a:bodyPr/>
        <a:lstStyle/>
        <a:p>
          <a:r>
            <a:rPr lang="en-GB" i="1">
              <a:latin typeface="hero-new"/>
            </a:rPr>
            <a:t> Is the anxiety higher in group situations?</a:t>
          </a:r>
        </a:p>
      </dgm:t>
    </dgm:pt>
    <dgm:pt modelId="{2153B85A-7329-491C-AF15-D18E411A9ED4}" type="sibTrans" cxnId="{52596675-24BA-4F3C-B3A6-74AC98E60D2C}">
      <dgm:prSet/>
      <dgm:spPr/>
      <dgm:t>
        <a:bodyPr/>
        <a:lstStyle/>
        <a:p>
          <a:endParaRPr lang="en-GB"/>
        </a:p>
      </dgm:t>
    </dgm:pt>
    <dgm:pt modelId="{0D75DC52-E7EC-4DC7-BBEB-066E7FA7E99F}" type="parTrans" cxnId="{52596675-24BA-4F3C-B3A6-74AC98E60D2C}">
      <dgm:prSet/>
      <dgm:spPr/>
      <dgm:t>
        <a:bodyPr/>
        <a:lstStyle/>
        <a:p>
          <a:endParaRPr lang="en-GB"/>
        </a:p>
      </dgm:t>
    </dgm:pt>
    <dgm:pt modelId="{66893C8E-FD8B-4A2D-85D3-F16C2EA42B8B}">
      <dgm:prSet phldrT="[Text]"/>
      <dgm:spPr>
        <a:solidFill>
          <a:schemeClr val="accent4">
            <a:lumMod val="20000"/>
            <a:lumOff val="80000"/>
            <a:alpha val="90000"/>
          </a:schemeClr>
        </a:solidFill>
      </dgm:spPr>
      <dgm:t>
        <a:bodyPr/>
        <a:lstStyle/>
        <a:p>
          <a:r>
            <a:rPr lang="en-GB" i="1">
              <a:latin typeface="hero-new"/>
            </a:rPr>
            <a:t>Is anxiety higher before or during a social activity?</a:t>
          </a:r>
        </a:p>
      </dgm:t>
    </dgm:pt>
    <dgm:pt modelId="{368EA4BC-26F7-46FA-B3E8-C647811B3FFB}" type="parTrans" cxnId="{B94E6020-6D9E-4008-A288-4237D59489A9}">
      <dgm:prSet/>
      <dgm:spPr/>
      <dgm:t>
        <a:bodyPr/>
        <a:lstStyle/>
        <a:p>
          <a:endParaRPr lang="en-GB"/>
        </a:p>
      </dgm:t>
    </dgm:pt>
    <dgm:pt modelId="{17249F13-4B07-44F3-BBA9-72A82AAD2754}" type="sibTrans" cxnId="{B94E6020-6D9E-4008-A288-4237D59489A9}">
      <dgm:prSet/>
      <dgm:spPr/>
      <dgm:t>
        <a:bodyPr/>
        <a:lstStyle/>
        <a:p>
          <a:endParaRPr lang="en-GB"/>
        </a:p>
      </dgm:t>
    </dgm:pt>
    <dgm:pt modelId="{832B925B-B09D-4F94-BF26-46FF088B5A04}">
      <dgm:prSet phldrT="[Text]"/>
      <dgm:spPr>
        <a:solidFill>
          <a:schemeClr val="accent4">
            <a:lumMod val="20000"/>
            <a:lumOff val="80000"/>
            <a:alpha val="90000"/>
          </a:schemeClr>
        </a:solidFill>
      </dgm:spPr>
      <dgm:t>
        <a:bodyPr/>
        <a:lstStyle/>
        <a:p>
          <a:r>
            <a:rPr lang="en-GB" i="1">
              <a:latin typeface="hero-new"/>
            </a:rPr>
            <a:t>Does the child seek escape from social situations?</a:t>
          </a:r>
        </a:p>
      </dgm:t>
    </dgm:pt>
    <dgm:pt modelId="{4B4ECCC5-E82A-4B8B-8EB6-25A6A5618C66}" type="parTrans" cxnId="{730F3A86-BF3A-453D-B414-4C9C43F700F8}">
      <dgm:prSet/>
      <dgm:spPr/>
      <dgm:t>
        <a:bodyPr/>
        <a:lstStyle/>
        <a:p>
          <a:endParaRPr lang="en-GB"/>
        </a:p>
      </dgm:t>
    </dgm:pt>
    <dgm:pt modelId="{7D965427-218F-40A4-8523-C51FA24ABA1D}" type="sibTrans" cxnId="{730F3A86-BF3A-453D-B414-4C9C43F700F8}">
      <dgm:prSet/>
      <dgm:spPr/>
      <dgm:t>
        <a:bodyPr/>
        <a:lstStyle/>
        <a:p>
          <a:endParaRPr lang="en-GB"/>
        </a:p>
      </dgm:t>
    </dgm:pt>
    <dgm:pt modelId="{CC017C0C-086D-446C-B3B5-D21D5CE15D24}">
      <dgm:prSet phldrT="[Text]"/>
      <dgm:spPr>
        <a:solidFill>
          <a:schemeClr val="accent4">
            <a:lumMod val="20000"/>
            <a:lumOff val="80000"/>
            <a:alpha val="90000"/>
          </a:schemeClr>
        </a:solidFill>
      </dgm:spPr>
      <dgm:t>
        <a:bodyPr/>
        <a:lstStyle/>
        <a:p>
          <a:r>
            <a:rPr lang="en-GB" i="1">
              <a:latin typeface="hero-new"/>
            </a:rPr>
            <a:t> Does a child often prefer to play alone?</a:t>
          </a:r>
        </a:p>
      </dgm:t>
    </dgm:pt>
    <dgm:pt modelId="{1E951E9A-D56C-4A9B-ACB3-2F6A02E02EBE}" type="parTrans" cxnId="{D74F4ADA-FDDC-4CA9-A741-444AA0756942}">
      <dgm:prSet/>
      <dgm:spPr/>
      <dgm:t>
        <a:bodyPr/>
        <a:lstStyle/>
        <a:p>
          <a:endParaRPr lang="en-GB"/>
        </a:p>
      </dgm:t>
    </dgm:pt>
    <dgm:pt modelId="{34CFD381-B972-485E-813B-2EDB580B8539}" type="sibTrans" cxnId="{D74F4ADA-FDDC-4CA9-A741-444AA0756942}">
      <dgm:prSet/>
      <dgm:spPr/>
      <dgm:t>
        <a:bodyPr/>
        <a:lstStyle/>
        <a:p>
          <a:endParaRPr lang="en-GB"/>
        </a:p>
      </dgm:t>
    </dgm:pt>
    <dgm:pt modelId="{C3585C10-A1BB-432D-B18F-CE8A435CB020}">
      <dgm:prSet phldrT="[Text]"/>
      <dgm:spPr>
        <a:solidFill>
          <a:schemeClr val="accent4">
            <a:lumMod val="20000"/>
            <a:lumOff val="80000"/>
            <a:alpha val="90000"/>
          </a:schemeClr>
        </a:solidFill>
      </dgm:spPr>
      <dgm:t>
        <a:bodyPr/>
        <a:lstStyle/>
        <a:p>
          <a:r>
            <a:rPr lang="en-GB" i="1">
              <a:latin typeface="hero-new"/>
            </a:rPr>
            <a:t>Is anxiety very high when the young person is meeting someone new?</a:t>
          </a:r>
        </a:p>
      </dgm:t>
    </dgm:pt>
    <dgm:pt modelId="{7E9181A8-10A0-4AA4-8E1F-EF6B002EB7D7}" type="parTrans" cxnId="{E4788FAD-EB09-48D5-BC39-EECF8CED527B}">
      <dgm:prSet/>
      <dgm:spPr/>
      <dgm:t>
        <a:bodyPr/>
        <a:lstStyle/>
        <a:p>
          <a:endParaRPr lang="en-GB"/>
        </a:p>
      </dgm:t>
    </dgm:pt>
    <dgm:pt modelId="{94AAB13E-CB2E-42EB-A8CD-4944292BD77C}" type="sibTrans" cxnId="{E4788FAD-EB09-48D5-BC39-EECF8CED527B}">
      <dgm:prSet/>
      <dgm:spPr/>
      <dgm:t>
        <a:bodyPr/>
        <a:lstStyle/>
        <a:p>
          <a:endParaRPr lang="en-GB"/>
        </a:p>
      </dgm:t>
    </dgm:pt>
    <dgm:pt modelId="{B38CC5F7-AEC8-4322-B9C5-F1569E0AACA1}" type="pres">
      <dgm:prSet presAssocID="{A14C82F0-D4BB-474F-ADF1-A0E00224FB15}" presName="Name0" presStyleCnt="0">
        <dgm:presLayoutVars>
          <dgm:dir/>
          <dgm:animLvl val="lvl"/>
          <dgm:resizeHandles val="exact"/>
        </dgm:presLayoutVars>
      </dgm:prSet>
      <dgm:spPr/>
    </dgm:pt>
    <dgm:pt modelId="{6ED5220A-1C9D-4278-AC85-18FC25AF5BB4}" type="pres">
      <dgm:prSet presAssocID="{4E0F6AD5-7B3A-443D-AF72-FCA29FA06C07}" presName="composite" presStyleCnt="0"/>
      <dgm:spPr/>
    </dgm:pt>
    <dgm:pt modelId="{CD230C6E-6912-4E0C-8632-1FD5447CCF1C}" type="pres">
      <dgm:prSet presAssocID="{4E0F6AD5-7B3A-443D-AF72-FCA29FA06C07}" presName="parTx" presStyleLbl="alignNode1" presStyleIdx="0" presStyleCnt="1" custLinFactNeighborX="4577" custLinFactNeighborY="-342">
        <dgm:presLayoutVars>
          <dgm:chMax val="0"/>
          <dgm:chPref val="0"/>
          <dgm:bulletEnabled val="1"/>
        </dgm:presLayoutVars>
      </dgm:prSet>
      <dgm:spPr/>
    </dgm:pt>
    <dgm:pt modelId="{BC3A562C-D470-499A-8010-80D70F38B09F}" type="pres">
      <dgm:prSet presAssocID="{4E0F6AD5-7B3A-443D-AF72-FCA29FA06C07}" presName="desTx" presStyleLbl="alignAccFollowNode1" presStyleIdx="0" presStyleCnt="1">
        <dgm:presLayoutVars>
          <dgm:bulletEnabled val="1"/>
        </dgm:presLayoutVars>
      </dgm:prSet>
      <dgm:spPr/>
    </dgm:pt>
  </dgm:ptLst>
  <dgm:cxnLst>
    <dgm:cxn modelId="{786AA201-E8D6-4FF7-B6FB-72BD82A93D19}" type="presOf" srcId="{832B925B-B09D-4F94-BF26-46FF088B5A04}" destId="{BC3A562C-D470-499A-8010-80D70F38B09F}" srcOrd="0" destOrd="2" presId="urn:microsoft.com/office/officeart/2005/8/layout/hList1"/>
    <dgm:cxn modelId="{40983B06-0B6C-431A-BA82-EF776C73610D}" type="presOf" srcId="{C3585C10-A1BB-432D-B18F-CE8A435CB020}" destId="{BC3A562C-D470-499A-8010-80D70F38B09F}" srcOrd="0" destOrd="4" presId="urn:microsoft.com/office/officeart/2005/8/layout/hList1"/>
    <dgm:cxn modelId="{B94E6020-6D9E-4008-A288-4237D59489A9}" srcId="{4E0F6AD5-7B3A-443D-AF72-FCA29FA06C07}" destId="{66893C8E-FD8B-4A2D-85D3-F16C2EA42B8B}" srcOrd="1" destOrd="0" parTransId="{368EA4BC-26F7-46FA-B3E8-C647811B3FFB}" sibTransId="{17249F13-4B07-44F3-BBA9-72A82AAD2754}"/>
    <dgm:cxn modelId="{1280512A-441F-4C84-A1AC-E41CBDC8D951}" type="presOf" srcId="{4E0F6AD5-7B3A-443D-AF72-FCA29FA06C07}" destId="{CD230C6E-6912-4E0C-8632-1FD5447CCF1C}" srcOrd="0" destOrd="0" presId="urn:microsoft.com/office/officeart/2005/8/layout/hList1"/>
    <dgm:cxn modelId="{FB21CA50-47CA-40D4-9CFF-B7D4F03569E3}" type="presOf" srcId="{66893C8E-FD8B-4A2D-85D3-F16C2EA42B8B}" destId="{BC3A562C-D470-499A-8010-80D70F38B09F}" srcOrd="0" destOrd="1" presId="urn:microsoft.com/office/officeart/2005/8/layout/hList1"/>
    <dgm:cxn modelId="{52596675-24BA-4F3C-B3A6-74AC98E60D2C}" srcId="{4E0F6AD5-7B3A-443D-AF72-FCA29FA06C07}" destId="{944C677D-3EAE-47B3-85E2-7AF046566B72}" srcOrd="0" destOrd="0" parTransId="{0D75DC52-E7EC-4DC7-BBEB-066E7FA7E99F}" sibTransId="{2153B85A-7329-491C-AF15-D18E411A9ED4}"/>
    <dgm:cxn modelId="{730F3A86-BF3A-453D-B414-4C9C43F700F8}" srcId="{4E0F6AD5-7B3A-443D-AF72-FCA29FA06C07}" destId="{832B925B-B09D-4F94-BF26-46FF088B5A04}" srcOrd="2" destOrd="0" parTransId="{4B4ECCC5-E82A-4B8B-8EB6-25A6A5618C66}" sibTransId="{7D965427-218F-40A4-8523-C51FA24ABA1D}"/>
    <dgm:cxn modelId="{E4788FAD-EB09-48D5-BC39-EECF8CED527B}" srcId="{4E0F6AD5-7B3A-443D-AF72-FCA29FA06C07}" destId="{C3585C10-A1BB-432D-B18F-CE8A435CB020}" srcOrd="4" destOrd="0" parTransId="{7E9181A8-10A0-4AA4-8E1F-EF6B002EB7D7}" sibTransId="{94AAB13E-CB2E-42EB-A8CD-4944292BD77C}"/>
    <dgm:cxn modelId="{28B8F5B2-9751-47E5-933B-BAD971111C73}" type="presOf" srcId="{944C677D-3EAE-47B3-85E2-7AF046566B72}" destId="{BC3A562C-D470-499A-8010-80D70F38B09F}" srcOrd="0" destOrd="0" presId="urn:microsoft.com/office/officeart/2005/8/layout/hList1"/>
    <dgm:cxn modelId="{905C4BC0-DBB7-47AB-B1A7-315E54841748}" type="presOf" srcId="{CC017C0C-086D-446C-B3B5-D21D5CE15D24}" destId="{BC3A562C-D470-499A-8010-80D70F38B09F}" srcOrd="0" destOrd="3" presId="urn:microsoft.com/office/officeart/2005/8/layout/hList1"/>
    <dgm:cxn modelId="{D74F4ADA-FDDC-4CA9-A741-444AA0756942}" srcId="{4E0F6AD5-7B3A-443D-AF72-FCA29FA06C07}" destId="{CC017C0C-086D-446C-B3B5-D21D5CE15D24}" srcOrd="3" destOrd="0" parTransId="{1E951E9A-D56C-4A9B-ACB3-2F6A02E02EBE}" sibTransId="{34CFD381-B972-485E-813B-2EDB580B8539}"/>
    <dgm:cxn modelId="{6E634EDF-04C0-473B-925C-F0783EC1339C}" type="presOf" srcId="{A14C82F0-D4BB-474F-ADF1-A0E00224FB15}" destId="{B38CC5F7-AEC8-4322-B9C5-F1569E0AACA1}" srcOrd="0" destOrd="0" presId="urn:microsoft.com/office/officeart/2005/8/layout/hList1"/>
    <dgm:cxn modelId="{D77FEBF0-CD2E-4A58-B9D4-C0BA52CAA1AB}" srcId="{A14C82F0-D4BB-474F-ADF1-A0E00224FB15}" destId="{4E0F6AD5-7B3A-443D-AF72-FCA29FA06C07}" srcOrd="0" destOrd="0" parTransId="{7B2E4ACB-B8F6-40B1-9241-C273E0D12A53}" sibTransId="{F0B905CD-6008-49FC-B2B7-C0C3CF00C7EF}"/>
    <dgm:cxn modelId="{3C1A129A-6C0C-448B-AB36-D35B555C471C}" type="presParOf" srcId="{B38CC5F7-AEC8-4322-B9C5-F1569E0AACA1}" destId="{6ED5220A-1C9D-4278-AC85-18FC25AF5BB4}" srcOrd="0" destOrd="0" presId="urn:microsoft.com/office/officeart/2005/8/layout/hList1"/>
    <dgm:cxn modelId="{DD7D5AF8-5490-415F-A846-170207EFD2E5}" type="presParOf" srcId="{6ED5220A-1C9D-4278-AC85-18FC25AF5BB4}" destId="{CD230C6E-6912-4E0C-8632-1FD5447CCF1C}" srcOrd="0" destOrd="0" presId="urn:microsoft.com/office/officeart/2005/8/layout/hList1"/>
    <dgm:cxn modelId="{836949F4-86FE-48A7-9472-4F7DD9C8A7E7}" type="presParOf" srcId="{6ED5220A-1C9D-4278-AC85-18FC25AF5BB4}" destId="{BC3A562C-D470-499A-8010-80D70F38B09F}"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4B9E0610-53FA-46D2-A9B4-62B2AAF3ACD6}">
      <dgm:prSet/>
      <dgm:spPr/>
      <dgm:t>
        <a:bodyPr/>
        <a:lstStyle/>
        <a:p>
          <a:r>
            <a:rPr lang="en-GB">
              <a:latin typeface="Congenial" panose="02000503040000020004" pitchFamily="2" charset="0"/>
            </a:rPr>
            <a:t>PRACTISE, PRACTISE, PRACTISE – Young people will develop confidence if they practise using social skills in practice sessions. Sessions should use role modelling specific skills  and supporting the young person to understand why skills are important – we make eye contact to keep another person’s attention. </a:t>
          </a:r>
        </a:p>
      </dgm:t>
    </dgm:pt>
    <dgm:pt modelId="{C22B3D37-71C5-4BB2-8D1C-7B863CD09B78}" type="parTrans" cxnId="{D3A0EC3C-9F2A-4891-9DD2-C67C95D85180}">
      <dgm:prSet/>
      <dgm:spPr/>
      <dgm:t>
        <a:bodyPr/>
        <a:lstStyle/>
        <a:p>
          <a:endParaRPr lang="en-GB">
            <a:latin typeface="Congenial" panose="02000503040000020004" pitchFamily="2" charset="0"/>
          </a:endParaRPr>
        </a:p>
      </dgm:t>
    </dgm:pt>
    <dgm:pt modelId="{B9302C88-ACC3-4D2A-AC9D-BCB8A22831BA}" type="sibTrans" cxnId="{D3A0EC3C-9F2A-4891-9DD2-C67C95D85180}">
      <dgm:prSet/>
      <dgm:spPr/>
      <dgm:t>
        <a:bodyPr/>
        <a:lstStyle/>
        <a:p>
          <a:endParaRPr lang="en-GB">
            <a:latin typeface="Congenial" panose="02000503040000020004" pitchFamily="2" charset="0"/>
          </a:endParaRPr>
        </a:p>
      </dgm:t>
    </dgm:pt>
    <dgm:pt modelId="{2B4D6557-A76D-44A4-A27A-4F1C2DDA5938}">
      <dgm:prSet/>
      <dgm:spPr/>
      <dgm:t>
        <a:bodyPr/>
        <a:lstStyle/>
        <a:p>
          <a:r>
            <a:rPr lang="en-GB">
              <a:latin typeface="Congenial" panose="02000503040000020004" pitchFamily="2" charset="0"/>
            </a:rPr>
            <a:t>Begin with social interactions / activities that are structured (playing a game with definitive rules) as the young person becomes more comfortable you can begin to gradually work towards developing skills in less structured settings (Playground where pupils are doing many activities).</a:t>
          </a:r>
        </a:p>
      </dgm:t>
    </dgm:pt>
    <dgm:pt modelId="{52A58E96-239F-4D0B-9B65-619752528D6C}" type="parTrans" cxnId="{FC23A1BD-5EF3-41BD-B2BE-EBA03BD4AE19}">
      <dgm:prSet/>
      <dgm:spPr/>
      <dgm:t>
        <a:bodyPr/>
        <a:lstStyle/>
        <a:p>
          <a:endParaRPr lang="en-GB">
            <a:latin typeface="Congenial" panose="02000503040000020004" pitchFamily="2" charset="0"/>
          </a:endParaRPr>
        </a:p>
      </dgm:t>
    </dgm:pt>
    <dgm:pt modelId="{438573A8-3390-4797-B53E-80B9A7724CFA}" type="sibTrans" cxnId="{FC23A1BD-5EF3-41BD-B2BE-EBA03BD4AE19}">
      <dgm:prSet/>
      <dgm:spPr/>
      <dgm:t>
        <a:bodyPr/>
        <a:lstStyle/>
        <a:p>
          <a:endParaRPr lang="en-GB">
            <a:latin typeface="Congenial" panose="02000503040000020004" pitchFamily="2" charset="0"/>
          </a:endParaRPr>
        </a:p>
      </dgm:t>
    </dgm:pt>
    <dgm:pt modelId="{556468E2-7EDF-47DB-B3C4-8C9DC5A7023E}">
      <dgm:prSet/>
      <dgm:spPr/>
      <dgm:t>
        <a:bodyPr/>
        <a:lstStyle/>
        <a:p>
          <a:r>
            <a:rPr lang="en-GB">
              <a:latin typeface="Congenial" panose="02000503040000020004" pitchFamily="2" charset="0"/>
            </a:rPr>
            <a:t>Consider the number of people in the social situation. Generally young people with autism  feel more comfortable in smaller group situations. It may be best to focus on interactions involving one or two others initially. </a:t>
          </a:r>
        </a:p>
      </dgm:t>
    </dgm:pt>
    <dgm:pt modelId="{43C5893C-C0D6-4F51-8B4D-688BE3362A2D}" type="parTrans" cxnId="{6A7A53B0-435C-4ACC-BCF8-B54CA69E9CC5}">
      <dgm:prSet/>
      <dgm:spPr/>
      <dgm:t>
        <a:bodyPr/>
        <a:lstStyle/>
        <a:p>
          <a:endParaRPr lang="en-GB">
            <a:latin typeface="Congenial" panose="02000503040000020004" pitchFamily="2" charset="0"/>
          </a:endParaRPr>
        </a:p>
      </dgm:t>
    </dgm:pt>
    <dgm:pt modelId="{A16D1FF8-C975-4F4D-9FDF-4EBE531A877A}" type="sibTrans" cxnId="{6A7A53B0-435C-4ACC-BCF8-B54CA69E9CC5}">
      <dgm:prSet/>
      <dgm:spPr/>
      <dgm:t>
        <a:bodyPr/>
        <a:lstStyle/>
        <a:p>
          <a:endParaRPr lang="en-GB">
            <a:latin typeface="Congenial" panose="02000503040000020004" pitchFamily="2" charset="0"/>
          </a:endParaRPr>
        </a:p>
      </dgm:t>
    </dgm:pt>
    <dgm:pt modelId="{719CCF9B-6587-48B3-859A-01864450C4D6}">
      <dgm:prSet/>
      <dgm:spPr/>
      <dgm:t>
        <a:bodyPr/>
        <a:lstStyle/>
        <a:p>
          <a:r>
            <a:rPr lang="en-GB">
              <a:latin typeface="Congenial" panose="02000503040000020004" pitchFamily="2" charset="0"/>
            </a:rPr>
            <a:t>Approach social challenges gradually, help the young person to develop their confidence in small steps, over time. </a:t>
          </a:r>
        </a:p>
      </dgm:t>
    </dgm:pt>
    <dgm:pt modelId="{6C8DA702-9388-4DFA-A419-3B0BC55CA0C1}" type="parTrans" cxnId="{E2EA83E4-4AC1-497D-BD79-83436C991022}">
      <dgm:prSet/>
      <dgm:spPr/>
      <dgm:t>
        <a:bodyPr/>
        <a:lstStyle/>
        <a:p>
          <a:endParaRPr lang="en-GB">
            <a:latin typeface="Congenial" panose="02000503040000020004" pitchFamily="2" charset="0"/>
          </a:endParaRPr>
        </a:p>
      </dgm:t>
    </dgm:pt>
    <dgm:pt modelId="{FE29D758-BCAC-46A7-B47E-C05556265607}" type="sibTrans" cxnId="{E2EA83E4-4AC1-497D-BD79-83436C991022}">
      <dgm:prSet/>
      <dgm:spPr/>
      <dgm:t>
        <a:bodyPr/>
        <a:lstStyle/>
        <a:p>
          <a:endParaRPr lang="en-GB">
            <a:latin typeface="Congenial" panose="02000503040000020004" pitchFamily="2" charset="0"/>
          </a:endParaRPr>
        </a:p>
      </dgm:t>
    </dgm:pt>
    <dgm:pt modelId="{45FB457F-E585-4AC0-8E4F-1872796C1C03}" type="pres">
      <dgm:prSet presAssocID="{CBA25E6C-CA90-454F-A086-3B39811FB84D}" presName="linear" presStyleCnt="0">
        <dgm:presLayoutVars>
          <dgm:animLvl val="lvl"/>
          <dgm:resizeHandles val="exact"/>
        </dgm:presLayoutVars>
      </dgm:prSet>
      <dgm:spPr/>
    </dgm:pt>
    <dgm:pt modelId="{0AE617DD-BBDA-4641-9841-9A161425DC89}" type="pres">
      <dgm:prSet presAssocID="{4B9E0610-53FA-46D2-A9B4-62B2AAF3ACD6}" presName="parentText" presStyleLbl="node1" presStyleIdx="0" presStyleCnt="4">
        <dgm:presLayoutVars>
          <dgm:chMax val="0"/>
          <dgm:bulletEnabled val="1"/>
        </dgm:presLayoutVars>
      </dgm:prSet>
      <dgm:spPr/>
    </dgm:pt>
    <dgm:pt modelId="{FB91D298-7D09-42DC-9687-1602DCF5F4C5}" type="pres">
      <dgm:prSet presAssocID="{B9302C88-ACC3-4D2A-AC9D-BCB8A22831BA}" presName="spacer" presStyleCnt="0"/>
      <dgm:spPr/>
    </dgm:pt>
    <dgm:pt modelId="{9128524E-D089-4D03-8A57-1A5138FE9C2E}" type="pres">
      <dgm:prSet presAssocID="{719CCF9B-6587-48B3-859A-01864450C4D6}" presName="parentText" presStyleLbl="node1" presStyleIdx="1" presStyleCnt="4">
        <dgm:presLayoutVars>
          <dgm:chMax val="0"/>
          <dgm:bulletEnabled val="1"/>
        </dgm:presLayoutVars>
      </dgm:prSet>
      <dgm:spPr/>
    </dgm:pt>
    <dgm:pt modelId="{757260FE-B164-47C0-B93B-7AD146BAAAFC}" type="pres">
      <dgm:prSet presAssocID="{FE29D758-BCAC-46A7-B47E-C05556265607}" presName="spacer" presStyleCnt="0"/>
      <dgm:spPr/>
    </dgm:pt>
    <dgm:pt modelId="{77C78A20-11B8-470A-AAD8-67ACC3DD13B0}" type="pres">
      <dgm:prSet presAssocID="{2B4D6557-A76D-44A4-A27A-4F1C2DDA5938}" presName="parentText" presStyleLbl="node1" presStyleIdx="2" presStyleCnt="4">
        <dgm:presLayoutVars>
          <dgm:chMax val="0"/>
          <dgm:bulletEnabled val="1"/>
        </dgm:presLayoutVars>
      </dgm:prSet>
      <dgm:spPr/>
    </dgm:pt>
    <dgm:pt modelId="{F010AC5D-884E-472B-A259-A43CD386365A}" type="pres">
      <dgm:prSet presAssocID="{438573A8-3390-4797-B53E-80B9A7724CFA}" presName="spacer" presStyleCnt="0"/>
      <dgm:spPr/>
    </dgm:pt>
    <dgm:pt modelId="{D06B0F07-7A3E-4C5E-A51B-5993F2AB8360}" type="pres">
      <dgm:prSet presAssocID="{556468E2-7EDF-47DB-B3C4-8C9DC5A7023E}" presName="parentText" presStyleLbl="node1" presStyleIdx="3" presStyleCnt="4">
        <dgm:presLayoutVars>
          <dgm:chMax val="0"/>
          <dgm:bulletEnabled val="1"/>
        </dgm:presLayoutVars>
      </dgm:prSet>
      <dgm:spPr/>
    </dgm:pt>
  </dgm:ptLst>
  <dgm:cxnLst>
    <dgm:cxn modelId="{D3A0EC3C-9F2A-4891-9DD2-C67C95D85180}" srcId="{CBA25E6C-CA90-454F-A086-3B39811FB84D}" destId="{4B9E0610-53FA-46D2-A9B4-62B2AAF3ACD6}" srcOrd="0" destOrd="0" parTransId="{C22B3D37-71C5-4BB2-8D1C-7B863CD09B78}" sibTransId="{B9302C88-ACC3-4D2A-AC9D-BCB8A22831BA}"/>
    <dgm:cxn modelId="{C6898C4A-BA80-4A5F-ADDE-ADE0E9A8D3E2}" type="presOf" srcId="{4B9E0610-53FA-46D2-A9B4-62B2AAF3ACD6}" destId="{0AE617DD-BBDA-4641-9841-9A161425DC89}" srcOrd="0" destOrd="0" presId="urn:microsoft.com/office/officeart/2005/8/layout/vList2"/>
    <dgm:cxn modelId="{D026FC87-2012-4273-8050-FF78578D0840}" type="presOf" srcId="{CBA25E6C-CA90-454F-A086-3B39811FB84D}" destId="{45FB457F-E585-4AC0-8E4F-1872796C1C03}" srcOrd="0" destOrd="0" presId="urn:microsoft.com/office/officeart/2005/8/layout/vList2"/>
    <dgm:cxn modelId="{A3957997-9AA0-44EC-BDE4-A0D30EEC6EAE}" type="presOf" srcId="{2B4D6557-A76D-44A4-A27A-4F1C2DDA5938}" destId="{77C78A20-11B8-470A-AAD8-67ACC3DD13B0}" srcOrd="0" destOrd="0" presId="urn:microsoft.com/office/officeart/2005/8/layout/vList2"/>
    <dgm:cxn modelId="{6A7A53B0-435C-4ACC-BCF8-B54CA69E9CC5}" srcId="{CBA25E6C-CA90-454F-A086-3B39811FB84D}" destId="{556468E2-7EDF-47DB-B3C4-8C9DC5A7023E}" srcOrd="3" destOrd="0" parTransId="{43C5893C-C0D6-4F51-8B4D-688BE3362A2D}" sibTransId="{A16D1FF8-C975-4F4D-9FDF-4EBE531A877A}"/>
    <dgm:cxn modelId="{8CDD4EB4-EC95-4B07-AC7C-E14E49F4284A}" type="presOf" srcId="{719CCF9B-6587-48B3-859A-01864450C4D6}" destId="{9128524E-D089-4D03-8A57-1A5138FE9C2E}" srcOrd="0" destOrd="0" presId="urn:microsoft.com/office/officeart/2005/8/layout/vList2"/>
    <dgm:cxn modelId="{FC23A1BD-5EF3-41BD-B2BE-EBA03BD4AE19}" srcId="{CBA25E6C-CA90-454F-A086-3B39811FB84D}" destId="{2B4D6557-A76D-44A4-A27A-4F1C2DDA5938}" srcOrd="2" destOrd="0" parTransId="{52A58E96-239F-4D0B-9B65-619752528D6C}" sibTransId="{438573A8-3390-4797-B53E-80B9A7724CFA}"/>
    <dgm:cxn modelId="{D561ACDC-B2F9-4155-A069-120EA599B257}" type="presOf" srcId="{556468E2-7EDF-47DB-B3C4-8C9DC5A7023E}" destId="{D06B0F07-7A3E-4C5E-A51B-5993F2AB8360}" srcOrd="0" destOrd="0" presId="urn:microsoft.com/office/officeart/2005/8/layout/vList2"/>
    <dgm:cxn modelId="{E2EA83E4-4AC1-497D-BD79-83436C991022}" srcId="{CBA25E6C-CA90-454F-A086-3B39811FB84D}" destId="{719CCF9B-6587-48B3-859A-01864450C4D6}" srcOrd="1" destOrd="0" parTransId="{6C8DA702-9388-4DFA-A419-3B0BC55CA0C1}" sibTransId="{FE29D758-BCAC-46A7-B47E-C05556265607}"/>
    <dgm:cxn modelId="{05905B8E-7B94-42FA-8A8F-0E9542150EB4}" type="presParOf" srcId="{45FB457F-E585-4AC0-8E4F-1872796C1C03}" destId="{0AE617DD-BBDA-4641-9841-9A161425DC89}" srcOrd="0" destOrd="0" presId="urn:microsoft.com/office/officeart/2005/8/layout/vList2"/>
    <dgm:cxn modelId="{993C673D-17C3-4ED2-9EB4-5C2A195289ED}" type="presParOf" srcId="{45FB457F-E585-4AC0-8E4F-1872796C1C03}" destId="{FB91D298-7D09-42DC-9687-1602DCF5F4C5}" srcOrd="1" destOrd="0" presId="urn:microsoft.com/office/officeart/2005/8/layout/vList2"/>
    <dgm:cxn modelId="{65DE0086-3D48-4039-A4AB-626EA1876655}" type="presParOf" srcId="{45FB457F-E585-4AC0-8E4F-1872796C1C03}" destId="{9128524E-D089-4D03-8A57-1A5138FE9C2E}" srcOrd="2" destOrd="0" presId="urn:microsoft.com/office/officeart/2005/8/layout/vList2"/>
    <dgm:cxn modelId="{608F6937-7182-457A-AF7D-9F836A605437}" type="presParOf" srcId="{45FB457F-E585-4AC0-8E4F-1872796C1C03}" destId="{757260FE-B164-47C0-B93B-7AD146BAAAFC}" srcOrd="3" destOrd="0" presId="urn:microsoft.com/office/officeart/2005/8/layout/vList2"/>
    <dgm:cxn modelId="{5C37B583-A2AE-48E8-A140-D115327BDBE1}" type="presParOf" srcId="{45FB457F-E585-4AC0-8E4F-1872796C1C03}" destId="{77C78A20-11B8-470A-AAD8-67ACC3DD13B0}" srcOrd="4" destOrd="0" presId="urn:microsoft.com/office/officeart/2005/8/layout/vList2"/>
    <dgm:cxn modelId="{D9B9B6C6-4664-4BA2-A04E-B4885EAD19D7}" type="presParOf" srcId="{45FB457F-E585-4AC0-8E4F-1872796C1C03}" destId="{F010AC5D-884E-472B-A259-A43CD386365A}" srcOrd="5" destOrd="0" presId="urn:microsoft.com/office/officeart/2005/8/layout/vList2"/>
    <dgm:cxn modelId="{1A355F0D-0BCF-4414-ADA4-D95AA33DB30F}" type="presParOf" srcId="{45FB457F-E585-4AC0-8E4F-1872796C1C03}" destId="{D06B0F07-7A3E-4C5E-A51B-5993F2AB836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02A16-5247-424B-B08C-30BB9DEA75A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1FFB4403-733D-41B9-983F-94C5B6953D23}">
      <dgm:prSet phldrT="[Text]"/>
      <dgm:spPr/>
      <dgm:t>
        <a:bodyPr/>
        <a:lstStyle/>
        <a:p>
          <a:r>
            <a:rPr lang="en-GB"/>
            <a:t>EXTERNAL PRESENTATION</a:t>
          </a:r>
        </a:p>
      </dgm:t>
    </dgm:pt>
    <dgm:pt modelId="{85E36905-6E9C-43F6-8831-C67F187E7E9C}" type="parTrans" cxnId="{19892B30-613B-4D7E-A3F5-107DFC62E2DA}">
      <dgm:prSet/>
      <dgm:spPr/>
      <dgm:t>
        <a:bodyPr/>
        <a:lstStyle/>
        <a:p>
          <a:endParaRPr lang="en-GB"/>
        </a:p>
      </dgm:t>
    </dgm:pt>
    <dgm:pt modelId="{FF929846-C087-4AA8-95C2-15A2FE32AD99}" type="sibTrans" cxnId="{19892B30-613B-4D7E-A3F5-107DFC62E2DA}">
      <dgm:prSet/>
      <dgm:spPr/>
      <dgm:t>
        <a:bodyPr/>
        <a:lstStyle/>
        <a:p>
          <a:endParaRPr lang="en-GB"/>
        </a:p>
      </dgm:t>
    </dgm:pt>
    <dgm:pt modelId="{AB9C94F5-798C-4E7A-B5A3-3B8951B6F0B1}">
      <dgm:prSet phldrT="[Text]"/>
      <dgm:spPr/>
      <dgm:t>
        <a:bodyPr/>
        <a:lstStyle/>
        <a:p>
          <a:pPr algn="l" rtl="0"/>
          <a:r>
            <a:rPr lang="en-US" sz="1800" b="1" i="0">
              <a:effectLst/>
              <a:latin typeface="hero-new"/>
            </a:rPr>
            <a:t>Is probably more recognisable to the majority of people. </a:t>
          </a:r>
          <a:endParaRPr lang="en-US" sz="1800" b="1" i="0" dirty="0">
            <a:effectLst/>
            <a:latin typeface="hero-new"/>
          </a:endParaRPr>
        </a:p>
      </dgm:t>
    </dgm:pt>
    <dgm:pt modelId="{E359F656-F47E-4EA9-9E5B-B2F76A5B43EC}" type="parTrans" cxnId="{1010DFFA-FF20-4B28-AB47-6FFE05952535}">
      <dgm:prSet/>
      <dgm:spPr/>
      <dgm:t>
        <a:bodyPr/>
        <a:lstStyle/>
        <a:p>
          <a:endParaRPr lang="en-GB"/>
        </a:p>
      </dgm:t>
    </dgm:pt>
    <dgm:pt modelId="{30589FAC-BF11-4F8E-96DE-37F09C64DB7C}" type="sibTrans" cxnId="{1010DFFA-FF20-4B28-AB47-6FFE05952535}">
      <dgm:prSet/>
      <dgm:spPr/>
      <dgm:t>
        <a:bodyPr/>
        <a:lstStyle/>
        <a:p>
          <a:endParaRPr lang="en-GB"/>
        </a:p>
      </dgm:t>
    </dgm:pt>
    <dgm:pt modelId="{32F7132A-3175-4F37-8C53-71CD598A43A9}">
      <dgm:prSet phldrT="[Text]"/>
      <dgm:spPr/>
      <dgm:t>
        <a:bodyPr/>
        <a:lstStyle/>
        <a:p>
          <a:pPr rtl="0"/>
          <a:r>
            <a:rPr lang="en-US" b="1" i="0">
              <a:effectLst/>
              <a:latin typeface="hero-new"/>
            </a:rPr>
            <a:t>They might stim (move, perform an action or make a noise in a repetitive way) by rocking or flapping  their hands.</a:t>
          </a:r>
          <a:endParaRPr lang="en-GB" dirty="0"/>
        </a:p>
      </dgm:t>
    </dgm:pt>
    <dgm:pt modelId="{79373232-E49C-4368-A2A8-B58781F2B525}" type="parTrans" cxnId="{8D9FF544-057D-4A43-A951-CED066F9365F}">
      <dgm:prSet/>
      <dgm:spPr/>
      <dgm:t>
        <a:bodyPr/>
        <a:lstStyle/>
        <a:p>
          <a:endParaRPr lang="en-GB"/>
        </a:p>
      </dgm:t>
    </dgm:pt>
    <dgm:pt modelId="{164E79F7-CE01-44AE-B02E-452CCE26C9EB}" type="sibTrans" cxnId="{8D9FF544-057D-4A43-A951-CED066F9365F}">
      <dgm:prSet/>
      <dgm:spPr/>
      <dgm:t>
        <a:bodyPr/>
        <a:lstStyle/>
        <a:p>
          <a:endParaRPr lang="en-GB"/>
        </a:p>
      </dgm:t>
    </dgm:pt>
    <dgm:pt modelId="{F6FFF043-AEDB-41E0-AC42-64FD407A27D3}">
      <dgm:prSet/>
      <dgm:spPr/>
      <dgm:t>
        <a:bodyPr/>
        <a:lstStyle/>
        <a:p>
          <a:r>
            <a:rPr lang="en-US" b="1" i="0">
              <a:effectLst/>
              <a:latin typeface="hero-new"/>
            </a:rPr>
            <a:t>They might be non- or minimally-speaking.</a:t>
          </a:r>
        </a:p>
      </dgm:t>
    </dgm:pt>
    <dgm:pt modelId="{FBCA6320-721F-44F3-A32F-7B03F764429F}" type="parTrans" cxnId="{7C15D653-3C2C-4B54-84E4-0DE45EC0A650}">
      <dgm:prSet/>
      <dgm:spPr/>
      <dgm:t>
        <a:bodyPr/>
        <a:lstStyle/>
        <a:p>
          <a:endParaRPr lang="en-GB"/>
        </a:p>
      </dgm:t>
    </dgm:pt>
    <dgm:pt modelId="{AF78D4D4-7666-4007-BCE5-68CF6E022A4A}" type="sibTrans" cxnId="{7C15D653-3C2C-4B54-84E4-0DE45EC0A650}">
      <dgm:prSet/>
      <dgm:spPr/>
      <dgm:t>
        <a:bodyPr/>
        <a:lstStyle/>
        <a:p>
          <a:endParaRPr lang="en-GB"/>
        </a:p>
      </dgm:t>
    </dgm:pt>
    <dgm:pt modelId="{A2E1B96E-A75A-4DB0-A9E4-CC612AF8173D}">
      <dgm:prSet/>
      <dgm:spPr/>
      <dgm:t>
        <a:bodyPr/>
        <a:lstStyle/>
        <a:p>
          <a:r>
            <a:rPr lang="en-US" b="1" i="0">
              <a:effectLst/>
              <a:latin typeface="hero-new"/>
            </a:rPr>
            <a:t>They might exhibit distressed behaviour.</a:t>
          </a:r>
        </a:p>
      </dgm:t>
    </dgm:pt>
    <dgm:pt modelId="{E2D00EC9-8282-464F-A40C-325F344FE425}" type="parTrans" cxnId="{8DA0713D-F0A1-4AE8-AA9B-CF3AD38962A1}">
      <dgm:prSet/>
      <dgm:spPr/>
      <dgm:t>
        <a:bodyPr/>
        <a:lstStyle/>
        <a:p>
          <a:endParaRPr lang="en-GB"/>
        </a:p>
      </dgm:t>
    </dgm:pt>
    <dgm:pt modelId="{99A1FA5C-CE0E-458E-96F2-B95E6DAA5FA4}" type="sibTrans" cxnId="{8DA0713D-F0A1-4AE8-AA9B-CF3AD38962A1}">
      <dgm:prSet/>
      <dgm:spPr/>
      <dgm:t>
        <a:bodyPr/>
        <a:lstStyle/>
        <a:p>
          <a:endParaRPr lang="en-GB"/>
        </a:p>
      </dgm:t>
    </dgm:pt>
    <dgm:pt modelId="{24DF3088-B13B-4F08-A169-91151B99EF95}">
      <dgm:prSet/>
      <dgm:spPr/>
      <dgm:t>
        <a:bodyPr/>
        <a:lstStyle/>
        <a:p>
          <a:pPr rtl="0"/>
          <a:r>
            <a:rPr lang="en-US" b="1" i="0">
              <a:effectLst/>
              <a:latin typeface="hero-new"/>
            </a:rPr>
            <a:t>Autistic children who present in an external way will be noticed and referred early, partially because they are causing disruption in school, and the school is invested in helping that disruption to stop or be more controlled. </a:t>
          </a:r>
          <a:endParaRPr lang="en-US" b="1" i="0" dirty="0">
            <a:effectLst/>
            <a:latin typeface="hero-new"/>
          </a:endParaRPr>
        </a:p>
      </dgm:t>
    </dgm:pt>
    <dgm:pt modelId="{52CC7651-C2BE-4B9E-89B1-DA0D5C01E8CC}" type="parTrans" cxnId="{20471375-384D-4FC0-96B7-CE9A4634FF86}">
      <dgm:prSet/>
      <dgm:spPr/>
      <dgm:t>
        <a:bodyPr/>
        <a:lstStyle/>
        <a:p>
          <a:endParaRPr lang="en-GB"/>
        </a:p>
      </dgm:t>
    </dgm:pt>
    <dgm:pt modelId="{87C9E960-119C-4CC1-89E1-3937E3A5184F}" type="sibTrans" cxnId="{20471375-384D-4FC0-96B7-CE9A4634FF86}">
      <dgm:prSet/>
      <dgm:spPr/>
      <dgm:t>
        <a:bodyPr/>
        <a:lstStyle/>
        <a:p>
          <a:endParaRPr lang="en-GB"/>
        </a:p>
      </dgm:t>
    </dgm:pt>
    <dgm:pt modelId="{77EAFD98-58A7-47A3-B6B4-AD117DEDFD02}">
      <dgm:prSet phldrT="[Text]"/>
      <dgm:spPr/>
      <dgm:t>
        <a:bodyPr/>
        <a:lstStyle/>
        <a:p>
          <a:pPr algn="l" rtl="0"/>
          <a:r>
            <a:rPr lang="en-US" sz="1800" b="1" i="0">
              <a:effectLst/>
              <a:latin typeface="hero-new"/>
            </a:rPr>
            <a:t>Where the person behaves in a way which is visibly different to their non-autistic peers. </a:t>
          </a:r>
          <a:endParaRPr lang="en-US" sz="1800" b="1" i="0" dirty="0">
            <a:effectLst/>
            <a:latin typeface="hero-new"/>
          </a:endParaRPr>
        </a:p>
      </dgm:t>
    </dgm:pt>
    <dgm:pt modelId="{2EA81743-EE98-44AF-AD54-7322482D36D8}" type="parTrans" cxnId="{83EDF268-A5FD-4BBB-AC2A-5A05F535EFB2}">
      <dgm:prSet/>
      <dgm:spPr/>
      <dgm:t>
        <a:bodyPr/>
        <a:lstStyle/>
        <a:p>
          <a:endParaRPr lang="en-GB"/>
        </a:p>
      </dgm:t>
    </dgm:pt>
    <dgm:pt modelId="{A9ECB935-0A8C-4289-8706-3F6A244960D6}" type="sibTrans" cxnId="{83EDF268-A5FD-4BBB-AC2A-5A05F535EFB2}">
      <dgm:prSet/>
      <dgm:spPr/>
      <dgm:t>
        <a:bodyPr/>
        <a:lstStyle/>
        <a:p>
          <a:endParaRPr lang="en-GB"/>
        </a:p>
      </dgm:t>
    </dgm:pt>
    <dgm:pt modelId="{D75AEDD5-7B93-4227-BB6C-E8BCEB32DA06}">
      <dgm:prSet/>
      <dgm:spPr/>
      <dgm:t>
        <a:bodyPr/>
        <a:lstStyle/>
        <a:p>
          <a:endParaRPr lang="en-US" b="1" i="0">
            <a:effectLst/>
            <a:latin typeface="hero-new"/>
          </a:endParaRPr>
        </a:p>
      </dgm:t>
    </dgm:pt>
    <dgm:pt modelId="{C1AA6E24-FEA5-4A5C-A323-92D33A026F49}" type="parTrans" cxnId="{66F3C55E-60A5-4C5A-89D4-18E55BC1A3FC}">
      <dgm:prSet/>
      <dgm:spPr/>
      <dgm:t>
        <a:bodyPr/>
        <a:lstStyle/>
        <a:p>
          <a:endParaRPr lang="en-GB"/>
        </a:p>
      </dgm:t>
    </dgm:pt>
    <dgm:pt modelId="{569028B8-3A22-4103-9F72-D98722FD1D19}" type="sibTrans" cxnId="{66F3C55E-60A5-4C5A-89D4-18E55BC1A3FC}">
      <dgm:prSet/>
      <dgm:spPr/>
      <dgm:t>
        <a:bodyPr/>
        <a:lstStyle/>
        <a:p>
          <a:endParaRPr lang="en-GB"/>
        </a:p>
      </dgm:t>
    </dgm:pt>
    <dgm:pt modelId="{916EBA6A-A186-415E-B17D-B71E535EEFEA}" type="pres">
      <dgm:prSet presAssocID="{98602A16-5247-424B-B08C-30BB9DEA75A9}" presName="Name0" presStyleCnt="0">
        <dgm:presLayoutVars>
          <dgm:dir/>
          <dgm:animLvl val="lvl"/>
          <dgm:resizeHandles val="exact"/>
        </dgm:presLayoutVars>
      </dgm:prSet>
      <dgm:spPr/>
    </dgm:pt>
    <dgm:pt modelId="{C645CB6B-2AE7-47A4-9784-72A9B7FDA0D7}" type="pres">
      <dgm:prSet presAssocID="{1FFB4403-733D-41B9-983F-94C5B6953D23}" presName="composite" presStyleCnt="0"/>
      <dgm:spPr/>
    </dgm:pt>
    <dgm:pt modelId="{4BEC95EA-5C65-4B7F-B35D-FCAAB783396F}" type="pres">
      <dgm:prSet presAssocID="{1FFB4403-733D-41B9-983F-94C5B6953D23}" presName="parTx" presStyleLbl="alignNode1" presStyleIdx="0" presStyleCnt="1">
        <dgm:presLayoutVars>
          <dgm:chMax val="0"/>
          <dgm:chPref val="0"/>
          <dgm:bulletEnabled val="1"/>
        </dgm:presLayoutVars>
      </dgm:prSet>
      <dgm:spPr/>
    </dgm:pt>
    <dgm:pt modelId="{04CCF59A-49D4-447E-86E3-3DECDCF242D2}" type="pres">
      <dgm:prSet presAssocID="{1FFB4403-733D-41B9-983F-94C5B6953D23}" presName="desTx" presStyleLbl="alignAccFollowNode1" presStyleIdx="0" presStyleCnt="1">
        <dgm:presLayoutVars>
          <dgm:bulletEnabled val="1"/>
        </dgm:presLayoutVars>
      </dgm:prSet>
      <dgm:spPr/>
    </dgm:pt>
  </dgm:ptLst>
  <dgm:cxnLst>
    <dgm:cxn modelId="{1E8BE311-9301-41C8-8335-A5FA2444939E}" type="presOf" srcId="{A2E1B96E-A75A-4DB0-A9E4-CC612AF8173D}" destId="{04CCF59A-49D4-447E-86E3-3DECDCF242D2}" srcOrd="0" destOrd="4" presId="urn:microsoft.com/office/officeart/2005/8/layout/hList1"/>
    <dgm:cxn modelId="{06BDA415-8794-4577-8CC6-446ACA93BCC1}" type="presOf" srcId="{D75AEDD5-7B93-4227-BB6C-E8BCEB32DA06}" destId="{04CCF59A-49D4-447E-86E3-3DECDCF242D2}" srcOrd="0" destOrd="5" presId="urn:microsoft.com/office/officeart/2005/8/layout/hList1"/>
    <dgm:cxn modelId="{19892B30-613B-4D7E-A3F5-107DFC62E2DA}" srcId="{98602A16-5247-424B-B08C-30BB9DEA75A9}" destId="{1FFB4403-733D-41B9-983F-94C5B6953D23}" srcOrd="0" destOrd="0" parTransId="{85E36905-6E9C-43F6-8831-C67F187E7E9C}" sibTransId="{FF929846-C087-4AA8-95C2-15A2FE32AD99}"/>
    <dgm:cxn modelId="{8DA0713D-F0A1-4AE8-AA9B-CF3AD38962A1}" srcId="{1FFB4403-733D-41B9-983F-94C5B6953D23}" destId="{A2E1B96E-A75A-4DB0-A9E4-CC612AF8173D}" srcOrd="4" destOrd="0" parTransId="{E2D00EC9-8282-464F-A40C-325F344FE425}" sibTransId="{99A1FA5C-CE0E-458E-96F2-B95E6DAA5FA4}"/>
    <dgm:cxn modelId="{66F3C55E-60A5-4C5A-89D4-18E55BC1A3FC}" srcId="{1FFB4403-733D-41B9-983F-94C5B6953D23}" destId="{D75AEDD5-7B93-4227-BB6C-E8BCEB32DA06}" srcOrd="5" destOrd="0" parTransId="{C1AA6E24-FEA5-4A5C-A323-92D33A026F49}" sibTransId="{569028B8-3A22-4103-9F72-D98722FD1D19}"/>
    <dgm:cxn modelId="{8D9FF544-057D-4A43-A951-CED066F9365F}" srcId="{1FFB4403-733D-41B9-983F-94C5B6953D23}" destId="{32F7132A-3175-4F37-8C53-71CD598A43A9}" srcOrd="2" destOrd="0" parTransId="{79373232-E49C-4368-A2A8-B58781F2B525}" sibTransId="{164E79F7-CE01-44AE-B02E-452CCE26C9EB}"/>
    <dgm:cxn modelId="{83EDF268-A5FD-4BBB-AC2A-5A05F535EFB2}" srcId="{1FFB4403-733D-41B9-983F-94C5B6953D23}" destId="{77EAFD98-58A7-47A3-B6B4-AD117DEDFD02}" srcOrd="1" destOrd="0" parTransId="{2EA81743-EE98-44AF-AD54-7322482D36D8}" sibTransId="{A9ECB935-0A8C-4289-8706-3F6A244960D6}"/>
    <dgm:cxn modelId="{3306004D-46F5-4CC4-92AE-CD6A8CB7400F}" type="presOf" srcId="{98602A16-5247-424B-B08C-30BB9DEA75A9}" destId="{916EBA6A-A186-415E-B17D-B71E535EEFEA}" srcOrd="0" destOrd="0" presId="urn:microsoft.com/office/officeart/2005/8/layout/hList1"/>
    <dgm:cxn modelId="{F216284E-DC9F-405F-AFDB-9D6067ACC02C}" type="presOf" srcId="{AB9C94F5-798C-4E7A-B5A3-3B8951B6F0B1}" destId="{04CCF59A-49D4-447E-86E3-3DECDCF242D2}" srcOrd="0" destOrd="0" presId="urn:microsoft.com/office/officeart/2005/8/layout/hList1"/>
    <dgm:cxn modelId="{7C15D653-3C2C-4B54-84E4-0DE45EC0A650}" srcId="{1FFB4403-733D-41B9-983F-94C5B6953D23}" destId="{F6FFF043-AEDB-41E0-AC42-64FD407A27D3}" srcOrd="3" destOrd="0" parTransId="{FBCA6320-721F-44F3-A32F-7B03F764429F}" sibTransId="{AF78D4D4-7666-4007-BCE5-68CF6E022A4A}"/>
    <dgm:cxn modelId="{030B8054-EB90-4847-A0BF-1B0042AC820E}" type="presOf" srcId="{1FFB4403-733D-41B9-983F-94C5B6953D23}" destId="{4BEC95EA-5C65-4B7F-B35D-FCAAB783396F}" srcOrd="0" destOrd="0" presId="urn:microsoft.com/office/officeart/2005/8/layout/hList1"/>
    <dgm:cxn modelId="{20471375-384D-4FC0-96B7-CE9A4634FF86}" srcId="{1FFB4403-733D-41B9-983F-94C5B6953D23}" destId="{24DF3088-B13B-4F08-A169-91151B99EF95}" srcOrd="6" destOrd="0" parTransId="{52CC7651-C2BE-4B9E-89B1-DA0D5C01E8CC}" sibTransId="{87C9E960-119C-4CC1-89E1-3937E3A5184F}"/>
    <dgm:cxn modelId="{77542C98-F97C-4441-AAEB-C1B8E2C9A107}" type="presOf" srcId="{77EAFD98-58A7-47A3-B6B4-AD117DEDFD02}" destId="{04CCF59A-49D4-447E-86E3-3DECDCF242D2}" srcOrd="0" destOrd="1" presId="urn:microsoft.com/office/officeart/2005/8/layout/hList1"/>
    <dgm:cxn modelId="{0E35BAB1-9F30-4393-8792-9C07E61E9477}" type="presOf" srcId="{24DF3088-B13B-4F08-A169-91151B99EF95}" destId="{04CCF59A-49D4-447E-86E3-3DECDCF242D2}" srcOrd="0" destOrd="6" presId="urn:microsoft.com/office/officeart/2005/8/layout/hList1"/>
    <dgm:cxn modelId="{72015DC5-B265-4F69-8F58-0606C774D634}" type="presOf" srcId="{F6FFF043-AEDB-41E0-AC42-64FD407A27D3}" destId="{04CCF59A-49D4-447E-86E3-3DECDCF242D2}" srcOrd="0" destOrd="3" presId="urn:microsoft.com/office/officeart/2005/8/layout/hList1"/>
    <dgm:cxn modelId="{3E2483C5-9277-428C-9184-3A475AA0786D}" type="presOf" srcId="{32F7132A-3175-4F37-8C53-71CD598A43A9}" destId="{04CCF59A-49D4-447E-86E3-3DECDCF242D2}" srcOrd="0" destOrd="2" presId="urn:microsoft.com/office/officeart/2005/8/layout/hList1"/>
    <dgm:cxn modelId="{1010DFFA-FF20-4B28-AB47-6FFE05952535}" srcId="{1FFB4403-733D-41B9-983F-94C5B6953D23}" destId="{AB9C94F5-798C-4E7A-B5A3-3B8951B6F0B1}" srcOrd="0" destOrd="0" parTransId="{E359F656-F47E-4EA9-9E5B-B2F76A5B43EC}" sibTransId="{30589FAC-BF11-4F8E-96DE-37F09C64DB7C}"/>
    <dgm:cxn modelId="{2B5AF35D-DEFF-4AB7-B410-24F8F8E70EFB}" type="presParOf" srcId="{916EBA6A-A186-415E-B17D-B71E535EEFEA}" destId="{C645CB6B-2AE7-47A4-9784-72A9B7FDA0D7}" srcOrd="0" destOrd="0" presId="urn:microsoft.com/office/officeart/2005/8/layout/hList1"/>
    <dgm:cxn modelId="{55D251C0-E12C-4757-A6E5-A11B7E3FB798}" type="presParOf" srcId="{C645CB6B-2AE7-47A4-9784-72A9B7FDA0D7}" destId="{4BEC95EA-5C65-4B7F-B35D-FCAAB783396F}" srcOrd="0" destOrd="0" presId="urn:microsoft.com/office/officeart/2005/8/layout/hList1"/>
    <dgm:cxn modelId="{43E3F083-99A6-4C2A-A2A8-8A78F57803C3}" type="presParOf" srcId="{C645CB6B-2AE7-47A4-9784-72A9B7FDA0D7}" destId="{04CCF59A-49D4-447E-86E3-3DECDCF242D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1ABE542D-6136-4B36-9EDA-EC3A52A575A9}">
      <dgm:prSet/>
      <dgm:spPr/>
      <dgm:t>
        <a:bodyPr/>
        <a:lstStyle/>
        <a:p>
          <a:r>
            <a:rPr lang="en-GB">
              <a:latin typeface="Congenial" panose="02000503040000020004" pitchFamily="2" charset="0"/>
            </a:rPr>
            <a:t>Use activities the young person is familiar with. Confidence will be higher if young people are interacting while doing an activity  they are familiar with and enjoy. This may including beginning with interactions that incorporate the young person’s interests. </a:t>
          </a:r>
        </a:p>
      </dgm:t>
    </dgm:pt>
    <dgm:pt modelId="{6632E550-931D-4E5F-B1DD-94C6AB0985A3}" type="parTrans" cxnId="{72C98BD9-FA3D-4B91-A295-C84C106D80AA}">
      <dgm:prSet/>
      <dgm:spPr/>
      <dgm:t>
        <a:bodyPr/>
        <a:lstStyle/>
        <a:p>
          <a:endParaRPr lang="en-GB">
            <a:latin typeface="Congenial" panose="02000503040000020004" pitchFamily="2" charset="0"/>
          </a:endParaRPr>
        </a:p>
      </dgm:t>
    </dgm:pt>
    <dgm:pt modelId="{94BEFFF6-690E-4BCE-BAAA-5DED66BD69FB}" type="sibTrans" cxnId="{72C98BD9-FA3D-4B91-A295-C84C106D80AA}">
      <dgm:prSet/>
      <dgm:spPr/>
      <dgm:t>
        <a:bodyPr/>
        <a:lstStyle/>
        <a:p>
          <a:endParaRPr lang="en-GB">
            <a:latin typeface="Congenial" panose="02000503040000020004" pitchFamily="2" charset="0"/>
          </a:endParaRPr>
        </a:p>
      </dgm:t>
    </dgm:pt>
    <dgm:pt modelId="{16BB7707-BAD2-42F9-BBCD-81582B378D97}">
      <dgm:prSet/>
      <dgm:spPr/>
      <dgm:t>
        <a:bodyPr/>
        <a:lstStyle/>
        <a:p>
          <a:r>
            <a:rPr lang="en-GB">
              <a:latin typeface="Congenial" panose="02000503040000020004" pitchFamily="2" charset="0"/>
            </a:rPr>
            <a:t>Support young people in real-life situations. Young people will need time and support to apply developing skills and this will require involving everyone who is involved in the young person’s daily life to be mindful of their growing confidence and to reinforce positive social skills.  </a:t>
          </a:r>
        </a:p>
      </dgm:t>
    </dgm:pt>
    <dgm:pt modelId="{A7EAD11B-1FBE-4633-A2FA-8E42D9272244}" type="parTrans" cxnId="{508227DA-E3BF-4DC7-8916-621464015C7E}">
      <dgm:prSet/>
      <dgm:spPr/>
      <dgm:t>
        <a:bodyPr/>
        <a:lstStyle/>
        <a:p>
          <a:endParaRPr lang="en-GB">
            <a:latin typeface="Congenial" panose="02000503040000020004" pitchFamily="2" charset="0"/>
          </a:endParaRPr>
        </a:p>
      </dgm:t>
    </dgm:pt>
    <dgm:pt modelId="{A186FE21-9D50-4DF5-AC07-431270068C58}" type="sibTrans" cxnId="{508227DA-E3BF-4DC7-8916-621464015C7E}">
      <dgm:prSet/>
      <dgm:spPr/>
      <dgm:t>
        <a:bodyPr/>
        <a:lstStyle/>
        <a:p>
          <a:endParaRPr lang="en-GB">
            <a:latin typeface="Congenial" panose="02000503040000020004" pitchFamily="2" charset="0"/>
          </a:endParaRPr>
        </a:p>
      </dgm:t>
    </dgm:pt>
    <dgm:pt modelId="{45FB457F-E585-4AC0-8E4F-1872796C1C03}" type="pres">
      <dgm:prSet presAssocID="{CBA25E6C-CA90-454F-A086-3B39811FB84D}" presName="linear" presStyleCnt="0">
        <dgm:presLayoutVars>
          <dgm:animLvl val="lvl"/>
          <dgm:resizeHandles val="exact"/>
        </dgm:presLayoutVars>
      </dgm:prSet>
      <dgm:spPr/>
    </dgm:pt>
    <dgm:pt modelId="{CEF26C26-7728-4C13-A983-476CED1C5623}" type="pres">
      <dgm:prSet presAssocID="{1ABE542D-6136-4B36-9EDA-EC3A52A575A9}" presName="parentText" presStyleLbl="node1" presStyleIdx="0" presStyleCnt="2">
        <dgm:presLayoutVars>
          <dgm:chMax val="0"/>
          <dgm:bulletEnabled val="1"/>
        </dgm:presLayoutVars>
      </dgm:prSet>
      <dgm:spPr/>
    </dgm:pt>
    <dgm:pt modelId="{BCFDB324-2ADB-4BA1-B162-8E11D5C648A3}" type="pres">
      <dgm:prSet presAssocID="{94BEFFF6-690E-4BCE-BAAA-5DED66BD69FB}" presName="spacer" presStyleCnt="0"/>
      <dgm:spPr/>
    </dgm:pt>
    <dgm:pt modelId="{AB5CD986-74C4-4A86-9C36-30EAE637CFB7}" type="pres">
      <dgm:prSet presAssocID="{16BB7707-BAD2-42F9-BBCD-81582B378D97}" presName="parentText" presStyleLbl="node1" presStyleIdx="1" presStyleCnt="2">
        <dgm:presLayoutVars>
          <dgm:chMax val="0"/>
          <dgm:bulletEnabled val="1"/>
        </dgm:presLayoutVars>
      </dgm:prSet>
      <dgm:spPr/>
    </dgm:pt>
  </dgm:ptLst>
  <dgm:cxnLst>
    <dgm:cxn modelId="{D026FC87-2012-4273-8050-FF78578D0840}" type="presOf" srcId="{CBA25E6C-CA90-454F-A086-3B39811FB84D}" destId="{45FB457F-E585-4AC0-8E4F-1872796C1C03}" srcOrd="0" destOrd="0" presId="urn:microsoft.com/office/officeart/2005/8/layout/vList2"/>
    <dgm:cxn modelId="{4A1E0AA1-B1C4-4488-A538-4E2556FAD69A}" type="presOf" srcId="{1ABE542D-6136-4B36-9EDA-EC3A52A575A9}" destId="{CEF26C26-7728-4C13-A983-476CED1C5623}" srcOrd="0" destOrd="0" presId="urn:microsoft.com/office/officeart/2005/8/layout/vList2"/>
    <dgm:cxn modelId="{BE08F2CE-50AD-4880-AAD8-191D3DC5C35E}" type="presOf" srcId="{16BB7707-BAD2-42F9-BBCD-81582B378D97}" destId="{AB5CD986-74C4-4A86-9C36-30EAE637CFB7}" srcOrd="0" destOrd="0" presId="urn:microsoft.com/office/officeart/2005/8/layout/vList2"/>
    <dgm:cxn modelId="{72C98BD9-FA3D-4B91-A295-C84C106D80AA}" srcId="{CBA25E6C-CA90-454F-A086-3B39811FB84D}" destId="{1ABE542D-6136-4B36-9EDA-EC3A52A575A9}" srcOrd="0" destOrd="0" parTransId="{6632E550-931D-4E5F-B1DD-94C6AB0985A3}" sibTransId="{94BEFFF6-690E-4BCE-BAAA-5DED66BD69FB}"/>
    <dgm:cxn modelId="{508227DA-E3BF-4DC7-8916-621464015C7E}" srcId="{CBA25E6C-CA90-454F-A086-3B39811FB84D}" destId="{16BB7707-BAD2-42F9-BBCD-81582B378D97}" srcOrd="1" destOrd="0" parTransId="{A7EAD11B-1FBE-4633-A2FA-8E42D9272244}" sibTransId="{A186FE21-9D50-4DF5-AC07-431270068C58}"/>
    <dgm:cxn modelId="{F0E15E30-56CC-4EC1-AC8B-D7F30961B3B2}" type="presParOf" srcId="{45FB457F-E585-4AC0-8E4F-1872796C1C03}" destId="{CEF26C26-7728-4C13-A983-476CED1C5623}" srcOrd="0" destOrd="0" presId="urn:microsoft.com/office/officeart/2005/8/layout/vList2"/>
    <dgm:cxn modelId="{412C7A2E-2393-4655-8F3E-461C2F3FCA81}" type="presParOf" srcId="{45FB457F-E585-4AC0-8E4F-1872796C1C03}" destId="{BCFDB324-2ADB-4BA1-B162-8E11D5C648A3}" srcOrd="1" destOrd="0" presId="urn:microsoft.com/office/officeart/2005/8/layout/vList2"/>
    <dgm:cxn modelId="{F080BDB0-045A-4D1F-9376-E002FD830C76}" type="presParOf" srcId="{45FB457F-E585-4AC0-8E4F-1872796C1C03}" destId="{AB5CD986-74C4-4A86-9C36-30EAE637CFB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456F483B-4753-4B43-B41D-B07FF9362E5D}">
      <dgm:prSet/>
      <dgm:spPr/>
      <dgm:t>
        <a:bodyPr/>
        <a:lstStyle/>
        <a:p>
          <a:r>
            <a:rPr lang="en-US" b="0" i="0" dirty="0">
              <a:effectLst/>
              <a:latin typeface="Congenial" panose="02000503040000020004" pitchFamily="2" charset="0"/>
            </a:rPr>
            <a:t>Difficulties with processing, understanding and using language can lead to confusion and frustration. The young person can struggle to understand what is being asked but also struggles to explain how they feel and the knowledge they have.  </a:t>
          </a:r>
        </a:p>
      </dgm:t>
    </dgm:pt>
    <dgm:pt modelId="{984C0711-DB29-4F79-AE4C-57CDF2838D60}" type="parTrans" cxnId="{D5828D56-E1EE-4D41-BC5D-C97B9FEEFC42}">
      <dgm:prSet/>
      <dgm:spPr/>
      <dgm:t>
        <a:bodyPr/>
        <a:lstStyle/>
        <a:p>
          <a:endParaRPr lang="en-GB">
            <a:latin typeface="Congenial" panose="02000503040000020004" pitchFamily="2" charset="0"/>
          </a:endParaRPr>
        </a:p>
      </dgm:t>
    </dgm:pt>
    <dgm:pt modelId="{ECA6F41E-0A56-45EF-8C6C-0C5F582B73A7}" type="sibTrans" cxnId="{D5828D56-E1EE-4D41-BC5D-C97B9FEEFC42}">
      <dgm:prSet/>
      <dgm:spPr/>
      <dgm:t>
        <a:bodyPr/>
        <a:lstStyle/>
        <a:p>
          <a:endParaRPr lang="en-GB">
            <a:latin typeface="Congenial" panose="02000503040000020004" pitchFamily="2" charset="0"/>
          </a:endParaRPr>
        </a:p>
      </dgm:t>
    </dgm:pt>
    <dgm:pt modelId="{8B71D17D-0102-4A4D-A534-EED9FBF3F126}">
      <dgm:prSet/>
      <dgm:spPr/>
      <dgm:t>
        <a:bodyPr/>
        <a:lstStyle/>
        <a:p>
          <a:r>
            <a:rPr lang="en-US" b="0" i="0" dirty="0">
              <a:effectLst/>
              <a:latin typeface="Congenial" panose="02000503040000020004" pitchFamily="2" charset="0"/>
            </a:rPr>
            <a:t>If a young person struggles to get the right words out, the listener can become confused or impatient which can further increase frustration and anxiety, especially if the young person is asked to repeat themselves.  </a:t>
          </a:r>
        </a:p>
      </dgm:t>
    </dgm:pt>
    <dgm:pt modelId="{6902865F-CBC1-4958-9ED5-3395D481E378}" type="parTrans" cxnId="{DA2E573D-6171-41B6-84F8-0DA034556764}">
      <dgm:prSet/>
      <dgm:spPr/>
      <dgm:t>
        <a:bodyPr/>
        <a:lstStyle/>
        <a:p>
          <a:endParaRPr lang="en-GB">
            <a:latin typeface="Congenial" panose="02000503040000020004" pitchFamily="2" charset="0"/>
          </a:endParaRPr>
        </a:p>
      </dgm:t>
    </dgm:pt>
    <dgm:pt modelId="{D8384351-D12F-4881-811D-353D6115ADD0}" type="sibTrans" cxnId="{DA2E573D-6171-41B6-84F8-0DA034556764}">
      <dgm:prSet/>
      <dgm:spPr/>
      <dgm:t>
        <a:bodyPr/>
        <a:lstStyle/>
        <a:p>
          <a:endParaRPr lang="en-GB">
            <a:latin typeface="Congenial" panose="02000503040000020004" pitchFamily="2" charset="0"/>
          </a:endParaRPr>
        </a:p>
      </dgm:t>
    </dgm:pt>
    <dgm:pt modelId="{8844D533-252C-4BA6-8EAF-D0953C0EA17D}">
      <dgm:prSet/>
      <dgm:spPr/>
      <dgm:t>
        <a:bodyPr/>
        <a:lstStyle/>
        <a:p>
          <a:r>
            <a:rPr lang="en-US" b="0" i="0" dirty="0">
              <a:effectLst/>
              <a:latin typeface="Congenial" panose="02000503040000020004" pitchFamily="2" charset="0"/>
            </a:rPr>
            <a:t>Increased anxiety or distress  levels can make speech difficulties worse. </a:t>
          </a:r>
        </a:p>
      </dgm:t>
    </dgm:pt>
    <dgm:pt modelId="{82F857CF-8392-43FB-88AB-AB1027098667}" type="parTrans" cxnId="{BC91C982-B9F7-4824-A7EB-2ACBEA15D1B2}">
      <dgm:prSet/>
      <dgm:spPr/>
      <dgm:t>
        <a:bodyPr/>
        <a:lstStyle/>
        <a:p>
          <a:endParaRPr lang="en-GB">
            <a:latin typeface="Congenial" panose="02000503040000020004" pitchFamily="2" charset="0"/>
          </a:endParaRPr>
        </a:p>
      </dgm:t>
    </dgm:pt>
    <dgm:pt modelId="{3C1AEDCB-CB5E-4FDD-A852-31AD5D6CEA01}" type="sibTrans" cxnId="{BC91C982-B9F7-4824-A7EB-2ACBEA15D1B2}">
      <dgm:prSet/>
      <dgm:spPr/>
      <dgm:t>
        <a:bodyPr/>
        <a:lstStyle/>
        <a:p>
          <a:endParaRPr lang="en-GB">
            <a:latin typeface="Congenial" panose="02000503040000020004" pitchFamily="2" charset="0"/>
          </a:endParaRPr>
        </a:p>
      </dgm:t>
    </dgm:pt>
    <dgm:pt modelId="{6F0FDF83-B776-4766-83D2-1702E9882720}">
      <dgm:prSet/>
      <dgm:spPr/>
      <dgm:t>
        <a:bodyPr/>
        <a:lstStyle/>
        <a:p>
          <a:r>
            <a:rPr lang="en-US" b="0" i="0" dirty="0">
              <a:effectLst/>
              <a:latin typeface="Congenial" panose="02000503040000020004" pitchFamily="2" charset="0"/>
            </a:rPr>
            <a:t>The older pupils get, the more they are required  to rely on their understanding of language and this results in increased frustration and anxiety.</a:t>
          </a:r>
        </a:p>
      </dgm:t>
    </dgm:pt>
    <dgm:pt modelId="{69D422C4-7D0D-435B-A86D-6907A0CD4A4A}" type="parTrans" cxnId="{C8EF9DC1-0D33-4A83-BF5F-2DCE4F9D5C64}">
      <dgm:prSet/>
      <dgm:spPr/>
      <dgm:t>
        <a:bodyPr/>
        <a:lstStyle/>
        <a:p>
          <a:endParaRPr lang="en-GB">
            <a:latin typeface="Congenial" panose="02000503040000020004" pitchFamily="2" charset="0"/>
          </a:endParaRPr>
        </a:p>
      </dgm:t>
    </dgm:pt>
    <dgm:pt modelId="{8334746E-D12A-4ECC-A3D0-F9B192819043}" type="sibTrans" cxnId="{C8EF9DC1-0D33-4A83-BF5F-2DCE4F9D5C64}">
      <dgm:prSet/>
      <dgm:spPr/>
      <dgm:t>
        <a:bodyPr/>
        <a:lstStyle/>
        <a:p>
          <a:endParaRPr lang="en-GB">
            <a:latin typeface="Congenial" panose="02000503040000020004" pitchFamily="2" charset="0"/>
          </a:endParaRPr>
        </a:p>
      </dgm:t>
    </dgm:pt>
    <dgm:pt modelId="{E4C99E4F-B8EA-4722-81BB-2F5B87C2D80A}">
      <dgm:prSet/>
      <dgm:spPr/>
      <dgm:t>
        <a:bodyPr/>
        <a:lstStyle/>
        <a:p>
          <a:r>
            <a:rPr lang="en-US" b="0" i="0" dirty="0">
              <a:effectLst/>
              <a:latin typeface="Congenial" panose="02000503040000020004" pitchFamily="2" charset="0"/>
            </a:rPr>
            <a:t>When young people struggle to understand what other people are trying to say it can be challenging to support or comfort a child when they are distressed. When we try to comfort with lots of words this can overwhelm children who are already anxious. </a:t>
          </a:r>
        </a:p>
      </dgm:t>
    </dgm:pt>
    <dgm:pt modelId="{15F5AF33-6142-497F-9EEF-D3CC65F8B08E}" type="parTrans" cxnId="{60F704F9-BB95-436F-8797-620F0B795848}">
      <dgm:prSet/>
      <dgm:spPr/>
      <dgm:t>
        <a:bodyPr/>
        <a:lstStyle/>
        <a:p>
          <a:endParaRPr lang="en-GB">
            <a:latin typeface="Congenial" panose="02000503040000020004" pitchFamily="2" charset="0"/>
          </a:endParaRPr>
        </a:p>
      </dgm:t>
    </dgm:pt>
    <dgm:pt modelId="{79D08702-D30C-4F24-ADCB-15C47DA1E6C8}" type="sibTrans" cxnId="{60F704F9-BB95-436F-8797-620F0B795848}">
      <dgm:prSet/>
      <dgm:spPr/>
      <dgm:t>
        <a:bodyPr/>
        <a:lstStyle/>
        <a:p>
          <a:endParaRPr lang="en-GB">
            <a:latin typeface="Congenial" panose="02000503040000020004" pitchFamily="2" charset="0"/>
          </a:endParaRPr>
        </a:p>
      </dgm:t>
    </dgm:pt>
    <dgm:pt modelId="{778B3B8D-29F7-45B3-ABDC-99CE82664847}" type="pres">
      <dgm:prSet presAssocID="{CBA25E6C-CA90-454F-A086-3B39811FB84D}" presName="linear" presStyleCnt="0">
        <dgm:presLayoutVars>
          <dgm:animLvl val="lvl"/>
          <dgm:resizeHandles val="exact"/>
        </dgm:presLayoutVars>
      </dgm:prSet>
      <dgm:spPr/>
    </dgm:pt>
    <dgm:pt modelId="{DF668ECD-570D-41C4-AF64-BFFCE2B36DD5}" type="pres">
      <dgm:prSet presAssocID="{8B71D17D-0102-4A4D-A534-EED9FBF3F126}" presName="parentText" presStyleLbl="node1" presStyleIdx="0" presStyleCnt="5">
        <dgm:presLayoutVars>
          <dgm:chMax val="0"/>
          <dgm:bulletEnabled val="1"/>
        </dgm:presLayoutVars>
      </dgm:prSet>
      <dgm:spPr/>
    </dgm:pt>
    <dgm:pt modelId="{80FF2006-2B31-44BD-8828-88A88842C658}" type="pres">
      <dgm:prSet presAssocID="{D8384351-D12F-4881-811D-353D6115ADD0}" presName="spacer" presStyleCnt="0"/>
      <dgm:spPr/>
    </dgm:pt>
    <dgm:pt modelId="{FD6E06F2-303F-47E8-8C52-FE3C07A4E304}" type="pres">
      <dgm:prSet presAssocID="{8844D533-252C-4BA6-8EAF-D0953C0EA17D}" presName="parentText" presStyleLbl="node1" presStyleIdx="1" presStyleCnt="5">
        <dgm:presLayoutVars>
          <dgm:chMax val="0"/>
          <dgm:bulletEnabled val="1"/>
        </dgm:presLayoutVars>
      </dgm:prSet>
      <dgm:spPr/>
    </dgm:pt>
    <dgm:pt modelId="{A09E63B2-36E3-4E4D-B8EA-42E38718B8DD}" type="pres">
      <dgm:prSet presAssocID="{3C1AEDCB-CB5E-4FDD-A852-31AD5D6CEA01}" presName="spacer" presStyleCnt="0"/>
      <dgm:spPr/>
    </dgm:pt>
    <dgm:pt modelId="{3644F0BA-726E-435F-A97C-563B37199B13}" type="pres">
      <dgm:prSet presAssocID="{456F483B-4753-4B43-B41D-B07FF9362E5D}" presName="parentText" presStyleLbl="node1" presStyleIdx="2" presStyleCnt="5">
        <dgm:presLayoutVars>
          <dgm:chMax val="0"/>
          <dgm:bulletEnabled val="1"/>
        </dgm:presLayoutVars>
      </dgm:prSet>
      <dgm:spPr/>
    </dgm:pt>
    <dgm:pt modelId="{D4C0D468-DEC3-47E4-A1B5-5C50C3184B35}" type="pres">
      <dgm:prSet presAssocID="{ECA6F41E-0A56-45EF-8C6C-0C5F582B73A7}" presName="spacer" presStyleCnt="0"/>
      <dgm:spPr/>
    </dgm:pt>
    <dgm:pt modelId="{CF9BD540-159B-45FD-B400-4B1155DA3D44}" type="pres">
      <dgm:prSet presAssocID="{6F0FDF83-B776-4766-83D2-1702E9882720}" presName="parentText" presStyleLbl="node1" presStyleIdx="3" presStyleCnt="5">
        <dgm:presLayoutVars>
          <dgm:chMax val="0"/>
          <dgm:bulletEnabled val="1"/>
        </dgm:presLayoutVars>
      </dgm:prSet>
      <dgm:spPr/>
    </dgm:pt>
    <dgm:pt modelId="{5C23823A-A434-4CA3-8E06-56C4A8BB78B4}" type="pres">
      <dgm:prSet presAssocID="{8334746E-D12A-4ECC-A3D0-F9B192819043}" presName="spacer" presStyleCnt="0"/>
      <dgm:spPr/>
    </dgm:pt>
    <dgm:pt modelId="{BAB2FDFE-0CA4-4C2C-8B19-1306DE60BBB3}" type="pres">
      <dgm:prSet presAssocID="{E4C99E4F-B8EA-4722-81BB-2F5B87C2D80A}" presName="parentText" presStyleLbl="node1" presStyleIdx="4" presStyleCnt="5">
        <dgm:presLayoutVars>
          <dgm:chMax val="0"/>
          <dgm:bulletEnabled val="1"/>
        </dgm:presLayoutVars>
      </dgm:prSet>
      <dgm:spPr/>
    </dgm:pt>
  </dgm:ptLst>
  <dgm:cxnLst>
    <dgm:cxn modelId="{F6895415-C139-4AB6-A981-7107E0230D62}" type="presOf" srcId="{E4C99E4F-B8EA-4722-81BB-2F5B87C2D80A}" destId="{BAB2FDFE-0CA4-4C2C-8B19-1306DE60BBB3}" srcOrd="0" destOrd="0" presId="urn:microsoft.com/office/officeart/2005/8/layout/vList2"/>
    <dgm:cxn modelId="{D5F3BE1D-1A26-4E11-B951-9965D2414D84}" type="presOf" srcId="{6F0FDF83-B776-4766-83D2-1702E9882720}" destId="{CF9BD540-159B-45FD-B400-4B1155DA3D44}" srcOrd="0" destOrd="0" presId="urn:microsoft.com/office/officeart/2005/8/layout/vList2"/>
    <dgm:cxn modelId="{259AF322-79C6-45AB-B430-0D217969BD3F}" type="presOf" srcId="{456F483B-4753-4B43-B41D-B07FF9362E5D}" destId="{3644F0BA-726E-435F-A97C-563B37199B13}" srcOrd="0" destOrd="0" presId="urn:microsoft.com/office/officeart/2005/8/layout/vList2"/>
    <dgm:cxn modelId="{DE950A3D-F9DE-42E0-BC61-EC04A4BDCD62}" type="presOf" srcId="{8B71D17D-0102-4A4D-A534-EED9FBF3F126}" destId="{DF668ECD-570D-41C4-AF64-BFFCE2B36DD5}" srcOrd="0" destOrd="0" presId="urn:microsoft.com/office/officeart/2005/8/layout/vList2"/>
    <dgm:cxn modelId="{DA2E573D-6171-41B6-84F8-0DA034556764}" srcId="{CBA25E6C-CA90-454F-A086-3B39811FB84D}" destId="{8B71D17D-0102-4A4D-A534-EED9FBF3F126}" srcOrd="0" destOrd="0" parTransId="{6902865F-CBC1-4958-9ED5-3395D481E378}" sibTransId="{D8384351-D12F-4881-811D-353D6115ADD0}"/>
    <dgm:cxn modelId="{17F60E6C-CFC0-4432-9E91-2424A01BDCE0}" type="presOf" srcId="{8844D533-252C-4BA6-8EAF-D0953C0EA17D}" destId="{FD6E06F2-303F-47E8-8C52-FE3C07A4E304}" srcOrd="0" destOrd="0" presId="urn:microsoft.com/office/officeart/2005/8/layout/vList2"/>
    <dgm:cxn modelId="{BD249C71-6CF4-464F-909B-3760B3B76062}" type="presOf" srcId="{CBA25E6C-CA90-454F-A086-3B39811FB84D}" destId="{778B3B8D-29F7-45B3-ABDC-99CE82664847}" srcOrd="0" destOrd="0" presId="urn:microsoft.com/office/officeart/2005/8/layout/vList2"/>
    <dgm:cxn modelId="{D5828D56-E1EE-4D41-BC5D-C97B9FEEFC42}" srcId="{CBA25E6C-CA90-454F-A086-3B39811FB84D}" destId="{456F483B-4753-4B43-B41D-B07FF9362E5D}" srcOrd="2" destOrd="0" parTransId="{984C0711-DB29-4F79-AE4C-57CDF2838D60}" sibTransId="{ECA6F41E-0A56-45EF-8C6C-0C5F582B73A7}"/>
    <dgm:cxn modelId="{BC91C982-B9F7-4824-A7EB-2ACBEA15D1B2}" srcId="{CBA25E6C-CA90-454F-A086-3B39811FB84D}" destId="{8844D533-252C-4BA6-8EAF-D0953C0EA17D}" srcOrd="1" destOrd="0" parTransId="{82F857CF-8392-43FB-88AB-AB1027098667}" sibTransId="{3C1AEDCB-CB5E-4FDD-A852-31AD5D6CEA01}"/>
    <dgm:cxn modelId="{C8EF9DC1-0D33-4A83-BF5F-2DCE4F9D5C64}" srcId="{CBA25E6C-CA90-454F-A086-3B39811FB84D}" destId="{6F0FDF83-B776-4766-83D2-1702E9882720}" srcOrd="3" destOrd="0" parTransId="{69D422C4-7D0D-435B-A86D-6907A0CD4A4A}" sibTransId="{8334746E-D12A-4ECC-A3D0-F9B192819043}"/>
    <dgm:cxn modelId="{60F704F9-BB95-436F-8797-620F0B795848}" srcId="{CBA25E6C-CA90-454F-A086-3B39811FB84D}" destId="{E4C99E4F-B8EA-4722-81BB-2F5B87C2D80A}" srcOrd="4" destOrd="0" parTransId="{15F5AF33-6142-497F-9EEF-D3CC65F8B08E}" sibTransId="{79D08702-D30C-4F24-ADCB-15C47DA1E6C8}"/>
    <dgm:cxn modelId="{091EA94D-F94E-485D-B091-12DCBDDBB2B2}" type="presParOf" srcId="{778B3B8D-29F7-45B3-ABDC-99CE82664847}" destId="{DF668ECD-570D-41C4-AF64-BFFCE2B36DD5}" srcOrd="0" destOrd="0" presId="urn:microsoft.com/office/officeart/2005/8/layout/vList2"/>
    <dgm:cxn modelId="{E1BC9079-D807-45E2-A9FE-BB2288781A3D}" type="presParOf" srcId="{778B3B8D-29F7-45B3-ABDC-99CE82664847}" destId="{80FF2006-2B31-44BD-8828-88A88842C658}" srcOrd="1" destOrd="0" presId="urn:microsoft.com/office/officeart/2005/8/layout/vList2"/>
    <dgm:cxn modelId="{415223EC-3DA6-41DB-A84A-33701A54AC7F}" type="presParOf" srcId="{778B3B8D-29F7-45B3-ABDC-99CE82664847}" destId="{FD6E06F2-303F-47E8-8C52-FE3C07A4E304}" srcOrd="2" destOrd="0" presId="urn:microsoft.com/office/officeart/2005/8/layout/vList2"/>
    <dgm:cxn modelId="{971AA9B5-B535-4F54-874A-9129921B98B5}" type="presParOf" srcId="{778B3B8D-29F7-45B3-ABDC-99CE82664847}" destId="{A09E63B2-36E3-4E4D-B8EA-42E38718B8DD}" srcOrd="3" destOrd="0" presId="urn:microsoft.com/office/officeart/2005/8/layout/vList2"/>
    <dgm:cxn modelId="{AAF3DAD7-C866-4369-96F1-894AD2F150E0}" type="presParOf" srcId="{778B3B8D-29F7-45B3-ABDC-99CE82664847}" destId="{3644F0BA-726E-435F-A97C-563B37199B13}" srcOrd="4" destOrd="0" presId="urn:microsoft.com/office/officeart/2005/8/layout/vList2"/>
    <dgm:cxn modelId="{C292912F-1366-4628-B7C5-40BAAA3150CA}" type="presParOf" srcId="{778B3B8D-29F7-45B3-ABDC-99CE82664847}" destId="{D4C0D468-DEC3-47E4-A1B5-5C50C3184B35}" srcOrd="5" destOrd="0" presId="urn:microsoft.com/office/officeart/2005/8/layout/vList2"/>
    <dgm:cxn modelId="{F6B9320A-1B3E-44D6-933E-408612CD2353}" type="presParOf" srcId="{778B3B8D-29F7-45B3-ABDC-99CE82664847}" destId="{CF9BD540-159B-45FD-B400-4B1155DA3D44}" srcOrd="6" destOrd="0" presId="urn:microsoft.com/office/officeart/2005/8/layout/vList2"/>
    <dgm:cxn modelId="{1F8EE118-4F02-4D22-B833-6C085B49C64D}" type="presParOf" srcId="{778B3B8D-29F7-45B3-ABDC-99CE82664847}" destId="{5C23823A-A434-4CA3-8E06-56C4A8BB78B4}" srcOrd="7" destOrd="0" presId="urn:microsoft.com/office/officeart/2005/8/layout/vList2"/>
    <dgm:cxn modelId="{F56F42C3-7E16-473D-A12E-2914DB8EA244}" type="presParOf" srcId="{778B3B8D-29F7-45B3-ABDC-99CE82664847}" destId="{BAB2FDFE-0CA4-4C2C-8B19-1306DE60BBB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14C82F0-D4BB-474F-ADF1-A0E00224FB1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4E0F6AD5-7B3A-443D-AF72-FCA29FA06C07}">
      <dgm:prSet phldrT="[Text]"/>
      <dgm:spPr/>
      <dgm:t>
        <a:bodyPr/>
        <a:lstStyle/>
        <a:p>
          <a:r>
            <a:rPr lang="en-GB"/>
            <a:t>Questions to Consider...</a:t>
          </a:r>
        </a:p>
      </dgm:t>
    </dgm:pt>
    <dgm:pt modelId="{7B2E4ACB-B8F6-40B1-9241-C273E0D12A53}" type="parTrans" cxnId="{D77FEBF0-CD2E-4A58-B9D4-C0BA52CAA1AB}">
      <dgm:prSet/>
      <dgm:spPr/>
      <dgm:t>
        <a:bodyPr/>
        <a:lstStyle/>
        <a:p>
          <a:endParaRPr lang="en-GB"/>
        </a:p>
      </dgm:t>
    </dgm:pt>
    <dgm:pt modelId="{F0B905CD-6008-49FC-B2B7-C0C3CF00C7EF}" type="sibTrans" cxnId="{D77FEBF0-CD2E-4A58-B9D4-C0BA52CAA1AB}">
      <dgm:prSet/>
      <dgm:spPr/>
      <dgm:t>
        <a:bodyPr/>
        <a:lstStyle/>
        <a:p>
          <a:endParaRPr lang="en-GB"/>
        </a:p>
      </dgm:t>
    </dgm:pt>
    <dgm:pt modelId="{944C677D-3EAE-47B3-85E2-7AF046566B72}">
      <dgm:prSet phldrT="[Text]"/>
      <dgm:spPr/>
      <dgm:t>
        <a:bodyPr/>
        <a:lstStyle/>
        <a:p>
          <a:r>
            <a:rPr lang="en-GB" i="1">
              <a:latin typeface="hero-new"/>
            </a:rPr>
            <a:t>Is the anxiety higher when a young person is required to process a lot of language?</a:t>
          </a:r>
        </a:p>
      </dgm:t>
    </dgm:pt>
    <dgm:pt modelId="{2153B85A-7329-491C-AF15-D18E411A9ED4}" type="sibTrans" cxnId="{52596675-24BA-4F3C-B3A6-74AC98E60D2C}">
      <dgm:prSet/>
      <dgm:spPr/>
      <dgm:t>
        <a:bodyPr/>
        <a:lstStyle/>
        <a:p>
          <a:endParaRPr lang="en-GB"/>
        </a:p>
      </dgm:t>
    </dgm:pt>
    <dgm:pt modelId="{0D75DC52-E7EC-4DC7-BBEB-066E7FA7E99F}" type="parTrans" cxnId="{52596675-24BA-4F3C-B3A6-74AC98E60D2C}">
      <dgm:prSet/>
      <dgm:spPr/>
      <dgm:t>
        <a:bodyPr/>
        <a:lstStyle/>
        <a:p>
          <a:endParaRPr lang="en-GB"/>
        </a:p>
      </dgm:t>
    </dgm:pt>
    <dgm:pt modelId="{C895BF2B-340E-422F-A5FD-3C5EAAF1CF16}">
      <dgm:prSet phldrT="[Text]"/>
      <dgm:spPr/>
      <dgm:t>
        <a:bodyPr/>
        <a:lstStyle/>
        <a:p>
          <a:r>
            <a:rPr lang="en-GB" i="1">
              <a:latin typeface="hero-new"/>
            </a:rPr>
            <a:t>Is the anxiety higher during group discussion?</a:t>
          </a:r>
        </a:p>
      </dgm:t>
    </dgm:pt>
    <dgm:pt modelId="{A6B7126C-4EAC-4458-8527-50E56694CB55}" type="parTrans" cxnId="{460F6E78-7426-482F-92A3-BB3E48E42670}">
      <dgm:prSet/>
      <dgm:spPr/>
      <dgm:t>
        <a:bodyPr/>
        <a:lstStyle/>
        <a:p>
          <a:endParaRPr lang="en-GB"/>
        </a:p>
      </dgm:t>
    </dgm:pt>
    <dgm:pt modelId="{FA30097D-0865-4321-BDE5-C2EC807D1DD8}" type="sibTrans" cxnId="{460F6E78-7426-482F-92A3-BB3E48E42670}">
      <dgm:prSet/>
      <dgm:spPr/>
      <dgm:t>
        <a:bodyPr/>
        <a:lstStyle/>
        <a:p>
          <a:endParaRPr lang="en-GB"/>
        </a:p>
      </dgm:t>
    </dgm:pt>
    <dgm:pt modelId="{C3AD83D4-3591-46D5-BE0F-763667498D61}">
      <dgm:prSet phldrT="[Text]"/>
      <dgm:spPr/>
      <dgm:t>
        <a:bodyPr/>
        <a:lstStyle/>
        <a:p>
          <a:r>
            <a:rPr lang="en-GB" i="1">
              <a:latin typeface="hero-new"/>
            </a:rPr>
            <a:t>Does the young person struggle engaging in conversation?</a:t>
          </a:r>
        </a:p>
      </dgm:t>
    </dgm:pt>
    <dgm:pt modelId="{CE37FDE7-DBA4-4373-9191-F7C3C03EDB7C}" type="parTrans" cxnId="{5CE93A94-F540-475C-BB29-9C5615447374}">
      <dgm:prSet/>
      <dgm:spPr/>
      <dgm:t>
        <a:bodyPr/>
        <a:lstStyle/>
        <a:p>
          <a:endParaRPr lang="en-GB"/>
        </a:p>
      </dgm:t>
    </dgm:pt>
    <dgm:pt modelId="{FB245BA4-62F3-456D-8490-1F2DF9C908C2}" type="sibTrans" cxnId="{5CE93A94-F540-475C-BB29-9C5615447374}">
      <dgm:prSet/>
      <dgm:spPr/>
      <dgm:t>
        <a:bodyPr/>
        <a:lstStyle/>
        <a:p>
          <a:endParaRPr lang="en-GB"/>
        </a:p>
      </dgm:t>
    </dgm:pt>
    <dgm:pt modelId="{9957BF5C-2949-4AEE-8CE0-B803ADD1B8CA}">
      <dgm:prSet phldrT="[Text]"/>
      <dgm:spPr/>
      <dgm:t>
        <a:bodyPr/>
        <a:lstStyle/>
        <a:p>
          <a:endParaRPr lang="en-GB" i="1">
            <a:latin typeface="hero-new"/>
          </a:endParaRPr>
        </a:p>
      </dgm:t>
    </dgm:pt>
    <dgm:pt modelId="{FEA0D3A3-B776-4D43-AB94-4766DF1D550F}" type="parTrans" cxnId="{FF1669E9-DB3C-4FA0-ABD3-08C8F3AE3B07}">
      <dgm:prSet/>
      <dgm:spPr/>
      <dgm:t>
        <a:bodyPr/>
        <a:lstStyle/>
        <a:p>
          <a:endParaRPr lang="en-GB"/>
        </a:p>
      </dgm:t>
    </dgm:pt>
    <dgm:pt modelId="{1129411E-0F46-4BBE-8D89-7180A723E04B}" type="sibTrans" cxnId="{FF1669E9-DB3C-4FA0-ABD3-08C8F3AE3B07}">
      <dgm:prSet/>
      <dgm:spPr/>
      <dgm:t>
        <a:bodyPr/>
        <a:lstStyle/>
        <a:p>
          <a:endParaRPr lang="en-GB"/>
        </a:p>
      </dgm:t>
    </dgm:pt>
    <dgm:pt modelId="{91719F26-C14D-47DB-9740-A453560CEDA6}">
      <dgm:prSet phldrT="[Text]"/>
      <dgm:spPr/>
      <dgm:t>
        <a:bodyPr/>
        <a:lstStyle/>
        <a:p>
          <a:r>
            <a:rPr lang="en-GB" i="1">
              <a:latin typeface="hero-new"/>
            </a:rPr>
            <a:t>Is the young person anxious when they struggle to get their point of view across?</a:t>
          </a:r>
        </a:p>
      </dgm:t>
    </dgm:pt>
    <dgm:pt modelId="{42C5E03F-2FC3-4A87-9BF5-E453E755AABB}" type="parTrans" cxnId="{1F5437E9-0FFB-40D6-B348-D7DA4A59DBCC}">
      <dgm:prSet/>
      <dgm:spPr/>
      <dgm:t>
        <a:bodyPr/>
        <a:lstStyle/>
        <a:p>
          <a:endParaRPr lang="en-GB"/>
        </a:p>
      </dgm:t>
    </dgm:pt>
    <dgm:pt modelId="{3A9BE075-91BA-4F39-8486-40585BC17293}" type="sibTrans" cxnId="{1F5437E9-0FFB-40D6-B348-D7DA4A59DBCC}">
      <dgm:prSet/>
      <dgm:spPr/>
      <dgm:t>
        <a:bodyPr/>
        <a:lstStyle/>
        <a:p>
          <a:endParaRPr lang="en-GB"/>
        </a:p>
      </dgm:t>
    </dgm:pt>
    <dgm:pt modelId="{18FD7BE2-6023-4E9B-A7F3-D47806AECE7B}">
      <dgm:prSet phldrT="[Text]"/>
      <dgm:spPr/>
      <dgm:t>
        <a:bodyPr/>
        <a:lstStyle/>
        <a:p>
          <a:r>
            <a:rPr lang="en-GB" i="1">
              <a:latin typeface="hero-new"/>
            </a:rPr>
            <a:t>Is anxiety higher when the young person is interacting with people who may not understand their speech?</a:t>
          </a:r>
        </a:p>
      </dgm:t>
    </dgm:pt>
    <dgm:pt modelId="{4B5188ED-71D9-42DE-8954-F63DD742CFE3}" type="parTrans" cxnId="{8358B479-9BC3-4350-AFCE-3EC7B9A32497}">
      <dgm:prSet/>
      <dgm:spPr/>
      <dgm:t>
        <a:bodyPr/>
        <a:lstStyle/>
        <a:p>
          <a:endParaRPr lang="en-GB"/>
        </a:p>
      </dgm:t>
    </dgm:pt>
    <dgm:pt modelId="{7251FCAA-83EC-44B4-A2E2-0278D2B412B4}" type="sibTrans" cxnId="{8358B479-9BC3-4350-AFCE-3EC7B9A32497}">
      <dgm:prSet/>
      <dgm:spPr/>
      <dgm:t>
        <a:bodyPr/>
        <a:lstStyle/>
        <a:p>
          <a:endParaRPr lang="en-GB"/>
        </a:p>
      </dgm:t>
    </dgm:pt>
    <dgm:pt modelId="{B38CC5F7-AEC8-4322-B9C5-F1569E0AACA1}" type="pres">
      <dgm:prSet presAssocID="{A14C82F0-D4BB-474F-ADF1-A0E00224FB15}" presName="Name0" presStyleCnt="0">
        <dgm:presLayoutVars>
          <dgm:dir/>
          <dgm:animLvl val="lvl"/>
          <dgm:resizeHandles val="exact"/>
        </dgm:presLayoutVars>
      </dgm:prSet>
      <dgm:spPr/>
    </dgm:pt>
    <dgm:pt modelId="{6ED5220A-1C9D-4278-AC85-18FC25AF5BB4}" type="pres">
      <dgm:prSet presAssocID="{4E0F6AD5-7B3A-443D-AF72-FCA29FA06C07}" presName="composite" presStyleCnt="0"/>
      <dgm:spPr/>
    </dgm:pt>
    <dgm:pt modelId="{CD230C6E-6912-4E0C-8632-1FD5447CCF1C}" type="pres">
      <dgm:prSet presAssocID="{4E0F6AD5-7B3A-443D-AF72-FCA29FA06C07}" presName="parTx" presStyleLbl="alignNode1" presStyleIdx="0" presStyleCnt="1">
        <dgm:presLayoutVars>
          <dgm:chMax val="0"/>
          <dgm:chPref val="0"/>
          <dgm:bulletEnabled val="1"/>
        </dgm:presLayoutVars>
      </dgm:prSet>
      <dgm:spPr/>
    </dgm:pt>
    <dgm:pt modelId="{BC3A562C-D470-499A-8010-80D70F38B09F}" type="pres">
      <dgm:prSet presAssocID="{4E0F6AD5-7B3A-443D-AF72-FCA29FA06C07}" presName="desTx" presStyleLbl="alignAccFollowNode1" presStyleIdx="0" presStyleCnt="1">
        <dgm:presLayoutVars>
          <dgm:bulletEnabled val="1"/>
        </dgm:presLayoutVars>
      </dgm:prSet>
      <dgm:spPr/>
    </dgm:pt>
  </dgm:ptLst>
  <dgm:cxnLst>
    <dgm:cxn modelId="{A5934A08-C989-4605-BEEA-47E30517AB0B}" type="presOf" srcId="{C3AD83D4-3591-46D5-BE0F-763667498D61}" destId="{BC3A562C-D470-499A-8010-80D70F38B09F}" srcOrd="0" destOrd="2" presId="urn:microsoft.com/office/officeart/2005/8/layout/hList1"/>
    <dgm:cxn modelId="{1280512A-441F-4C84-A1AC-E41CBDC8D951}" type="presOf" srcId="{4E0F6AD5-7B3A-443D-AF72-FCA29FA06C07}" destId="{CD230C6E-6912-4E0C-8632-1FD5447CCF1C}" srcOrd="0" destOrd="0" presId="urn:microsoft.com/office/officeart/2005/8/layout/hList1"/>
    <dgm:cxn modelId="{A657D94D-B700-4A1C-ACF4-6A4783F4D575}" type="presOf" srcId="{91719F26-C14D-47DB-9740-A453560CEDA6}" destId="{BC3A562C-D470-499A-8010-80D70F38B09F}" srcOrd="0" destOrd="3" presId="urn:microsoft.com/office/officeart/2005/8/layout/hList1"/>
    <dgm:cxn modelId="{52596675-24BA-4F3C-B3A6-74AC98E60D2C}" srcId="{4E0F6AD5-7B3A-443D-AF72-FCA29FA06C07}" destId="{944C677D-3EAE-47B3-85E2-7AF046566B72}" srcOrd="0" destOrd="0" parTransId="{0D75DC52-E7EC-4DC7-BBEB-066E7FA7E99F}" sibTransId="{2153B85A-7329-491C-AF15-D18E411A9ED4}"/>
    <dgm:cxn modelId="{460F6E78-7426-482F-92A3-BB3E48E42670}" srcId="{4E0F6AD5-7B3A-443D-AF72-FCA29FA06C07}" destId="{C895BF2B-340E-422F-A5FD-3C5EAAF1CF16}" srcOrd="1" destOrd="0" parTransId="{A6B7126C-4EAC-4458-8527-50E56694CB55}" sibTransId="{FA30097D-0865-4321-BDE5-C2EC807D1DD8}"/>
    <dgm:cxn modelId="{8358B479-9BC3-4350-AFCE-3EC7B9A32497}" srcId="{4E0F6AD5-7B3A-443D-AF72-FCA29FA06C07}" destId="{18FD7BE2-6023-4E9B-A7F3-D47806AECE7B}" srcOrd="4" destOrd="0" parTransId="{4B5188ED-71D9-42DE-8954-F63DD742CFE3}" sibTransId="{7251FCAA-83EC-44B4-A2E2-0278D2B412B4}"/>
    <dgm:cxn modelId="{5CE93A94-F540-475C-BB29-9C5615447374}" srcId="{4E0F6AD5-7B3A-443D-AF72-FCA29FA06C07}" destId="{C3AD83D4-3591-46D5-BE0F-763667498D61}" srcOrd="2" destOrd="0" parTransId="{CE37FDE7-DBA4-4373-9191-F7C3C03EDB7C}" sibTransId="{FB245BA4-62F3-456D-8490-1F2DF9C908C2}"/>
    <dgm:cxn modelId="{1F66E699-C063-46A4-8D32-A2F151C5C4AC}" type="presOf" srcId="{C895BF2B-340E-422F-A5FD-3C5EAAF1CF16}" destId="{BC3A562C-D470-499A-8010-80D70F38B09F}" srcOrd="0" destOrd="1" presId="urn:microsoft.com/office/officeart/2005/8/layout/hList1"/>
    <dgm:cxn modelId="{28B8F5B2-9751-47E5-933B-BAD971111C73}" type="presOf" srcId="{944C677D-3EAE-47B3-85E2-7AF046566B72}" destId="{BC3A562C-D470-499A-8010-80D70F38B09F}" srcOrd="0" destOrd="0" presId="urn:microsoft.com/office/officeart/2005/8/layout/hList1"/>
    <dgm:cxn modelId="{91106FC5-9F19-44DE-8849-5CF9564D7981}" type="presOf" srcId="{9957BF5C-2949-4AEE-8CE0-B803ADD1B8CA}" destId="{BC3A562C-D470-499A-8010-80D70F38B09F}" srcOrd="0" destOrd="5" presId="urn:microsoft.com/office/officeart/2005/8/layout/hList1"/>
    <dgm:cxn modelId="{A633FED8-738B-477E-890C-39543450BCEA}" type="presOf" srcId="{18FD7BE2-6023-4E9B-A7F3-D47806AECE7B}" destId="{BC3A562C-D470-499A-8010-80D70F38B09F}" srcOrd="0" destOrd="4" presId="urn:microsoft.com/office/officeart/2005/8/layout/hList1"/>
    <dgm:cxn modelId="{6E634EDF-04C0-473B-925C-F0783EC1339C}" type="presOf" srcId="{A14C82F0-D4BB-474F-ADF1-A0E00224FB15}" destId="{B38CC5F7-AEC8-4322-B9C5-F1569E0AACA1}" srcOrd="0" destOrd="0" presId="urn:microsoft.com/office/officeart/2005/8/layout/hList1"/>
    <dgm:cxn modelId="{1F5437E9-0FFB-40D6-B348-D7DA4A59DBCC}" srcId="{4E0F6AD5-7B3A-443D-AF72-FCA29FA06C07}" destId="{91719F26-C14D-47DB-9740-A453560CEDA6}" srcOrd="3" destOrd="0" parTransId="{42C5E03F-2FC3-4A87-9BF5-E453E755AABB}" sibTransId="{3A9BE075-91BA-4F39-8486-40585BC17293}"/>
    <dgm:cxn modelId="{FF1669E9-DB3C-4FA0-ABD3-08C8F3AE3B07}" srcId="{4E0F6AD5-7B3A-443D-AF72-FCA29FA06C07}" destId="{9957BF5C-2949-4AEE-8CE0-B803ADD1B8CA}" srcOrd="5" destOrd="0" parTransId="{FEA0D3A3-B776-4D43-AB94-4766DF1D550F}" sibTransId="{1129411E-0F46-4BBE-8D89-7180A723E04B}"/>
    <dgm:cxn modelId="{D77FEBF0-CD2E-4A58-B9D4-C0BA52CAA1AB}" srcId="{A14C82F0-D4BB-474F-ADF1-A0E00224FB15}" destId="{4E0F6AD5-7B3A-443D-AF72-FCA29FA06C07}" srcOrd="0" destOrd="0" parTransId="{7B2E4ACB-B8F6-40B1-9241-C273E0D12A53}" sibTransId="{F0B905CD-6008-49FC-B2B7-C0C3CF00C7EF}"/>
    <dgm:cxn modelId="{3C1A129A-6C0C-448B-AB36-D35B555C471C}" type="presParOf" srcId="{B38CC5F7-AEC8-4322-B9C5-F1569E0AACA1}" destId="{6ED5220A-1C9D-4278-AC85-18FC25AF5BB4}" srcOrd="0" destOrd="0" presId="urn:microsoft.com/office/officeart/2005/8/layout/hList1"/>
    <dgm:cxn modelId="{DD7D5AF8-5490-415F-A846-170207EFD2E5}" type="presParOf" srcId="{6ED5220A-1C9D-4278-AC85-18FC25AF5BB4}" destId="{CD230C6E-6912-4E0C-8632-1FD5447CCF1C}" srcOrd="0" destOrd="0" presId="urn:microsoft.com/office/officeart/2005/8/layout/hList1"/>
    <dgm:cxn modelId="{836949F4-86FE-48A7-9472-4F7DD9C8A7E7}" type="presParOf" srcId="{6ED5220A-1C9D-4278-AC85-18FC25AF5BB4}" destId="{BC3A562C-D470-499A-8010-80D70F38B09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BA25E6C-CA90-454F-A086-3B39811FB8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56F483B-4753-4B43-B41D-B07FF9362E5D}">
      <dgm:prSet custT="1"/>
      <dgm:spPr/>
      <dgm:t>
        <a:bodyPr/>
        <a:lstStyle/>
        <a:p>
          <a:r>
            <a:rPr lang="en-US" sz="1400" b="0" i="0">
              <a:effectLst/>
              <a:latin typeface="hero-new"/>
            </a:rPr>
            <a:t>YP struggles with vocabulary or finding the right word.</a:t>
          </a:r>
        </a:p>
      </dgm:t>
    </dgm:pt>
    <dgm:pt modelId="{984C0711-DB29-4F79-AE4C-57CDF2838D60}" type="parTrans" cxnId="{D5828D56-E1EE-4D41-BC5D-C97B9FEEFC42}">
      <dgm:prSet/>
      <dgm:spPr/>
      <dgm:t>
        <a:bodyPr/>
        <a:lstStyle/>
        <a:p>
          <a:endParaRPr lang="en-GB" sz="1400" b="0" i="0">
            <a:latin typeface="hero-new"/>
          </a:endParaRPr>
        </a:p>
      </dgm:t>
    </dgm:pt>
    <dgm:pt modelId="{ECA6F41E-0A56-45EF-8C6C-0C5F582B73A7}" type="sibTrans" cxnId="{D5828D56-E1EE-4D41-BC5D-C97B9FEEFC42}">
      <dgm:prSet/>
      <dgm:spPr/>
      <dgm:t>
        <a:bodyPr/>
        <a:lstStyle/>
        <a:p>
          <a:endParaRPr lang="en-GB" sz="1400" b="0" i="0">
            <a:latin typeface="hero-new"/>
          </a:endParaRPr>
        </a:p>
      </dgm:t>
    </dgm:pt>
    <dgm:pt modelId="{8844D533-252C-4BA6-8EAF-D0953C0EA17D}">
      <dgm:prSet custT="1"/>
      <dgm:spPr/>
      <dgm:t>
        <a:bodyPr/>
        <a:lstStyle/>
        <a:p>
          <a:r>
            <a:rPr lang="en-US" sz="1400" b="0" i="0" dirty="0">
              <a:effectLst/>
              <a:latin typeface="hero-new"/>
            </a:rPr>
            <a:t>YP finds it difficult to process and use language.</a:t>
          </a:r>
        </a:p>
      </dgm:t>
    </dgm:pt>
    <dgm:pt modelId="{82F857CF-8392-43FB-88AB-AB1027098667}" type="parTrans" cxnId="{BC91C982-B9F7-4824-A7EB-2ACBEA15D1B2}">
      <dgm:prSet/>
      <dgm:spPr/>
      <dgm:t>
        <a:bodyPr/>
        <a:lstStyle/>
        <a:p>
          <a:endParaRPr lang="en-GB" sz="1400" b="0" i="0">
            <a:latin typeface="hero-new"/>
          </a:endParaRPr>
        </a:p>
      </dgm:t>
    </dgm:pt>
    <dgm:pt modelId="{3C1AEDCB-CB5E-4FDD-A852-31AD5D6CEA01}" type="sibTrans" cxnId="{BC91C982-B9F7-4824-A7EB-2ACBEA15D1B2}">
      <dgm:prSet/>
      <dgm:spPr/>
      <dgm:t>
        <a:bodyPr/>
        <a:lstStyle/>
        <a:p>
          <a:endParaRPr lang="en-GB" sz="1400" b="0" i="0">
            <a:latin typeface="hero-new"/>
          </a:endParaRPr>
        </a:p>
      </dgm:t>
    </dgm:pt>
    <dgm:pt modelId="{CE7733D3-5E72-4F55-B484-6DE899564C57}">
      <dgm:prSet custT="1"/>
      <dgm:spPr/>
      <dgm:t>
        <a:bodyPr/>
        <a:lstStyle/>
        <a:p>
          <a:r>
            <a:rPr lang="en-US" sz="1400" b="0" i="0">
              <a:effectLst/>
              <a:latin typeface="hero-new"/>
            </a:rPr>
            <a:t>Often uses short, simplifies sentences.</a:t>
          </a:r>
        </a:p>
      </dgm:t>
    </dgm:pt>
    <dgm:pt modelId="{A355142A-7F95-4BF7-A2B7-B3134D8F578D}" type="parTrans" cxnId="{0B8E37A0-2F3A-4E2D-B2FB-848282C1C4A4}">
      <dgm:prSet/>
      <dgm:spPr/>
      <dgm:t>
        <a:bodyPr/>
        <a:lstStyle/>
        <a:p>
          <a:endParaRPr lang="en-GB" sz="1400" b="0" i="0">
            <a:latin typeface="hero-new"/>
          </a:endParaRPr>
        </a:p>
      </dgm:t>
    </dgm:pt>
    <dgm:pt modelId="{413213F9-AC8F-42ED-9112-A78B4EAADB0A}" type="sibTrans" cxnId="{0B8E37A0-2F3A-4E2D-B2FB-848282C1C4A4}">
      <dgm:prSet/>
      <dgm:spPr/>
      <dgm:t>
        <a:bodyPr/>
        <a:lstStyle/>
        <a:p>
          <a:endParaRPr lang="en-GB" sz="1400" b="0" i="0">
            <a:latin typeface="hero-new"/>
          </a:endParaRPr>
        </a:p>
      </dgm:t>
    </dgm:pt>
    <dgm:pt modelId="{C82D8316-93EF-4A86-8817-4C37A6F776CA}">
      <dgm:prSet custT="1"/>
      <dgm:spPr/>
      <dgm:t>
        <a:bodyPr/>
        <a:lstStyle/>
        <a:p>
          <a:r>
            <a:rPr lang="en-US" sz="1400" b="0" i="0">
              <a:effectLst/>
              <a:latin typeface="hero-new"/>
            </a:rPr>
            <a:t>YP can become frustrated / anxious when asked to explain an answer or knowledge. </a:t>
          </a:r>
        </a:p>
      </dgm:t>
    </dgm:pt>
    <dgm:pt modelId="{0827B4A0-800B-4978-83F3-60B4785AC649}" type="parTrans" cxnId="{92D90CF1-9F54-4AFA-941C-D82D1DA78501}">
      <dgm:prSet/>
      <dgm:spPr/>
      <dgm:t>
        <a:bodyPr/>
        <a:lstStyle/>
        <a:p>
          <a:endParaRPr lang="en-GB" sz="1400" b="0"/>
        </a:p>
      </dgm:t>
    </dgm:pt>
    <dgm:pt modelId="{C722B2A2-4824-4FEB-96D7-554FC69C1089}" type="sibTrans" cxnId="{92D90CF1-9F54-4AFA-941C-D82D1DA78501}">
      <dgm:prSet/>
      <dgm:spPr/>
      <dgm:t>
        <a:bodyPr/>
        <a:lstStyle/>
        <a:p>
          <a:endParaRPr lang="en-GB" sz="1400" b="0"/>
        </a:p>
      </dgm:t>
    </dgm:pt>
    <dgm:pt modelId="{0EEC0C8E-2B82-4292-A3F7-FD89BE0DA38B}">
      <dgm:prSet custT="1"/>
      <dgm:spPr/>
      <dgm:t>
        <a:bodyPr/>
        <a:lstStyle/>
        <a:p>
          <a:r>
            <a:rPr lang="en-US" sz="1400" b="0" i="0" dirty="0">
              <a:effectLst/>
              <a:latin typeface="hero-new"/>
            </a:rPr>
            <a:t>YP may appear to tune out when others are speaking as it is difficult to process and understand </a:t>
          </a:r>
        </a:p>
      </dgm:t>
    </dgm:pt>
    <dgm:pt modelId="{889509A7-6D87-42F7-B82D-067EF9666FB0}" type="parTrans" cxnId="{87F563CC-2E53-4782-8D28-1CEA1E155F19}">
      <dgm:prSet/>
      <dgm:spPr/>
      <dgm:t>
        <a:bodyPr/>
        <a:lstStyle/>
        <a:p>
          <a:endParaRPr lang="en-GB" sz="1400" b="0"/>
        </a:p>
      </dgm:t>
    </dgm:pt>
    <dgm:pt modelId="{26E55191-4432-4A11-84BB-C5FA46087DE9}" type="sibTrans" cxnId="{87F563CC-2E53-4782-8D28-1CEA1E155F19}">
      <dgm:prSet/>
      <dgm:spPr/>
      <dgm:t>
        <a:bodyPr/>
        <a:lstStyle/>
        <a:p>
          <a:endParaRPr lang="en-GB" sz="1400" b="0"/>
        </a:p>
      </dgm:t>
    </dgm:pt>
    <dgm:pt modelId="{BACA1E3F-BAE4-48A5-B157-2B3FF3DE4AD6}">
      <dgm:prSet custT="1"/>
      <dgm:spPr/>
      <dgm:t>
        <a:bodyPr/>
        <a:lstStyle/>
        <a:p>
          <a:pPr>
            <a:buFont typeface="Arial" panose="020B0604020202020204" pitchFamily="34" charset="0"/>
            <a:buChar char="•"/>
          </a:pPr>
          <a:r>
            <a:rPr lang="en-US" sz="1400" b="0" i="0" dirty="0">
              <a:effectLst/>
              <a:latin typeface="hero-new"/>
            </a:rPr>
            <a:t>Taking things literally and not understanding abstract concepts.</a:t>
          </a:r>
        </a:p>
      </dgm:t>
    </dgm:pt>
    <dgm:pt modelId="{26D2B666-554E-4887-82F4-DC4F76733DF7}" type="parTrans" cxnId="{06DD9875-34CC-4A02-8609-0EEF3AAABA58}">
      <dgm:prSet/>
      <dgm:spPr/>
      <dgm:t>
        <a:bodyPr/>
        <a:lstStyle/>
        <a:p>
          <a:endParaRPr lang="en-GB" sz="1400" b="0"/>
        </a:p>
      </dgm:t>
    </dgm:pt>
    <dgm:pt modelId="{DCD1B1CC-940E-47A0-B0E6-5EAA0A7EA580}" type="sibTrans" cxnId="{06DD9875-34CC-4A02-8609-0EEF3AAABA58}">
      <dgm:prSet/>
      <dgm:spPr/>
      <dgm:t>
        <a:bodyPr/>
        <a:lstStyle/>
        <a:p>
          <a:endParaRPr lang="en-GB" sz="1400" b="0"/>
        </a:p>
      </dgm:t>
    </dgm:pt>
    <dgm:pt modelId="{53FB42A5-015C-4EC0-B148-8DD853F0D571}">
      <dgm:prSet custT="1"/>
      <dgm:spPr/>
      <dgm:t>
        <a:bodyPr/>
        <a:lstStyle/>
        <a:p>
          <a:r>
            <a:rPr lang="en-US" sz="1400" b="0" i="0">
              <a:effectLst/>
              <a:latin typeface="hero-new"/>
            </a:rPr>
            <a:t>Needing extra time to process information or answer questions.</a:t>
          </a:r>
          <a:endParaRPr lang="en-US" sz="1400" b="0" i="0" dirty="0">
            <a:effectLst/>
            <a:latin typeface="hero-new"/>
          </a:endParaRPr>
        </a:p>
      </dgm:t>
    </dgm:pt>
    <dgm:pt modelId="{91510C4A-068B-4D12-84B7-BFBE90989529}" type="parTrans" cxnId="{CED50480-BE11-4339-8F48-06C04BAAC69C}">
      <dgm:prSet/>
      <dgm:spPr/>
      <dgm:t>
        <a:bodyPr/>
        <a:lstStyle/>
        <a:p>
          <a:endParaRPr lang="en-GB" sz="1400" b="0"/>
        </a:p>
      </dgm:t>
    </dgm:pt>
    <dgm:pt modelId="{3797C20F-7ADA-4401-9222-249EA3AE4D81}" type="sibTrans" cxnId="{CED50480-BE11-4339-8F48-06C04BAAC69C}">
      <dgm:prSet/>
      <dgm:spPr/>
      <dgm:t>
        <a:bodyPr/>
        <a:lstStyle/>
        <a:p>
          <a:endParaRPr lang="en-GB" sz="1400" b="0"/>
        </a:p>
      </dgm:t>
    </dgm:pt>
    <dgm:pt modelId="{D114D3C1-5F17-41C9-AC06-A433C19B9CFB}">
      <dgm:prSet custT="1"/>
      <dgm:spPr/>
      <dgm:t>
        <a:bodyPr/>
        <a:lstStyle/>
        <a:p>
          <a:r>
            <a:rPr lang="en-US" sz="1400" b="0" i="0" dirty="0">
              <a:effectLst/>
              <a:latin typeface="hero-new"/>
            </a:rPr>
            <a:t>Repeating what others say to them (this is called echolalia).</a:t>
          </a:r>
        </a:p>
      </dgm:t>
    </dgm:pt>
    <dgm:pt modelId="{B2E04723-719D-4BB0-BF93-ADD7FEEAB720}" type="parTrans" cxnId="{B218337F-D508-42BE-9FA7-22A53DAEC6E5}">
      <dgm:prSet/>
      <dgm:spPr/>
      <dgm:t>
        <a:bodyPr/>
        <a:lstStyle/>
        <a:p>
          <a:endParaRPr lang="en-GB" sz="1400" b="0"/>
        </a:p>
      </dgm:t>
    </dgm:pt>
    <dgm:pt modelId="{D7A9179B-D3B0-456E-9236-A5C1F4A988D0}" type="sibTrans" cxnId="{B218337F-D508-42BE-9FA7-22A53DAEC6E5}">
      <dgm:prSet/>
      <dgm:spPr/>
      <dgm:t>
        <a:bodyPr/>
        <a:lstStyle/>
        <a:p>
          <a:endParaRPr lang="en-GB" sz="1400" b="0"/>
        </a:p>
      </dgm:t>
    </dgm:pt>
    <dgm:pt modelId="{584F5C4C-83C4-4E03-A1D5-CD6836014FAB}">
      <dgm:prSet custT="1"/>
      <dgm:spPr/>
      <dgm:t>
        <a:bodyPr/>
        <a:lstStyle/>
        <a:p>
          <a:r>
            <a:rPr lang="en-US" sz="1400" b="0" i="0">
              <a:effectLst/>
              <a:latin typeface="hero-new"/>
            </a:rPr>
            <a:t>Needing extra time to process information or answer questions.</a:t>
          </a:r>
          <a:endParaRPr lang="en-US" sz="1400" b="0" i="0" dirty="0">
            <a:effectLst/>
            <a:latin typeface="hero-new"/>
          </a:endParaRPr>
        </a:p>
      </dgm:t>
    </dgm:pt>
    <dgm:pt modelId="{F71BC51F-2050-4C3C-AB89-ADE56B4E5683}" type="parTrans" cxnId="{D2424007-0E46-4DBF-BCE0-8C392FA8E4A1}">
      <dgm:prSet/>
      <dgm:spPr/>
      <dgm:t>
        <a:bodyPr/>
        <a:lstStyle/>
        <a:p>
          <a:endParaRPr lang="en-GB" sz="1400" b="0"/>
        </a:p>
      </dgm:t>
    </dgm:pt>
    <dgm:pt modelId="{59E9483C-8C3E-4929-8441-34E65AFC4577}" type="sibTrans" cxnId="{D2424007-0E46-4DBF-BCE0-8C392FA8E4A1}">
      <dgm:prSet/>
      <dgm:spPr/>
      <dgm:t>
        <a:bodyPr/>
        <a:lstStyle/>
        <a:p>
          <a:endParaRPr lang="en-GB" sz="1400" b="0"/>
        </a:p>
      </dgm:t>
    </dgm:pt>
    <dgm:pt modelId="{541D402E-18FE-47DD-9C15-00950BAB392C}" type="pres">
      <dgm:prSet presAssocID="{CBA25E6C-CA90-454F-A086-3B39811FB84D}" presName="diagram" presStyleCnt="0">
        <dgm:presLayoutVars>
          <dgm:dir/>
          <dgm:resizeHandles val="exact"/>
        </dgm:presLayoutVars>
      </dgm:prSet>
      <dgm:spPr/>
    </dgm:pt>
    <dgm:pt modelId="{D8384539-179F-461D-87F2-4B11BCE88C54}" type="pres">
      <dgm:prSet presAssocID="{8844D533-252C-4BA6-8EAF-D0953C0EA17D}" presName="node" presStyleLbl="node1" presStyleIdx="0" presStyleCnt="9">
        <dgm:presLayoutVars>
          <dgm:bulletEnabled val="1"/>
        </dgm:presLayoutVars>
      </dgm:prSet>
      <dgm:spPr/>
    </dgm:pt>
    <dgm:pt modelId="{2FB77138-ACB3-487B-B807-A1082E3DFE9D}" type="pres">
      <dgm:prSet presAssocID="{3C1AEDCB-CB5E-4FDD-A852-31AD5D6CEA01}" presName="sibTrans" presStyleCnt="0"/>
      <dgm:spPr/>
    </dgm:pt>
    <dgm:pt modelId="{F55813ED-A5B3-4597-9480-C7791AA63755}" type="pres">
      <dgm:prSet presAssocID="{456F483B-4753-4B43-B41D-B07FF9362E5D}" presName="node" presStyleLbl="node1" presStyleIdx="1" presStyleCnt="9">
        <dgm:presLayoutVars>
          <dgm:bulletEnabled val="1"/>
        </dgm:presLayoutVars>
      </dgm:prSet>
      <dgm:spPr/>
    </dgm:pt>
    <dgm:pt modelId="{E5D0F10E-B13E-4C63-9074-6D082E49842F}" type="pres">
      <dgm:prSet presAssocID="{ECA6F41E-0A56-45EF-8C6C-0C5F582B73A7}" presName="sibTrans" presStyleCnt="0"/>
      <dgm:spPr/>
    </dgm:pt>
    <dgm:pt modelId="{B10AA026-2AFC-40DB-AD40-28143825C9B0}" type="pres">
      <dgm:prSet presAssocID="{CE7733D3-5E72-4F55-B484-6DE899564C57}" presName="node" presStyleLbl="node1" presStyleIdx="2" presStyleCnt="9">
        <dgm:presLayoutVars>
          <dgm:bulletEnabled val="1"/>
        </dgm:presLayoutVars>
      </dgm:prSet>
      <dgm:spPr/>
    </dgm:pt>
    <dgm:pt modelId="{8208744C-126F-49BB-9AAE-45CCF05F5C0D}" type="pres">
      <dgm:prSet presAssocID="{413213F9-AC8F-42ED-9112-A78B4EAADB0A}" presName="sibTrans" presStyleCnt="0"/>
      <dgm:spPr/>
    </dgm:pt>
    <dgm:pt modelId="{B232CD70-8E4A-406F-B6C3-B744BE22FAC7}" type="pres">
      <dgm:prSet presAssocID="{C82D8316-93EF-4A86-8817-4C37A6F776CA}" presName="node" presStyleLbl="node1" presStyleIdx="3" presStyleCnt="9">
        <dgm:presLayoutVars>
          <dgm:bulletEnabled val="1"/>
        </dgm:presLayoutVars>
      </dgm:prSet>
      <dgm:spPr/>
    </dgm:pt>
    <dgm:pt modelId="{180575C5-24FA-4D69-8311-7CBE476F52B3}" type="pres">
      <dgm:prSet presAssocID="{C722B2A2-4824-4FEB-96D7-554FC69C1089}" presName="sibTrans" presStyleCnt="0"/>
      <dgm:spPr/>
    </dgm:pt>
    <dgm:pt modelId="{9345C913-1A2A-40CE-9896-51D49A9A8544}" type="pres">
      <dgm:prSet presAssocID="{0EEC0C8E-2B82-4292-A3F7-FD89BE0DA38B}" presName="node" presStyleLbl="node1" presStyleIdx="4" presStyleCnt="9">
        <dgm:presLayoutVars>
          <dgm:bulletEnabled val="1"/>
        </dgm:presLayoutVars>
      </dgm:prSet>
      <dgm:spPr/>
    </dgm:pt>
    <dgm:pt modelId="{463E4547-B658-4769-BEF7-E9F849B7FB30}" type="pres">
      <dgm:prSet presAssocID="{26E55191-4432-4A11-84BB-C5FA46087DE9}" presName="sibTrans" presStyleCnt="0"/>
      <dgm:spPr/>
    </dgm:pt>
    <dgm:pt modelId="{EE5835E6-05DF-47DB-8962-3C875090FC0F}" type="pres">
      <dgm:prSet presAssocID="{BACA1E3F-BAE4-48A5-B157-2B3FF3DE4AD6}" presName="node" presStyleLbl="node1" presStyleIdx="5" presStyleCnt="9">
        <dgm:presLayoutVars>
          <dgm:bulletEnabled val="1"/>
        </dgm:presLayoutVars>
      </dgm:prSet>
      <dgm:spPr/>
    </dgm:pt>
    <dgm:pt modelId="{04EE4D3B-7FD9-46C5-9410-FD21884B821B}" type="pres">
      <dgm:prSet presAssocID="{DCD1B1CC-940E-47A0-B0E6-5EAA0A7EA580}" presName="sibTrans" presStyleCnt="0"/>
      <dgm:spPr/>
    </dgm:pt>
    <dgm:pt modelId="{00A813B6-35ED-45B1-AB5A-3B8DB61CC272}" type="pres">
      <dgm:prSet presAssocID="{53FB42A5-015C-4EC0-B148-8DD853F0D571}" presName="node" presStyleLbl="node1" presStyleIdx="6" presStyleCnt="9">
        <dgm:presLayoutVars>
          <dgm:bulletEnabled val="1"/>
        </dgm:presLayoutVars>
      </dgm:prSet>
      <dgm:spPr/>
    </dgm:pt>
    <dgm:pt modelId="{87978F6B-844F-4924-965B-30942D879ABB}" type="pres">
      <dgm:prSet presAssocID="{3797C20F-7ADA-4401-9222-249EA3AE4D81}" presName="sibTrans" presStyleCnt="0"/>
      <dgm:spPr/>
    </dgm:pt>
    <dgm:pt modelId="{E85EA483-2F74-4154-B815-1EC1F06C5C00}" type="pres">
      <dgm:prSet presAssocID="{D114D3C1-5F17-41C9-AC06-A433C19B9CFB}" presName="node" presStyleLbl="node1" presStyleIdx="7" presStyleCnt="9">
        <dgm:presLayoutVars>
          <dgm:bulletEnabled val="1"/>
        </dgm:presLayoutVars>
      </dgm:prSet>
      <dgm:spPr/>
    </dgm:pt>
    <dgm:pt modelId="{A041916D-DC9A-4735-9097-3CEDD8E82191}" type="pres">
      <dgm:prSet presAssocID="{D7A9179B-D3B0-456E-9236-A5C1F4A988D0}" presName="sibTrans" presStyleCnt="0"/>
      <dgm:spPr/>
    </dgm:pt>
    <dgm:pt modelId="{8211F535-CA42-455E-8FB6-BB26FD4CC512}" type="pres">
      <dgm:prSet presAssocID="{584F5C4C-83C4-4E03-A1D5-CD6836014FAB}" presName="node" presStyleLbl="node1" presStyleIdx="8" presStyleCnt="9">
        <dgm:presLayoutVars>
          <dgm:bulletEnabled val="1"/>
        </dgm:presLayoutVars>
      </dgm:prSet>
      <dgm:spPr/>
    </dgm:pt>
  </dgm:ptLst>
  <dgm:cxnLst>
    <dgm:cxn modelId="{D2424007-0E46-4DBF-BCE0-8C392FA8E4A1}" srcId="{CBA25E6C-CA90-454F-A086-3B39811FB84D}" destId="{584F5C4C-83C4-4E03-A1D5-CD6836014FAB}" srcOrd="8" destOrd="0" parTransId="{F71BC51F-2050-4C3C-AB89-ADE56B4E5683}" sibTransId="{59E9483C-8C3E-4929-8441-34E65AFC4577}"/>
    <dgm:cxn modelId="{002D5223-259E-4872-B793-DBACA2DF9133}" type="presOf" srcId="{D114D3C1-5F17-41C9-AC06-A433C19B9CFB}" destId="{E85EA483-2F74-4154-B815-1EC1F06C5C00}" srcOrd="0" destOrd="0" presId="urn:microsoft.com/office/officeart/2005/8/layout/default"/>
    <dgm:cxn modelId="{C8D7CC62-509A-4930-B1F8-D0E8E362D91E}" type="presOf" srcId="{CBA25E6C-CA90-454F-A086-3B39811FB84D}" destId="{541D402E-18FE-47DD-9C15-00950BAB392C}" srcOrd="0" destOrd="0" presId="urn:microsoft.com/office/officeart/2005/8/layout/default"/>
    <dgm:cxn modelId="{06DD9875-34CC-4A02-8609-0EEF3AAABA58}" srcId="{CBA25E6C-CA90-454F-A086-3B39811FB84D}" destId="{BACA1E3F-BAE4-48A5-B157-2B3FF3DE4AD6}" srcOrd="5" destOrd="0" parTransId="{26D2B666-554E-4887-82F4-DC4F76733DF7}" sibTransId="{DCD1B1CC-940E-47A0-B0E6-5EAA0A7EA580}"/>
    <dgm:cxn modelId="{D5828D56-E1EE-4D41-BC5D-C97B9FEEFC42}" srcId="{CBA25E6C-CA90-454F-A086-3B39811FB84D}" destId="{456F483B-4753-4B43-B41D-B07FF9362E5D}" srcOrd="1" destOrd="0" parTransId="{984C0711-DB29-4F79-AE4C-57CDF2838D60}" sibTransId="{ECA6F41E-0A56-45EF-8C6C-0C5F582B73A7}"/>
    <dgm:cxn modelId="{AC65CB5A-FA50-4283-98C4-06A139F231A3}" type="presOf" srcId="{8844D533-252C-4BA6-8EAF-D0953C0EA17D}" destId="{D8384539-179F-461D-87F2-4B11BCE88C54}" srcOrd="0" destOrd="0" presId="urn:microsoft.com/office/officeart/2005/8/layout/default"/>
    <dgm:cxn modelId="{B218337F-D508-42BE-9FA7-22A53DAEC6E5}" srcId="{CBA25E6C-CA90-454F-A086-3B39811FB84D}" destId="{D114D3C1-5F17-41C9-AC06-A433C19B9CFB}" srcOrd="7" destOrd="0" parTransId="{B2E04723-719D-4BB0-BF93-ADD7FEEAB720}" sibTransId="{D7A9179B-D3B0-456E-9236-A5C1F4A988D0}"/>
    <dgm:cxn modelId="{CED50480-BE11-4339-8F48-06C04BAAC69C}" srcId="{CBA25E6C-CA90-454F-A086-3B39811FB84D}" destId="{53FB42A5-015C-4EC0-B148-8DD853F0D571}" srcOrd="6" destOrd="0" parTransId="{91510C4A-068B-4D12-84B7-BFBE90989529}" sibTransId="{3797C20F-7ADA-4401-9222-249EA3AE4D81}"/>
    <dgm:cxn modelId="{BC91C982-B9F7-4824-A7EB-2ACBEA15D1B2}" srcId="{CBA25E6C-CA90-454F-A086-3B39811FB84D}" destId="{8844D533-252C-4BA6-8EAF-D0953C0EA17D}" srcOrd="0" destOrd="0" parTransId="{82F857CF-8392-43FB-88AB-AB1027098667}" sibTransId="{3C1AEDCB-CB5E-4FDD-A852-31AD5D6CEA01}"/>
    <dgm:cxn modelId="{87502A84-D34E-4071-A810-57EDEFA706C2}" type="presOf" srcId="{BACA1E3F-BAE4-48A5-B157-2B3FF3DE4AD6}" destId="{EE5835E6-05DF-47DB-8962-3C875090FC0F}" srcOrd="0" destOrd="0" presId="urn:microsoft.com/office/officeart/2005/8/layout/default"/>
    <dgm:cxn modelId="{F4239C84-D6B5-4D54-ABAC-641CA0C73646}" type="presOf" srcId="{CE7733D3-5E72-4F55-B484-6DE899564C57}" destId="{B10AA026-2AFC-40DB-AD40-28143825C9B0}" srcOrd="0" destOrd="0" presId="urn:microsoft.com/office/officeart/2005/8/layout/default"/>
    <dgm:cxn modelId="{9BA31B9E-6BB6-41B3-AFDE-41997CCA4EED}" type="presOf" srcId="{0EEC0C8E-2B82-4292-A3F7-FD89BE0DA38B}" destId="{9345C913-1A2A-40CE-9896-51D49A9A8544}" srcOrd="0" destOrd="0" presId="urn:microsoft.com/office/officeart/2005/8/layout/default"/>
    <dgm:cxn modelId="{525BCF9F-F2C8-41BF-A167-CA4C67957546}" type="presOf" srcId="{584F5C4C-83C4-4E03-A1D5-CD6836014FAB}" destId="{8211F535-CA42-455E-8FB6-BB26FD4CC512}" srcOrd="0" destOrd="0" presId="urn:microsoft.com/office/officeart/2005/8/layout/default"/>
    <dgm:cxn modelId="{0B8E37A0-2F3A-4E2D-B2FB-848282C1C4A4}" srcId="{CBA25E6C-CA90-454F-A086-3B39811FB84D}" destId="{CE7733D3-5E72-4F55-B484-6DE899564C57}" srcOrd="2" destOrd="0" parTransId="{A355142A-7F95-4BF7-A2B7-B3134D8F578D}" sibTransId="{413213F9-AC8F-42ED-9112-A78B4EAADB0A}"/>
    <dgm:cxn modelId="{5C0552A0-A558-4401-B702-38609188508E}" type="presOf" srcId="{53FB42A5-015C-4EC0-B148-8DD853F0D571}" destId="{00A813B6-35ED-45B1-AB5A-3B8DB61CC272}" srcOrd="0" destOrd="0" presId="urn:microsoft.com/office/officeart/2005/8/layout/default"/>
    <dgm:cxn modelId="{A9CC70B2-F4F5-47F6-B577-CD8CF4302FD4}" type="presOf" srcId="{C82D8316-93EF-4A86-8817-4C37A6F776CA}" destId="{B232CD70-8E4A-406F-B6C3-B744BE22FAC7}" srcOrd="0" destOrd="0" presId="urn:microsoft.com/office/officeart/2005/8/layout/default"/>
    <dgm:cxn modelId="{87F563CC-2E53-4782-8D28-1CEA1E155F19}" srcId="{CBA25E6C-CA90-454F-A086-3B39811FB84D}" destId="{0EEC0C8E-2B82-4292-A3F7-FD89BE0DA38B}" srcOrd="4" destOrd="0" parTransId="{889509A7-6D87-42F7-B82D-067EF9666FB0}" sibTransId="{26E55191-4432-4A11-84BB-C5FA46087DE9}"/>
    <dgm:cxn modelId="{8B5DF9ED-CAC3-4C09-BAB8-59602C845F56}" type="presOf" srcId="{456F483B-4753-4B43-B41D-B07FF9362E5D}" destId="{F55813ED-A5B3-4597-9480-C7791AA63755}" srcOrd="0" destOrd="0" presId="urn:microsoft.com/office/officeart/2005/8/layout/default"/>
    <dgm:cxn modelId="{92D90CF1-9F54-4AFA-941C-D82D1DA78501}" srcId="{CBA25E6C-CA90-454F-A086-3B39811FB84D}" destId="{C82D8316-93EF-4A86-8817-4C37A6F776CA}" srcOrd="3" destOrd="0" parTransId="{0827B4A0-800B-4978-83F3-60B4785AC649}" sibTransId="{C722B2A2-4824-4FEB-96D7-554FC69C1089}"/>
    <dgm:cxn modelId="{5CA3A820-9790-47CB-9055-D742B5A59E11}" type="presParOf" srcId="{541D402E-18FE-47DD-9C15-00950BAB392C}" destId="{D8384539-179F-461D-87F2-4B11BCE88C54}" srcOrd="0" destOrd="0" presId="urn:microsoft.com/office/officeart/2005/8/layout/default"/>
    <dgm:cxn modelId="{0B0C9AD6-D0B9-48F8-A2E7-87B08B9AE434}" type="presParOf" srcId="{541D402E-18FE-47DD-9C15-00950BAB392C}" destId="{2FB77138-ACB3-487B-B807-A1082E3DFE9D}" srcOrd="1" destOrd="0" presId="urn:microsoft.com/office/officeart/2005/8/layout/default"/>
    <dgm:cxn modelId="{8F74D85D-0AE4-4341-BF05-89A183DD22CA}" type="presParOf" srcId="{541D402E-18FE-47DD-9C15-00950BAB392C}" destId="{F55813ED-A5B3-4597-9480-C7791AA63755}" srcOrd="2" destOrd="0" presId="urn:microsoft.com/office/officeart/2005/8/layout/default"/>
    <dgm:cxn modelId="{220A0A63-B6A2-4FD1-B817-08884382CC8A}" type="presParOf" srcId="{541D402E-18FE-47DD-9C15-00950BAB392C}" destId="{E5D0F10E-B13E-4C63-9074-6D082E49842F}" srcOrd="3" destOrd="0" presId="urn:microsoft.com/office/officeart/2005/8/layout/default"/>
    <dgm:cxn modelId="{6E35AF52-B267-4F39-A599-FD86B9CD23CF}" type="presParOf" srcId="{541D402E-18FE-47DD-9C15-00950BAB392C}" destId="{B10AA026-2AFC-40DB-AD40-28143825C9B0}" srcOrd="4" destOrd="0" presId="urn:microsoft.com/office/officeart/2005/8/layout/default"/>
    <dgm:cxn modelId="{AD8ABB82-8A34-40EA-8C79-08923FFA0405}" type="presParOf" srcId="{541D402E-18FE-47DD-9C15-00950BAB392C}" destId="{8208744C-126F-49BB-9AAE-45CCF05F5C0D}" srcOrd="5" destOrd="0" presId="urn:microsoft.com/office/officeart/2005/8/layout/default"/>
    <dgm:cxn modelId="{D9CBDBB7-4DFF-490E-AA21-7142BA745930}" type="presParOf" srcId="{541D402E-18FE-47DD-9C15-00950BAB392C}" destId="{B232CD70-8E4A-406F-B6C3-B744BE22FAC7}" srcOrd="6" destOrd="0" presId="urn:microsoft.com/office/officeart/2005/8/layout/default"/>
    <dgm:cxn modelId="{2128FBA0-E4FB-4A7A-A957-97A132E3D8BF}" type="presParOf" srcId="{541D402E-18FE-47DD-9C15-00950BAB392C}" destId="{180575C5-24FA-4D69-8311-7CBE476F52B3}" srcOrd="7" destOrd="0" presId="urn:microsoft.com/office/officeart/2005/8/layout/default"/>
    <dgm:cxn modelId="{2FF285A4-872A-43A9-8D53-640889A51CEE}" type="presParOf" srcId="{541D402E-18FE-47DD-9C15-00950BAB392C}" destId="{9345C913-1A2A-40CE-9896-51D49A9A8544}" srcOrd="8" destOrd="0" presId="urn:microsoft.com/office/officeart/2005/8/layout/default"/>
    <dgm:cxn modelId="{00F56521-DAA0-4A1C-B905-D924AC5448A8}" type="presParOf" srcId="{541D402E-18FE-47DD-9C15-00950BAB392C}" destId="{463E4547-B658-4769-BEF7-E9F849B7FB30}" srcOrd="9" destOrd="0" presId="urn:microsoft.com/office/officeart/2005/8/layout/default"/>
    <dgm:cxn modelId="{ADA4CEDE-2CCC-46EC-B70B-3B658B5522D9}" type="presParOf" srcId="{541D402E-18FE-47DD-9C15-00950BAB392C}" destId="{EE5835E6-05DF-47DB-8962-3C875090FC0F}" srcOrd="10" destOrd="0" presId="urn:microsoft.com/office/officeart/2005/8/layout/default"/>
    <dgm:cxn modelId="{7137FEA1-3889-4466-B5B4-AC6797D4D6A3}" type="presParOf" srcId="{541D402E-18FE-47DD-9C15-00950BAB392C}" destId="{04EE4D3B-7FD9-46C5-9410-FD21884B821B}" srcOrd="11" destOrd="0" presId="urn:microsoft.com/office/officeart/2005/8/layout/default"/>
    <dgm:cxn modelId="{387105AF-D800-4AB2-8B2D-EE5CD5377EC6}" type="presParOf" srcId="{541D402E-18FE-47DD-9C15-00950BAB392C}" destId="{00A813B6-35ED-45B1-AB5A-3B8DB61CC272}" srcOrd="12" destOrd="0" presId="urn:microsoft.com/office/officeart/2005/8/layout/default"/>
    <dgm:cxn modelId="{BF941205-E538-4696-B758-599088D47645}" type="presParOf" srcId="{541D402E-18FE-47DD-9C15-00950BAB392C}" destId="{87978F6B-844F-4924-965B-30942D879ABB}" srcOrd="13" destOrd="0" presId="urn:microsoft.com/office/officeart/2005/8/layout/default"/>
    <dgm:cxn modelId="{F4E4CAC0-802B-4FC1-AD0B-16E449C0D2DD}" type="presParOf" srcId="{541D402E-18FE-47DD-9C15-00950BAB392C}" destId="{E85EA483-2F74-4154-B815-1EC1F06C5C00}" srcOrd="14" destOrd="0" presId="urn:microsoft.com/office/officeart/2005/8/layout/default"/>
    <dgm:cxn modelId="{86F53568-83FF-400F-9A8B-7A1D56C08548}" type="presParOf" srcId="{541D402E-18FE-47DD-9C15-00950BAB392C}" destId="{A041916D-DC9A-4735-9097-3CEDD8E82191}" srcOrd="15" destOrd="0" presId="urn:microsoft.com/office/officeart/2005/8/layout/default"/>
    <dgm:cxn modelId="{CA6BBB61-EFC6-46EC-98E3-5B5F29D130A4}" type="presParOf" srcId="{541D402E-18FE-47DD-9C15-00950BAB392C}" destId="{8211F535-CA42-455E-8FB6-BB26FD4CC512}" srcOrd="1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4B9E0610-53FA-46D2-A9B4-62B2AAF3ACD6}">
      <dgm:prSet/>
      <dgm:spPr/>
      <dgm:t>
        <a:bodyPr/>
        <a:lstStyle/>
        <a:p>
          <a:r>
            <a:rPr lang="en-GB" dirty="0">
              <a:latin typeface="Congenial" panose="02000503040000020004" pitchFamily="2" charset="0"/>
            </a:rPr>
            <a:t>Use Visual Supports. Autistic young people tend to be visual learners and will find it easier to understand information when it is visually represented using photographs, drawings, diagrams, symbols or physical demonstrations. </a:t>
          </a:r>
        </a:p>
      </dgm:t>
    </dgm:pt>
    <dgm:pt modelId="{C22B3D37-71C5-4BB2-8D1C-7B863CD09B78}" type="parTrans" cxnId="{D3A0EC3C-9F2A-4891-9DD2-C67C95D85180}">
      <dgm:prSet/>
      <dgm:spPr/>
      <dgm:t>
        <a:bodyPr/>
        <a:lstStyle/>
        <a:p>
          <a:endParaRPr lang="en-GB">
            <a:latin typeface="Congenial" panose="02000503040000020004" pitchFamily="2" charset="0"/>
          </a:endParaRPr>
        </a:p>
      </dgm:t>
    </dgm:pt>
    <dgm:pt modelId="{B9302C88-ACC3-4D2A-AC9D-BCB8A22831BA}" type="sibTrans" cxnId="{D3A0EC3C-9F2A-4891-9DD2-C67C95D85180}">
      <dgm:prSet/>
      <dgm:spPr/>
      <dgm:t>
        <a:bodyPr/>
        <a:lstStyle/>
        <a:p>
          <a:endParaRPr lang="en-GB">
            <a:latin typeface="Congenial" panose="02000503040000020004" pitchFamily="2" charset="0"/>
          </a:endParaRPr>
        </a:p>
      </dgm:t>
    </dgm:pt>
    <dgm:pt modelId="{45FB457F-E585-4AC0-8E4F-1872796C1C03}" type="pres">
      <dgm:prSet presAssocID="{CBA25E6C-CA90-454F-A086-3B39811FB84D}" presName="linear" presStyleCnt="0">
        <dgm:presLayoutVars>
          <dgm:animLvl val="lvl"/>
          <dgm:resizeHandles val="exact"/>
        </dgm:presLayoutVars>
      </dgm:prSet>
      <dgm:spPr/>
    </dgm:pt>
    <dgm:pt modelId="{0AE617DD-BBDA-4641-9841-9A161425DC89}" type="pres">
      <dgm:prSet presAssocID="{4B9E0610-53FA-46D2-A9B4-62B2AAF3ACD6}" presName="parentText" presStyleLbl="node1" presStyleIdx="0" presStyleCnt="1" custLinFactNeighborX="-1234" custLinFactNeighborY="-53">
        <dgm:presLayoutVars>
          <dgm:chMax val="0"/>
          <dgm:bulletEnabled val="1"/>
        </dgm:presLayoutVars>
      </dgm:prSet>
      <dgm:spPr/>
    </dgm:pt>
  </dgm:ptLst>
  <dgm:cxnLst>
    <dgm:cxn modelId="{D3A0EC3C-9F2A-4891-9DD2-C67C95D85180}" srcId="{CBA25E6C-CA90-454F-A086-3B39811FB84D}" destId="{4B9E0610-53FA-46D2-A9B4-62B2AAF3ACD6}" srcOrd="0" destOrd="0" parTransId="{C22B3D37-71C5-4BB2-8D1C-7B863CD09B78}" sibTransId="{B9302C88-ACC3-4D2A-AC9D-BCB8A22831BA}"/>
    <dgm:cxn modelId="{C6898C4A-BA80-4A5F-ADDE-ADE0E9A8D3E2}" type="presOf" srcId="{4B9E0610-53FA-46D2-A9B4-62B2AAF3ACD6}" destId="{0AE617DD-BBDA-4641-9841-9A161425DC89}" srcOrd="0" destOrd="0" presId="urn:microsoft.com/office/officeart/2005/8/layout/vList2"/>
    <dgm:cxn modelId="{D026FC87-2012-4273-8050-FF78578D0840}" type="presOf" srcId="{CBA25E6C-CA90-454F-A086-3B39811FB84D}" destId="{45FB457F-E585-4AC0-8E4F-1872796C1C03}" srcOrd="0" destOrd="0" presId="urn:microsoft.com/office/officeart/2005/8/layout/vList2"/>
    <dgm:cxn modelId="{05905B8E-7B94-42FA-8A8F-0E9542150EB4}" type="presParOf" srcId="{45FB457F-E585-4AC0-8E4F-1872796C1C03}" destId="{0AE617DD-BBDA-4641-9841-9A161425DC8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4B9E0610-53FA-46D2-A9B4-62B2AAF3ACD6}">
      <dgm:prSet/>
      <dgm:spPr/>
      <dgm:t>
        <a:bodyPr/>
        <a:lstStyle/>
        <a:p>
          <a:r>
            <a:rPr lang="en-GB" dirty="0">
              <a:latin typeface="Congenial" panose="02000503040000020004" pitchFamily="2" charset="0"/>
            </a:rPr>
            <a:t>Deliver information at a manageable pace – share one instruction, piece of information at a time. </a:t>
          </a:r>
        </a:p>
      </dgm:t>
    </dgm:pt>
    <dgm:pt modelId="{C22B3D37-71C5-4BB2-8D1C-7B863CD09B78}" type="parTrans" cxnId="{D3A0EC3C-9F2A-4891-9DD2-C67C95D85180}">
      <dgm:prSet/>
      <dgm:spPr/>
      <dgm:t>
        <a:bodyPr/>
        <a:lstStyle/>
        <a:p>
          <a:endParaRPr lang="en-GB">
            <a:latin typeface="Congenial" panose="02000503040000020004" pitchFamily="2" charset="0"/>
          </a:endParaRPr>
        </a:p>
      </dgm:t>
    </dgm:pt>
    <dgm:pt modelId="{B9302C88-ACC3-4D2A-AC9D-BCB8A22831BA}" type="sibTrans" cxnId="{D3A0EC3C-9F2A-4891-9DD2-C67C95D85180}">
      <dgm:prSet/>
      <dgm:spPr/>
      <dgm:t>
        <a:bodyPr/>
        <a:lstStyle/>
        <a:p>
          <a:endParaRPr lang="en-GB">
            <a:latin typeface="Congenial" panose="02000503040000020004" pitchFamily="2" charset="0"/>
          </a:endParaRPr>
        </a:p>
      </dgm:t>
    </dgm:pt>
    <dgm:pt modelId="{1F082605-C603-4279-8B45-73C4DD546DE8}">
      <dgm:prSet/>
      <dgm:spPr/>
      <dgm:t>
        <a:bodyPr/>
        <a:lstStyle/>
        <a:p>
          <a:r>
            <a:rPr lang="en-GB" dirty="0">
              <a:latin typeface="Congenial" panose="02000503040000020004" pitchFamily="2" charset="0"/>
            </a:rPr>
            <a:t>Ensure you have the young person’s attention (make eye contact, address them by name, minimise distractions) and ask the child to repeat an instruction to check understanding. </a:t>
          </a:r>
        </a:p>
      </dgm:t>
    </dgm:pt>
    <dgm:pt modelId="{3AD1DB0A-C0C4-4552-BF24-7893DEEC409A}" type="parTrans" cxnId="{5D858B65-B699-47EE-ADE7-FFEC7EB976D5}">
      <dgm:prSet/>
      <dgm:spPr/>
      <dgm:t>
        <a:bodyPr/>
        <a:lstStyle/>
        <a:p>
          <a:endParaRPr lang="en-GB"/>
        </a:p>
      </dgm:t>
    </dgm:pt>
    <dgm:pt modelId="{B0B93148-673A-4CC3-AEA6-9704079729D6}" type="sibTrans" cxnId="{5D858B65-B699-47EE-ADE7-FFEC7EB976D5}">
      <dgm:prSet/>
      <dgm:spPr/>
      <dgm:t>
        <a:bodyPr/>
        <a:lstStyle/>
        <a:p>
          <a:endParaRPr lang="en-GB"/>
        </a:p>
      </dgm:t>
    </dgm:pt>
    <dgm:pt modelId="{F4CF2CC9-0548-4BA7-B254-9519616CAC81}">
      <dgm:prSet/>
      <dgm:spPr/>
      <dgm:t>
        <a:bodyPr/>
        <a:lstStyle/>
        <a:p>
          <a:r>
            <a:rPr lang="en-GB" dirty="0">
              <a:latin typeface="Congenial" panose="02000503040000020004" pitchFamily="2" charset="0"/>
              <a:cs typeface="Arial" panose="020B0604020202020204" pitchFamily="34" charset="0"/>
            </a:rPr>
            <a:t>Social narratives/social stories, patient journey and comic strips help understanding situations and what is to be expected.</a:t>
          </a:r>
          <a:endParaRPr lang="en-GB" dirty="0">
            <a:latin typeface="Congenial" panose="02000503040000020004" pitchFamily="2" charset="0"/>
          </a:endParaRPr>
        </a:p>
      </dgm:t>
    </dgm:pt>
    <dgm:pt modelId="{FC5FF6EB-17DF-42F0-9D32-F6A698F6D9B5}" type="parTrans" cxnId="{45025B66-B386-43A0-B4FD-7A40472301E3}">
      <dgm:prSet/>
      <dgm:spPr/>
      <dgm:t>
        <a:bodyPr/>
        <a:lstStyle/>
        <a:p>
          <a:endParaRPr lang="en-GB"/>
        </a:p>
      </dgm:t>
    </dgm:pt>
    <dgm:pt modelId="{08D74BFA-5A08-4F9D-AC36-729BC4FCBC0D}" type="sibTrans" cxnId="{45025B66-B386-43A0-B4FD-7A40472301E3}">
      <dgm:prSet/>
      <dgm:spPr/>
      <dgm:t>
        <a:bodyPr/>
        <a:lstStyle/>
        <a:p>
          <a:endParaRPr lang="en-GB"/>
        </a:p>
      </dgm:t>
    </dgm:pt>
    <dgm:pt modelId="{2072C8FA-2E76-4FC6-A432-94793C9D661D}">
      <dgm:prSet/>
      <dgm:spPr/>
      <dgm:t>
        <a:bodyPr/>
        <a:lstStyle/>
        <a:p>
          <a:pPr>
            <a:buFont typeface="Arial" panose="020B0604020202020204" pitchFamily="34" charset="0"/>
            <a:buChar char="•"/>
          </a:pPr>
          <a:r>
            <a:rPr lang="en-GB" dirty="0">
              <a:latin typeface="Congenial" panose="02000503040000020004" pitchFamily="2" charset="0"/>
              <a:cs typeface="Arial" panose="020B0604020202020204" pitchFamily="34" charset="0"/>
            </a:rPr>
            <a:t>Try not to ask too many questions / use lots of words / jargon. </a:t>
          </a:r>
        </a:p>
      </dgm:t>
    </dgm:pt>
    <dgm:pt modelId="{ABEA1709-BE1D-462D-A077-3713C99FBBBC}" type="parTrans" cxnId="{24E8FBC4-D0DA-4570-823F-7E8B23B6FA35}">
      <dgm:prSet/>
      <dgm:spPr/>
      <dgm:t>
        <a:bodyPr/>
        <a:lstStyle/>
        <a:p>
          <a:endParaRPr lang="en-GB"/>
        </a:p>
      </dgm:t>
    </dgm:pt>
    <dgm:pt modelId="{92BBCF1B-325A-47E3-B568-B590FE088A0C}" type="sibTrans" cxnId="{24E8FBC4-D0DA-4570-823F-7E8B23B6FA35}">
      <dgm:prSet/>
      <dgm:spPr/>
      <dgm:t>
        <a:bodyPr/>
        <a:lstStyle/>
        <a:p>
          <a:endParaRPr lang="en-GB"/>
        </a:p>
      </dgm:t>
    </dgm:pt>
    <dgm:pt modelId="{1F52C6EE-F8BB-4C6E-B937-037C63F01D15}">
      <dgm:prSet/>
      <dgm:spPr/>
      <dgm:t>
        <a:bodyPr/>
        <a:lstStyle/>
        <a:p>
          <a:r>
            <a:rPr lang="en-GB" dirty="0">
              <a:latin typeface="Congenial" panose="02000503040000020004" pitchFamily="2" charset="0"/>
              <a:cs typeface="Arial" panose="020B0604020202020204" pitchFamily="34" charset="0"/>
            </a:rPr>
            <a:t>Give a 6-10 second processing time. </a:t>
          </a:r>
        </a:p>
      </dgm:t>
    </dgm:pt>
    <dgm:pt modelId="{E920D414-9184-4771-B69D-DA4589819304}" type="parTrans" cxnId="{2E3191A9-C269-4F79-96EA-03C7DD3CD11C}">
      <dgm:prSet/>
      <dgm:spPr/>
      <dgm:t>
        <a:bodyPr/>
        <a:lstStyle/>
        <a:p>
          <a:endParaRPr lang="en-GB"/>
        </a:p>
      </dgm:t>
    </dgm:pt>
    <dgm:pt modelId="{6B926457-3733-4DC0-A7B7-83FEBA90E29E}" type="sibTrans" cxnId="{2E3191A9-C269-4F79-96EA-03C7DD3CD11C}">
      <dgm:prSet/>
      <dgm:spPr/>
      <dgm:t>
        <a:bodyPr/>
        <a:lstStyle/>
        <a:p>
          <a:endParaRPr lang="en-GB"/>
        </a:p>
      </dgm:t>
    </dgm:pt>
    <dgm:pt modelId="{45FB457F-E585-4AC0-8E4F-1872796C1C03}" type="pres">
      <dgm:prSet presAssocID="{CBA25E6C-CA90-454F-A086-3B39811FB84D}" presName="linear" presStyleCnt="0">
        <dgm:presLayoutVars>
          <dgm:animLvl val="lvl"/>
          <dgm:resizeHandles val="exact"/>
        </dgm:presLayoutVars>
      </dgm:prSet>
      <dgm:spPr/>
    </dgm:pt>
    <dgm:pt modelId="{0AE617DD-BBDA-4641-9841-9A161425DC89}" type="pres">
      <dgm:prSet presAssocID="{4B9E0610-53FA-46D2-A9B4-62B2AAF3ACD6}" presName="parentText" presStyleLbl="node1" presStyleIdx="0" presStyleCnt="5">
        <dgm:presLayoutVars>
          <dgm:chMax val="0"/>
          <dgm:bulletEnabled val="1"/>
        </dgm:presLayoutVars>
      </dgm:prSet>
      <dgm:spPr/>
    </dgm:pt>
    <dgm:pt modelId="{6631986D-0422-4916-9845-DDC7A64B8BDC}" type="pres">
      <dgm:prSet presAssocID="{B9302C88-ACC3-4D2A-AC9D-BCB8A22831BA}" presName="spacer" presStyleCnt="0"/>
      <dgm:spPr/>
    </dgm:pt>
    <dgm:pt modelId="{CA807744-D5C7-4FFE-8457-E73D0329C50A}" type="pres">
      <dgm:prSet presAssocID="{1F082605-C603-4279-8B45-73C4DD546DE8}" presName="parentText" presStyleLbl="node1" presStyleIdx="1" presStyleCnt="5">
        <dgm:presLayoutVars>
          <dgm:chMax val="0"/>
          <dgm:bulletEnabled val="1"/>
        </dgm:presLayoutVars>
      </dgm:prSet>
      <dgm:spPr/>
    </dgm:pt>
    <dgm:pt modelId="{9DD71CE4-0F45-4BC7-BFA0-D8A622F3C3E7}" type="pres">
      <dgm:prSet presAssocID="{B0B93148-673A-4CC3-AEA6-9704079729D6}" presName="spacer" presStyleCnt="0"/>
      <dgm:spPr/>
    </dgm:pt>
    <dgm:pt modelId="{8BE48B3F-FD89-4F21-8FA8-D9A2F370114D}" type="pres">
      <dgm:prSet presAssocID="{F4CF2CC9-0548-4BA7-B254-9519616CAC81}" presName="parentText" presStyleLbl="node1" presStyleIdx="2" presStyleCnt="5">
        <dgm:presLayoutVars>
          <dgm:chMax val="0"/>
          <dgm:bulletEnabled val="1"/>
        </dgm:presLayoutVars>
      </dgm:prSet>
      <dgm:spPr/>
    </dgm:pt>
    <dgm:pt modelId="{F3E6DC9B-913E-45BB-932E-C20801EFD7DF}" type="pres">
      <dgm:prSet presAssocID="{08D74BFA-5A08-4F9D-AC36-729BC4FCBC0D}" presName="spacer" presStyleCnt="0"/>
      <dgm:spPr/>
    </dgm:pt>
    <dgm:pt modelId="{8A815CB6-D578-46D1-ADED-D88FA6156E3C}" type="pres">
      <dgm:prSet presAssocID="{2072C8FA-2E76-4FC6-A432-94793C9D661D}" presName="parentText" presStyleLbl="node1" presStyleIdx="3" presStyleCnt="5">
        <dgm:presLayoutVars>
          <dgm:chMax val="0"/>
          <dgm:bulletEnabled val="1"/>
        </dgm:presLayoutVars>
      </dgm:prSet>
      <dgm:spPr/>
    </dgm:pt>
    <dgm:pt modelId="{160AC77B-1976-472D-B224-2D26DE08203B}" type="pres">
      <dgm:prSet presAssocID="{92BBCF1B-325A-47E3-B568-B590FE088A0C}" presName="spacer" presStyleCnt="0"/>
      <dgm:spPr/>
    </dgm:pt>
    <dgm:pt modelId="{8DD9DDC9-FFB3-4C8C-9904-910F0275E303}" type="pres">
      <dgm:prSet presAssocID="{1F52C6EE-F8BB-4C6E-B937-037C63F01D15}" presName="parentText" presStyleLbl="node1" presStyleIdx="4" presStyleCnt="5">
        <dgm:presLayoutVars>
          <dgm:chMax val="0"/>
          <dgm:bulletEnabled val="1"/>
        </dgm:presLayoutVars>
      </dgm:prSet>
      <dgm:spPr/>
    </dgm:pt>
  </dgm:ptLst>
  <dgm:cxnLst>
    <dgm:cxn modelId="{D3A0EC3C-9F2A-4891-9DD2-C67C95D85180}" srcId="{CBA25E6C-CA90-454F-A086-3B39811FB84D}" destId="{4B9E0610-53FA-46D2-A9B4-62B2AAF3ACD6}" srcOrd="0" destOrd="0" parTransId="{C22B3D37-71C5-4BB2-8D1C-7B863CD09B78}" sibTransId="{B9302C88-ACC3-4D2A-AC9D-BCB8A22831BA}"/>
    <dgm:cxn modelId="{66D0D33F-72C4-42BF-A65D-D7E624DCAEBA}" type="presOf" srcId="{1F52C6EE-F8BB-4C6E-B937-037C63F01D15}" destId="{8DD9DDC9-FFB3-4C8C-9904-910F0275E303}" srcOrd="0" destOrd="0" presId="urn:microsoft.com/office/officeart/2005/8/layout/vList2"/>
    <dgm:cxn modelId="{80066963-CE31-4EED-99C5-DDC18D26FF77}" type="presOf" srcId="{1F082605-C603-4279-8B45-73C4DD546DE8}" destId="{CA807744-D5C7-4FFE-8457-E73D0329C50A}" srcOrd="0" destOrd="0" presId="urn:microsoft.com/office/officeart/2005/8/layout/vList2"/>
    <dgm:cxn modelId="{5D858B65-B699-47EE-ADE7-FFEC7EB976D5}" srcId="{CBA25E6C-CA90-454F-A086-3B39811FB84D}" destId="{1F082605-C603-4279-8B45-73C4DD546DE8}" srcOrd="1" destOrd="0" parTransId="{3AD1DB0A-C0C4-4552-BF24-7893DEEC409A}" sibTransId="{B0B93148-673A-4CC3-AEA6-9704079729D6}"/>
    <dgm:cxn modelId="{45025B66-B386-43A0-B4FD-7A40472301E3}" srcId="{CBA25E6C-CA90-454F-A086-3B39811FB84D}" destId="{F4CF2CC9-0548-4BA7-B254-9519616CAC81}" srcOrd="2" destOrd="0" parTransId="{FC5FF6EB-17DF-42F0-9D32-F6A698F6D9B5}" sibTransId="{08D74BFA-5A08-4F9D-AC36-729BC4FCBC0D}"/>
    <dgm:cxn modelId="{C6898C4A-BA80-4A5F-ADDE-ADE0E9A8D3E2}" type="presOf" srcId="{4B9E0610-53FA-46D2-A9B4-62B2AAF3ACD6}" destId="{0AE617DD-BBDA-4641-9841-9A161425DC89}" srcOrd="0" destOrd="0" presId="urn:microsoft.com/office/officeart/2005/8/layout/vList2"/>
    <dgm:cxn modelId="{D026FC87-2012-4273-8050-FF78578D0840}" type="presOf" srcId="{CBA25E6C-CA90-454F-A086-3B39811FB84D}" destId="{45FB457F-E585-4AC0-8E4F-1872796C1C03}" srcOrd="0" destOrd="0" presId="urn:microsoft.com/office/officeart/2005/8/layout/vList2"/>
    <dgm:cxn modelId="{80A0B48A-68B5-4CC4-B761-310E859F0A08}" type="presOf" srcId="{F4CF2CC9-0548-4BA7-B254-9519616CAC81}" destId="{8BE48B3F-FD89-4F21-8FA8-D9A2F370114D}" srcOrd="0" destOrd="0" presId="urn:microsoft.com/office/officeart/2005/8/layout/vList2"/>
    <dgm:cxn modelId="{2E3191A9-C269-4F79-96EA-03C7DD3CD11C}" srcId="{CBA25E6C-CA90-454F-A086-3B39811FB84D}" destId="{1F52C6EE-F8BB-4C6E-B937-037C63F01D15}" srcOrd="4" destOrd="0" parTransId="{E920D414-9184-4771-B69D-DA4589819304}" sibTransId="{6B926457-3733-4DC0-A7B7-83FEBA90E29E}"/>
    <dgm:cxn modelId="{24E8FBC4-D0DA-4570-823F-7E8B23B6FA35}" srcId="{CBA25E6C-CA90-454F-A086-3B39811FB84D}" destId="{2072C8FA-2E76-4FC6-A432-94793C9D661D}" srcOrd="3" destOrd="0" parTransId="{ABEA1709-BE1D-462D-A077-3713C99FBBBC}" sibTransId="{92BBCF1B-325A-47E3-B568-B590FE088A0C}"/>
    <dgm:cxn modelId="{4984E0E5-880F-4C51-84B7-B8BF2D7C4DA0}" type="presOf" srcId="{2072C8FA-2E76-4FC6-A432-94793C9D661D}" destId="{8A815CB6-D578-46D1-ADED-D88FA6156E3C}" srcOrd="0" destOrd="0" presId="urn:microsoft.com/office/officeart/2005/8/layout/vList2"/>
    <dgm:cxn modelId="{05905B8E-7B94-42FA-8A8F-0E9542150EB4}" type="presParOf" srcId="{45FB457F-E585-4AC0-8E4F-1872796C1C03}" destId="{0AE617DD-BBDA-4641-9841-9A161425DC89}" srcOrd="0" destOrd="0" presId="urn:microsoft.com/office/officeart/2005/8/layout/vList2"/>
    <dgm:cxn modelId="{AFCE8610-2277-462E-A133-B4ACCF08691B}" type="presParOf" srcId="{45FB457F-E585-4AC0-8E4F-1872796C1C03}" destId="{6631986D-0422-4916-9845-DDC7A64B8BDC}" srcOrd="1" destOrd="0" presId="urn:microsoft.com/office/officeart/2005/8/layout/vList2"/>
    <dgm:cxn modelId="{6532D504-F3B4-4E4A-B93F-7A9067D117B2}" type="presParOf" srcId="{45FB457F-E585-4AC0-8E4F-1872796C1C03}" destId="{CA807744-D5C7-4FFE-8457-E73D0329C50A}" srcOrd="2" destOrd="0" presId="urn:microsoft.com/office/officeart/2005/8/layout/vList2"/>
    <dgm:cxn modelId="{06B121FF-E161-4FE8-8C97-A8C74E5FE959}" type="presParOf" srcId="{45FB457F-E585-4AC0-8E4F-1872796C1C03}" destId="{9DD71CE4-0F45-4BC7-BFA0-D8A622F3C3E7}" srcOrd="3" destOrd="0" presId="urn:microsoft.com/office/officeart/2005/8/layout/vList2"/>
    <dgm:cxn modelId="{AA759EC0-BF88-48E2-91E5-8892767FF95A}" type="presParOf" srcId="{45FB457F-E585-4AC0-8E4F-1872796C1C03}" destId="{8BE48B3F-FD89-4F21-8FA8-D9A2F370114D}" srcOrd="4" destOrd="0" presId="urn:microsoft.com/office/officeart/2005/8/layout/vList2"/>
    <dgm:cxn modelId="{F8061B10-2A56-4DAD-AE46-8C9E1EAEF1C1}" type="presParOf" srcId="{45FB457F-E585-4AC0-8E4F-1872796C1C03}" destId="{F3E6DC9B-913E-45BB-932E-C20801EFD7DF}" srcOrd="5" destOrd="0" presId="urn:microsoft.com/office/officeart/2005/8/layout/vList2"/>
    <dgm:cxn modelId="{80DC2495-76AD-49F0-8E8C-93D81A901525}" type="presParOf" srcId="{45FB457F-E585-4AC0-8E4F-1872796C1C03}" destId="{8A815CB6-D578-46D1-ADED-D88FA6156E3C}" srcOrd="6" destOrd="0" presId="urn:microsoft.com/office/officeart/2005/8/layout/vList2"/>
    <dgm:cxn modelId="{164D520D-BF95-4DB8-9C25-6B08ACA6FF1C}" type="presParOf" srcId="{45FB457F-E585-4AC0-8E4F-1872796C1C03}" destId="{160AC77B-1976-472D-B224-2D26DE08203B}" srcOrd="7" destOrd="0" presId="urn:microsoft.com/office/officeart/2005/8/layout/vList2"/>
    <dgm:cxn modelId="{77AB8E15-9572-4624-9D98-D8B43187B94D}" type="presParOf" srcId="{45FB457F-E585-4AC0-8E4F-1872796C1C03}" destId="{8DD9DDC9-FFB3-4C8C-9904-910F0275E30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r>
            <a:rPr lang="en-GB" b="0" i="1" dirty="0">
              <a:solidFill>
                <a:srgbClr val="3F3F3F"/>
              </a:solidFill>
              <a:effectLst/>
              <a:latin typeface="Congenial" panose="02000503040000020004" pitchFamily="2" charset="0"/>
            </a:rPr>
            <a:t>Children may struggle with both fine or gross motor skills. Affecting ability to perform in PE class, participate in a sport, use scissors, tying shoelaces or writing. </a:t>
          </a:r>
          <a:endParaRPr lang="en-US" b="0" i="1" dirty="0">
            <a:effectLst/>
            <a:latin typeface="Congenial" panose="02000503040000020004" pitchFamily="2" charset="0"/>
          </a:endParaRPr>
        </a:p>
      </dgm:t>
    </dgm:pt>
    <dgm:pt modelId="{62C74419-B545-4685-A4E2-A42D64898BE2}" type="parTrans" cxnId="{AD557A51-3260-40E1-87C3-246B8E129A07}">
      <dgm:prSet/>
      <dgm:spPr/>
      <dgm:t>
        <a:bodyPr/>
        <a:lstStyle/>
        <a:p>
          <a:endParaRPr lang="en-GB"/>
        </a:p>
      </dgm:t>
    </dgm:pt>
    <dgm:pt modelId="{98D005B9-2C53-4AA1-A717-F13A00B0285D}" type="sibTrans" cxnId="{AD557A51-3260-40E1-87C3-246B8E129A07}">
      <dgm:prSet/>
      <dgm:spPr/>
      <dgm:t>
        <a:bodyPr/>
        <a:lstStyle/>
        <a:p>
          <a:endParaRPr lang="en-GB"/>
        </a:p>
      </dgm:t>
    </dgm:pt>
    <dgm:pt modelId="{8B71D17D-0102-4A4D-A534-EED9FBF3F126}">
      <dgm:prSet/>
      <dgm:spPr/>
      <dgm:t>
        <a:bodyPr/>
        <a:lstStyle/>
        <a:p>
          <a:r>
            <a:rPr lang="en-US" b="0" i="1" dirty="0">
              <a:effectLst/>
              <a:latin typeface="Congenial" panose="02000503040000020004" pitchFamily="2" charset="0"/>
            </a:rPr>
            <a:t>Children may struggle with organizing their time well.</a:t>
          </a:r>
        </a:p>
      </dgm:t>
    </dgm:pt>
    <dgm:pt modelId="{6902865F-CBC1-4958-9ED5-3395D481E378}" type="parTrans" cxnId="{DA2E573D-6171-41B6-84F8-0DA034556764}">
      <dgm:prSet/>
      <dgm:spPr/>
      <dgm:t>
        <a:bodyPr/>
        <a:lstStyle/>
        <a:p>
          <a:endParaRPr lang="en-GB"/>
        </a:p>
      </dgm:t>
    </dgm:pt>
    <dgm:pt modelId="{D8384351-D12F-4881-811D-353D6115ADD0}" type="sibTrans" cxnId="{DA2E573D-6171-41B6-84F8-0DA034556764}">
      <dgm:prSet/>
      <dgm:spPr/>
      <dgm:t>
        <a:bodyPr/>
        <a:lstStyle/>
        <a:p>
          <a:endParaRPr lang="en-GB"/>
        </a:p>
      </dgm:t>
    </dgm:pt>
    <dgm:pt modelId="{1ED6420F-7DB3-4EE4-B1F4-B08309C1B3AF}">
      <dgm:prSet/>
      <dgm:spPr/>
      <dgm:t>
        <a:bodyPr/>
        <a:lstStyle/>
        <a:p>
          <a:r>
            <a:rPr lang="en-US" b="0" i="1" dirty="0">
              <a:effectLst/>
              <a:latin typeface="Congenial" panose="02000503040000020004" pitchFamily="2" charset="0"/>
            </a:rPr>
            <a:t>Young people may spend a lot of time studying but focus on the wrong topic. </a:t>
          </a:r>
        </a:p>
      </dgm:t>
    </dgm:pt>
    <dgm:pt modelId="{DE34C67B-AC82-4C19-8838-3E8ADC53C98F}" type="parTrans" cxnId="{4825FAFA-4246-4E27-9B82-A420E3FE5C31}">
      <dgm:prSet/>
      <dgm:spPr/>
      <dgm:t>
        <a:bodyPr/>
        <a:lstStyle/>
        <a:p>
          <a:endParaRPr lang="en-GB"/>
        </a:p>
      </dgm:t>
    </dgm:pt>
    <dgm:pt modelId="{3B9DCDC5-AF1D-4D83-A3B8-0DC9E4A3311F}" type="sibTrans" cxnId="{4825FAFA-4246-4E27-9B82-A420E3FE5C31}">
      <dgm:prSet/>
      <dgm:spPr/>
      <dgm:t>
        <a:bodyPr/>
        <a:lstStyle/>
        <a:p>
          <a:endParaRPr lang="en-GB"/>
        </a:p>
      </dgm:t>
    </dgm:pt>
    <dgm:pt modelId="{E597B95F-20BC-47B4-9051-D3CD3CC63739}">
      <dgm:prSet/>
      <dgm:spPr/>
      <dgm:t>
        <a:bodyPr/>
        <a:lstStyle/>
        <a:p>
          <a:r>
            <a:rPr lang="en-US" b="0" i="1" dirty="0">
              <a:effectLst/>
              <a:latin typeface="Congenial" panose="02000503040000020004" pitchFamily="2" charset="0"/>
            </a:rPr>
            <a:t>Young people recall facts about a subject confidently but struggles to </a:t>
          </a:r>
          <a:r>
            <a:rPr lang="en-US" b="0" i="1" dirty="0" err="1">
              <a:effectLst/>
              <a:latin typeface="Congenial" panose="02000503040000020004" pitchFamily="2" charset="0"/>
            </a:rPr>
            <a:t>organise</a:t>
          </a:r>
          <a:r>
            <a:rPr lang="en-US" b="0" i="1" dirty="0">
              <a:effectLst/>
              <a:latin typeface="Congenial" panose="02000503040000020004" pitchFamily="2" charset="0"/>
            </a:rPr>
            <a:t> thoughts to write an essay about it. </a:t>
          </a:r>
        </a:p>
      </dgm:t>
    </dgm:pt>
    <dgm:pt modelId="{9DF75590-5614-4F0B-BDAE-0A4F4D3B2E5D}" type="parTrans" cxnId="{B3CC3B05-E18D-449F-9BEE-5F9AC8DF59FE}">
      <dgm:prSet/>
      <dgm:spPr/>
      <dgm:t>
        <a:bodyPr/>
        <a:lstStyle/>
        <a:p>
          <a:endParaRPr lang="en-GB"/>
        </a:p>
      </dgm:t>
    </dgm:pt>
    <dgm:pt modelId="{A2FBF935-301F-4D78-90DB-A659408ECB57}" type="sibTrans" cxnId="{B3CC3B05-E18D-449F-9BEE-5F9AC8DF59FE}">
      <dgm:prSet/>
      <dgm:spPr/>
      <dgm:t>
        <a:bodyPr/>
        <a:lstStyle/>
        <a:p>
          <a:endParaRPr lang="en-GB"/>
        </a:p>
      </dgm:t>
    </dgm:pt>
    <dgm:pt modelId="{B91B8240-1E76-49AF-A7DD-32BB2D77FFA4}">
      <dgm:prSet/>
      <dgm:spPr/>
      <dgm:t>
        <a:bodyPr/>
        <a:lstStyle/>
        <a:p>
          <a:r>
            <a:rPr lang="en-US" b="0" i="1" dirty="0">
              <a:effectLst/>
              <a:latin typeface="Congenial" panose="02000503040000020004" pitchFamily="2" charset="0"/>
            </a:rPr>
            <a:t>Autistic young people will read fluently and accurately but can struggle understanding what they have read. </a:t>
          </a:r>
        </a:p>
      </dgm:t>
    </dgm:pt>
    <dgm:pt modelId="{DBE86F54-D010-4C5D-9793-61B4CDF51E76}" type="parTrans" cxnId="{9AFADD29-27EF-4BFA-A00F-77A703626225}">
      <dgm:prSet/>
      <dgm:spPr/>
      <dgm:t>
        <a:bodyPr/>
        <a:lstStyle/>
        <a:p>
          <a:endParaRPr lang="en-GB"/>
        </a:p>
      </dgm:t>
    </dgm:pt>
    <dgm:pt modelId="{CFAC36EE-DBF1-47D2-A8C1-830AB8C39F2C}" type="sibTrans" cxnId="{9AFADD29-27EF-4BFA-A00F-77A703626225}">
      <dgm:prSet/>
      <dgm:spPr/>
      <dgm:t>
        <a:bodyPr/>
        <a:lstStyle/>
        <a:p>
          <a:endParaRPr lang="en-GB"/>
        </a:p>
      </dgm:t>
    </dgm:pt>
    <dgm:pt modelId="{4C5B2611-6C88-4E67-B4CB-0EB750878A78}">
      <dgm:prSet/>
      <dgm:spPr/>
      <dgm:t>
        <a:bodyPr/>
        <a:lstStyle/>
        <a:p>
          <a:r>
            <a:rPr lang="en-US" b="0" i="1" dirty="0">
              <a:effectLst/>
              <a:latin typeface="Congenial" panose="02000503040000020004" pitchFamily="2" charset="0"/>
            </a:rPr>
            <a:t>Often, when video gaming young people can become quickly frustrated if there is a glitch, the game doesn’t go the way they were expecting or it does not save properly. </a:t>
          </a:r>
        </a:p>
      </dgm:t>
    </dgm:pt>
    <dgm:pt modelId="{C6A4D9BB-5A05-45B4-97CF-1141F9C7029C}" type="parTrans" cxnId="{4DE2B8AF-8427-4449-BBF9-841AB3F76CFD}">
      <dgm:prSet/>
      <dgm:spPr/>
      <dgm:t>
        <a:bodyPr/>
        <a:lstStyle/>
        <a:p>
          <a:endParaRPr lang="en-GB"/>
        </a:p>
      </dgm:t>
    </dgm:pt>
    <dgm:pt modelId="{015A0660-2AA9-4680-9220-0F34369BE1F3}" type="sibTrans" cxnId="{4DE2B8AF-8427-4449-BBF9-841AB3F76CFD}">
      <dgm:prSet/>
      <dgm:spPr/>
      <dgm:t>
        <a:bodyPr/>
        <a:lstStyle/>
        <a:p>
          <a:endParaRPr lang="en-GB"/>
        </a:p>
      </dgm:t>
    </dgm:pt>
    <dgm:pt modelId="{778B3B8D-29F7-45B3-ABDC-99CE82664847}" type="pres">
      <dgm:prSet presAssocID="{CBA25E6C-CA90-454F-A086-3B39811FB84D}" presName="linear" presStyleCnt="0">
        <dgm:presLayoutVars>
          <dgm:animLvl val="lvl"/>
          <dgm:resizeHandles val="exact"/>
        </dgm:presLayoutVars>
      </dgm:prSet>
      <dgm:spPr/>
    </dgm:pt>
    <dgm:pt modelId="{658B06CF-8B84-44DB-B95B-5F10B2B78890}" type="pres">
      <dgm:prSet presAssocID="{2BE58695-F2F7-4429-8B3A-2DDED23429D4}" presName="parentText" presStyleLbl="node1" presStyleIdx="0" presStyleCnt="6">
        <dgm:presLayoutVars>
          <dgm:chMax val="0"/>
          <dgm:bulletEnabled val="1"/>
        </dgm:presLayoutVars>
      </dgm:prSet>
      <dgm:spPr/>
    </dgm:pt>
    <dgm:pt modelId="{7C9B830B-47BA-4A12-840B-5F39E74325BF}" type="pres">
      <dgm:prSet presAssocID="{98D005B9-2C53-4AA1-A717-F13A00B0285D}" presName="spacer" presStyleCnt="0"/>
      <dgm:spPr/>
    </dgm:pt>
    <dgm:pt modelId="{DF668ECD-570D-41C4-AF64-BFFCE2B36DD5}" type="pres">
      <dgm:prSet presAssocID="{8B71D17D-0102-4A4D-A534-EED9FBF3F126}" presName="parentText" presStyleLbl="node1" presStyleIdx="1" presStyleCnt="6">
        <dgm:presLayoutVars>
          <dgm:chMax val="0"/>
          <dgm:bulletEnabled val="1"/>
        </dgm:presLayoutVars>
      </dgm:prSet>
      <dgm:spPr/>
    </dgm:pt>
    <dgm:pt modelId="{80FF2006-2B31-44BD-8828-88A88842C658}" type="pres">
      <dgm:prSet presAssocID="{D8384351-D12F-4881-811D-353D6115ADD0}" presName="spacer" presStyleCnt="0"/>
      <dgm:spPr/>
    </dgm:pt>
    <dgm:pt modelId="{876438AD-B47A-4D2F-B12A-5FFC274CB42C}" type="pres">
      <dgm:prSet presAssocID="{1ED6420F-7DB3-4EE4-B1F4-B08309C1B3AF}" presName="parentText" presStyleLbl="node1" presStyleIdx="2" presStyleCnt="6">
        <dgm:presLayoutVars>
          <dgm:chMax val="0"/>
          <dgm:bulletEnabled val="1"/>
        </dgm:presLayoutVars>
      </dgm:prSet>
      <dgm:spPr/>
    </dgm:pt>
    <dgm:pt modelId="{D52E04BF-2086-4D8B-83A8-8701C52DBBA7}" type="pres">
      <dgm:prSet presAssocID="{3B9DCDC5-AF1D-4D83-A3B8-0DC9E4A3311F}" presName="spacer" presStyleCnt="0"/>
      <dgm:spPr/>
    </dgm:pt>
    <dgm:pt modelId="{A5A56032-383E-4037-80CA-373F91CFAA24}" type="pres">
      <dgm:prSet presAssocID="{E597B95F-20BC-47B4-9051-D3CD3CC63739}" presName="parentText" presStyleLbl="node1" presStyleIdx="3" presStyleCnt="6">
        <dgm:presLayoutVars>
          <dgm:chMax val="0"/>
          <dgm:bulletEnabled val="1"/>
        </dgm:presLayoutVars>
      </dgm:prSet>
      <dgm:spPr/>
    </dgm:pt>
    <dgm:pt modelId="{072941D2-DB1D-40C3-9176-23744BF39A96}" type="pres">
      <dgm:prSet presAssocID="{A2FBF935-301F-4D78-90DB-A659408ECB57}" presName="spacer" presStyleCnt="0"/>
      <dgm:spPr/>
    </dgm:pt>
    <dgm:pt modelId="{DB31D9F1-D4C7-4DB6-94F9-E592F8818D9E}" type="pres">
      <dgm:prSet presAssocID="{B91B8240-1E76-49AF-A7DD-32BB2D77FFA4}" presName="parentText" presStyleLbl="node1" presStyleIdx="4" presStyleCnt="6">
        <dgm:presLayoutVars>
          <dgm:chMax val="0"/>
          <dgm:bulletEnabled val="1"/>
        </dgm:presLayoutVars>
      </dgm:prSet>
      <dgm:spPr/>
    </dgm:pt>
    <dgm:pt modelId="{684BADA6-3DC3-42A7-A7D6-0EEF8C2640CC}" type="pres">
      <dgm:prSet presAssocID="{CFAC36EE-DBF1-47D2-A8C1-830AB8C39F2C}" presName="spacer" presStyleCnt="0"/>
      <dgm:spPr/>
    </dgm:pt>
    <dgm:pt modelId="{5CF09418-5DE7-4880-87D6-9C1CFD6C76B3}" type="pres">
      <dgm:prSet presAssocID="{4C5B2611-6C88-4E67-B4CB-0EB750878A78}" presName="parentText" presStyleLbl="node1" presStyleIdx="5" presStyleCnt="6">
        <dgm:presLayoutVars>
          <dgm:chMax val="0"/>
          <dgm:bulletEnabled val="1"/>
        </dgm:presLayoutVars>
      </dgm:prSet>
      <dgm:spPr/>
    </dgm:pt>
  </dgm:ptLst>
  <dgm:cxnLst>
    <dgm:cxn modelId="{B3CC3B05-E18D-449F-9BEE-5F9AC8DF59FE}" srcId="{CBA25E6C-CA90-454F-A086-3B39811FB84D}" destId="{E597B95F-20BC-47B4-9051-D3CD3CC63739}" srcOrd="3" destOrd="0" parTransId="{9DF75590-5614-4F0B-BDAE-0A4F4D3B2E5D}" sibTransId="{A2FBF935-301F-4D78-90DB-A659408ECB57}"/>
    <dgm:cxn modelId="{9AFADD29-27EF-4BFA-A00F-77A703626225}" srcId="{CBA25E6C-CA90-454F-A086-3B39811FB84D}" destId="{B91B8240-1E76-49AF-A7DD-32BB2D77FFA4}" srcOrd="4" destOrd="0" parTransId="{DBE86F54-D010-4C5D-9793-61B4CDF51E76}" sibTransId="{CFAC36EE-DBF1-47D2-A8C1-830AB8C39F2C}"/>
    <dgm:cxn modelId="{DE950A3D-F9DE-42E0-BC61-EC04A4BDCD62}" type="presOf" srcId="{8B71D17D-0102-4A4D-A534-EED9FBF3F126}" destId="{DF668ECD-570D-41C4-AF64-BFFCE2B36DD5}" srcOrd="0" destOrd="0" presId="urn:microsoft.com/office/officeart/2005/8/layout/vList2"/>
    <dgm:cxn modelId="{DA2E573D-6171-41B6-84F8-0DA034556764}" srcId="{CBA25E6C-CA90-454F-A086-3B39811FB84D}" destId="{8B71D17D-0102-4A4D-A534-EED9FBF3F126}" srcOrd="1" destOrd="0" parTransId="{6902865F-CBC1-4958-9ED5-3395D481E378}" sibTransId="{D8384351-D12F-4881-811D-353D6115ADD0}"/>
    <dgm:cxn modelId="{BC8FF95E-5EF3-460D-A7B9-FC60A2F4082F}" type="presOf" srcId="{2BE58695-F2F7-4429-8B3A-2DDED23429D4}" destId="{658B06CF-8B84-44DB-B95B-5F10B2B78890}" srcOrd="0" destOrd="0" presId="urn:microsoft.com/office/officeart/2005/8/layout/vList2"/>
    <dgm:cxn modelId="{41761847-74F8-4A1B-A538-9EED470A94C5}" type="presOf" srcId="{4C5B2611-6C88-4E67-B4CB-0EB750878A78}" destId="{5CF09418-5DE7-4880-87D6-9C1CFD6C76B3}" srcOrd="0" destOrd="0" presId="urn:microsoft.com/office/officeart/2005/8/layout/vList2"/>
    <dgm:cxn modelId="{AD557A51-3260-40E1-87C3-246B8E129A07}" srcId="{CBA25E6C-CA90-454F-A086-3B39811FB84D}" destId="{2BE58695-F2F7-4429-8B3A-2DDED23429D4}" srcOrd="0" destOrd="0" parTransId="{62C74419-B545-4685-A4E2-A42D64898BE2}" sibTransId="{98D005B9-2C53-4AA1-A717-F13A00B0285D}"/>
    <dgm:cxn modelId="{BD249C71-6CF4-464F-909B-3760B3B76062}" type="presOf" srcId="{CBA25E6C-CA90-454F-A086-3B39811FB84D}" destId="{778B3B8D-29F7-45B3-ABDC-99CE82664847}" srcOrd="0" destOrd="0" presId="urn:microsoft.com/office/officeart/2005/8/layout/vList2"/>
    <dgm:cxn modelId="{4DE2B8AF-8427-4449-BBF9-841AB3F76CFD}" srcId="{CBA25E6C-CA90-454F-A086-3B39811FB84D}" destId="{4C5B2611-6C88-4E67-B4CB-0EB750878A78}" srcOrd="5" destOrd="0" parTransId="{C6A4D9BB-5A05-45B4-97CF-1141F9C7029C}" sibTransId="{015A0660-2AA9-4680-9220-0F34369BE1F3}"/>
    <dgm:cxn modelId="{800351CF-9293-4AFE-A0A3-22853A7E1AF4}" type="presOf" srcId="{B91B8240-1E76-49AF-A7DD-32BB2D77FFA4}" destId="{DB31D9F1-D4C7-4DB6-94F9-E592F8818D9E}" srcOrd="0" destOrd="0" presId="urn:microsoft.com/office/officeart/2005/8/layout/vList2"/>
    <dgm:cxn modelId="{89AA0AD5-7801-48A8-B02E-997F82D17199}" type="presOf" srcId="{1ED6420F-7DB3-4EE4-B1F4-B08309C1B3AF}" destId="{876438AD-B47A-4D2F-B12A-5FFC274CB42C}" srcOrd="0" destOrd="0" presId="urn:microsoft.com/office/officeart/2005/8/layout/vList2"/>
    <dgm:cxn modelId="{5C8C80E7-019F-4D5B-ABEF-22429F5B8665}" type="presOf" srcId="{E597B95F-20BC-47B4-9051-D3CD3CC63739}" destId="{A5A56032-383E-4037-80CA-373F91CFAA24}" srcOrd="0" destOrd="0" presId="urn:microsoft.com/office/officeart/2005/8/layout/vList2"/>
    <dgm:cxn modelId="{4825FAFA-4246-4E27-9B82-A420E3FE5C31}" srcId="{CBA25E6C-CA90-454F-A086-3B39811FB84D}" destId="{1ED6420F-7DB3-4EE4-B1F4-B08309C1B3AF}" srcOrd="2" destOrd="0" parTransId="{DE34C67B-AC82-4C19-8838-3E8ADC53C98F}" sibTransId="{3B9DCDC5-AF1D-4D83-A3B8-0DC9E4A3311F}"/>
    <dgm:cxn modelId="{38832437-CA55-4D1B-BDF0-296CCF0ACC4C}" type="presParOf" srcId="{778B3B8D-29F7-45B3-ABDC-99CE82664847}" destId="{658B06CF-8B84-44DB-B95B-5F10B2B78890}" srcOrd="0" destOrd="0" presId="urn:microsoft.com/office/officeart/2005/8/layout/vList2"/>
    <dgm:cxn modelId="{8E8E9952-6917-4077-9AAC-30B8CB21DC13}" type="presParOf" srcId="{778B3B8D-29F7-45B3-ABDC-99CE82664847}" destId="{7C9B830B-47BA-4A12-840B-5F39E74325BF}" srcOrd="1" destOrd="0" presId="urn:microsoft.com/office/officeart/2005/8/layout/vList2"/>
    <dgm:cxn modelId="{091EA94D-F94E-485D-B091-12DCBDDBB2B2}" type="presParOf" srcId="{778B3B8D-29F7-45B3-ABDC-99CE82664847}" destId="{DF668ECD-570D-41C4-AF64-BFFCE2B36DD5}" srcOrd="2" destOrd="0" presId="urn:microsoft.com/office/officeart/2005/8/layout/vList2"/>
    <dgm:cxn modelId="{E1BC9079-D807-45E2-A9FE-BB2288781A3D}" type="presParOf" srcId="{778B3B8D-29F7-45B3-ABDC-99CE82664847}" destId="{80FF2006-2B31-44BD-8828-88A88842C658}" srcOrd="3" destOrd="0" presId="urn:microsoft.com/office/officeart/2005/8/layout/vList2"/>
    <dgm:cxn modelId="{9702554B-753C-4986-9515-279B59E0B345}" type="presParOf" srcId="{778B3B8D-29F7-45B3-ABDC-99CE82664847}" destId="{876438AD-B47A-4D2F-B12A-5FFC274CB42C}" srcOrd="4" destOrd="0" presId="urn:microsoft.com/office/officeart/2005/8/layout/vList2"/>
    <dgm:cxn modelId="{6B6F1BBE-D626-4BAB-A995-BA42F3076E95}" type="presParOf" srcId="{778B3B8D-29F7-45B3-ABDC-99CE82664847}" destId="{D52E04BF-2086-4D8B-83A8-8701C52DBBA7}" srcOrd="5" destOrd="0" presId="urn:microsoft.com/office/officeart/2005/8/layout/vList2"/>
    <dgm:cxn modelId="{3E52C231-4D04-4CF4-8F25-9E5B915134DF}" type="presParOf" srcId="{778B3B8D-29F7-45B3-ABDC-99CE82664847}" destId="{A5A56032-383E-4037-80CA-373F91CFAA24}" srcOrd="6" destOrd="0" presId="urn:microsoft.com/office/officeart/2005/8/layout/vList2"/>
    <dgm:cxn modelId="{1BDC3A89-55F9-4F18-9B35-A2B1A0460824}" type="presParOf" srcId="{778B3B8D-29F7-45B3-ABDC-99CE82664847}" destId="{072941D2-DB1D-40C3-9176-23744BF39A96}" srcOrd="7" destOrd="0" presId="urn:microsoft.com/office/officeart/2005/8/layout/vList2"/>
    <dgm:cxn modelId="{65D4E464-1BE8-4BBC-B132-E0705681C200}" type="presParOf" srcId="{778B3B8D-29F7-45B3-ABDC-99CE82664847}" destId="{DB31D9F1-D4C7-4DB6-94F9-E592F8818D9E}" srcOrd="8" destOrd="0" presId="urn:microsoft.com/office/officeart/2005/8/layout/vList2"/>
    <dgm:cxn modelId="{F95E3916-D053-4D88-98CA-7E88BF20BC1B}" type="presParOf" srcId="{778B3B8D-29F7-45B3-ABDC-99CE82664847}" destId="{684BADA6-3DC3-42A7-A7D6-0EEF8C2640CC}" srcOrd="9" destOrd="0" presId="urn:microsoft.com/office/officeart/2005/8/layout/vList2"/>
    <dgm:cxn modelId="{3F5079DF-400D-4E8A-B896-E62946F76CCD}" type="presParOf" srcId="{778B3B8D-29F7-45B3-ABDC-99CE82664847}" destId="{5CF09418-5DE7-4880-87D6-9C1CFD6C76B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4C82F0-D4BB-474F-ADF1-A0E00224FB1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4E0F6AD5-7B3A-443D-AF72-FCA29FA06C07}">
      <dgm:prSet phldrT="[Text]"/>
      <dgm:spPr>
        <a:noFill/>
        <a:ln>
          <a:noFill/>
        </a:ln>
      </dgm:spPr>
      <dgm:t>
        <a:bodyPr/>
        <a:lstStyle/>
        <a:p>
          <a:r>
            <a:rPr lang="en-GB" dirty="0"/>
            <a:t>Questions to Consider...</a:t>
          </a:r>
        </a:p>
      </dgm:t>
    </dgm:pt>
    <dgm:pt modelId="{7B2E4ACB-B8F6-40B1-9241-C273E0D12A53}" type="parTrans" cxnId="{D77FEBF0-CD2E-4A58-B9D4-C0BA52CAA1AB}">
      <dgm:prSet/>
      <dgm:spPr/>
      <dgm:t>
        <a:bodyPr/>
        <a:lstStyle/>
        <a:p>
          <a:endParaRPr lang="en-GB"/>
        </a:p>
      </dgm:t>
    </dgm:pt>
    <dgm:pt modelId="{F0B905CD-6008-49FC-B2B7-C0C3CF00C7EF}" type="sibTrans" cxnId="{D77FEBF0-CD2E-4A58-B9D4-C0BA52CAA1AB}">
      <dgm:prSet/>
      <dgm:spPr/>
      <dgm:t>
        <a:bodyPr/>
        <a:lstStyle/>
        <a:p>
          <a:endParaRPr lang="en-GB"/>
        </a:p>
      </dgm:t>
    </dgm:pt>
    <dgm:pt modelId="{944C677D-3EAE-47B3-85E2-7AF046566B72}">
      <dgm:prSet phldrT="[Text]"/>
      <dgm:spPr/>
      <dgm:t>
        <a:bodyPr/>
        <a:lstStyle/>
        <a:p>
          <a:r>
            <a:rPr lang="en-GB" i="1" dirty="0">
              <a:latin typeface="hero-new"/>
            </a:rPr>
            <a:t>Is the anxiety higher at school than at home?</a:t>
          </a:r>
        </a:p>
      </dgm:t>
    </dgm:pt>
    <dgm:pt modelId="{2153B85A-7329-491C-AF15-D18E411A9ED4}" type="sibTrans" cxnId="{52596675-24BA-4F3C-B3A6-74AC98E60D2C}">
      <dgm:prSet/>
      <dgm:spPr/>
      <dgm:t>
        <a:bodyPr/>
        <a:lstStyle/>
        <a:p>
          <a:endParaRPr lang="en-GB"/>
        </a:p>
      </dgm:t>
    </dgm:pt>
    <dgm:pt modelId="{0D75DC52-E7EC-4DC7-BBEB-066E7FA7E99F}" type="parTrans" cxnId="{52596675-24BA-4F3C-B3A6-74AC98E60D2C}">
      <dgm:prSet/>
      <dgm:spPr/>
      <dgm:t>
        <a:bodyPr/>
        <a:lstStyle/>
        <a:p>
          <a:endParaRPr lang="en-GB"/>
        </a:p>
      </dgm:t>
    </dgm:pt>
    <dgm:pt modelId="{C895BF2B-340E-422F-A5FD-3C5EAAF1CF16}">
      <dgm:prSet phldrT="[Text]"/>
      <dgm:spPr/>
      <dgm:t>
        <a:bodyPr/>
        <a:lstStyle/>
        <a:p>
          <a:r>
            <a:rPr lang="en-GB" i="1" dirty="0">
              <a:latin typeface="hero-new"/>
            </a:rPr>
            <a:t>Is the anxiety higher during homework completion?</a:t>
          </a:r>
        </a:p>
      </dgm:t>
    </dgm:pt>
    <dgm:pt modelId="{A6B7126C-4EAC-4458-8527-50E56694CB55}" type="parTrans" cxnId="{460F6E78-7426-482F-92A3-BB3E48E42670}">
      <dgm:prSet/>
      <dgm:spPr/>
      <dgm:t>
        <a:bodyPr/>
        <a:lstStyle/>
        <a:p>
          <a:endParaRPr lang="en-GB"/>
        </a:p>
      </dgm:t>
    </dgm:pt>
    <dgm:pt modelId="{FA30097D-0865-4321-BDE5-C2EC807D1DD8}" type="sibTrans" cxnId="{460F6E78-7426-482F-92A3-BB3E48E42670}">
      <dgm:prSet/>
      <dgm:spPr/>
      <dgm:t>
        <a:bodyPr/>
        <a:lstStyle/>
        <a:p>
          <a:endParaRPr lang="en-GB"/>
        </a:p>
      </dgm:t>
    </dgm:pt>
    <dgm:pt modelId="{C3AD83D4-3591-46D5-BE0F-763667498D61}">
      <dgm:prSet phldrT="[Text]"/>
      <dgm:spPr/>
      <dgm:t>
        <a:bodyPr/>
        <a:lstStyle/>
        <a:p>
          <a:r>
            <a:rPr lang="en-GB" i="1" dirty="0">
              <a:latin typeface="hero-new"/>
            </a:rPr>
            <a:t>Is the anxiety higher during fine-motor tasks? (cutting with scissors, tying shoelaces or writing)</a:t>
          </a:r>
        </a:p>
      </dgm:t>
    </dgm:pt>
    <dgm:pt modelId="{CE37FDE7-DBA4-4373-9191-F7C3C03EDB7C}" type="parTrans" cxnId="{5CE93A94-F540-475C-BB29-9C5615447374}">
      <dgm:prSet/>
      <dgm:spPr/>
      <dgm:t>
        <a:bodyPr/>
        <a:lstStyle/>
        <a:p>
          <a:endParaRPr lang="en-GB"/>
        </a:p>
      </dgm:t>
    </dgm:pt>
    <dgm:pt modelId="{FB245BA4-62F3-456D-8490-1F2DF9C908C2}" type="sibTrans" cxnId="{5CE93A94-F540-475C-BB29-9C5615447374}">
      <dgm:prSet/>
      <dgm:spPr/>
      <dgm:t>
        <a:bodyPr/>
        <a:lstStyle/>
        <a:p>
          <a:endParaRPr lang="en-GB"/>
        </a:p>
      </dgm:t>
    </dgm:pt>
    <dgm:pt modelId="{9957BF5C-2949-4AEE-8CE0-B803ADD1B8CA}">
      <dgm:prSet phldrT="[Text]"/>
      <dgm:spPr/>
      <dgm:t>
        <a:bodyPr/>
        <a:lstStyle/>
        <a:p>
          <a:endParaRPr lang="en-GB" i="1" dirty="0">
            <a:latin typeface="hero-new"/>
          </a:endParaRPr>
        </a:p>
      </dgm:t>
    </dgm:pt>
    <dgm:pt modelId="{FEA0D3A3-B776-4D43-AB94-4766DF1D550F}" type="parTrans" cxnId="{FF1669E9-DB3C-4FA0-ABD3-08C8F3AE3B07}">
      <dgm:prSet/>
      <dgm:spPr/>
      <dgm:t>
        <a:bodyPr/>
        <a:lstStyle/>
        <a:p>
          <a:endParaRPr lang="en-GB"/>
        </a:p>
      </dgm:t>
    </dgm:pt>
    <dgm:pt modelId="{1129411E-0F46-4BBE-8D89-7180A723E04B}" type="sibTrans" cxnId="{FF1669E9-DB3C-4FA0-ABD3-08C8F3AE3B07}">
      <dgm:prSet/>
      <dgm:spPr/>
      <dgm:t>
        <a:bodyPr/>
        <a:lstStyle/>
        <a:p>
          <a:endParaRPr lang="en-GB"/>
        </a:p>
      </dgm:t>
    </dgm:pt>
    <dgm:pt modelId="{91719F26-C14D-47DB-9740-A453560CEDA6}">
      <dgm:prSet phldrT="[Text]"/>
      <dgm:spPr/>
      <dgm:t>
        <a:bodyPr/>
        <a:lstStyle/>
        <a:p>
          <a:r>
            <a:rPr lang="en-GB" i="1" dirty="0">
              <a:latin typeface="hero-new"/>
            </a:rPr>
            <a:t>Is the anxiety higher during gross-motor activities? (Doing sports, physical activity)</a:t>
          </a:r>
        </a:p>
      </dgm:t>
    </dgm:pt>
    <dgm:pt modelId="{42C5E03F-2FC3-4A87-9BF5-E453E755AABB}" type="parTrans" cxnId="{1F5437E9-0FFB-40D6-B348-D7DA4A59DBCC}">
      <dgm:prSet/>
      <dgm:spPr/>
      <dgm:t>
        <a:bodyPr/>
        <a:lstStyle/>
        <a:p>
          <a:endParaRPr lang="en-GB"/>
        </a:p>
      </dgm:t>
    </dgm:pt>
    <dgm:pt modelId="{3A9BE075-91BA-4F39-8486-40585BC17293}" type="sibTrans" cxnId="{1F5437E9-0FFB-40D6-B348-D7DA4A59DBCC}">
      <dgm:prSet/>
      <dgm:spPr/>
      <dgm:t>
        <a:bodyPr/>
        <a:lstStyle/>
        <a:p>
          <a:endParaRPr lang="en-GB"/>
        </a:p>
      </dgm:t>
    </dgm:pt>
    <dgm:pt modelId="{18FD7BE2-6023-4E9B-A7F3-D47806AECE7B}">
      <dgm:prSet phldrT="[Text]"/>
      <dgm:spPr/>
      <dgm:t>
        <a:bodyPr/>
        <a:lstStyle/>
        <a:p>
          <a:r>
            <a:rPr lang="en-GB" i="1" dirty="0">
              <a:latin typeface="hero-new"/>
            </a:rPr>
            <a:t>Is there frustration / anxiety around writing or reading?</a:t>
          </a:r>
        </a:p>
      </dgm:t>
    </dgm:pt>
    <dgm:pt modelId="{4B5188ED-71D9-42DE-8954-F63DD742CFE3}" type="parTrans" cxnId="{8358B479-9BC3-4350-AFCE-3EC7B9A32497}">
      <dgm:prSet/>
      <dgm:spPr/>
      <dgm:t>
        <a:bodyPr/>
        <a:lstStyle/>
        <a:p>
          <a:endParaRPr lang="en-GB"/>
        </a:p>
      </dgm:t>
    </dgm:pt>
    <dgm:pt modelId="{7251FCAA-83EC-44B4-A2E2-0278D2B412B4}" type="sibTrans" cxnId="{8358B479-9BC3-4350-AFCE-3EC7B9A32497}">
      <dgm:prSet/>
      <dgm:spPr/>
      <dgm:t>
        <a:bodyPr/>
        <a:lstStyle/>
        <a:p>
          <a:endParaRPr lang="en-GB"/>
        </a:p>
      </dgm:t>
    </dgm:pt>
    <dgm:pt modelId="{20BA6C01-CBB5-442C-8C61-B05178BDB69A}">
      <dgm:prSet phldrT="[Text]"/>
      <dgm:spPr/>
      <dgm:t>
        <a:bodyPr/>
        <a:lstStyle/>
        <a:p>
          <a:r>
            <a:rPr lang="en-GB" i="1" dirty="0">
              <a:latin typeface="hero-new"/>
            </a:rPr>
            <a:t>Is anxiety higher during a particular subject or during a particular kind of task?</a:t>
          </a:r>
        </a:p>
      </dgm:t>
    </dgm:pt>
    <dgm:pt modelId="{3EB79E4D-A70E-431B-889F-9D0F6938B01E}" type="parTrans" cxnId="{24AAFBF9-6148-4C43-B3AF-81930B57D345}">
      <dgm:prSet/>
      <dgm:spPr/>
      <dgm:t>
        <a:bodyPr/>
        <a:lstStyle/>
        <a:p>
          <a:endParaRPr lang="en-GB"/>
        </a:p>
      </dgm:t>
    </dgm:pt>
    <dgm:pt modelId="{9D168883-6A9C-45D1-8EE4-156A7EB3EEE9}" type="sibTrans" cxnId="{24AAFBF9-6148-4C43-B3AF-81930B57D345}">
      <dgm:prSet/>
      <dgm:spPr/>
      <dgm:t>
        <a:bodyPr/>
        <a:lstStyle/>
        <a:p>
          <a:endParaRPr lang="en-GB"/>
        </a:p>
      </dgm:t>
    </dgm:pt>
    <dgm:pt modelId="{B38CC5F7-AEC8-4322-B9C5-F1569E0AACA1}" type="pres">
      <dgm:prSet presAssocID="{A14C82F0-D4BB-474F-ADF1-A0E00224FB15}" presName="Name0" presStyleCnt="0">
        <dgm:presLayoutVars>
          <dgm:dir/>
          <dgm:animLvl val="lvl"/>
          <dgm:resizeHandles val="exact"/>
        </dgm:presLayoutVars>
      </dgm:prSet>
      <dgm:spPr/>
    </dgm:pt>
    <dgm:pt modelId="{6ED5220A-1C9D-4278-AC85-18FC25AF5BB4}" type="pres">
      <dgm:prSet presAssocID="{4E0F6AD5-7B3A-443D-AF72-FCA29FA06C07}" presName="composite" presStyleCnt="0"/>
      <dgm:spPr/>
    </dgm:pt>
    <dgm:pt modelId="{CD230C6E-6912-4E0C-8632-1FD5447CCF1C}" type="pres">
      <dgm:prSet presAssocID="{4E0F6AD5-7B3A-443D-AF72-FCA29FA06C07}" presName="parTx" presStyleLbl="alignNode1" presStyleIdx="0" presStyleCnt="1" custLinFactNeighborX="-2200" custLinFactNeighborY="-12276">
        <dgm:presLayoutVars>
          <dgm:chMax val="0"/>
          <dgm:chPref val="0"/>
          <dgm:bulletEnabled val="1"/>
        </dgm:presLayoutVars>
      </dgm:prSet>
      <dgm:spPr/>
    </dgm:pt>
    <dgm:pt modelId="{BC3A562C-D470-499A-8010-80D70F38B09F}" type="pres">
      <dgm:prSet presAssocID="{4E0F6AD5-7B3A-443D-AF72-FCA29FA06C07}" presName="desTx" presStyleLbl="alignAccFollowNode1" presStyleIdx="0" presStyleCnt="1">
        <dgm:presLayoutVars>
          <dgm:bulletEnabled val="1"/>
        </dgm:presLayoutVars>
      </dgm:prSet>
      <dgm:spPr/>
    </dgm:pt>
  </dgm:ptLst>
  <dgm:cxnLst>
    <dgm:cxn modelId="{A5934A08-C989-4605-BEEA-47E30517AB0B}" type="presOf" srcId="{C3AD83D4-3591-46D5-BE0F-763667498D61}" destId="{BC3A562C-D470-499A-8010-80D70F38B09F}" srcOrd="0" destOrd="2" presId="urn:microsoft.com/office/officeart/2005/8/layout/hList1"/>
    <dgm:cxn modelId="{1280512A-441F-4C84-A1AC-E41CBDC8D951}" type="presOf" srcId="{4E0F6AD5-7B3A-443D-AF72-FCA29FA06C07}" destId="{CD230C6E-6912-4E0C-8632-1FD5447CCF1C}" srcOrd="0" destOrd="0" presId="urn:microsoft.com/office/officeart/2005/8/layout/hList1"/>
    <dgm:cxn modelId="{4C09DA3E-58C3-4DED-9DDD-D8A14D6B396E}" type="presOf" srcId="{20BA6C01-CBB5-442C-8C61-B05178BDB69A}" destId="{BC3A562C-D470-499A-8010-80D70F38B09F}" srcOrd="0" destOrd="5" presId="urn:microsoft.com/office/officeart/2005/8/layout/hList1"/>
    <dgm:cxn modelId="{A657D94D-B700-4A1C-ACF4-6A4783F4D575}" type="presOf" srcId="{91719F26-C14D-47DB-9740-A453560CEDA6}" destId="{BC3A562C-D470-499A-8010-80D70F38B09F}" srcOrd="0" destOrd="3" presId="urn:microsoft.com/office/officeart/2005/8/layout/hList1"/>
    <dgm:cxn modelId="{52596675-24BA-4F3C-B3A6-74AC98E60D2C}" srcId="{4E0F6AD5-7B3A-443D-AF72-FCA29FA06C07}" destId="{944C677D-3EAE-47B3-85E2-7AF046566B72}" srcOrd="0" destOrd="0" parTransId="{0D75DC52-E7EC-4DC7-BBEB-066E7FA7E99F}" sibTransId="{2153B85A-7329-491C-AF15-D18E411A9ED4}"/>
    <dgm:cxn modelId="{460F6E78-7426-482F-92A3-BB3E48E42670}" srcId="{4E0F6AD5-7B3A-443D-AF72-FCA29FA06C07}" destId="{C895BF2B-340E-422F-A5FD-3C5EAAF1CF16}" srcOrd="1" destOrd="0" parTransId="{A6B7126C-4EAC-4458-8527-50E56694CB55}" sibTransId="{FA30097D-0865-4321-BDE5-C2EC807D1DD8}"/>
    <dgm:cxn modelId="{8358B479-9BC3-4350-AFCE-3EC7B9A32497}" srcId="{4E0F6AD5-7B3A-443D-AF72-FCA29FA06C07}" destId="{18FD7BE2-6023-4E9B-A7F3-D47806AECE7B}" srcOrd="4" destOrd="0" parTransId="{4B5188ED-71D9-42DE-8954-F63DD742CFE3}" sibTransId="{7251FCAA-83EC-44B4-A2E2-0278D2B412B4}"/>
    <dgm:cxn modelId="{5CE93A94-F540-475C-BB29-9C5615447374}" srcId="{4E0F6AD5-7B3A-443D-AF72-FCA29FA06C07}" destId="{C3AD83D4-3591-46D5-BE0F-763667498D61}" srcOrd="2" destOrd="0" parTransId="{CE37FDE7-DBA4-4373-9191-F7C3C03EDB7C}" sibTransId="{FB245BA4-62F3-456D-8490-1F2DF9C908C2}"/>
    <dgm:cxn modelId="{1F66E699-C063-46A4-8D32-A2F151C5C4AC}" type="presOf" srcId="{C895BF2B-340E-422F-A5FD-3C5EAAF1CF16}" destId="{BC3A562C-D470-499A-8010-80D70F38B09F}" srcOrd="0" destOrd="1" presId="urn:microsoft.com/office/officeart/2005/8/layout/hList1"/>
    <dgm:cxn modelId="{28B8F5B2-9751-47E5-933B-BAD971111C73}" type="presOf" srcId="{944C677D-3EAE-47B3-85E2-7AF046566B72}" destId="{BC3A562C-D470-499A-8010-80D70F38B09F}" srcOrd="0" destOrd="0" presId="urn:microsoft.com/office/officeart/2005/8/layout/hList1"/>
    <dgm:cxn modelId="{91106FC5-9F19-44DE-8849-5CF9564D7981}" type="presOf" srcId="{9957BF5C-2949-4AEE-8CE0-B803ADD1B8CA}" destId="{BC3A562C-D470-499A-8010-80D70F38B09F}" srcOrd="0" destOrd="6" presId="urn:microsoft.com/office/officeart/2005/8/layout/hList1"/>
    <dgm:cxn modelId="{A633FED8-738B-477E-890C-39543450BCEA}" type="presOf" srcId="{18FD7BE2-6023-4E9B-A7F3-D47806AECE7B}" destId="{BC3A562C-D470-499A-8010-80D70F38B09F}" srcOrd="0" destOrd="4" presId="urn:microsoft.com/office/officeart/2005/8/layout/hList1"/>
    <dgm:cxn modelId="{6E634EDF-04C0-473B-925C-F0783EC1339C}" type="presOf" srcId="{A14C82F0-D4BB-474F-ADF1-A0E00224FB15}" destId="{B38CC5F7-AEC8-4322-B9C5-F1569E0AACA1}" srcOrd="0" destOrd="0" presId="urn:microsoft.com/office/officeart/2005/8/layout/hList1"/>
    <dgm:cxn modelId="{1F5437E9-0FFB-40D6-B348-D7DA4A59DBCC}" srcId="{4E0F6AD5-7B3A-443D-AF72-FCA29FA06C07}" destId="{91719F26-C14D-47DB-9740-A453560CEDA6}" srcOrd="3" destOrd="0" parTransId="{42C5E03F-2FC3-4A87-9BF5-E453E755AABB}" sibTransId="{3A9BE075-91BA-4F39-8486-40585BC17293}"/>
    <dgm:cxn modelId="{FF1669E9-DB3C-4FA0-ABD3-08C8F3AE3B07}" srcId="{4E0F6AD5-7B3A-443D-AF72-FCA29FA06C07}" destId="{9957BF5C-2949-4AEE-8CE0-B803ADD1B8CA}" srcOrd="6" destOrd="0" parTransId="{FEA0D3A3-B776-4D43-AB94-4766DF1D550F}" sibTransId="{1129411E-0F46-4BBE-8D89-7180A723E04B}"/>
    <dgm:cxn modelId="{D77FEBF0-CD2E-4A58-B9D4-C0BA52CAA1AB}" srcId="{A14C82F0-D4BB-474F-ADF1-A0E00224FB15}" destId="{4E0F6AD5-7B3A-443D-AF72-FCA29FA06C07}" srcOrd="0" destOrd="0" parTransId="{7B2E4ACB-B8F6-40B1-9241-C273E0D12A53}" sibTransId="{F0B905CD-6008-49FC-B2B7-C0C3CF00C7EF}"/>
    <dgm:cxn modelId="{24AAFBF9-6148-4C43-B3AF-81930B57D345}" srcId="{4E0F6AD5-7B3A-443D-AF72-FCA29FA06C07}" destId="{20BA6C01-CBB5-442C-8C61-B05178BDB69A}" srcOrd="5" destOrd="0" parTransId="{3EB79E4D-A70E-431B-889F-9D0F6938B01E}" sibTransId="{9D168883-6A9C-45D1-8EE4-156A7EB3EEE9}"/>
    <dgm:cxn modelId="{3C1A129A-6C0C-448B-AB36-D35B555C471C}" type="presParOf" srcId="{B38CC5F7-AEC8-4322-B9C5-F1569E0AACA1}" destId="{6ED5220A-1C9D-4278-AC85-18FC25AF5BB4}" srcOrd="0" destOrd="0" presId="urn:microsoft.com/office/officeart/2005/8/layout/hList1"/>
    <dgm:cxn modelId="{DD7D5AF8-5490-415F-A846-170207EFD2E5}" type="presParOf" srcId="{6ED5220A-1C9D-4278-AC85-18FC25AF5BB4}" destId="{CD230C6E-6912-4E0C-8632-1FD5447CCF1C}" srcOrd="0" destOrd="0" presId="urn:microsoft.com/office/officeart/2005/8/layout/hList1"/>
    <dgm:cxn modelId="{836949F4-86FE-48A7-9472-4F7DD9C8A7E7}" type="presParOf" srcId="{6ED5220A-1C9D-4278-AC85-18FC25AF5BB4}" destId="{BC3A562C-D470-499A-8010-80D70F38B09F}" srcOrd="1" destOrd="0" presId="urn:microsoft.com/office/officeart/2005/8/layout/hList1"/>
  </dgm:cxnLst>
  <dgm:bg>
    <a:solidFill>
      <a:srgbClr val="62A39F"/>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BA25E6C-CA90-454F-A086-3B39811FB8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56F483B-4753-4B43-B41D-B07FF9362E5D}">
      <dgm:prSet custT="1"/>
      <dgm:spPr/>
      <dgm:t>
        <a:bodyPr/>
        <a:lstStyle/>
        <a:p>
          <a:r>
            <a:rPr lang="en-US" sz="1800" b="0" i="0" dirty="0">
              <a:effectLst/>
              <a:latin typeface="hero-new"/>
            </a:rPr>
            <a:t>YP struggles with concentrating or organizing their time well. </a:t>
          </a:r>
        </a:p>
      </dgm:t>
    </dgm:pt>
    <dgm:pt modelId="{984C0711-DB29-4F79-AE4C-57CDF2838D60}" type="parTrans" cxnId="{D5828D56-E1EE-4D41-BC5D-C97B9FEEFC42}">
      <dgm:prSet/>
      <dgm:spPr/>
      <dgm:t>
        <a:bodyPr/>
        <a:lstStyle/>
        <a:p>
          <a:endParaRPr lang="en-GB" sz="2000" b="1" i="0">
            <a:latin typeface="hero-new"/>
          </a:endParaRPr>
        </a:p>
      </dgm:t>
    </dgm:pt>
    <dgm:pt modelId="{ECA6F41E-0A56-45EF-8C6C-0C5F582B73A7}" type="sibTrans" cxnId="{D5828D56-E1EE-4D41-BC5D-C97B9FEEFC42}">
      <dgm:prSet/>
      <dgm:spPr/>
      <dgm:t>
        <a:bodyPr/>
        <a:lstStyle/>
        <a:p>
          <a:endParaRPr lang="en-GB" sz="2000" b="1" i="0">
            <a:latin typeface="hero-new"/>
          </a:endParaRPr>
        </a:p>
      </dgm:t>
    </dgm:pt>
    <dgm:pt modelId="{8844D533-252C-4BA6-8EAF-D0953C0EA17D}">
      <dgm:prSet custT="1"/>
      <dgm:spPr/>
      <dgm:t>
        <a:bodyPr/>
        <a:lstStyle/>
        <a:p>
          <a:r>
            <a:rPr lang="en-US" sz="1800" b="0" i="0" dirty="0">
              <a:effectLst/>
              <a:latin typeface="hero-new"/>
            </a:rPr>
            <a:t>YP finds it difficult to complete fine-motor skill tasks like tying shoelaces, cutting things out , writing and riding a bike. </a:t>
          </a:r>
        </a:p>
      </dgm:t>
    </dgm:pt>
    <dgm:pt modelId="{82F857CF-8392-43FB-88AB-AB1027098667}" type="parTrans" cxnId="{BC91C982-B9F7-4824-A7EB-2ACBEA15D1B2}">
      <dgm:prSet/>
      <dgm:spPr/>
      <dgm:t>
        <a:bodyPr/>
        <a:lstStyle/>
        <a:p>
          <a:endParaRPr lang="en-GB" sz="2000" b="1" i="0">
            <a:latin typeface="hero-new"/>
          </a:endParaRPr>
        </a:p>
      </dgm:t>
    </dgm:pt>
    <dgm:pt modelId="{3C1AEDCB-CB5E-4FDD-A852-31AD5D6CEA01}" type="sibTrans" cxnId="{BC91C982-B9F7-4824-A7EB-2ACBEA15D1B2}">
      <dgm:prSet/>
      <dgm:spPr/>
      <dgm:t>
        <a:bodyPr/>
        <a:lstStyle/>
        <a:p>
          <a:endParaRPr lang="en-GB" sz="2000" b="1" i="0">
            <a:latin typeface="hero-new"/>
          </a:endParaRPr>
        </a:p>
      </dgm:t>
    </dgm:pt>
    <dgm:pt modelId="{CE7733D3-5E72-4F55-B484-6DE899564C57}">
      <dgm:prSet custT="1"/>
      <dgm:spPr/>
      <dgm:t>
        <a:bodyPr/>
        <a:lstStyle/>
        <a:p>
          <a:r>
            <a:rPr lang="en-US" sz="1800" b="0" i="0" dirty="0">
              <a:effectLst/>
              <a:latin typeface="hero-new"/>
            </a:rPr>
            <a:t>YP feels Frustration with tasks like homework and this often leads to avoidance of tasks</a:t>
          </a:r>
        </a:p>
      </dgm:t>
    </dgm:pt>
    <dgm:pt modelId="{A355142A-7F95-4BF7-A2B7-B3134D8F578D}" type="parTrans" cxnId="{0B8E37A0-2F3A-4E2D-B2FB-848282C1C4A4}">
      <dgm:prSet/>
      <dgm:spPr/>
      <dgm:t>
        <a:bodyPr/>
        <a:lstStyle/>
        <a:p>
          <a:endParaRPr lang="en-GB" sz="2000" b="1" i="0">
            <a:latin typeface="hero-new"/>
          </a:endParaRPr>
        </a:p>
      </dgm:t>
    </dgm:pt>
    <dgm:pt modelId="{413213F9-AC8F-42ED-9112-A78B4EAADB0A}" type="sibTrans" cxnId="{0B8E37A0-2F3A-4E2D-B2FB-848282C1C4A4}">
      <dgm:prSet/>
      <dgm:spPr/>
      <dgm:t>
        <a:bodyPr/>
        <a:lstStyle/>
        <a:p>
          <a:endParaRPr lang="en-GB" sz="2000" b="1" i="0">
            <a:latin typeface="hero-new"/>
          </a:endParaRPr>
        </a:p>
      </dgm:t>
    </dgm:pt>
    <dgm:pt modelId="{C82D8316-93EF-4A86-8817-4C37A6F776CA}">
      <dgm:prSet custT="1"/>
      <dgm:spPr/>
      <dgm:t>
        <a:bodyPr/>
        <a:lstStyle/>
        <a:p>
          <a:r>
            <a:rPr lang="en-US" sz="1800" b="0" i="0" dirty="0">
              <a:effectLst/>
              <a:latin typeface="hero-new"/>
            </a:rPr>
            <a:t>YP can become frustrated / anxious when making mistakes / errors.</a:t>
          </a:r>
        </a:p>
      </dgm:t>
    </dgm:pt>
    <dgm:pt modelId="{0827B4A0-800B-4978-83F3-60B4785AC649}" type="parTrans" cxnId="{92D90CF1-9F54-4AFA-941C-D82D1DA78501}">
      <dgm:prSet/>
      <dgm:spPr/>
      <dgm:t>
        <a:bodyPr/>
        <a:lstStyle/>
        <a:p>
          <a:endParaRPr lang="en-GB" sz="1600"/>
        </a:p>
      </dgm:t>
    </dgm:pt>
    <dgm:pt modelId="{C722B2A2-4824-4FEB-96D7-554FC69C1089}" type="sibTrans" cxnId="{92D90CF1-9F54-4AFA-941C-D82D1DA78501}">
      <dgm:prSet/>
      <dgm:spPr/>
      <dgm:t>
        <a:bodyPr/>
        <a:lstStyle/>
        <a:p>
          <a:endParaRPr lang="en-GB" sz="1600"/>
        </a:p>
      </dgm:t>
    </dgm:pt>
    <dgm:pt modelId="{0EEC0C8E-2B82-4292-A3F7-FD89BE0DA38B}">
      <dgm:prSet custT="1"/>
      <dgm:spPr/>
      <dgm:t>
        <a:bodyPr/>
        <a:lstStyle/>
        <a:p>
          <a:r>
            <a:rPr lang="en-US" sz="1800" b="0" i="0" dirty="0">
              <a:effectLst/>
              <a:latin typeface="hero-new"/>
            </a:rPr>
            <a:t>YP may find it difficult to complete gross-motor tasks like catching a ball, running and playing sports.</a:t>
          </a:r>
        </a:p>
      </dgm:t>
    </dgm:pt>
    <dgm:pt modelId="{889509A7-6D87-42F7-B82D-067EF9666FB0}" type="parTrans" cxnId="{87F563CC-2E53-4782-8D28-1CEA1E155F19}">
      <dgm:prSet/>
      <dgm:spPr/>
      <dgm:t>
        <a:bodyPr/>
        <a:lstStyle/>
        <a:p>
          <a:endParaRPr lang="en-GB" sz="1600"/>
        </a:p>
      </dgm:t>
    </dgm:pt>
    <dgm:pt modelId="{26E55191-4432-4A11-84BB-C5FA46087DE9}" type="sibTrans" cxnId="{87F563CC-2E53-4782-8D28-1CEA1E155F19}">
      <dgm:prSet/>
      <dgm:spPr/>
      <dgm:t>
        <a:bodyPr/>
        <a:lstStyle/>
        <a:p>
          <a:endParaRPr lang="en-GB" sz="1600"/>
        </a:p>
      </dgm:t>
    </dgm:pt>
    <dgm:pt modelId="{541D402E-18FE-47DD-9C15-00950BAB392C}" type="pres">
      <dgm:prSet presAssocID="{CBA25E6C-CA90-454F-A086-3B39811FB84D}" presName="diagram" presStyleCnt="0">
        <dgm:presLayoutVars>
          <dgm:dir/>
          <dgm:resizeHandles val="exact"/>
        </dgm:presLayoutVars>
      </dgm:prSet>
      <dgm:spPr/>
    </dgm:pt>
    <dgm:pt modelId="{D8384539-179F-461D-87F2-4B11BCE88C54}" type="pres">
      <dgm:prSet presAssocID="{8844D533-252C-4BA6-8EAF-D0953C0EA17D}" presName="node" presStyleLbl="node1" presStyleIdx="0" presStyleCnt="5">
        <dgm:presLayoutVars>
          <dgm:bulletEnabled val="1"/>
        </dgm:presLayoutVars>
      </dgm:prSet>
      <dgm:spPr/>
    </dgm:pt>
    <dgm:pt modelId="{2FB77138-ACB3-487B-B807-A1082E3DFE9D}" type="pres">
      <dgm:prSet presAssocID="{3C1AEDCB-CB5E-4FDD-A852-31AD5D6CEA01}" presName="sibTrans" presStyleCnt="0"/>
      <dgm:spPr/>
    </dgm:pt>
    <dgm:pt modelId="{F55813ED-A5B3-4597-9480-C7791AA63755}" type="pres">
      <dgm:prSet presAssocID="{456F483B-4753-4B43-B41D-B07FF9362E5D}" presName="node" presStyleLbl="node1" presStyleIdx="1" presStyleCnt="5">
        <dgm:presLayoutVars>
          <dgm:bulletEnabled val="1"/>
        </dgm:presLayoutVars>
      </dgm:prSet>
      <dgm:spPr/>
    </dgm:pt>
    <dgm:pt modelId="{E5D0F10E-B13E-4C63-9074-6D082E49842F}" type="pres">
      <dgm:prSet presAssocID="{ECA6F41E-0A56-45EF-8C6C-0C5F582B73A7}" presName="sibTrans" presStyleCnt="0"/>
      <dgm:spPr/>
    </dgm:pt>
    <dgm:pt modelId="{B10AA026-2AFC-40DB-AD40-28143825C9B0}" type="pres">
      <dgm:prSet presAssocID="{CE7733D3-5E72-4F55-B484-6DE899564C57}" presName="node" presStyleLbl="node1" presStyleIdx="2" presStyleCnt="5">
        <dgm:presLayoutVars>
          <dgm:bulletEnabled val="1"/>
        </dgm:presLayoutVars>
      </dgm:prSet>
      <dgm:spPr/>
    </dgm:pt>
    <dgm:pt modelId="{8208744C-126F-49BB-9AAE-45CCF05F5C0D}" type="pres">
      <dgm:prSet presAssocID="{413213F9-AC8F-42ED-9112-A78B4EAADB0A}" presName="sibTrans" presStyleCnt="0"/>
      <dgm:spPr/>
    </dgm:pt>
    <dgm:pt modelId="{B232CD70-8E4A-406F-B6C3-B744BE22FAC7}" type="pres">
      <dgm:prSet presAssocID="{C82D8316-93EF-4A86-8817-4C37A6F776CA}" presName="node" presStyleLbl="node1" presStyleIdx="3" presStyleCnt="5">
        <dgm:presLayoutVars>
          <dgm:bulletEnabled val="1"/>
        </dgm:presLayoutVars>
      </dgm:prSet>
      <dgm:spPr/>
    </dgm:pt>
    <dgm:pt modelId="{180575C5-24FA-4D69-8311-7CBE476F52B3}" type="pres">
      <dgm:prSet presAssocID="{C722B2A2-4824-4FEB-96D7-554FC69C1089}" presName="sibTrans" presStyleCnt="0"/>
      <dgm:spPr/>
    </dgm:pt>
    <dgm:pt modelId="{9345C913-1A2A-40CE-9896-51D49A9A8544}" type="pres">
      <dgm:prSet presAssocID="{0EEC0C8E-2B82-4292-A3F7-FD89BE0DA38B}" presName="node" presStyleLbl="node1" presStyleIdx="4" presStyleCnt="5">
        <dgm:presLayoutVars>
          <dgm:bulletEnabled val="1"/>
        </dgm:presLayoutVars>
      </dgm:prSet>
      <dgm:spPr/>
    </dgm:pt>
  </dgm:ptLst>
  <dgm:cxnLst>
    <dgm:cxn modelId="{C8D7CC62-509A-4930-B1F8-D0E8E362D91E}" type="presOf" srcId="{CBA25E6C-CA90-454F-A086-3B39811FB84D}" destId="{541D402E-18FE-47DD-9C15-00950BAB392C}" srcOrd="0" destOrd="0" presId="urn:microsoft.com/office/officeart/2005/8/layout/default"/>
    <dgm:cxn modelId="{D5828D56-E1EE-4D41-BC5D-C97B9FEEFC42}" srcId="{CBA25E6C-CA90-454F-A086-3B39811FB84D}" destId="{456F483B-4753-4B43-B41D-B07FF9362E5D}" srcOrd="1" destOrd="0" parTransId="{984C0711-DB29-4F79-AE4C-57CDF2838D60}" sibTransId="{ECA6F41E-0A56-45EF-8C6C-0C5F582B73A7}"/>
    <dgm:cxn modelId="{AC65CB5A-FA50-4283-98C4-06A139F231A3}" type="presOf" srcId="{8844D533-252C-4BA6-8EAF-D0953C0EA17D}" destId="{D8384539-179F-461D-87F2-4B11BCE88C54}" srcOrd="0" destOrd="0" presId="urn:microsoft.com/office/officeart/2005/8/layout/default"/>
    <dgm:cxn modelId="{BC91C982-B9F7-4824-A7EB-2ACBEA15D1B2}" srcId="{CBA25E6C-CA90-454F-A086-3B39811FB84D}" destId="{8844D533-252C-4BA6-8EAF-D0953C0EA17D}" srcOrd="0" destOrd="0" parTransId="{82F857CF-8392-43FB-88AB-AB1027098667}" sibTransId="{3C1AEDCB-CB5E-4FDD-A852-31AD5D6CEA01}"/>
    <dgm:cxn modelId="{F4239C84-D6B5-4D54-ABAC-641CA0C73646}" type="presOf" srcId="{CE7733D3-5E72-4F55-B484-6DE899564C57}" destId="{B10AA026-2AFC-40DB-AD40-28143825C9B0}" srcOrd="0" destOrd="0" presId="urn:microsoft.com/office/officeart/2005/8/layout/default"/>
    <dgm:cxn modelId="{9BA31B9E-6BB6-41B3-AFDE-41997CCA4EED}" type="presOf" srcId="{0EEC0C8E-2B82-4292-A3F7-FD89BE0DA38B}" destId="{9345C913-1A2A-40CE-9896-51D49A9A8544}" srcOrd="0" destOrd="0" presId="urn:microsoft.com/office/officeart/2005/8/layout/default"/>
    <dgm:cxn modelId="{0B8E37A0-2F3A-4E2D-B2FB-848282C1C4A4}" srcId="{CBA25E6C-CA90-454F-A086-3B39811FB84D}" destId="{CE7733D3-5E72-4F55-B484-6DE899564C57}" srcOrd="2" destOrd="0" parTransId="{A355142A-7F95-4BF7-A2B7-B3134D8F578D}" sibTransId="{413213F9-AC8F-42ED-9112-A78B4EAADB0A}"/>
    <dgm:cxn modelId="{A9CC70B2-F4F5-47F6-B577-CD8CF4302FD4}" type="presOf" srcId="{C82D8316-93EF-4A86-8817-4C37A6F776CA}" destId="{B232CD70-8E4A-406F-B6C3-B744BE22FAC7}" srcOrd="0" destOrd="0" presId="urn:microsoft.com/office/officeart/2005/8/layout/default"/>
    <dgm:cxn modelId="{87F563CC-2E53-4782-8D28-1CEA1E155F19}" srcId="{CBA25E6C-CA90-454F-A086-3B39811FB84D}" destId="{0EEC0C8E-2B82-4292-A3F7-FD89BE0DA38B}" srcOrd="4" destOrd="0" parTransId="{889509A7-6D87-42F7-B82D-067EF9666FB0}" sibTransId="{26E55191-4432-4A11-84BB-C5FA46087DE9}"/>
    <dgm:cxn modelId="{8B5DF9ED-CAC3-4C09-BAB8-59602C845F56}" type="presOf" srcId="{456F483B-4753-4B43-B41D-B07FF9362E5D}" destId="{F55813ED-A5B3-4597-9480-C7791AA63755}" srcOrd="0" destOrd="0" presId="urn:microsoft.com/office/officeart/2005/8/layout/default"/>
    <dgm:cxn modelId="{92D90CF1-9F54-4AFA-941C-D82D1DA78501}" srcId="{CBA25E6C-CA90-454F-A086-3B39811FB84D}" destId="{C82D8316-93EF-4A86-8817-4C37A6F776CA}" srcOrd="3" destOrd="0" parTransId="{0827B4A0-800B-4978-83F3-60B4785AC649}" sibTransId="{C722B2A2-4824-4FEB-96D7-554FC69C1089}"/>
    <dgm:cxn modelId="{5CA3A820-9790-47CB-9055-D742B5A59E11}" type="presParOf" srcId="{541D402E-18FE-47DD-9C15-00950BAB392C}" destId="{D8384539-179F-461D-87F2-4B11BCE88C54}" srcOrd="0" destOrd="0" presId="urn:microsoft.com/office/officeart/2005/8/layout/default"/>
    <dgm:cxn modelId="{0B0C9AD6-D0B9-48F8-A2E7-87B08B9AE434}" type="presParOf" srcId="{541D402E-18FE-47DD-9C15-00950BAB392C}" destId="{2FB77138-ACB3-487B-B807-A1082E3DFE9D}" srcOrd="1" destOrd="0" presId="urn:microsoft.com/office/officeart/2005/8/layout/default"/>
    <dgm:cxn modelId="{8F74D85D-0AE4-4341-BF05-89A183DD22CA}" type="presParOf" srcId="{541D402E-18FE-47DD-9C15-00950BAB392C}" destId="{F55813ED-A5B3-4597-9480-C7791AA63755}" srcOrd="2" destOrd="0" presId="urn:microsoft.com/office/officeart/2005/8/layout/default"/>
    <dgm:cxn modelId="{220A0A63-B6A2-4FD1-B817-08884382CC8A}" type="presParOf" srcId="{541D402E-18FE-47DD-9C15-00950BAB392C}" destId="{E5D0F10E-B13E-4C63-9074-6D082E49842F}" srcOrd="3" destOrd="0" presId="urn:microsoft.com/office/officeart/2005/8/layout/default"/>
    <dgm:cxn modelId="{6E35AF52-B267-4F39-A599-FD86B9CD23CF}" type="presParOf" srcId="{541D402E-18FE-47DD-9C15-00950BAB392C}" destId="{B10AA026-2AFC-40DB-AD40-28143825C9B0}" srcOrd="4" destOrd="0" presId="urn:microsoft.com/office/officeart/2005/8/layout/default"/>
    <dgm:cxn modelId="{AD8ABB82-8A34-40EA-8C79-08923FFA0405}" type="presParOf" srcId="{541D402E-18FE-47DD-9C15-00950BAB392C}" destId="{8208744C-126F-49BB-9AAE-45CCF05F5C0D}" srcOrd="5" destOrd="0" presId="urn:microsoft.com/office/officeart/2005/8/layout/default"/>
    <dgm:cxn modelId="{D9CBDBB7-4DFF-490E-AA21-7142BA745930}" type="presParOf" srcId="{541D402E-18FE-47DD-9C15-00950BAB392C}" destId="{B232CD70-8E4A-406F-B6C3-B744BE22FAC7}" srcOrd="6" destOrd="0" presId="urn:microsoft.com/office/officeart/2005/8/layout/default"/>
    <dgm:cxn modelId="{2128FBA0-E4FB-4A7A-A957-97A132E3D8BF}" type="presParOf" srcId="{541D402E-18FE-47DD-9C15-00950BAB392C}" destId="{180575C5-24FA-4D69-8311-7CBE476F52B3}" srcOrd="7" destOrd="0" presId="urn:microsoft.com/office/officeart/2005/8/layout/default"/>
    <dgm:cxn modelId="{2FF285A4-872A-43A9-8D53-640889A51CEE}" type="presParOf" srcId="{541D402E-18FE-47DD-9C15-00950BAB392C}" destId="{9345C913-1A2A-40CE-9896-51D49A9A8544}" srcOrd="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99282F18-A8D1-4BA2-938D-4B1E84C68794}">
      <dgm:prSet/>
      <dgm:spPr/>
      <dgm:t>
        <a:bodyPr/>
        <a:lstStyle/>
        <a:p>
          <a:r>
            <a:rPr lang="en-GB" dirty="0">
              <a:latin typeface="Congenial" panose="02000503040000020004" pitchFamily="2" charset="0"/>
            </a:rPr>
            <a:t>Seek support from school to discuss concerns about learning. </a:t>
          </a:r>
        </a:p>
      </dgm:t>
    </dgm:pt>
    <dgm:pt modelId="{24743FFE-2EB0-4A38-8CAB-B0505381F4B9}" type="parTrans" cxnId="{0D2BB761-3C62-4E6D-BC20-1F7DCD86584A}">
      <dgm:prSet/>
      <dgm:spPr/>
      <dgm:t>
        <a:bodyPr/>
        <a:lstStyle/>
        <a:p>
          <a:endParaRPr lang="en-GB">
            <a:latin typeface="Congenial" panose="02000503040000020004" pitchFamily="2" charset="0"/>
          </a:endParaRPr>
        </a:p>
      </dgm:t>
    </dgm:pt>
    <dgm:pt modelId="{3D361E66-186F-4FA5-8E70-E7EA58CDBD3E}" type="sibTrans" cxnId="{0D2BB761-3C62-4E6D-BC20-1F7DCD86584A}">
      <dgm:prSet/>
      <dgm:spPr/>
      <dgm:t>
        <a:bodyPr/>
        <a:lstStyle/>
        <a:p>
          <a:endParaRPr lang="en-GB">
            <a:latin typeface="Congenial" panose="02000503040000020004" pitchFamily="2" charset="0"/>
          </a:endParaRPr>
        </a:p>
      </dgm:t>
    </dgm:pt>
    <dgm:pt modelId="{96C5F130-3683-4794-90D6-9465C5D024DA}">
      <dgm:prSet/>
      <dgm:spPr/>
      <dgm:t>
        <a:bodyPr/>
        <a:lstStyle/>
        <a:p>
          <a:r>
            <a:rPr lang="en-GB" dirty="0">
              <a:latin typeface="Congenial" panose="02000503040000020004" pitchFamily="2" charset="0"/>
            </a:rPr>
            <a:t>Ensure young people know who, when and how to ask for help in different situations. Think about when they may struggle and who can help. </a:t>
          </a:r>
        </a:p>
      </dgm:t>
    </dgm:pt>
    <dgm:pt modelId="{F567652A-C37B-48A5-9AAE-0FCD05938FCE}" type="parTrans" cxnId="{2771C8CF-032D-463B-8409-9975B24C5F14}">
      <dgm:prSet/>
      <dgm:spPr/>
      <dgm:t>
        <a:bodyPr/>
        <a:lstStyle/>
        <a:p>
          <a:endParaRPr lang="en-GB">
            <a:latin typeface="Congenial" panose="02000503040000020004" pitchFamily="2" charset="0"/>
          </a:endParaRPr>
        </a:p>
      </dgm:t>
    </dgm:pt>
    <dgm:pt modelId="{914A6210-4BFB-449F-9356-A0DD064D8C82}" type="sibTrans" cxnId="{2771C8CF-032D-463B-8409-9975B24C5F14}">
      <dgm:prSet/>
      <dgm:spPr/>
      <dgm:t>
        <a:bodyPr/>
        <a:lstStyle/>
        <a:p>
          <a:endParaRPr lang="en-GB">
            <a:latin typeface="Congenial" panose="02000503040000020004" pitchFamily="2" charset="0"/>
          </a:endParaRPr>
        </a:p>
      </dgm:t>
    </dgm:pt>
    <dgm:pt modelId="{752BA409-084C-4808-BCD4-9D46E1CDE8BC}">
      <dgm:prSet/>
      <dgm:spPr/>
      <dgm:t>
        <a:bodyPr/>
        <a:lstStyle/>
        <a:p>
          <a:r>
            <a:rPr lang="en-GB" dirty="0">
              <a:latin typeface="Congenial" panose="02000503040000020004" pitchFamily="2" charset="0"/>
            </a:rPr>
            <a:t>Support children to develop time management skills by planning out when homework is due and when they will complete it. </a:t>
          </a:r>
        </a:p>
      </dgm:t>
    </dgm:pt>
    <dgm:pt modelId="{1B5CACCA-C41C-40A3-8084-D4332E0FF025}" type="parTrans" cxnId="{5280C03D-CECD-4466-AB6E-C339B32F96E7}">
      <dgm:prSet/>
      <dgm:spPr/>
      <dgm:t>
        <a:bodyPr/>
        <a:lstStyle/>
        <a:p>
          <a:endParaRPr lang="en-GB">
            <a:latin typeface="Congenial" panose="02000503040000020004" pitchFamily="2" charset="0"/>
          </a:endParaRPr>
        </a:p>
      </dgm:t>
    </dgm:pt>
    <dgm:pt modelId="{0CAFD90D-C4DF-4E4E-8A34-5E297DE8C812}" type="sibTrans" cxnId="{5280C03D-CECD-4466-AB6E-C339B32F96E7}">
      <dgm:prSet/>
      <dgm:spPr/>
      <dgm:t>
        <a:bodyPr/>
        <a:lstStyle/>
        <a:p>
          <a:endParaRPr lang="en-GB">
            <a:latin typeface="Congenial" panose="02000503040000020004" pitchFamily="2" charset="0"/>
          </a:endParaRPr>
        </a:p>
      </dgm:t>
    </dgm:pt>
    <dgm:pt modelId="{1C2F2716-38F9-4655-9E3E-FB0A1E11742A}">
      <dgm:prSet/>
      <dgm:spPr/>
      <dgm:t>
        <a:bodyPr/>
        <a:lstStyle/>
        <a:p>
          <a:r>
            <a:rPr lang="en-GB" dirty="0">
              <a:latin typeface="Congenial" panose="02000503040000020004" pitchFamily="2" charset="0"/>
            </a:rPr>
            <a:t>Plan the time they will spend on a task, using a visual timer or clock and follow tasks with a relaxing, enjoyable activity. </a:t>
          </a:r>
        </a:p>
      </dgm:t>
    </dgm:pt>
    <dgm:pt modelId="{72FA99E3-130C-4C90-9EF9-EF7656CE23BF}" type="parTrans" cxnId="{A0C3804F-E454-4C9A-A5D5-02295FDF1169}">
      <dgm:prSet/>
      <dgm:spPr/>
      <dgm:t>
        <a:bodyPr/>
        <a:lstStyle/>
        <a:p>
          <a:endParaRPr lang="en-GB">
            <a:latin typeface="Congenial" panose="02000503040000020004" pitchFamily="2" charset="0"/>
          </a:endParaRPr>
        </a:p>
      </dgm:t>
    </dgm:pt>
    <dgm:pt modelId="{241AEDEA-D650-43F4-B945-2AD445ACC45C}" type="sibTrans" cxnId="{A0C3804F-E454-4C9A-A5D5-02295FDF1169}">
      <dgm:prSet/>
      <dgm:spPr/>
      <dgm:t>
        <a:bodyPr/>
        <a:lstStyle/>
        <a:p>
          <a:endParaRPr lang="en-GB">
            <a:latin typeface="Congenial" panose="02000503040000020004" pitchFamily="2" charset="0"/>
          </a:endParaRPr>
        </a:p>
      </dgm:t>
    </dgm:pt>
    <dgm:pt modelId="{CF2025A2-65BA-49D9-BE8E-1034A9FEEBCE}">
      <dgm:prSet/>
      <dgm:spPr/>
      <dgm:t>
        <a:bodyPr/>
        <a:lstStyle/>
        <a:p>
          <a:r>
            <a:rPr lang="en-GB">
              <a:latin typeface="Congenial" panose="02000503040000020004" pitchFamily="2" charset="0"/>
            </a:rPr>
            <a:t>Consider </a:t>
          </a:r>
          <a:r>
            <a:rPr lang="en-GB" dirty="0">
              <a:latin typeface="Congenial" panose="02000503040000020004" pitchFamily="2" charset="0"/>
            </a:rPr>
            <a:t>the timing of Tasks – time of day, after a snack, earlier in the week, avoiding last minute. </a:t>
          </a:r>
        </a:p>
      </dgm:t>
    </dgm:pt>
    <dgm:pt modelId="{86704ED9-2E67-411C-B977-A8A2113165EE}" type="parTrans" cxnId="{9353780C-5D54-45B9-85B3-D4E7E827629E}">
      <dgm:prSet/>
      <dgm:spPr/>
      <dgm:t>
        <a:bodyPr/>
        <a:lstStyle/>
        <a:p>
          <a:endParaRPr lang="en-GB">
            <a:latin typeface="Congenial" panose="02000503040000020004" pitchFamily="2" charset="0"/>
          </a:endParaRPr>
        </a:p>
      </dgm:t>
    </dgm:pt>
    <dgm:pt modelId="{9F8C6C2C-C329-4FCC-A8DF-00B63C012FC1}" type="sibTrans" cxnId="{9353780C-5D54-45B9-85B3-D4E7E827629E}">
      <dgm:prSet/>
      <dgm:spPr/>
      <dgm:t>
        <a:bodyPr/>
        <a:lstStyle/>
        <a:p>
          <a:endParaRPr lang="en-GB">
            <a:latin typeface="Congenial" panose="02000503040000020004" pitchFamily="2" charset="0"/>
          </a:endParaRPr>
        </a:p>
      </dgm:t>
    </dgm:pt>
    <dgm:pt modelId="{45FB457F-E585-4AC0-8E4F-1872796C1C03}" type="pres">
      <dgm:prSet presAssocID="{CBA25E6C-CA90-454F-A086-3B39811FB84D}" presName="linear" presStyleCnt="0">
        <dgm:presLayoutVars>
          <dgm:animLvl val="lvl"/>
          <dgm:resizeHandles val="exact"/>
        </dgm:presLayoutVars>
      </dgm:prSet>
      <dgm:spPr/>
    </dgm:pt>
    <dgm:pt modelId="{CE4F82F5-7340-49E3-B483-62DDA46C00A3}" type="pres">
      <dgm:prSet presAssocID="{99282F18-A8D1-4BA2-938D-4B1E84C68794}" presName="parentText" presStyleLbl="node1" presStyleIdx="0" presStyleCnt="5">
        <dgm:presLayoutVars>
          <dgm:chMax val="0"/>
          <dgm:bulletEnabled val="1"/>
        </dgm:presLayoutVars>
      </dgm:prSet>
      <dgm:spPr/>
    </dgm:pt>
    <dgm:pt modelId="{9BF2202D-DA1C-4E71-820B-B4C8D391A410}" type="pres">
      <dgm:prSet presAssocID="{3D361E66-186F-4FA5-8E70-E7EA58CDBD3E}" presName="spacer" presStyleCnt="0"/>
      <dgm:spPr/>
    </dgm:pt>
    <dgm:pt modelId="{E0489C24-418E-4E03-8E28-CFCC0A879D35}" type="pres">
      <dgm:prSet presAssocID="{CF2025A2-65BA-49D9-BE8E-1034A9FEEBCE}" presName="parentText" presStyleLbl="node1" presStyleIdx="1" presStyleCnt="5">
        <dgm:presLayoutVars>
          <dgm:chMax val="0"/>
          <dgm:bulletEnabled val="1"/>
        </dgm:presLayoutVars>
      </dgm:prSet>
      <dgm:spPr/>
    </dgm:pt>
    <dgm:pt modelId="{E4C260DF-5F9B-472E-80DB-DFF98D112A40}" type="pres">
      <dgm:prSet presAssocID="{9F8C6C2C-C329-4FCC-A8DF-00B63C012FC1}" presName="spacer" presStyleCnt="0"/>
      <dgm:spPr/>
    </dgm:pt>
    <dgm:pt modelId="{FD596536-B394-484A-BED6-68305A5F78CE}" type="pres">
      <dgm:prSet presAssocID="{96C5F130-3683-4794-90D6-9465C5D024DA}" presName="parentText" presStyleLbl="node1" presStyleIdx="2" presStyleCnt="5">
        <dgm:presLayoutVars>
          <dgm:chMax val="0"/>
          <dgm:bulletEnabled val="1"/>
        </dgm:presLayoutVars>
      </dgm:prSet>
      <dgm:spPr/>
    </dgm:pt>
    <dgm:pt modelId="{2933954A-038C-4024-91AE-0CAEF89DE66A}" type="pres">
      <dgm:prSet presAssocID="{914A6210-4BFB-449F-9356-A0DD064D8C82}" presName="spacer" presStyleCnt="0"/>
      <dgm:spPr/>
    </dgm:pt>
    <dgm:pt modelId="{01CE6E91-C625-4BB9-8D20-69EA8B77165F}" type="pres">
      <dgm:prSet presAssocID="{752BA409-084C-4808-BCD4-9D46E1CDE8BC}" presName="parentText" presStyleLbl="node1" presStyleIdx="3" presStyleCnt="5">
        <dgm:presLayoutVars>
          <dgm:chMax val="0"/>
          <dgm:bulletEnabled val="1"/>
        </dgm:presLayoutVars>
      </dgm:prSet>
      <dgm:spPr/>
    </dgm:pt>
    <dgm:pt modelId="{C214873B-ECC7-4504-A345-82993914978D}" type="pres">
      <dgm:prSet presAssocID="{0CAFD90D-C4DF-4E4E-8A34-5E297DE8C812}" presName="spacer" presStyleCnt="0"/>
      <dgm:spPr/>
    </dgm:pt>
    <dgm:pt modelId="{2C1FAA13-1FED-4369-ACF6-21339D858233}" type="pres">
      <dgm:prSet presAssocID="{1C2F2716-38F9-4655-9E3E-FB0A1E11742A}" presName="parentText" presStyleLbl="node1" presStyleIdx="4" presStyleCnt="5">
        <dgm:presLayoutVars>
          <dgm:chMax val="0"/>
          <dgm:bulletEnabled val="1"/>
        </dgm:presLayoutVars>
      </dgm:prSet>
      <dgm:spPr/>
    </dgm:pt>
  </dgm:ptLst>
  <dgm:cxnLst>
    <dgm:cxn modelId="{9353780C-5D54-45B9-85B3-D4E7E827629E}" srcId="{CBA25E6C-CA90-454F-A086-3B39811FB84D}" destId="{CF2025A2-65BA-49D9-BE8E-1034A9FEEBCE}" srcOrd="1" destOrd="0" parTransId="{86704ED9-2E67-411C-B977-A8A2113165EE}" sibTransId="{9F8C6C2C-C329-4FCC-A8DF-00B63C012FC1}"/>
    <dgm:cxn modelId="{D5082423-3B7A-4CA9-BFF6-DF9495C0987F}" type="presOf" srcId="{1C2F2716-38F9-4655-9E3E-FB0A1E11742A}" destId="{2C1FAA13-1FED-4369-ACF6-21339D858233}" srcOrd="0" destOrd="0" presId="urn:microsoft.com/office/officeart/2005/8/layout/vList2"/>
    <dgm:cxn modelId="{15E8CD2D-BA6E-46CC-A65D-73C40112C0F1}" type="presOf" srcId="{752BA409-084C-4808-BCD4-9D46E1CDE8BC}" destId="{01CE6E91-C625-4BB9-8D20-69EA8B77165F}" srcOrd="0" destOrd="0" presId="urn:microsoft.com/office/officeart/2005/8/layout/vList2"/>
    <dgm:cxn modelId="{5280C03D-CECD-4466-AB6E-C339B32F96E7}" srcId="{CBA25E6C-CA90-454F-A086-3B39811FB84D}" destId="{752BA409-084C-4808-BCD4-9D46E1CDE8BC}" srcOrd="3" destOrd="0" parTransId="{1B5CACCA-C41C-40A3-8084-D4332E0FF025}" sibTransId="{0CAFD90D-C4DF-4E4E-8A34-5E297DE8C812}"/>
    <dgm:cxn modelId="{F4EE293E-C0A7-45BA-9DC4-943A19388F4B}" type="presOf" srcId="{CF2025A2-65BA-49D9-BE8E-1034A9FEEBCE}" destId="{E0489C24-418E-4E03-8E28-CFCC0A879D35}" srcOrd="0" destOrd="0" presId="urn:microsoft.com/office/officeart/2005/8/layout/vList2"/>
    <dgm:cxn modelId="{0D2BB761-3C62-4E6D-BC20-1F7DCD86584A}" srcId="{CBA25E6C-CA90-454F-A086-3B39811FB84D}" destId="{99282F18-A8D1-4BA2-938D-4B1E84C68794}" srcOrd="0" destOrd="0" parTransId="{24743FFE-2EB0-4A38-8CAB-B0505381F4B9}" sibTransId="{3D361E66-186F-4FA5-8E70-E7EA58CDBD3E}"/>
    <dgm:cxn modelId="{AA9C686D-D7EB-45C4-9F9C-CD9D5251469F}" type="presOf" srcId="{96C5F130-3683-4794-90D6-9465C5D024DA}" destId="{FD596536-B394-484A-BED6-68305A5F78CE}" srcOrd="0" destOrd="0" presId="urn:microsoft.com/office/officeart/2005/8/layout/vList2"/>
    <dgm:cxn modelId="{A0C3804F-E454-4C9A-A5D5-02295FDF1169}" srcId="{CBA25E6C-CA90-454F-A086-3B39811FB84D}" destId="{1C2F2716-38F9-4655-9E3E-FB0A1E11742A}" srcOrd="4" destOrd="0" parTransId="{72FA99E3-130C-4C90-9EF9-EF7656CE23BF}" sibTransId="{241AEDEA-D650-43F4-B945-2AD445ACC45C}"/>
    <dgm:cxn modelId="{E70E2875-ECD0-4BC2-A6D4-B51BD5E6436E}" type="presOf" srcId="{99282F18-A8D1-4BA2-938D-4B1E84C68794}" destId="{CE4F82F5-7340-49E3-B483-62DDA46C00A3}" srcOrd="0" destOrd="0" presId="urn:microsoft.com/office/officeart/2005/8/layout/vList2"/>
    <dgm:cxn modelId="{D026FC87-2012-4273-8050-FF78578D0840}" type="presOf" srcId="{CBA25E6C-CA90-454F-A086-3B39811FB84D}" destId="{45FB457F-E585-4AC0-8E4F-1872796C1C03}" srcOrd="0" destOrd="0" presId="urn:microsoft.com/office/officeart/2005/8/layout/vList2"/>
    <dgm:cxn modelId="{2771C8CF-032D-463B-8409-9975B24C5F14}" srcId="{CBA25E6C-CA90-454F-A086-3B39811FB84D}" destId="{96C5F130-3683-4794-90D6-9465C5D024DA}" srcOrd="2" destOrd="0" parTransId="{F567652A-C37B-48A5-9AAE-0FCD05938FCE}" sibTransId="{914A6210-4BFB-449F-9356-A0DD064D8C82}"/>
    <dgm:cxn modelId="{67B7673D-3003-4F1B-99D0-54B5F69FDCF5}" type="presParOf" srcId="{45FB457F-E585-4AC0-8E4F-1872796C1C03}" destId="{CE4F82F5-7340-49E3-B483-62DDA46C00A3}" srcOrd="0" destOrd="0" presId="urn:microsoft.com/office/officeart/2005/8/layout/vList2"/>
    <dgm:cxn modelId="{77403EAD-34C4-4AB2-AC35-15465ED40E85}" type="presParOf" srcId="{45FB457F-E585-4AC0-8E4F-1872796C1C03}" destId="{9BF2202D-DA1C-4E71-820B-B4C8D391A410}" srcOrd="1" destOrd="0" presId="urn:microsoft.com/office/officeart/2005/8/layout/vList2"/>
    <dgm:cxn modelId="{185E64B8-6429-4F78-90C7-9121AB66ED07}" type="presParOf" srcId="{45FB457F-E585-4AC0-8E4F-1872796C1C03}" destId="{E0489C24-418E-4E03-8E28-CFCC0A879D35}" srcOrd="2" destOrd="0" presId="urn:microsoft.com/office/officeart/2005/8/layout/vList2"/>
    <dgm:cxn modelId="{A2C57A2D-1934-4C66-9BFC-184C4111108E}" type="presParOf" srcId="{45FB457F-E585-4AC0-8E4F-1872796C1C03}" destId="{E4C260DF-5F9B-472E-80DB-DFF98D112A40}" srcOrd="3" destOrd="0" presId="urn:microsoft.com/office/officeart/2005/8/layout/vList2"/>
    <dgm:cxn modelId="{7E998826-FFDE-4B30-92F5-5A56262C4FEC}" type="presParOf" srcId="{45FB457F-E585-4AC0-8E4F-1872796C1C03}" destId="{FD596536-B394-484A-BED6-68305A5F78CE}" srcOrd="4" destOrd="0" presId="urn:microsoft.com/office/officeart/2005/8/layout/vList2"/>
    <dgm:cxn modelId="{B273B20C-B9AD-4030-9301-44FB762D035F}" type="presParOf" srcId="{45FB457F-E585-4AC0-8E4F-1872796C1C03}" destId="{2933954A-038C-4024-91AE-0CAEF89DE66A}" srcOrd="5" destOrd="0" presId="urn:microsoft.com/office/officeart/2005/8/layout/vList2"/>
    <dgm:cxn modelId="{61CE8FF6-36F7-4938-BCDE-E5338A20DBE1}" type="presParOf" srcId="{45FB457F-E585-4AC0-8E4F-1872796C1C03}" destId="{01CE6E91-C625-4BB9-8D20-69EA8B77165F}" srcOrd="6" destOrd="0" presId="urn:microsoft.com/office/officeart/2005/8/layout/vList2"/>
    <dgm:cxn modelId="{D2279E32-71BD-44A1-98EA-B18827DC73E9}" type="presParOf" srcId="{45FB457F-E585-4AC0-8E4F-1872796C1C03}" destId="{C214873B-ECC7-4504-A345-82993914978D}" srcOrd="7" destOrd="0" presId="urn:microsoft.com/office/officeart/2005/8/layout/vList2"/>
    <dgm:cxn modelId="{C5AB9B49-B215-4B53-99E9-DABB806FFFC1}" type="presParOf" srcId="{45FB457F-E585-4AC0-8E4F-1872796C1C03}" destId="{2C1FAA13-1FED-4369-ACF6-21339D85823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602A16-5247-424B-B08C-30BB9DEA75A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79B7BCE9-EEE2-4824-B67C-929F06711D83}">
      <dgm:prSet phldrT="[Text]"/>
      <dgm:spPr>
        <a:solidFill>
          <a:schemeClr val="accent3"/>
        </a:solidFill>
      </dgm:spPr>
      <dgm:t>
        <a:bodyPr/>
        <a:lstStyle/>
        <a:p>
          <a:r>
            <a:rPr lang="en-GB"/>
            <a:t>INTERNAL PRESENTATION</a:t>
          </a:r>
        </a:p>
      </dgm:t>
    </dgm:pt>
    <dgm:pt modelId="{07AEA6D8-E6B1-4935-84BE-1CA526BC825C}" type="parTrans" cxnId="{453A7EAB-3330-4F90-8310-60EF6103D9E2}">
      <dgm:prSet/>
      <dgm:spPr/>
      <dgm:t>
        <a:bodyPr/>
        <a:lstStyle/>
        <a:p>
          <a:endParaRPr lang="en-GB"/>
        </a:p>
      </dgm:t>
    </dgm:pt>
    <dgm:pt modelId="{4E9844D2-CC5F-44A0-A21A-152A91406DE9}" type="sibTrans" cxnId="{453A7EAB-3330-4F90-8310-60EF6103D9E2}">
      <dgm:prSet/>
      <dgm:spPr/>
      <dgm:t>
        <a:bodyPr/>
        <a:lstStyle/>
        <a:p>
          <a:endParaRPr lang="en-GB"/>
        </a:p>
      </dgm:t>
    </dgm:pt>
    <dgm:pt modelId="{CE8540A5-E5A9-41A1-B536-821EDFCF0C35}">
      <dgm:prSet phldrT="[Text]"/>
      <dgm:spPr>
        <a:solidFill>
          <a:schemeClr val="accent3">
            <a:lumMod val="20000"/>
            <a:lumOff val="80000"/>
            <a:alpha val="90000"/>
          </a:schemeClr>
        </a:solidFill>
      </dgm:spPr>
      <dgm:t>
        <a:bodyPr/>
        <a:lstStyle/>
        <a:p>
          <a:r>
            <a:rPr lang="en-US" b="1" i="0" dirty="0">
              <a:effectLst/>
              <a:latin typeface="hero-new"/>
            </a:rPr>
            <a:t>Autistic traits are camouflaged (masked) and </a:t>
          </a:r>
          <a:r>
            <a:rPr lang="en-US" b="1" i="0" dirty="0" err="1">
              <a:effectLst/>
              <a:latin typeface="hero-new"/>
            </a:rPr>
            <a:t>internalised</a:t>
          </a:r>
          <a:r>
            <a:rPr lang="en-US" b="1" i="0" dirty="0">
              <a:effectLst/>
              <a:latin typeface="hero-new"/>
            </a:rPr>
            <a:t> to help them fit in with their peers.</a:t>
          </a:r>
          <a:endParaRPr lang="en-GB" dirty="0"/>
        </a:p>
      </dgm:t>
    </dgm:pt>
    <dgm:pt modelId="{93C2A67D-4709-453F-9BD3-E4E191DBAF4E}" type="parTrans" cxnId="{387FD1D2-3D85-4DBE-8D0E-6AB869559B25}">
      <dgm:prSet/>
      <dgm:spPr/>
      <dgm:t>
        <a:bodyPr/>
        <a:lstStyle/>
        <a:p>
          <a:endParaRPr lang="en-GB"/>
        </a:p>
      </dgm:t>
    </dgm:pt>
    <dgm:pt modelId="{D074F0B0-6D22-46E4-9549-005519691F6F}" type="sibTrans" cxnId="{387FD1D2-3D85-4DBE-8D0E-6AB869559B25}">
      <dgm:prSet/>
      <dgm:spPr/>
      <dgm:t>
        <a:bodyPr/>
        <a:lstStyle/>
        <a:p>
          <a:endParaRPr lang="en-GB"/>
        </a:p>
      </dgm:t>
    </dgm:pt>
    <dgm:pt modelId="{3051FBFB-90A2-4F2F-9751-134611BF38DF}">
      <dgm:prSet phldrT="[Text]"/>
      <dgm:spPr>
        <a:solidFill>
          <a:schemeClr val="accent3">
            <a:lumMod val="20000"/>
            <a:lumOff val="80000"/>
            <a:alpha val="90000"/>
          </a:schemeClr>
        </a:solidFill>
      </dgm:spPr>
      <dgm:t>
        <a:bodyPr/>
        <a:lstStyle/>
        <a:p>
          <a:r>
            <a:rPr lang="en-US" b="1" i="0">
              <a:effectLst/>
              <a:latin typeface="hero-new"/>
            </a:rPr>
            <a:t>Can be a conscious or unconscious decision to avoid the stigma of being autistic or different.</a:t>
          </a:r>
          <a:endParaRPr lang="en-GB"/>
        </a:p>
      </dgm:t>
    </dgm:pt>
    <dgm:pt modelId="{B4B789E1-9049-45E9-8BAB-51D7CD25622E}" type="parTrans" cxnId="{64CD235F-7833-4D63-A64E-BD7AAA80A2CE}">
      <dgm:prSet/>
      <dgm:spPr/>
      <dgm:t>
        <a:bodyPr/>
        <a:lstStyle/>
        <a:p>
          <a:endParaRPr lang="en-GB"/>
        </a:p>
      </dgm:t>
    </dgm:pt>
    <dgm:pt modelId="{D72F933B-B8AC-4D3A-880F-5EFA5D901F7D}" type="sibTrans" cxnId="{64CD235F-7833-4D63-A64E-BD7AAA80A2CE}">
      <dgm:prSet/>
      <dgm:spPr/>
      <dgm:t>
        <a:bodyPr/>
        <a:lstStyle/>
        <a:p>
          <a:endParaRPr lang="en-GB"/>
        </a:p>
      </dgm:t>
    </dgm:pt>
    <dgm:pt modelId="{304FD63A-8AF1-4EC5-A933-95D390732990}">
      <dgm:prSet phldrT="[Text]"/>
      <dgm:spPr>
        <a:solidFill>
          <a:schemeClr val="accent3">
            <a:lumMod val="20000"/>
            <a:lumOff val="80000"/>
            <a:alpha val="90000"/>
          </a:schemeClr>
        </a:solidFill>
      </dgm:spPr>
      <dgm:t>
        <a:bodyPr/>
        <a:lstStyle/>
        <a:p>
          <a:r>
            <a:rPr lang="en-US" b="1" i="0">
              <a:effectLst/>
              <a:latin typeface="hero-new"/>
            </a:rPr>
            <a:t>Masking comes with a  high cost in terms of mental health and keeping a strong sense of identity.</a:t>
          </a:r>
          <a:endParaRPr lang="en-GB"/>
        </a:p>
      </dgm:t>
    </dgm:pt>
    <dgm:pt modelId="{D6B4416C-9B8E-474F-B255-1C8A0B4C5EE4}" type="parTrans" cxnId="{9780BFA2-C59D-40C1-AF1F-CCD4C7A0DCCF}">
      <dgm:prSet/>
      <dgm:spPr/>
      <dgm:t>
        <a:bodyPr/>
        <a:lstStyle/>
        <a:p>
          <a:endParaRPr lang="en-GB"/>
        </a:p>
      </dgm:t>
    </dgm:pt>
    <dgm:pt modelId="{25EACFB6-45C0-4098-9827-62E13B84EF37}" type="sibTrans" cxnId="{9780BFA2-C59D-40C1-AF1F-CCD4C7A0DCCF}">
      <dgm:prSet/>
      <dgm:spPr/>
      <dgm:t>
        <a:bodyPr/>
        <a:lstStyle/>
        <a:p>
          <a:endParaRPr lang="en-GB"/>
        </a:p>
      </dgm:t>
    </dgm:pt>
    <dgm:pt modelId="{6CAFA370-C1BE-4FD7-B5F3-F3FC250CCC97}">
      <dgm:prSet phldrT="[Text]"/>
      <dgm:spPr>
        <a:solidFill>
          <a:schemeClr val="accent3">
            <a:lumMod val="20000"/>
            <a:lumOff val="80000"/>
            <a:alpha val="90000"/>
          </a:schemeClr>
        </a:solidFill>
      </dgm:spPr>
      <dgm:t>
        <a:bodyPr/>
        <a:lstStyle/>
        <a:p>
          <a:r>
            <a:rPr lang="en-US" b="1" i="0">
              <a:effectLst/>
              <a:latin typeface="hero-new"/>
            </a:rPr>
            <a:t>It’s no coincidence that children and young people who present in an internal way are often  diagnosed autistic because they have reached breaking point.</a:t>
          </a:r>
          <a:endParaRPr lang="en-GB"/>
        </a:p>
      </dgm:t>
    </dgm:pt>
    <dgm:pt modelId="{FA0D59B6-080B-43BE-AB65-28E502FD9FF4}" type="parTrans" cxnId="{3FE38C05-94B8-42F3-B31E-61DAE298F3B3}">
      <dgm:prSet/>
      <dgm:spPr/>
      <dgm:t>
        <a:bodyPr/>
        <a:lstStyle/>
        <a:p>
          <a:endParaRPr lang="en-GB"/>
        </a:p>
      </dgm:t>
    </dgm:pt>
    <dgm:pt modelId="{C4766A23-AA06-4470-A21A-F0C4ED9BCDA8}" type="sibTrans" cxnId="{3FE38C05-94B8-42F3-B31E-61DAE298F3B3}">
      <dgm:prSet/>
      <dgm:spPr/>
      <dgm:t>
        <a:bodyPr/>
        <a:lstStyle/>
        <a:p>
          <a:endParaRPr lang="en-GB"/>
        </a:p>
      </dgm:t>
    </dgm:pt>
    <dgm:pt modelId="{2B93DD09-CE7C-40F4-83D3-1803BAC7E98E}">
      <dgm:prSet phldrT="[Text]"/>
      <dgm:spPr>
        <a:solidFill>
          <a:schemeClr val="accent3">
            <a:lumMod val="20000"/>
            <a:lumOff val="80000"/>
            <a:alpha val="90000"/>
          </a:schemeClr>
        </a:solidFill>
      </dgm:spPr>
      <dgm:t>
        <a:bodyPr/>
        <a:lstStyle/>
        <a:p>
          <a:r>
            <a:rPr lang="en-US" b="1" i="0">
              <a:effectLst/>
              <a:latin typeface="hero-new"/>
            </a:rPr>
            <a:t>Autistic children who present in an internal way tend to behave much more passively as the aim is to be ignored. </a:t>
          </a:r>
          <a:endParaRPr lang="en-GB"/>
        </a:p>
      </dgm:t>
    </dgm:pt>
    <dgm:pt modelId="{22E36650-CCE0-470D-A1D3-7ED184ACA717}" type="parTrans" cxnId="{A4DF35C7-3C4E-4F3B-9833-80FDEB10A670}">
      <dgm:prSet/>
      <dgm:spPr/>
      <dgm:t>
        <a:bodyPr/>
        <a:lstStyle/>
        <a:p>
          <a:endParaRPr lang="en-GB"/>
        </a:p>
      </dgm:t>
    </dgm:pt>
    <dgm:pt modelId="{D87815D8-251A-4E78-95DF-9550844807BD}" type="sibTrans" cxnId="{A4DF35C7-3C4E-4F3B-9833-80FDEB10A670}">
      <dgm:prSet/>
      <dgm:spPr/>
      <dgm:t>
        <a:bodyPr/>
        <a:lstStyle/>
        <a:p>
          <a:endParaRPr lang="en-GB"/>
        </a:p>
      </dgm:t>
    </dgm:pt>
    <dgm:pt modelId="{6491E20C-F57B-4EC7-B0F2-4CA96C1BD4E8}">
      <dgm:prSet/>
      <dgm:spPr>
        <a:solidFill>
          <a:schemeClr val="accent3">
            <a:lumMod val="20000"/>
            <a:lumOff val="80000"/>
            <a:alpha val="90000"/>
          </a:schemeClr>
        </a:solidFill>
      </dgm:spPr>
      <dgm:t>
        <a:bodyPr/>
        <a:lstStyle/>
        <a:p>
          <a:r>
            <a:rPr lang="en-US" b="1" i="0">
              <a:effectLst/>
              <a:latin typeface="hero-new"/>
            </a:rPr>
            <a:t>They are not causing a disruption, so the added incentive is not there for them to be referred, and frequently the signs are not spotted until mental health has deteriorated.</a:t>
          </a:r>
          <a:endParaRPr lang="en-GB"/>
        </a:p>
      </dgm:t>
    </dgm:pt>
    <dgm:pt modelId="{EE2BCB86-7BFD-42D4-9997-DAC936C777FD}" type="parTrans" cxnId="{623706EB-019E-49C5-984B-A82994E6BF64}">
      <dgm:prSet/>
      <dgm:spPr/>
      <dgm:t>
        <a:bodyPr/>
        <a:lstStyle/>
        <a:p>
          <a:endParaRPr lang="en-GB"/>
        </a:p>
      </dgm:t>
    </dgm:pt>
    <dgm:pt modelId="{7E549276-5F4A-4A22-ADF5-93E101C1DEEC}" type="sibTrans" cxnId="{623706EB-019E-49C5-984B-A82994E6BF64}">
      <dgm:prSet/>
      <dgm:spPr/>
      <dgm:t>
        <a:bodyPr/>
        <a:lstStyle/>
        <a:p>
          <a:endParaRPr lang="en-GB"/>
        </a:p>
      </dgm:t>
    </dgm:pt>
    <dgm:pt modelId="{916EBA6A-A186-415E-B17D-B71E535EEFEA}" type="pres">
      <dgm:prSet presAssocID="{98602A16-5247-424B-B08C-30BB9DEA75A9}" presName="Name0" presStyleCnt="0">
        <dgm:presLayoutVars>
          <dgm:dir/>
          <dgm:animLvl val="lvl"/>
          <dgm:resizeHandles val="exact"/>
        </dgm:presLayoutVars>
      </dgm:prSet>
      <dgm:spPr/>
    </dgm:pt>
    <dgm:pt modelId="{AD17AA4F-91DA-48F2-B06F-B99B7D91E714}" type="pres">
      <dgm:prSet presAssocID="{79B7BCE9-EEE2-4824-B67C-929F06711D83}" presName="composite" presStyleCnt="0"/>
      <dgm:spPr/>
    </dgm:pt>
    <dgm:pt modelId="{B28EE5F0-952E-4622-B1AD-1B391F650C0E}" type="pres">
      <dgm:prSet presAssocID="{79B7BCE9-EEE2-4824-B67C-929F06711D83}" presName="parTx" presStyleLbl="alignNode1" presStyleIdx="0" presStyleCnt="1">
        <dgm:presLayoutVars>
          <dgm:chMax val="0"/>
          <dgm:chPref val="0"/>
          <dgm:bulletEnabled val="1"/>
        </dgm:presLayoutVars>
      </dgm:prSet>
      <dgm:spPr/>
    </dgm:pt>
    <dgm:pt modelId="{07F6CA33-3BBD-464D-9E21-F11B2D08DCAF}" type="pres">
      <dgm:prSet presAssocID="{79B7BCE9-EEE2-4824-B67C-929F06711D83}" presName="desTx" presStyleLbl="alignAccFollowNode1" presStyleIdx="0" presStyleCnt="1">
        <dgm:presLayoutVars>
          <dgm:bulletEnabled val="1"/>
        </dgm:presLayoutVars>
      </dgm:prSet>
      <dgm:spPr/>
    </dgm:pt>
  </dgm:ptLst>
  <dgm:cxnLst>
    <dgm:cxn modelId="{3FE38C05-94B8-42F3-B31E-61DAE298F3B3}" srcId="{79B7BCE9-EEE2-4824-B67C-929F06711D83}" destId="{6CAFA370-C1BE-4FD7-B5F3-F3FC250CCC97}" srcOrd="3" destOrd="0" parTransId="{FA0D59B6-080B-43BE-AB65-28E502FD9FF4}" sibTransId="{C4766A23-AA06-4470-A21A-F0C4ED9BCDA8}"/>
    <dgm:cxn modelId="{349B1C2B-ED05-40DF-8FEC-4BB7257B9E23}" type="presOf" srcId="{6CAFA370-C1BE-4FD7-B5F3-F3FC250CCC97}" destId="{07F6CA33-3BBD-464D-9E21-F11B2D08DCAF}" srcOrd="0" destOrd="3" presId="urn:microsoft.com/office/officeart/2005/8/layout/hList1"/>
    <dgm:cxn modelId="{64CD235F-7833-4D63-A64E-BD7AAA80A2CE}" srcId="{79B7BCE9-EEE2-4824-B67C-929F06711D83}" destId="{3051FBFB-90A2-4F2F-9751-134611BF38DF}" srcOrd="1" destOrd="0" parTransId="{B4B789E1-9049-45E9-8BAB-51D7CD25622E}" sibTransId="{D72F933B-B8AC-4D3A-880F-5EFA5D901F7D}"/>
    <dgm:cxn modelId="{3306004D-46F5-4CC4-92AE-CD6A8CB7400F}" type="presOf" srcId="{98602A16-5247-424B-B08C-30BB9DEA75A9}" destId="{916EBA6A-A186-415E-B17D-B71E535EEFEA}" srcOrd="0" destOrd="0" presId="urn:microsoft.com/office/officeart/2005/8/layout/hList1"/>
    <dgm:cxn modelId="{1BAFCF9E-1655-403D-986D-AA40D80E212A}" type="presOf" srcId="{6491E20C-F57B-4EC7-B0F2-4CA96C1BD4E8}" destId="{07F6CA33-3BBD-464D-9E21-F11B2D08DCAF}" srcOrd="0" destOrd="5" presId="urn:microsoft.com/office/officeart/2005/8/layout/hList1"/>
    <dgm:cxn modelId="{16ACB4A2-F903-490C-A649-F2E2FAE97C3E}" type="presOf" srcId="{3051FBFB-90A2-4F2F-9751-134611BF38DF}" destId="{07F6CA33-3BBD-464D-9E21-F11B2D08DCAF}" srcOrd="0" destOrd="1" presId="urn:microsoft.com/office/officeart/2005/8/layout/hList1"/>
    <dgm:cxn modelId="{9780BFA2-C59D-40C1-AF1F-CCD4C7A0DCCF}" srcId="{79B7BCE9-EEE2-4824-B67C-929F06711D83}" destId="{304FD63A-8AF1-4EC5-A933-95D390732990}" srcOrd="2" destOrd="0" parTransId="{D6B4416C-9B8E-474F-B255-1C8A0B4C5EE4}" sibTransId="{25EACFB6-45C0-4098-9827-62E13B84EF37}"/>
    <dgm:cxn modelId="{453A7EAB-3330-4F90-8310-60EF6103D9E2}" srcId="{98602A16-5247-424B-B08C-30BB9DEA75A9}" destId="{79B7BCE9-EEE2-4824-B67C-929F06711D83}" srcOrd="0" destOrd="0" parTransId="{07AEA6D8-E6B1-4935-84BE-1CA526BC825C}" sibTransId="{4E9844D2-CC5F-44A0-A21A-152A91406DE9}"/>
    <dgm:cxn modelId="{ADE1E6B3-58B4-45C7-94F8-29BBCA28B782}" type="presOf" srcId="{304FD63A-8AF1-4EC5-A933-95D390732990}" destId="{07F6CA33-3BBD-464D-9E21-F11B2D08DCAF}" srcOrd="0" destOrd="2" presId="urn:microsoft.com/office/officeart/2005/8/layout/hList1"/>
    <dgm:cxn modelId="{A4DF35C7-3C4E-4F3B-9833-80FDEB10A670}" srcId="{79B7BCE9-EEE2-4824-B67C-929F06711D83}" destId="{2B93DD09-CE7C-40F4-83D3-1803BAC7E98E}" srcOrd="4" destOrd="0" parTransId="{22E36650-CCE0-470D-A1D3-7ED184ACA717}" sibTransId="{D87815D8-251A-4E78-95DF-9550844807BD}"/>
    <dgm:cxn modelId="{387FD1D2-3D85-4DBE-8D0E-6AB869559B25}" srcId="{79B7BCE9-EEE2-4824-B67C-929F06711D83}" destId="{CE8540A5-E5A9-41A1-B536-821EDFCF0C35}" srcOrd="0" destOrd="0" parTransId="{93C2A67D-4709-453F-9BD3-E4E191DBAF4E}" sibTransId="{D074F0B0-6D22-46E4-9549-005519691F6F}"/>
    <dgm:cxn modelId="{623706EB-019E-49C5-984B-A82994E6BF64}" srcId="{79B7BCE9-EEE2-4824-B67C-929F06711D83}" destId="{6491E20C-F57B-4EC7-B0F2-4CA96C1BD4E8}" srcOrd="5" destOrd="0" parTransId="{EE2BCB86-7BFD-42D4-9997-DAC936C777FD}" sibTransId="{7E549276-5F4A-4A22-ADF5-93E101C1DEEC}"/>
    <dgm:cxn modelId="{55C934EB-55B7-47A7-B475-F5433C2E7BBF}" type="presOf" srcId="{2B93DD09-CE7C-40F4-83D3-1803BAC7E98E}" destId="{07F6CA33-3BBD-464D-9E21-F11B2D08DCAF}" srcOrd="0" destOrd="4" presId="urn:microsoft.com/office/officeart/2005/8/layout/hList1"/>
    <dgm:cxn modelId="{1FBEEDFC-AECD-43EE-897C-A2C81B819C69}" type="presOf" srcId="{CE8540A5-E5A9-41A1-B536-821EDFCF0C35}" destId="{07F6CA33-3BBD-464D-9E21-F11B2D08DCAF}" srcOrd="0" destOrd="0" presId="urn:microsoft.com/office/officeart/2005/8/layout/hList1"/>
    <dgm:cxn modelId="{76D16CFD-C6E6-468B-8BEC-8EC347ABA6E9}" type="presOf" srcId="{79B7BCE9-EEE2-4824-B67C-929F06711D83}" destId="{B28EE5F0-952E-4622-B1AD-1B391F650C0E}" srcOrd="0" destOrd="0" presId="urn:microsoft.com/office/officeart/2005/8/layout/hList1"/>
    <dgm:cxn modelId="{8A5B1B1D-C540-4F97-8CEE-5F006C103FCA}" type="presParOf" srcId="{916EBA6A-A186-415E-B17D-B71E535EEFEA}" destId="{AD17AA4F-91DA-48F2-B06F-B99B7D91E714}" srcOrd="0" destOrd="0" presId="urn:microsoft.com/office/officeart/2005/8/layout/hList1"/>
    <dgm:cxn modelId="{479B7C18-9405-4405-ABEE-121DBFE2041B}" type="presParOf" srcId="{AD17AA4F-91DA-48F2-B06F-B99B7D91E714}" destId="{B28EE5F0-952E-4622-B1AD-1B391F650C0E}" srcOrd="0" destOrd="0" presId="urn:microsoft.com/office/officeart/2005/8/layout/hList1"/>
    <dgm:cxn modelId="{8865091F-3DC9-46E1-A0FF-CBF14F8996B3}" type="presParOf" srcId="{AD17AA4F-91DA-48F2-B06F-B99B7D91E714}" destId="{07F6CA33-3BBD-464D-9E21-F11B2D08DCA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99282F18-A8D1-4BA2-938D-4B1E84C68794}">
      <dgm:prSet/>
      <dgm:spPr/>
      <dgm:t>
        <a:bodyPr/>
        <a:lstStyle/>
        <a:p>
          <a:r>
            <a:rPr lang="en-GB" dirty="0">
              <a:latin typeface="Congenial" panose="02000503040000020004" pitchFamily="2" charset="0"/>
            </a:rPr>
            <a:t>Encourage time to relax. It is important to take a break from expectations to perform. This could include playing outside, reading, playing sport, games, spending time with a family pet or just relaxing.</a:t>
          </a:r>
        </a:p>
      </dgm:t>
    </dgm:pt>
    <dgm:pt modelId="{24743FFE-2EB0-4A38-8CAB-B0505381F4B9}" type="parTrans" cxnId="{0D2BB761-3C62-4E6D-BC20-1F7DCD86584A}">
      <dgm:prSet/>
      <dgm:spPr/>
      <dgm:t>
        <a:bodyPr/>
        <a:lstStyle/>
        <a:p>
          <a:endParaRPr lang="en-GB">
            <a:latin typeface="Congenial" panose="02000503040000020004" pitchFamily="2" charset="0"/>
          </a:endParaRPr>
        </a:p>
      </dgm:t>
    </dgm:pt>
    <dgm:pt modelId="{3D361E66-186F-4FA5-8E70-E7EA58CDBD3E}" type="sibTrans" cxnId="{0D2BB761-3C62-4E6D-BC20-1F7DCD86584A}">
      <dgm:prSet/>
      <dgm:spPr/>
      <dgm:t>
        <a:bodyPr/>
        <a:lstStyle/>
        <a:p>
          <a:endParaRPr lang="en-GB">
            <a:latin typeface="Congenial" panose="02000503040000020004" pitchFamily="2" charset="0"/>
          </a:endParaRPr>
        </a:p>
      </dgm:t>
    </dgm:pt>
    <dgm:pt modelId="{7EC8DAFE-3447-49B5-BF3E-6ED64101ACDA}">
      <dgm:prSet/>
      <dgm:spPr/>
      <dgm:t>
        <a:bodyPr/>
        <a:lstStyle/>
        <a:p>
          <a:r>
            <a:rPr lang="en-GB" dirty="0">
              <a:latin typeface="Congenial" panose="02000503040000020004" pitchFamily="2" charset="0"/>
            </a:rPr>
            <a:t>Support young people with organisation by encouraging important items to be kept in the same place. </a:t>
          </a:r>
        </a:p>
      </dgm:t>
    </dgm:pt>
    <dgm:pt modelId="{CF14A4B6-FB57-460A-8FC2-A84EF27E8083}" type="parTrans" cxnId="{30639ECA-9F6B-49DF-9198-BCC3A3B18365}">
      <dgm:prSet/>
      <dgm:spPr/>
      <dgm:t>
        <a:bodyPr/>
        <a:lstStyle/>
        <a:p>
          <a:endParaRPr lang="en-GB">
            <a:latin typeface="Congenial" panose="02000503040000020004" pitchFamily="2" charset="0"/>
          </a:endParaRPr>
        </a:p>
      </dgm:t>
    </dgm:pt>
    <dgm:pt modelId="{85D9BFEA-94F0-4952-B54B-418A2483BDF2}" type="sibTrans" cxnId="{30639ECA-9F6B-49DF-9198-BCC3A3B18365}">
      <dgm:prSet/>
      <dgm:spPr/>
      <dgm:t>
        <a:bodyPr/>
        <a:lstStyle/>
        <a:p>
          <a:endParaRPr lang="en-GB">
            <a:latin typeface="Congenial" panose="02000503040000020004" pitchFamily="2" charset="0"/>
          </a:endParaRPr>
        </a:p>
      </dgm:t>
    </dgm:pt>
    <dgm:pt modelId="{99CCFFAA-27B6-475A-8A0F-34DB4FDB44F1}">
      <dgm:prSet/>
      <dgm:spPr/>
      <dgm:t>
        <a:bodyPr/>
        <a:lstStyle/>
        <a:p>
          <a:r>
            <a:rPr lang="en-GB" dirty="0">
              <a:latin typeface="Congenial" panose="02000503040000020004" pitchFamily="2" charset="0"/>
            </a:rPr>
            <a:t>Use labels, visual checklists to support routines and organisation.  </a:t>
          </a:r>
        </a:p>
      </dgm:t>
    </dgm:pt>
    <dgm:pt modelId="{F8C48B3A-EF10-43BD-9F7A-B9A38B14201A}" type="parTrans" cxnId="{52796E36-7F00-4106-B574-729574AE64E0}">
      <dgm:prSet/>
      <dgm:spPr/>
      <dgm:t>
        <a:bodyPr/>
        <a:lstStyle/>
        <a:p>
          <a:endParaRPr lang="en-GB">
            <a:latin typeface="Congenial" panose="02000503040000020004" pitchFamily="2" charset="0"/>
          </a:endParaRPr>
        </a:p>
      </dgm:t>
    </dgm:pt>
    <dgm:pt modelId="{6C5C1792-3BD4-4E9E-9CF4-30BD2BF0ED36}" type="sibTrans" cxnId="{52796E36-7F00-4106-B574-729574AE64E0}">
      <dgm:prSet/>
      <dgm:spPr/>
      <dgm:t>
        <a:bodyPr/>
        <a:lstStyle/>
        <a:p>
          <a:endParaRPr lang="en-GB">
            <a:latin typeface="Congenial" panose="02000503040000020004" pitchFamily="2" charset="0"/>
          </a:endParaRPr>
        </a:p>
      </dgm:t>
    </dgm:pt>
    <dgm:pt modelId="{45FB457F-E585-4AC0-8E4F-1872796C1C03}" type="pres">
      <dgm:prSet presAssocID="{CBA25E6C-CA90-454F-A086-3B39811FB84D}" presName="linear" presStyleCnt="0">
        <dgm:presLayoutVars>
          <dgm:animLvl val="lvl"/>
          <dgm:resizeHandles val="exact"/>
        </dgm:presLayoutVars>
      </dgm:prSet>
      <dgm:spPr/>
    </dgm:pt>
    <dgm:pt modelId="{CE4F82F5-7340-49E3-B483-62DDA46C00A3}" type="pres">
      <dgm:prSet presAssocID="{99282F18-A8D1-4BA2-938D-4B1E84C68794}" presName="parentText" presStyleLbl="node1" presStyleIdx="0" presStyleCnt="3">
        <dgm:presLayoutVars>
          <dgm:chMax val="0"/>
          <dgm:bulletEnabled val="1"/>
        </dgm:presLayoutVars>
      </dgm:prSet>
      <dgm:spPr/>
    </dgm:pt>
    <dgm:pt modelId="{9BF2202D-DA1C-4E71-820B-B4C8D391A410}" type="pres">
      <dgm:prSet presAssocID="{3D361E66-186F-4FA5-8E70-E7EA58CDBD3E}" presName="spacer" presStyleCnt="0"/>
      <dgm:spPr/>
    </dgm:pt>
    <dgm:pt modelId="{DC9FF312-E661-4D6B-8FFF-DD4D376266CD}" type="pres">
      <dgm:prSet presAssocID="{7EC8DAFE-3447-49B5-BF3E-6ED64101ACDA}" presName="parentText" presStyleLbl="node1" presStyleIdx="1" presStyleCnt="3">
        <dgm:presLayoutVars>
          <dgm:chMax val="0"/>
          <dgm:bulletEnabled val="1"/>
        </dgm:presLayoutVars>
      </dgm:prSet>
      <dgm:spPr/>
    </dgm:pt>
    <dgm:pt modelId="{40A78656-EA9B-4852-A1FA-DABEAA464769}" type="pres">
      <dgm:prSet presAssocID="{85D9BFEA-94F0-4952-B54B-418A2483BDF2}" presName="spacer" presStyleCnt="0"/>
      <dgm:spPr/>
    </dgm:pt>
    <dgm:pt modelId="{B1C748C1-AC07-43F9-9D63-2A087DA4E298}" type="pres">
      <dgm:prSet presAssocID="{99CCFFAA-27B6-475A-8A0F-34DB4FDB44F1}" presName="parentText" presStyleLbl="node1" presStyleIdx="2" presStyleCnt="3">
        <dgm:presLayoutVars>
          <dgm:chMax val="0"/>
          <dgm:bulletEnabled val="1"/>
        </dgm:presLayoutVars>
      </dgm:prSet>
      <dgm:spPr/>
    </dgm:pt>
  </dgm:ptLst>
  <dgm:cxnLst>
    <dgm:cxn modelId="{7A315C07-8DB0-4DFA-9925-A3C59223C6F0}" type="presOf" srcId="{7EC8DAFE-3447-49B5-BF3E-6ED64101ACDA}" destId="{DC9FF312-E661-4D6B-8FFF-DD4D376266CD}" srcOrd="0" destOrd="0" presId="urn:microsoft.com/office/officeart/2005/8/layout/vList2"/>
    <dgm:cxn modelId="{52796E36-7F00-4106-B574-729574AE64E0}" srcId="{CBA25E6C-CA90-454F-A086-3B39811FB84D}" destId="{99CCFFAA-27B6-475A-8A0F-34DB4FDB44F1}" srcOrd="2" destOrd="0" parTransId="{F8C48B3A-EF10-43BD-9F7A-B9A38B14201A}" sibTransId="{6C5C1792-3BD4-4E9E-9CF4-30BD2BF0ED36}"/>
    <dgm:cxn modelId="{0D2BB761-3C62-4E6D-BC20-1F7DCD86584A}" srcId="{CBA25E6C-CA90-454F-A086-3B39811FB84D}" destId="{99282F18-A8D1-4BA2-938D-4B1E84C68794}" srcOrd="0" destOrd="0" parTransId="{24743FFE-2EB0-4A38-8CAB-B0505381F4B9}" sibTransId="{3D361E66-186F-4FA5-8E70-E7EA58CDBD3E}"/>
    <dgm:cxn modelId="{CC381D66-D861-42FC-83D9-5D994294AAE5}" type="presOf" srcId="{99CCFFAA-27B6-475A-8A0F-34DB4FDB44F1}" destId="{B1C748C1-AC07-43F9-9D63-2A087DA4E298}" srcOrd="0" destOrd="0" presId="urn:microsoft.com/office/officeart/2005/8/layout/vList2"/>
    <dgm:cxn modelId="{E70E2875-ECD0-4BC2-A6D4-B51BD5E6436E}" type="presOf" srcId="{99282F18-A8D1-4BA2-938D-4B1E84C68794}" destId="{CE4F82F5-7340-49E3-B483-62DDA46C00A3}" srcOrd="0" destOrd="0" presId="urn:microsoft.com/office/officeart/2005/8/layout/vList2"/>
    <dgm:cxn modelId="{D026FC87-2012-4273-8050-FF78578D0840}" type="presOf" srcId="{CBA25E6C-CA90-454F-A086-3B39811FB84D}" destId="{45FB457F-E585-4AC0-8E4F-1872796C1C03}" srcOrd="0" destOrd="0" presId="urn:microsoft.com/office/officeart/2005/8/layout/vList2"/>
    <dgm:cxn modelId="{30639ECA-9F6B-49DF-9198-BCC3A3B18365}" srcId="{CBA25E6C-CA90-454F-A086-3B39811FB84D}" destId="{7EC8DAFE-3447-49B5-BF3E-6ED64101ACDA}" srcOrd="1" destOrd="0" parTransId="{CF14A4B6-FB57-460A-8FC2-A84EF27E8083}" sibTransId="{85D9BFEA-94F0-4952-B54B-418A2483BDF2}"/>
    <dgm:cxn modelId="{67B7673D-3003-4F1B-99D0-54B5F69FDCF5}" type="presParOf" srcId="{45FB457F-E585-4AC0-8E4F-1872796C1C03}" destId="{CE4F82F5-7340-49E3-B483-62DDA46C00A3}" srcOrd="0" destOrd="0" presId="urn:microsoft.com/office/officeart/2005/8/layout/vList2"/>
    <dgm:cxn modelId="{77403EAD-34C4-4AB2-AC35-15465ED40E85}" type="presParOf" srcId="{45FB457F-E585-4AC0-8E4F-1872796C1C03}" destId="{9BF2202D-DA1C-4E71-820B-B4C8D391A410}" srcOrd="1" destOrd="0" presId="urn:microsoft.com/office/officeart/2005/8/layout/vList2"/>
    <dgm:cxn modelId="{1FB3C7E3-849F-484B-8EDE-016992C4C433}" type="presParOf" srcId="{45FB457F-E585-4AC0-8E4F-1872796C1C03}" destId="{DC9FF312-E661-4D6B-8FFF-DD4D376266CD}" srcOrd="2" destOrd="0" presId="urn:microsoft.com/office/officeart/2005/8/layout/vList2"/>
    <dgm:cxn modelId="{6791FA23-59EF-45F2-9064-1B6C23BB4225}" type="presParOf" srcId="{45FB457F-E585-4AC0-8E4F-1872796C1C03}" destId="{40A78656-EA9B-4852-A1FA-DABEAA464769}" srcOrd="3" destOrd="0" presId="urn:microsoft.com/office/officeart/2005/8/layout/vList2"/>
    <dgm:cxn modelId="{DFC0AE89-E5A6-4D53-9D2D-CFBB029C726F}" type="presParOf" srcId="{45FB457F-E585-4AC0-8E4F-1872796C1C03}" destId="{B1C748C1-AC07-43F9-9D63-2A087DA4E29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6E6209-818E-4E61-9FE0-9096DE51FB4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743CE13A-8B58-458E-84C9-C77A264A6397}">
      <dgm:prSet phldrT="[Text]"/>
      <dgm:spPr/>
      <dgm:t>
        <a:bodyPr/>
        <a:lstStyle/>
        <a:p>
          <a:pPr>
            <a:buFont typeface="Arial" panose="020B0604020202020204" pitchFamily="34" charset="0"/>
            <a:buChar char="•"/>
          </a:pPr>
          <a:r>
            <a:rPr lang="en-US">
              <a:latin typeface="Congenial" panose="02000503040000020004" pitchFamily="2" charset="0"/>
            </a:rPr>
            <a:t>Repetitive behaviours like re-reading the same book or re-watching the same film because it provides a sense of comfort and predictability.</a:t>
          </a:r>
          <a:endParaRPr lang="en-GB">
            <a:latin typeface="Congenial" panose="02000503040000020004" pitchFamily="2" charset="0"/>
          </a:endParaRPr>
        </a:p>
      </dgm:t>
    </dgm:pt>
    <dgm:pt modelId="{255B440C-DFFA-41DE-B115-A9F1EAAEE64B}" type="parTrans" cxnId="{D735BF3B-703F-4C87-8A63-2CECDB1F045A}">
      <dgm:prSet/>
      <dgm:spPr/>
      <dgm:t>
        <a:bodyPr/>
        <a:lstStyle/>
        <a:p>
          <a:endParaRPr lang="en-GB">
            <a:latin typeface="Congenial" panose="02000503040000020004" pitchFamily="2" charset="0"/>
          </a:endParaRPr>
        </a:p>
      </dgm:t>
    </dgm:pt>
    <dgm:pt modelId="{B1984AC8-8F50-4719-A940-CF4315DE7556}" type="sibTrans" cxnId="{D735BF3B-703F-4C87-8A63-2CECDB1F045A}">
      <dgm:prSet/>
      <dgm:spPr/>
      <dgm:t>
        <a:bodyPr/>
        <a:lstStyle/>
        <a:p>
          <a:endParaRPr lang="en-GB">
            <a:latin typeface="Congenial" panose="02000503040000020004" pitchFamily="2" charset="0"/>
          </a:endParaRPr>
        </a:p>
      </dgm:t>
    </dgm:pt>
    <dgm:pt modelId="{7EFFA4C2-93DB-4304-8F73-1BF14051378B}">
      <dgm:prSet phldrT="[Text]"/>
      <dgm:spPr/>
      <dgm:t>
        <a:bodyPr/>
        <a:lstStyle/>
        <a:p>
          <a:r>
            <a:rPr lang="en-US">
              <a:latin typeface="Congenial" panose="02000503040000020004" pitchFamily="2" charset="0"/>
            </a:rPr>
            <a:t>Re-doing homework until it’s ‘perfect’ (as it is common for some autistic people to be perfectionists).</a:t>
          </a:r>
          <a:endParaRPr lang="en-GB">
            <a:latin typeface="Congenial" panose="02000503040000020004" pitchFamily="2" charset="0"/>
          </a:endParaRPr>
        </a:p>
      </dgm:t>
    </dgm:pt>
    <dgm:pt modelId="{AA2113DF-FE67-42A4-9E32-553A5EF4B62D}" type="parTrans" cxnId="{654AC431-6592-4878-949B-3DA48CD1D02F}">
      <dgm:prSet/>
      <dgm:spPr/>
      <dgm:t>
        <a:bodyPr/>
        <a:lstStyle/>
        <a:p>
          <a:endParaRPr lang="en-GB">
            <a:latin typeface="Congenial" panose="02000503040000020004" pitchFamily="2" charset="0"/>
          </a:endParaRPr>
        </a:p>
      </dgm:t>
    </dgm:pt>
    <dgm:pt modelId="{55B1177F-9F30-4DCC-825A-6600C6CD8522}" type="sibTrans" cxnId="{654AC431-6592-4878-949B-3DA48CD1D02F}">
      <dgm:prSet/>
      <dgm:spPr/>
      <dgm:t>
        <a:bodyPr/>
        <a:lstStyle/>
        <a:p>
          <a:endParaRPr lang="en-GB">
            <a:latin typeface="Congenial" panose="02000503040000020004" pitchFamily="2" charset="0"/>
          </a:endParaRPr>
        </a:p>
      </dgm:t>
    </dgm:pt>
    <dgm:pt modelId="{A8BB2DC1-8035-400E-BD01-09049934F2EA}">
      <dgm:prSet phldrT="[Text]"/>
      <dgm:spPr/>
      <dgm:t>
        <a:bodyPr/>
        <a:lstStyle/>
        <a:p>
          <a:r>
            <a:rPr lang="en-US">
              <a:latin typeface="Congenial" panose="02000503040000020004" pitchFamily="2" charset="0"/>
            </a:rPr>
            <a:t>Increased anxiety and situational mutism (being unable to speak in situations which cause high anxiety or feeling unsafe). </a:t>
          </a:r>
          <a:endParaRPr lang="en-GB">
            <a:latin typeface="Congenial" panose="02000503040000020004" pitchFamily="2" charset="0"/>
          </a:endParaRPr>
        </a:p>
      </dgm:t>
    </dgm:pt>
    <dgm:pt modelId="{9CABDADC-4F71-43F0-8BEC-ED4786D956A5}" type="parTrans" cxnId="{6AAFCB56-9C8E-41B0-B769-4CEB0A1BF2AA}">
      <dgm:prSet/>
      <dgm:spPr/>
      <dgm:t>
        <a:bodyPr/>
        <a:lstStyle/>
        <a:p>
          <a:endParaRPr lang="en-GB">
            <a:latin typeface="Congenial" panose="02000503040000020004" pitchFamily="2" charset="0"/>
          </a:endParaRPr>
        </a:p>
      </dgm:t>
    </dgm:pt>
    <dgm:pt modelId="{5732CF33-69A5-49D9-A732-C00CC801B079}" type="sibTrans" cxnId="{6AAFCB56-9C8E-41B0-B769-4CEB0A1BF2AA}">
      <dgm:prSet/>
      <dgm:spPr/>
      <dgm:t>
        <a:bodyPr/>
        <a:lstStyle/>
        <a:p>
          <a:endParaRPr lang="en-GB">
            <a:latin typeface="Congenial" panose="02000503040000020004" pitchFamily="2" charset="0"/>
          </a:endParaRPr>
        </a:p>
      </dgm:t>
    </dgm:pt>
    <dgm:pt modelId="{530C5C4F-5A24-4751-AA3F-475D69D5D336}">
      <dgm:prSet phldrT="[Text]"/>
      <dgm:spPr/>
      <dgm:t>
        <a:bodyPr/>
        <a:lstStyle/>
        <a:p>
          <a:r>
            <a:rPr lang="en-US">
              <a:latin typeface="Congenial" panose="02000503040000020004" pitchFamily="2" charset="0"/>
            </a:rPr>
            <a:t>Keep it together all day at school, so to teachers there doesn’t seem to be a ‘problem’.  This emotion and anxiety may all be released in meltdowns, shutdowns or anxiety attacks when they get home. </a:t>
          </a:r>
          <a:endParaRPr lang="en-GB">
            <a:latin typeface="Congenial" panose="02000503040000020004" pitchFamily="2" charset="0"/>
          </a:endParaRPr>
        </a:p>
      </dgm:t>
    </dgm:pt>
    <dgm:pt modelId="{828B57F6-F4F3-448F-A7C5-33B6C13A155E}" type="parTrans" cxnId="{7D79051D-825D-476B-A5D4-8E2B74973C1D}">
      <dgm:prSet/>
      <dgm:spPr/>
      <dgm:t>
        <a:bodyPr/>
        <a:lstStyle/>
        <a:p>
          <a:endParaRPr lang="en-GB">
            <a:latin typeface="Congenial" panose="02000503040000020004" pitchFamily="2" charset="0"/>
          </a:endParaRPr>
        </a:p>
      </dgm:t>
    </dgm:pt>
    <dgm:pt modelId="{5B0E5F36-C04F-4D67-A731-E98ED4894238}" type="sibTrans" cxnId="{7D79051D-825D-476B-A5D4-8E2B74973C1D}">
      <dgm:prSet/>
      <dgm:spPr/>
      <dgm:t>
        <a:bodyPr/>
        <a:lstStyle/>
        <a:p>
          <a:endParaRPr lang="en-GB">
            <a:latin typeface="Congenial" panose="02000503040000020004" pitchFamily="2" charset="0"/>
          </a:endParaRPr>
        </a:p>
      </dgm:t>
    </dgm:pt>
    <dgm:pt modelId="{02CE27EC-7F83-4903-BD57-60EC91F0E2D0}">
      <dgm:prSet phldrT="[Text]"/>
      <dgm:spPr/>
      <dgm:t>
        <a:bodyPr/>
        <a:lstStyle/>
        <a:p>
          <a:r>
            <a:rPr lang="en-US">
              <a:latin typeface="Congenial" panose="02000503040000020004" pitchFamily="2" charset="0"/>
            </a:rPr>
            <a:t>Friendships can be very important and can also cause a great deal of anxiety, especially if there is conflict (Sedgewick, Hill and Pellicano, 2019). </a:t>
          </a:r>
          <a:endParaRPr lang="en-GB">
            <a:latin typeface="Congenial" panose="02000503040000020004" pitchFamily="2" charset="0"/>
          </a:endParaRPr>
        </a:p>
      </dgm:t>
    </dgm:pt>
    <dgm:pt modelId="{BEDB44FE-51F2-49CF-BD5B-144ABACB7734}" type="parTrans" cxnId="{09F31E83-6371-4846-A6EE-1275B4DE45C3}">
      <dgm:prSet/>
      <dgm:spPr/>
      <dgm:t>
        <a:bodyPr/>
        <a:lstStyle/>
        <a:p>
          <a:endParaRPr lang="en-GB">
            <a:latin typeface="Congenial" panose="02000503040000020004" pitchFamily="2" charset="0"/>
          </a:endParaRPr>
        </a:p>
      </dgm:t>
    </dgm:pt>
    <dgm:pt modelId="{5675C206-8C91-493A-A44D-874E30C18506}" type="sibTrans" cxnId="{09F31E83-6371-4846-A6EE-1275B4DE45C3}">
      <dgm:prSet/>
      <dgm:spPr/>
      <dgm:t>
        <a:bodyPr/>
        <a:lstStyle/>
        <a:p>
          <a:endParaRPr lang="en-GB">
            <a:latin typeface="Congenial" panose="02000503040000020004" pitchFamily="2" charset="0"/>
          </a:endParaRPr>
        </a:p>
      </dgm:t>
    </dgm:pt>
    <dgm:pt modelId="{FCB53395-913E-407E-8AA0-657E5793996D}">
      <dgm:prSet/>
      <dgm:spPr/>
      <dgm:t>
        <a:bodyPr/>
        <a:lstStyle/>
        <a:p>
          <a:r>
            <a:rPr lang="en-US" dirty="0">
              <a:latin typeface="Congenial" panose="02000503040000020004" pitchFamily="2" charset="0"/>
            </a:rPr>
            <a:t>It is common for them to have one or two strong friendships, but struggle socialising in groups. </a:t>
          </a:r>
        </a:p>
      </dgm:t>
    </dgm:pt>
    <dgm:pt modelId="{F32FAF90-4F06-4896-A97D-087BEA887354}" type="parTrans" cxnId="{5E3191C2-619F-41A0-9E86-52B88E7EED29}">
      <dgm:prSet/>
      <dgm:spPr/>
      <dgm:t>
        <a:bodyPr/>
        <a:lstStyle/>
        <a:p>
          <a:endParaRPr lang="en-GB">
            <a:latin typeface="Congenial" panose="02000503040000020004" pitchFamily="2" charset="0"/>
          </a:endParaRPr>
        </a:p>
      </dgm:t>
    </dgm:pt>
    <dgm:pt modelId="{8C866BF5-C92D-4CA0-A140-B374E6372187}" type="sibTrans" cxnId="{5E3191C2-619F-41A0-9E86-52B88E7EED29}">
      <dgm:prSet/>
      <dgm:spPr/>
      <dgm:t>
        <a:bodyPr/>
        <a:lstStyle/>
        <a:p>
          <a:endParaRPr lang="en-GB">
            <a:latin typeface="Congenial" panose="02000503040000020004" pitchFamily="2" charset="0"/>
          </a:endParaRPr>
        </a:p>
      </dgm:t>
    </dgm:pt>
    <dgm:pt modelId="{CF23C56C-098C-48B0-A5EC-00694E326E1B}" type="pres">
      <dgm:prSet presAssocID="{656E6209-818E-4E61-9FE0-9096DE51FB4B}" presName="linear" presStyleCnt="0">
        <dgm:presLayoutVars>
          <dgm:animLvl val="lvl"/>
          <dgm:resizeHandles val="exact"/>
        </dgm:presLayoutVars>
      </dgm:prSet>
      <dgm:spPr/>
    </dgm:pt>
    <dgm:pt modelId="{D1952E7E-D79D-4DB7-9617-45BF89B391E0}" type="pres">
      <dgm:prSet presAssocID="{743CE13A-8B58-458E-84C9-C77A264A6397}" presName="parentText" presStyleLbl="node1" presStyleIdx="0" presStyleCnt="6">
        <dgm:presLayoutVars>
          <dgm:chMax val="0"/>
          <dgm:bulletEnabled val="1"/>
        </dgm:presLayoutVars>
      </dgm:prSet>
      <dgm:spPr/>
    </dgm:pt>
    <dgm:pt modelId="{D098C387-B5E4-497D-9E1D-0D633FC4B080}" type="pres">
      <dgm:prSet presAssocID="{B1984AC8-8F50-4719-A940-CF4315DE7556}" presName="spacer" presStyleCnt="0"/>
      <dgm:spPr/>
    </dgm:pt>
    <dgm:pt modelId="{A6B05E9D-A83E-4932-B5DE-2217F800BB29}" type="pres">
      <dgm:prSet presAssocID="{7EFFA4C2-93DB-4304-8F73-1BF14051378B}" presName="parentText" presStyleLbl="node1" presStyleIdx="1" presStyleCnt="6">
        <dgm:presLayoutVars>
          <dgm:chMax val="0"/>
          <dgm:bulletEnabled val="1"/>
        </dgm:presLayoutVars>
      </dgm:prSet>
      <dgm:spPr/>
    </dgm:pt>
    <dgm:pt modelId="{E6064612-374B-41F3-99C2-A99CEDD94896}" type="pres">
      <dgm:prSet presAssocID="{55B1177F-9F30-4DCC-825A-6600C6CD8522}" presName="spacer" presStyleCnt="0"/>
      <dgm:spPr/>
    </dgm:pt>
    <dgm:pt modelId="{D5AE2FFC-3FCA-4C23-987C-F34F0F618823}" type="pres">
      <dgm:prSet presAssocID="{A8BB2DC1-8035-400E-BD01-09049934F2EA}" presName="parentText" presStyleLbl="node1" presStyleIdx="2" presStyleCnt="6">
        <dgm:presLayoutVars>
          <dgm:chMax val="0"/>
          <dgm:bulletEnabled val="1"/>
        </dgm:presLayoutVars>
      </dgm:prSet>
      <dgm:spPr/>
    </dgm:pt>
    <dgm:pt modelId="{5CCF576F-BFB4-4B77-B654-E1B3D6AF2F1D}" type="pres">
      <dgm:prSet presAssocID="{5732CF33-69A5-49D9-A732-C00CC801B079}" presName="spacer" presStyleCnt="0"/>
      <dgm:spPr/>
    </dgm:pt>
    <dgm:pt modelId="{B50522A3-8454-4DC9-9552-D58694771B89}" type="pres">
      <dgm:prSet presAssocID="{530C5C4F-5A24-4751-AA3F-475D69D5D336}" presName="parentText" presStyleLbl="node1" presStyleIdx="3" presStyleCnt="6">
        <dgm:presLayoutVars>
          <dgm:chMax val="0"/>
          <dgm:bulletEnabled val="1"/>
        </dgm:presLayoutVars>
      </dgm:prSet>
      <dgm:spPr/>
    </dgm:pt>
    <dgm:pt modelId="{F2BFCAD0-7AD7-4217-9B4B-3D348F654546}" type="pres">
      <dgm:prSet presAssocID="{5B0E5F36-C04F-4D67-A731-E98ED4894238}" presName="spacer" presStyleCnt="0"/>
      <dgm:spPr/>
    </dgm:pt>
    <dgm:pt modelId="{183440EA-30B1-4608-A75D-974E401BE4A4}" type="pres">
      <dgm:prSet presAssocID="{02CE27EC-7F83-4903-BD57-60EC91F0E2D0}" presName="parentText" presStyleLbl="node1" presStyleIdx="4" presStyleCnt="6">
        <dgm:presLayoutVars>
          <dgm:chMax val="0"/>
          <dgm:bulletEnabled val="1"/>
        </dgm:presLayoutVars>
      </dgm:prSet>
      <dgm:spPr/>
    </dgm:pt>
    <dgm:pt modelId="{C48FFEEF-4E6D-4CC9-AB70-70BB0A252B5E}" type="pres">
      <dgm:prSet presAssocID="{5675C206-8C91-493A-A44D-874E30C18506}" presName="spacer" presStyleCnt="0"/>
      <dgm:spPr/>
    </dgm:pt>
    <dgm:pt modelId="{D8E45656-9B10-4562-8617-C68D95D9B2AD}" type="pres">
      <dgm:prSet presAssocID="{FCB53395-913E-407E-8AA0-657E5793996D}" presName="parentText" presStyleLbl="node1" presStyleIdx="5" presStyleCnt="6">
        <dgm:presLayoutVars>
          <dgm:chMax val="0"/>
          <dgm:bulletEnabled val="1"/>
        </dgm:presLayoutVars>
      </dgm:prSet>
      <dgm:spPr/>
    </dgm:pt>
  </dgm:ptLst>
  <dgm:cxnLst>
    <dgm:cxn modelId="{7D79051D-825D-476B-A5D4-8E2B74973C1D}" srcId="{656E6209-818E-4E61-9FE0-9096DE51FB4B}" destId="{530C5C4F-5A24-4751-AA3F-475D69D5D336}" srcOrd="3" destOrd="0" parTransId="{828B57F6-F4F3-448F-A7C5-33B6C13A155E}" sibTransId="{5B0E5F36-C04F-4D67-A731-E98ED4894238}"/>
    <dgm:cxn modelId="{2B4BA71D-4408-4A9F-87B9-20BA76068992}" type="presOf" srcId="{FCB53395-913E-407E-8AA0-657E5793996D}" destId="{D8E45656-9B10-4562-8617-C68D95D9B2AD}" srcOrd="0" destOrd="0" presId="urn:microsoft.com/office/officeart/2005/8/layout/vList2"/>
    <dgm:cxn modelId="{4894D51D-BF81-442F-839C-6B9795BAA4AE}" type="presOf" srcId="{02CE27EC-7F83-4903-BD57-60EC91F0E2D0}" destId="{183440EA-30B1-4608-A75D-974E401BE4A4}" srcOrd="0" destOrd="0" presId="urn:microsoft.com/office/officeart/2005/8/layout/vList2"/>
    <dgm:cxn modelId="{6C1A1329-DF02-4E60-BF2C-E57F3BB1E1C6}" type="presOf" srcId="{743CE13A-8B58-458E-84C9-C77A264A6397}" destId="{D1952E7E-D79D-4DB7-9617-45BF89B391E0}" srcOrd="0" destOrd="0" presId="urn:microsoft.com/office/officeart/2005/8/layout/vList2"/>
    <dgm:cxn modelId="{654AC431-6592-4878-949B-3DA48CD1D02F}" srcId="{656E6209-818E-4E61-9FE0-9096DE51FB4B}" destId="{7EFFA4C2-93DB-4304-8F73-1BF14051378B}" srcOrd="1" destOrd="0" parTransId="{AA2113DF-FE67-42A4-9E32-553A5EF4B62D}" sibTransId="{55B1177F-9F30-4DCC-825A-6600C6CD8522}"/>
    <dgm:cxn modelId="{D735BF3B-703F-4C87-8A63-2CECDB1F045A}" srcId="{656E6209-818E-4E61-9FE0-9096DE51FB4B}" destId="{743CE13A-8B58-458E-84C9-C77A264A6397}" srcOrd="0" destOrd="0" parTransId="{255B440C-DFFA-41DE-B115-A9F1EAAEE64B}" sibTransId="{B1984AC8-8F50-4719-A940-CF4315DE7556}"/>
    <dgm:cxn modelId="{3B9FF949-9447-4531-927F-ADACDBFC8FA7}" type="presOf" srcId="{7EFFA4C2-93DB-4304-8F73-1BF14051378B}" destId="{A6B05E9D-A83E-4932-B5DE-2217F800BB29}" srcOrd="0" destOrd="0" presId="urn:microsoft.com/office/officeart/2005/8/layout/vList2"/>
    <dgm:cxn modelId="{6AAFCB56-9C8E-41B0-B769-4CEB0A1BF2AA}" srcId="{656E6209-818E-4E61-9FE0-9096DE51FB4B}" destId="{A8BB2DC1-8035-400E-BD01-09049934F2EA}" srcOrd="2" destOrd="0" parTransId="{9CABDADC-4F71-43F0-8BEC-ED4786D956A5}" sibTransId="{5732CF33-69A5-49D9-A732-C00CC801B079}"/>
    <dgm:cxn modelId="{09F31E83-6371-4846-A6EE-1275B4DE45C3}" srcId="{656E6209-818E-4E61-9FE0-9096DE51FB4B}" destId="{02CE27EC-7F83-4903-BD57-60EC91F0E2D0}" srcOrd="4" destOrd="0" parTransId="{BEDB44FE-51F2-49CF-BD5B-144ABACB7734}" sibTransId="{5675C206-8C91-493A-A44D-874E30C18506}"/>
    <dgm:cxn modelId="{5E3191C2-619F-41A0-9E86-52B88E7EED29}" srcId="{656E6209-818E-4E61-9FE0-9096DE51FB4B}" destId="{FCB53395-913E-407E-8AA0-657E5793996D}" srcOrd="5" destOrd="0" parTransId="{F32FAF90-4F06-4896-A97D-087BEA887354}" sibTransId="{8C866BF5-C92D-4CA0-A140-B374E6372187}"/>
    <dgm:cxn modelId="{623827CA-3ED8-46F2-8236-CFCAA0FF7C1F}" type="presOf" srcId="{656E6209-818E-4E61-9FE0-9096DE51FB4B}" destId="{CF23C56C-098C-48B0-A5EC-00694E326E1B}" srcOrd="0" destOrd="0" presId="urn:microsoft.com/office/officeart/2005/8/layout/vList2"/>
    <dgm:cxn modelId="{57FA82F1-EE5B-458A-A6B3-F6838C19F837}" type="presOf" srcId="{530C5C4F-5A24-4751-AA3F-475D69D5D336}" destId="{B50522A3-8454-4DC9-9552-D58694771B89}" srcOrd="0" destOrd="0" presId="urn:microsoft.com/office/officeart/2005/8/layout/vList2"/>
    <dgm:cxn modelId="{A9233CFC-E555-45B4-AE92-EB702C50B659}" type="presOf" srcId="{A8BB2DC1-8035-400E-BD01-09049934F2EA}" destId="{D5AE2FFC-3FCA-4C23-987C-F34F0F618823}" srcOrd="0" destOrd="0" presId="urn:microsoft.com/office/officeart/2005/8/layout/vList2"/>
    <dgm:cxn modelId="{D70882DA-88F2-4AC6-ABF4-88350BCE30AD}" type="presParOf" srcId="{CF23C56C-098C-48B0-A5EC-00694E326E1B}" destId="{D1952E7E-D79D-4DB7-9617-45BF89B391E0}" srcOrd="0" destOrd="0" presId="urn:microsoft.com/office/officeart/2005/8/layout/vList2"/>
    <dgm:cxn modelId="{6FF29809-95F5-4661-AC78-B19E6EEEBB44}" type="presParOf" srcId="{CF23C56C-098C-48B0-A5EC-00694E326E1B}" destId="{D098C387-B5E4-497D-9E1D-0D633FC4B080}" srcOrd="1" destOrd="0" presId="urn:microsoft.com/office/officeart/2005/8/layout/vList2"/>
    <dgm:cxn modelId="{0F556FF9-62A0-447A-9898-9BB57DA95D9E}" type="presParOf" srcId="{CF23C56C-098C-48B0-A5EC-00694E326E1B}" destId="{A6B05E9D-A83E-4932-B5DE-2217F800BB29}" srcOrd="2" destOrd="0" presId="urn:microsoft.com/office/officeart/2005/8/layout/vList2"/>
    <dgm:cxn modelId="{4967D039-6499-4B38-BF98-CC0783CAB05D}" type="presParOf" srcId="{CF23C56C-098C-48B0-A5EC-00694E326E1B}" destId="{E6064612-374B-41F3-99C2-A99CEDD94896}" srcOrd="3" destOrd="0" presId="urn:microsoft.com/office/officeart/2005/8/layout/vList2"/>
    <dgm:cxn modelId="{1263B5A6-2BD1-40D6-9BB2-E329B7D8A066}" type="presParOf" srcId="{CF23C56C-098C-48B0-A5EC-00694E326E1B}" destId="{D5AE2FFC-3FCA-4C23-987C-F34F0F618823}" srcOrd="4" destOrd="0" presId="urn:microsoft.com/office/officeart/2005/8/layout/vList2"/>
    <dgm:cxn modelId="{A23A6AE9-2061-48C5-94FE-E2659D641A50}" type="presParOf" srcId="{CF23C56C-098C-48B0-A5EC-00694E326E1B}" destId="{5CCF576F-BFB4-4B77-B654-E1B3D6AF2F1D}" srcOrd="5" destOrd="0" presId="urn:microsoft.com/office/officeart/2005/8/layout/vList2"/>
    <dgm:cxn modelId="{FBCE477B-3BBA-4AFD-9B9D-5582E67C7191}" type="presParOf" srcId="{CF23C56C-098C-48B0-A5EC-00694E326E1B}" destId="{B50522A3-8454-4DC9-9552-D58694771B89}" srcOrd="6" destOrd="0" presId="urn:microsoft.com/office/officeart/2005/8/layout/vList2"/>
    <dgm:cxn modelId="{91771988-8A0E-442D-85EE-9A6FA7F7C1C9}" type="presParOf" srcId="{CF23C56C-098C-48B0-A5EC-00694E326E1B}" destId="{F2BFCAD0-7AD7-4217-9B4B-3D348F654546}" srcOrd="7" destOrd="0" presId="urn:microsoft.com/office/officeart/2005/8/layout/vList2"/>
    <dgm:cxn modelId="{8B0E26A6-448C-4B01-B2F4-71E8B044F057}" type="presParOf" srcId="{CF23C56C-098C-48B0-A5EC-00694E326E1B}" destId="{183440EA-30B1-4608-A75D-974E401BE4A4}" srcOrd="8" destOrd="0" presId="urn:microsoft.com/office/officeart/2005/8/layout/vList2"/>
    <dgm:cxn modelId="{818F0DC3-C8B9-4964-81EC-54AB3D187704}" type="presParOf" srcId="{CF23C56C-098C-48B0-A5EC-00694E326E1B}" destId="{C48FFEEF-4E6D-4CC9-AB70-70BB0A252B5E}" srcOrd="9" destOrd="0" presId="urn:microsoft.com/office/officeart/2005/8/layout/vList2"/>
    <dgm:cxn modelId="{E798F880-1703-42FE-A0E9-D8C5DDBF3C36}" type="presParOf" srcId="{CF23C56C-098C-48B0-A5EC-00694E326E1B}" destId="{D8E45656-9B10-4562-8617-C68D95D9B2A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6E6209-818E-4E61-9FE0-9096DE51FB4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743CE13A-8B58-458E-84C9-C77A264A6397}">
      <dgm:prSet phldrT="[Text]"/>
      <dgm:spPr/>
      <dgm:t>
        <a:bodyPr/>
        <a:lstStyle/>
        <a:p>
          <a:pPr>
            <a:buFont typeface="Arial" panose="020B0604020202020204" pitchFamily="34" charset="0"/>
            <a:buChar char="•"/>
          </a:pPr>
          <a:r>
            <a:rPr lang="en-US" b="0" i="0" dirty="0">
              <a:effectLst/>
              <a:latin typeface="hero-new"/>
            </a:rPr>
            <a:t>Taking things literally and not understanding abstract concepts.</a:t>
          </a:r>
          <a:endParaRPr lang="en-GB" dirty="0"/>
        </a:p>
      </dgm:t>
    </dgm:pt>
    <dgm:pt modelId="{255B440C-DFFA-41DE-B115-A9F1EAAEE64B}" type="parTrans" cxnId="{D735BF3B-703F-4C87-8A63-2CECDB1F045A}">
      <dgm:prSet/>
      <dgm:spPr/>
      <dgm:t>
        <a:bodyPr/>
        <a:lstStyle/>
        <a:p>
          <a:endParaRPr lang="en-GB"/>
        </a:p>
      </dgm:t>
    </dgm:pt>
    <dgm:pt modelId="{B1984AC8-8F50-4719-A940-CF4315DE7556}" type="sibTrans" cxnId="{D735BF3B-703F-4C87-8A63-2CECDB1F045A}">
      <dgm:prSet/>
      <dgm:spPr/>
      <dgm:t>
        <a:bodyPr/>
        <a:lstStyle/>
        <a:p>
          <a:endParaRPr lang="en-GB"/>
        </a:p>
      </dgm:t>
    </dgm:pt>
    <dgm:pt modelId="{355D9220-2A04-4B10-9EDF-AFB99F4A1B57}">
      <dgm:prSet/>
      <dgm:spPr/>
      <dgm:t>
        <a:bodyPr/>
        <a:lstStyle/>
        <a:p>
          <a:r>
            <a:rPr lang="en-US" b="0" i="0" dirty="0">
              <a:effectLst/>
              <a:latin typeface="hero-new"/>
            </a:rPr>
            <a:t>Needing extra time to process information or answer questions.</a:t>
          </a:r>
        </a:p>
      </dgm:t>
    </dgm:pt>
    <dgm:pt modelId="{0D4AFC38-B9DF-4F45-AEAB-DC16DC5341A4}" type="parTrans" cxnId="{0F0F4BD2-C477-4C91-BED3-C68905175BF1}">
      <dgm:prSet/>
      <dgm:spPr/>
      <dgm:t>
        <a:bodyPr/>
        <a:lstStyle/>
        <a:p>
          <a:endParaRPr lang="en-GB"/>
        </a:p>
      </dgm:t>
    </dgm:pt>
    <dgm:pt modelId="{A8564241-A2B1-4559-BB3D-FF588A11B1B3}" type="sibTrans" cxnId="{0F0F4BD2-C477-4C91-BED3-C68905175BF1}">
      <dgm:prSet/>
      <dgm:spPr/>
      <dgm:t>
        <a:bodyPr/>
        <a:lstStyle/>
        <a:p>
          <a:endParaRPr lang="en-GB"/>
        </a:p>
      </dgm:t>
    </dgm:pt>
    <dgm:pt modelId="{4679B3D2-D282-42C4-969E-D9603D2380EB}">
      <dgm:prSet/>
      <dgm:spPr/>
      <dgm:t>
        <a:bodyPr/>
        <a:lstStyle/>
        <a:p>
          <a:r>
            <a:rPr lang="en-US" b="0" i="0" dirty="0">
              <a:effectLst/>
              <a:latin typeface="hero-new"/>
            </a:rPr>
            <a:t>Repeating what others say to them (this is called echolalia).</a:t>
          </a:r>
        </a:p>
      </dgm:t>
    </dgm:pt>
    <dgm:pt modelId="{ED6B7792-5B0E-4EBB-9244-C44738C96238}" type="parTrans" cxnId="{042750FA-3574-46E3-8C6B-F112105000CB}">
      <dgm:prSet/>
      <dgm:spPr/>
      <dgm:t>
        <a:bodyPr/>
        <a:lstStyle/>
        <a:p>
          <a:endParaRPr lang="en-GB"/>
        </a:p>
      </dgm:t>
    </dgm:pt>
    <dgm:pt modelId="{2E224BCE-5A39-4EAD-8565-B7B0FA56842C}" type="sibTrans" cxnId="{042750FA-3574-46E3-8C6B-F112105000CB}">
      <dgm:prSet/>
      <dgm:spPr/>
      <dgm:t>
        <a:bodyPr/>
        <a:lstStyle/>
        <a:p>
          <a:endParaRPr lang="en-GB"/>
        </a:p>
      </dgm:t>
    </dgm:pt>
    <dgm:pt modelId="{CF23C56C-098C-48B0-A5EC-00694E326E1B}" type="pres">
      <dgm:prSet presAssocID="{656E6209-818E-4E61-9FE0-9096DE51FB4B}" presName="linear" presStyleCnt="0">
        <dgm:presLayoutVars>
          <dgm:animLvl val="lvl"/>
          <dgm:resizeHandles val="exact"/>
        </dgm:presLayoutVars>
      </dgm:prSet>
      <dgm:spPr/>
    </dgm:pt>
    <dgm:pt modelId="{D1952E7E-D79D-4DB7-9617-45BF89B391E0}" type="pres">
      <dgm:prSet presAssocID="{743CE13A-8B58-458E-84C9-C77A264A6397}" presName="parentText" presStyleLbl="node1" presStyleIdx="0" presStyleCnt="3">
        <dgm:presLayoutVars>
          <dgm:chMax val="0"/>
          <dgm:bulletEnabled val="1"/>
        </dgm:presLayoutVars>
      </dgm:prSet>
      <dgm:spPr/>
    </dgm:pt>
    <dgm:pt modelId="{D098C387-B5E4-497D-9E1D-0D633FC4B080}" type="pres">
      <dgm:prSet presAssocID="{B1984AC8-8F50-4719-A940-CF4315DE7556}" presName="spacer" presStyleCnt="0"/>
      <dgm:spPr/>
    </dgm:pt>
    <dgm:pt modelId="{0545DD7A-6026-4696-8510-161116E0E942}" type="pres">
      <dgm:prSet presAssocID="{355D9220-2A04-4B10-9EDF-AFB99F4A1B57}" presName="parentText" presStyleLbl="node1" presStyleIdx="1" presStyleCnt="3">
        <dgm:presLayoutVars>
          <dgm:chMax val="0"/>
          <dgm:bulletEnabled val="1"/>
        </dgm:presLayoutVars>
      </dgm:prSet>
      <dgm:spPr/>
    </dgm:pt>
    <dgm:pt modelId="{C5148FCA-19C5-4312-A263-9446FB31CC99}" type="pres">
      <dgm:prSet presAssocID="{A8564241-A2B1-4559-BB3D-FF588A11B1B3}" presName="spacer" presStyleCnt="0"/>
      <dgm:spPr/>
    </dgm:pt>
    <dgm:pt modelId="{EBB9B185-6C94-4760-9232-55E96A239D71}" type="pres">
      <dgm:prSet presAssocID="{4679B3D2-D282-42C4-969E-D9603D2380EB}" presName="parentText" presStyleLbl="node1" presStyleIdx="2" presStyleCnt="3">
        <dgm:presLayoutVars>
          <dgm:chMax val="0"/>
          <dgm:bulletEnabled val="1"/>
        </dgm:presLayoutVars>
      </dgm:prSet>
      <dgm:spPr/>
    </dgm:pt>
  </dgm:ptLst>
  <dgm:cxnLst>
    <dgm:cxn modelId="{6C1A1329-DF02-4E60-BF2C-E57F3BB1E1C6}" type="presOf" srcId="{743CE13A-8B58-458E-84C9-C77A264A6397}" destId="{D1952E7E-D79D-4DB7-9617-45BF89B391E0}" srcOrd="0" destOrd="0" presId="urn:microsoft.com/office/officeart/2005/8/layout/vList2"/>
    <dgm:cxn modelId="{D735BF3B-703F-4C87-8A63-2CECDB1F045A}" srcId="{656E6209-818E-4E61-9FE0-9096DE51FB4B}" destId="{743CE13A-8B58-458E-84C9-C77A264A6397}" srcOrd="0" destOrd="0" parTransId="{255B440C-DFFA-41DE-B115-A9F1EAAEE64B}" sibTransId="{B1984AC8-8F50-4719-A940-CF4315DE7556}"/>
    <dgm:cxn modelId="{487E715F-C533-4FE3-985F-1AF2537BA45B}" type="presOf" srcId="{4679B3D2-D282-42C4-969E-D9603D2380EB}" destId="{EBB9B185-6C94-4760-9232-55E96A239D71}" srcOrd="0" destOrd="0" presId="urn:microsoft.com/office/officeart/2005/8/layout/vList2"/>
    <dgm:cxn modelId="{DFA7E351-0973-4B0A-8D5D-64AE98965593}" type="presOf" srcId="{355D9220-2A04-4B10-9EDF-AFB99F4A1B57}" destId="{0545DD7A-6026-4696-8510-161116E0E942}" srcOrd="0" destOrd="0" presId="urn:microsoft.com/office/officeart/2005/8/layout/vList2"/>
    <dgm:cxn modelId="{623827CA-3ED8-46F2-8236-CFCAA0FF7C1F}" type="presOf" srcId="{656E6209-818E-4E61-9FE0-9096DE51FB4B}" destId="{CF23C56C-098C-48B0-A5EC-00694E326E1B}" srcOrd="0" destOrd="0" presId="urn:microsoft.com/office/officeart/2005/8/layout/vList2"/>
    <dgm:cxn modelId="{0F0F4BD2-C477-4C91-BED3-C68905175BF1}" srcId="{656E6209-818E-4E61-9FE0-9096DE51FB4B}" destId="{355D9220-2A04-4B10-9EDF-AFB99F4A1B57}" srcOrd="1" destOrd="0" parTransId="{0D4AFC38-B9DF-4F45-AEAB-DC16DC5341A4}" sibTransId="{A8564241-A2B1-4559-BB3D-FF588A11B1B3}"/>
    <dgm:cxn modelId="{042750FA-3574-46E3-8C6B-F112105000CB}" srcId="{656E6209-818E-4E61-9FE0-9096DE51FB4B}" destId="{4679B3D2-D282-42C4-969E-D9603D2380EB}" srcOrd="2" destOrd="0" parTransId="{ED6B7792-5B0E-4EBB-9244-C44738C96238}" sibTransId="{2E224BCE-5A39-4EAD-8565-B7B0FA56842C}"/>
    <dgm:cxn modelId="{D70882DA-88F2-4AC6-ABF4-88350BCE30AD}" type="presParOf" srcId="{CF23C56C-098C-48B0-A5EC-00694E326E1B}" destId="{D1952E7E-D79D-4DB7-9617-45BF89B391E0}" srcOrd="0" destOrd="0" presId="urn:microsoft.com/office/officeart/2005/8/layout/vList2"/>
    <dgm:cxn modelId="{6FF29809-95F5-4661-AC78-B19E6EEEBB44}" type="presParOf" srcId="{CF23C56C-098C-48B0-A5EC-00694E326E1B}" destId="{D098C387-B5E4-497D-9E1D-0D633FC4B080}" srcOrd="1" destOrd="0" presId="urn:microsoft.com/office/officeart/2005/8/layout/vList2"/>
    <dgm:cxn modelId="{45A482A3-55BF-435E-AC65-238303C3A8DE}" type="presParOf" srcId="{CF23C56C-098C-48B0-A5EC-00694E326E1B}" destId="{0545DD7A-6026-4696-8510-161116E0E942}" srcOrd="2" destOrd="0" presId="urn:microsoft.com/office/officeart/2005/8/layout/vList2"/>
    <dgm:cxn modelId="{6EBED3D8-71D9-411A-B2BD-E58D52254AB5}" type="presParOf" srcId="{CF23C56C-098C-48B0-A5EC-00694E326E1B}" destId="{C5148FCA-19C5-4312-A263-9446FB31CC99}" srcOrd="3" destOrd="0" presId="urn:microsoft.com/office/officeart/2005/8/layout/vList2"/>
    <dgm:cxn modelId="{3BFA9CF3-A3D7-4AE5-AB30-AB6E8EE00986}" type="presParOf" srcId="{CF23C56C-098C-48B0-A5EC-00694E326E1B}" destId="{EBB9B185-6C94-4760-9232-55E96A239D7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A25E6C-CA90-454F-A086-3B39811FB84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FFF6E30A-FCE1-49C6-B022-38B09A787E1E}">
      <dgm:prSet phldrT="[Text]"/>
      <dgm:spPr/>
      <dgm:t>
        <a:bodyPr/>
        <a:lstStyle/>
        <a:p>
          <a:r>
            <a:rPr lang="en-US" b="0" i="0">
              <a:effectLst/>
              <a:latin typeface="hero-new"/>
            </a:rPr>
            <a:t>Appear to be insensitive.</a:t>
          </a:r>
          <a:endParaRPr lang="en-GB"/>
        </a:p>
      </dgm:t>
    </dgm:pt>
    <dgm:pt modelId="{556DF41D-8435-4F30-9E1F-CE73FC246A8A}" type="parTrans" cxnId="{6B283F0E-ECAF-488A-9930-0BA8B9F1DF84}">
      <dgm:prSet/>
      <dgm:spPr/>
      <dgm:t>
        <a:bodyPr/>
        <a:lstStyle/>
        <a:p>
          <a:endParaRPr lang="en-GB"/>
        </a:p>
      </dgm:t>
    </dgm:pt>
    <dgm:pt modelId="{E362494E-91AB-40BF-8B4D-D56BCB8C67B3}" type="sibTrans" cxnId="{6B283F0E-ECAF-488A-9930-0BA8B9F1DF84}">
      <dgm:prSet/>
      <dgm:spPr/>
      <dgm:t>
        <a:bodyPr/>
        <a:lstStyle/>
        <a:p>
          <a:endParaRPr lang="en-GB"/>
        </a:p>
      </dgm:t>
    </dgm:pt>
    <dgm:pt modelId="{6F86BA18-FEF7-4A42-BAC6-5BFB1A1D1482}">
      <dgm:prSet/>
      <dgm:spPr/>
      <dgm:t>
        <a:bodyPr/>
        <a:lstStyle/>
        <a:p>
          <a:r>
            <a:rPr lang="en-US" b="0" i="0">
              <a:effectLst/>
              <a:latin typeface="hero-new"/>
            </a:rPr>
            <a:t>Seek out time alone when overloaded by other people.</a:t>
          </a:r>
        </a:p>
      </dgm:t>
    </dgm:pt>
    <dgm:pt modelId="{5B2412FE-5E62-4F67-86D1-893A0A6B920F}" type="parTrans" cxnId="{D85D2EAE-E094-450E-B997-69E498EA9F5E}">
      <dgm:prSet/>
      <dgm:spPr/>
      <dgm:t>
        <a:bodyPr/>
        <a:lstStyle/>
        <a:p>
          <a:endParaRPr lang="en-GB"/>
        </a:p>
      </dgm:t>
    </dgm:pt>
    <dgm:pt modelId="{F773A4AB-6219-468E-95F1-E3CED65C1D0E}" type="sibTrans" cxnId="{D85D2EAE-E094-450E-B997-69E498EA9F5E}">
      <dgm:prSet/>
      <dgm:spPr/>
      <dgm:t>
        <a:bodyPr/>
        <a:lstStyle/>
        <a:p>
          <a:endParaRPr lang="en-GB"/>
        </a:p>
      </dgm:t>
    </dgm:pt>
    <dgm:pt modelId="{53C19A94-1FE4-426B-8997-80D3C61ED750}">
      <dgm:prSet/>
      <dgm:spPr/>
      <dgm:t>
        <a:bodyPr/>
        <a:lstStyle/>
        <a:p>
          <a:r>
            <a:rPr lang="en-US" b="0" i="0">
              <a:effectLst/>
              <a:latin typeface="hero-new"/>
            </a:rPr>
            <a:t>Not seek comfort from other people.</a:t>
          </a:r>
        </a:p>
      </dgm:t>
    </dgm:pt>
    <dgm:pt modelId="{17B2DC7A-71AB-45D5-BBE4-9BB773E5C182}" type="parTrans" cxnId="{59B06D81-9A3D-4105-9E2D-607F497EE6AF}">
      <dgm:prSet/>
      <dgm:spPr/>
      <dgm:t>
        <a:bodyPr/>
        <a:lstStyle/>
        <a:p>
          <a:endParaRPr lang="en-GB"/>
        </a:p>
      </dgm:t>
    </dgm:pt>
    <dgm:pt modelId="{7F958D36-DA8C-48C9-B171-A499BBF77BF0}" type="sibTrans" cxnId="{59B06D81-9A3D-4105-9E2D-607F497EE6AF}">
      <dgm:prSet/>
      <dgm:spPr/>
      <dgm:t>
        <a:bodyPr/>
        <a:lstStyle/>
        <a:p>
          <a:endParaRPr lang="en-GB"/>
        </a:p>
      </dgm:t>
    </dgm:pt>
    <dgm:pt modelId="{7EDA445A-FA38-4E20-B73F-E06CAEFCBA29}">
      <dgm:prSet/>
      <dgm:spPr/>
      <dgm:t>
        <a:bodyPr/>
        <a:lstStyle/>
        <a:p>
          <a:r>
            <a:rPr lang="en-US" b="0" i="0">
              <a:effectLst/>
              <a:latin typeface="hero-new"/>
            </a:rPr>
            <a:t>Appear to behave 'strangely' or in a way thought to be socially inappropriate.</a:t>
          </a:r>
        </a:p>
      </dgm:t>
    </dgm:pt>
    <dgm:pt modelId="{A71761AF-C0FE-4AA3-8049-64C7DC0BB22B}" type="parTrans" cxnId="{9A357014-732D-4D8A-86D9-576170F0F5D1}">
      <dgm:prSet/>
      <dgm:spPr/>
      <dgm:t>
        <a:bodyPr/>
        <a:lstStyle/>
        <a:p>
          <a:endParaRPr lang="en-GB"/>
        </a:p>
      </dgm:t>
    </dgm:pt>
    <dgm:pt modelId="{0686C1EA-29CE-47B0-B8FD-7D23C7EFC591}" type="sibTrans" cxnId="{9A357014-732D-4D8A-86D9-576170F0F5D1}">
      <dgm:prSet/>
      <dgm:spPr/>
      <dgm:t>
        <a:bodyPr/>
        <a:lstStyle/>
        <a:p>
          <a:endParaRPr lang="en-GB"/>
        </a:p>
      </dgm:t>
    </dgm:pt>
    <dgm:pt modelId="{6BD2F439-A68C-431F-A0FB-24DF64A1425F}">
      <dgm:prSet/>
      <dgm:spPr/>
      <dgm:t>
        <a:bodyPr/>
        <a:lstStyle/>
        <a:p>
          <a:r>
            <a:rPr lang="en-US" b="0" i="0">
              <a:effectLst/>
              <a:latin typeface="hero-new"/>
            </a:rPr>
            <a:t>Find it hard to form friendships.</a:t>
          </a:r>
        </a:p>
      </dgm:t>
    </dgm:pt>
    <dgm:pt modelId="{1BEFC842-CA54-4646-96ED-0CFA65D8B9DD}" type="parTrans" cxnId="{F129FD0B-DE43-461D-860C-6EF6CD515AB5}">
      <dgm:prSet/>
      <dgm:spPr/>
      <dgm:t>
        <a:bodyPr/>
        <a:lstStyle/>
        <a:p>
          <a:endParaRPr lang="en-GB"/>
        </a:p>
      </dgm:t>
    </dgm:pt>
    <dgm:pt modelId="{29D62A0A-FE6A-4499-8B35-1D5D7C7E891E}" type="sibTrans" cxnId="{F129FD0B-DE43-461D-860C-6EF6CD515AB5}">
      <dgm:prSet/>
      <dgm:spPr/>
      <dgm:t>
        <a:bodyPr/>
        <a:lstStyle/>
        <a:p>
          <a:endParaRPr lang="en-GB"/>
        </a:p>
      </dgm:t>
    </dgm:pt>
    <dgm:pt modelId="{2344B945-1C68-4AE2-9760-F77EC876A7FE}" type="pres">
      <dgm:prSet presAssocID="{CBA25E6C-CA90-454F-A086-3B39811FB84D}" presName="diagram" presStyleCnt="0">
        <dgm:presLayoutVars>
          <dgm:dir/>
          <dgm:resizeHandles val="exact"/>
        </dgm:presLayoutVars>
      </dgm:prSet>
      <dgm:spPr/>
    </dgm:pt>
    <dgm:pt modelId="{EAA85761-513F-424F-A7EF-1A4B67DEF308}" type="pres">
      <dgm:prSet presAssocID="{FFF6E30A-FCE1-49C6-B022-38B09A787E1E}" presName="node" presStyleLbl="node1" presStyleIdx="0" presStyleCnt="5">
        <dgm:presLayoutVars>
          <dgm:bulletEnabled val="1"/>
        </dgm:presLayoutVars>
      </dgm:prSet>
      <dgm:spPr/>
    </dgm:pt>
    <dgm:pt modelId="{E9628DF6-6DB1-4F75-B6AF-7243ED411A97}" type="pres">
      <dgm:prSet presAssocID="{E362494E-91AB-40BF-8B4D-D56BCB8C67B3}" presName="sibTrans" presStyleCnt="0"/>
      <dgm:spPr/>
    </dgm:pt>
    <dgm:pt modelId="{95C30F9E-EC0E-456E-A028-E4442BB1E9CC}" type="pres">
      <dgm:prSet presAssocID="{6F86BA18-FEF7-4A42-BAC6-5BFB1A1D1482}" presName="node" presStyleLbl="node1" presStyleIdx="1" presStyleCnt="5">
        <dgm:presLayoutVars>
          <dgm:bulletEnabled val="1"/>
        </dgm:presLayoutVars>
      </dgm:prSet>
      <dgm:spPr/>
    </dgm:pt>
    <dgm:pt modelId="{FF1F92B2-E3DE-46A8-AA42-D074D3283660}" type="pres">
      <dgm:prSet presAssocID="{F773A4AB-6219-468E-95F1-E3CED65C1D0E}" presName="sibTrans" presStyleCnt="0"/>
      <dgm:spPr/>
    </dgm:pt>
    <dgm:pt modelId="{3F1BEADE-C775-49D9-A5AE-EA349B4B02BE}" type="pres">
      <dgm:prSet presAssocID="{53C19A94-1FE4-426B-8997-80D3C61ED750}" presName="node" presStyleLbl="node1" presStyleIdx="2" presStyleCnt="5">
        <dgm:presLayoutVars>
          <dgm:bulletEnabled val="1"/>
        </dgm:presLayoutVars>
      </dgm:prSet>
      <dgm:spPr/>
    </dgm:pt>
    <dgm:pt modelId="{25081554-979C-4E23-B17D-50B2DABAB082}" type="pres">
      <dgm:prSet presAssocID="{7F958D36-DA8C-48C9-B171-A499BBF77BF0}" presName="sibTrans" presStyleCnt="0"/>
      <dgm:spPr/>
    </dgm:pt>
    <dgm:pt modelId="{72AE319E-FA40-4D92-9A1C-5643C95772C6}" type="pres">
      <dgm:prSet presAssocID="{7EDA445A-FA38-4E20-B73F-E06CAEFCBA29}" presName="node" presStyleLbl="node1" presStyleIdx="3" presStyleCnt="5">
        <dgm:presLayoutVars>
          <dgm:bulletEnabled val="1"/>
        </dgm:presLayoutVars>
      </dgm:prSet>
      <dgm:spPr/>
    </dgm:pt>
    <dgm:pt modelId="{0BBF84FE-17DA-4814-8668-AED03E94C6F4}" type="pres">
      <dgm:prSet presAssocID="{0686C1EA-29CE-47B0-B8FD-7D23C7EFC591}" presName="sibTrans" presStyleCnt="0"/>
      <dgm:spPr/>
    </dgm:pt>
    <dgm:pt modelId="{57E0DD16-4E58-40D2-8814-8EB197872C8B}" type="pres">
      <dgm:prSet presAssocID="{6BD2F439-A68C-431F-A0FB-24DF64A1425F}" presName="node" presStyleLbl="node1" presStyleIdx="4" presStyleCnt="5">
        <dgm:presLayoutVars>
          <dgm:bulletEnabled val="1"/>
        </dgm:presLayoutVars>
      </dgm:prSet>
      <dgm:spPr/>
    </dgm:pt>
  </dgm:ptLst>
  <dgm:cxnLst>
    <dgm:cxn modelId="{0B36C30A-7445-44A4-9195-578F761808B2}" type="presOf" srcId="{7EDA445A-FA38-4E20-B73F-E06CAEFCBA29}" destId="{72AE319E-FA40-4D92-9A1C-5643C95772C6}" srcOrd="0" destOrd="0" presId="urn:microsoft.com/office/officeart/2005/8/layout/default"/>
    <dgm:cxn modelId="{F129FD0B-DE43-461D-860C-6EF6CD515AB5}" srcId="{CBA25E6C-CA90-454F-A086-3B39811FB84D}" destId="{6BD2F439-A68C-431F-A0FB-24DF64A1425F}" srcOrd="4" destOrd="0" parTransId="{1BEFC842-CA54-4646-96ED-0CFA65D8B9DD}" sibTransId="{29D62A0A-FE6A-4499-8B35-1D5D7C7E891E}"/>
    <dgm:cxn modelId="{6B283F0E-ECAF-488A-9930-0BA8B9F1DF84}" srcId="{CBA25E6C-CA90-454F-A086-3B39811FB84D}" destId="{FFF6E30A-FCE1-49C6-B022-38B09A787E1E}" srcOrd="0" destOrd="0" parTransId="{556DF41D-8435-4F30-9E1F-CE73FC246A8A}" sibTransId="{E362494E-91AB-40BF-8B4D-D56BCB8C67B3}"/>
    <dgm:cxn modelId="{9A357014-732D-4D8A-86D9-576170F0F5D1}" srcId="{CBA25E6C-CA90-454F-A086-3B39811FB84D}" destId="{7EDA445A-FA38-4E20-B73F-E06CAEFCBA29}" srcOrd="3" destOrd="0" parTransId="{A71761AF-C0FE-4AA3-8049-64C7DC0BB22B}" sibTransId="{0686C1EA-29CE-47B0-B8FD-7D23C7EFC591}"/>
    <dgm:cxn modelId="{BCF47352-BBC8-4EC3-A318-BEE23E649BF9}" type="presOf" srcId="{FFF6E30A-FCE1-49C6-B022-38B09A787E1E}" destId="{EAA85761-513F-424F-A7EF-1A4B67DEF308}" srcOrd="0" destOrd="0" presId="urn:microsoft.com/office/officeart/2005/8/layout/default"/>
    <dgm:cxn modelId="{59B06D81-9A3D-4105-9E2D-607F497EE6AF}" srcId="{CBA25E6C-CA90-454F-A086-3B39811FB84D}" destId="{53C19A94-1FE4-426B-8997-80D3C61ED750}" srcOrd="2" destOrd="0" parTransId="{17B2DC7A-71AB-45D5-BBE4-9BB773E5C182}" sibTransId="{7F958D36-DA8C-48C9-B171-A499BBF77BF0}"/>
    <dgm:cxn modelId="{601C8D9B-866B-4646-9263-B06849DBBA25}" type="presOf" srcId="{CBA25E6C-CA90-454F-A086-3B39811FB84D}" destId="{2344B945-1C68-4AE2-9760-F77EC876A7FE}" srcOrd="0" destOrd="0" presId="urn:microsoft.com/office/officeart/2005/8/layout/default"/>
    <dgm:cxn modelId="{D85D2EAE-E094-450E-B997-69E498EA9F5E}" srcId="{CBA25E6C-CA90-454F-A086-3B39811FB84D}" destId="{6F86BA18-FEF7-4A42-BAC6-5BFB1A1D1482}" srcOrd="1" destOrd="0" parTransId="{5B2412FE-5E62-4F67-86D1-893A0A6B920F}" sibTransId="{F773A4AB-6219-468E-95F1-E3CED65C1D0E}"/>
    <dgm:cxn modelId="{E62E50C8-6472-414C-94FD-EFD15E14B296}" type="presOf" srcId="{6F86BA18-FEF7-4A42-BAC6-5BFB1A1D1482}" destId="{95C30F9E-EC0E-456E-A028-E4442BB1E9CC}" srcOrd="0" destOrd="0" presId="urn:microsoft.com/office/officeart/2005/8/layout/default"/>
    <dgm:cxn modelId="{D7296EEC-0D8A-4134-B205-0059A166F5BD}" type="presOf" srcId="{6BD2F439-A68C-431F-A0FB-24DF64A1425F}" destId="{57E0DD16-4E58-40D2-8814-8EB197872C8B}" srcOrd="0" destOrd="0" presId="urn:microsoft.com/office/officeart/2005/8/layout/default"/>
    <dgm:cxn modelId="{29EF51EE-6797-49F4-BE7F-A440987457AD}" type="presOf" srcId="{53C19A94-1FE4-426B-8997-80D3C61ED750}" destId="{3F1BEADE-C775-49D9-A5AE-EA349B4B02BE}" srcOrd="0" destOrd="0" presId="urn:microsoft.com/office/officeart/2005/8/layout/default"/>
    <dgm:cxn modelId="{1CB287C8-CBCC-45FE-B2A8-1F594ED70947}" type="presParOf" srcId="{2344B945-1C68-4AE2-9760-F77EC876A7FE}" destId="{EAA85761-513F-424F-A7EF-1A4B67DEF308}" srcOrd="0" destOrd="0" presId="urn:microsoft.com/office/officeart/2005/8/layout/default"/>
    <dgm:cxn modelId="{9F562877-C7BA-4B6A-98D3-FCF18394C8F3}" type="presParOf" srcId="{2344B945-1C68-4AE2-9760-F77EC876A7FE}" destId="{E9628DF6-6DB1-4F75-B6AF-7243ED411A97}" srcOrd="1" destOrd="0" presId="urn:microsoft.com/office/officeart/2005/8/layout/default"/>
    <dgm:cxn modelId="{52763B1D-2870-463B-8AE7-67BB0B680BC7}" type="presParOf" srcId="{2344B945-1C68-4AE2-9760-F77EC876A7FE}" destId="{95C30F9E-EC0E-456E-A028-E4442BB1E9CC}" srcOrd="2" destOrd="0" presId="urn:microsoft.com/office/officeart/2005/8/layout/default"/>
    <dgm:cxn modelId="{9ADDF702-E603-4933-9AC9-A07AF5049AA6}" type="presParOf" srcId="{2344B945-1C68-4AE2-9760-F77EC876A7FE}" destId="{FF1F92B2-E3DE-46A8-AA42-D074D3283660}" srcOrd="3" destOrd="0" presId="urn:microsoft.com/office/officeart/2005/8/layout/default"/>
    <dgm:cxn modelId="{2EFF1C6E-8C22-42E3-831F-19DB1F67AE7E}" type="presParOf" srcId="{2344B945-1C68-4AE2-9760-F77EC876A7FE}" destId="{3F1BEADE-C775-49D9-A5AE-EA349B4B02BE}" srcOrd="4" destOrd="0" presId="urn:microsoft.com/office/officeart/2005/8/layout/default"/>
    <dgm:cxn modelId="{D90DE006-4C47-45D2-B7D4-59F37E19A450}" type="presParOf" srcId="{2344B945-1C68-4AE2-9760-F77EC876A7FE}" destId="{25081554-979C-4E23-B17D-50B2DABAB082}" srcOrd="5" destOrd="0" presId="urn:microsoft.com/office/officeart/2005/8/layout/default"/>
    <dgm:cxn modelId="{C596FCDE-818D-4DEF-AD02-D049AAD9EEF2}" type="presParOf" srcId="{2344B945-1C68-4AE2-9760-F77EC876A7FE}" destId="{72AE319E-FA40-4D92-9A1C-5643C95772C6}" srcOrd="6" destOrd="0" presId="urn:microsoft.com/office/officeart/2005/8/layout/default"/>
    <dgm:cxn modelId="{8E29CEF2-C3B0-4D86-AF4D-23613E91F7B8}" type="presParOf" srcId="{2344B945-1C68-4AE2-9760-F77EC876A7FE}" destId="{0BBF84FE-17DA-4814-8668-AED03E94C6F4}" srcOrd="7" destOrd="0" presId="urn:microsoft.com/office/officeart/2005/8/layout/default"/>
    <dgm:cxn modelId="{3F0B68C0-798D-4D0B-BC12-E3855BA76443}" type="presParOf" srcId="{2344B945-1C68-4AE2-9760-F77EC876A7FE}" destId="{57E0DD16-4E58-40D2-8814-8EB197872C8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A25E6C-CA90-454F-A086-3B39811FB84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2BE58695-F2F7-4429-8B3A-2DDED23429D4}">
      <dgm:prSet/>
      <dgm:spPr/>
      <dgm:t>
        <a:bodyPr/>
        <a:lstStyle/>
        <a:p>
          <a:r>
            <a:rPr lang="en-US" b="0" i="0" dirty="0">
              <a:effectLst/>
              <a:latin typeface="hero-new"/>
            </a:rPr>
            <a:t>Autistic people may want to travel the same way to and from school or work, wear the same clothes or eat exactly the same food for breakfast. </a:t>
          </a:r>
        </a:p>
      </dgm:t>
    </dgm:pt>
    <dgm:pt modelId="{62C74419-B545-4685-A4E2-A42D64898BE2}" type="parTrans" cxnId="{AD557A51-3260-40E1-87C3-246B8E129A07}">
      <dgm:prSet/>
      <dgm:spPr/>
      <dgm:t>
        <a:bodyPr/>
        <a:lstStyle/>
        <a:p>
          <a:endParaRPr lang="en-GB"/>
        </a:p>
      </dgm:t>
    </dgm:pt>
    <dgm:pt modelId="{98D005B9-2C53-4AA1-A717-F13A00B0285D}" type="sibTrans" cxnId="{AD557A51-3260-40E1-87C3-246B8E129A07}">
      <dgm:prSet/>
      <dgm:spPr/>
      <dgm:t>
        <a:bodyPr/>
        <a:lstStyle/>
        <a:p>
          <a:endParaRPr lang="en-GB"/>
        </a:p>
      </dgm:t>
    </dgm:pt>
    <dgm:pt modelId="{49F60D1F-9A9A-4226-8619-65492EEDE0E9}">
      <dgm:prSet/>
      <dgm:spPr/>
      <dgm:t>
        <a:bodyPr/>
        <a:lstStyle/>
        <a:p>
          <a:pPr rtl="0"/>
          <a:r>
            <a:rPr lang="en-US" b="0" i="0">
              <a:effectLst/>
              <a:latin typeface="hero-new"/>
            </a:rPr>
            <a:t>Autistic people may also repeat movements such as hand flapping, rocking or the repetitive use of an object such as twirling a pen or opening and closing a door. </a:t>
          </a:r>
          <a:endParaRPr lang="en-US" b="0" i="0" dirty="0">
            <a:effectLst/>
            <a:latin typeface="hero-new"/>
          </a:endParaRPr>
        </a:p>
      </dgm:t>
    </dgm:pt>
    <dgm:pt modelId="{C284ABC0-9F6B-4EDE-B2EE-B58F2E59C2A2}" type="parTrans" cxnId="{F5DCF128-4649-4A8D-BD26-EE4B2C771FAE}">
      <dgm:prSet/>
      <dgm:spPr/>
      <dgm:t>
        <a:bodyPr/>
        <a:lstStyle/>
        <a:p>
          <a:endParaRPr lang="en-GB"/>
        </a:p>
      </dgm:t>
    </dgm:pt>
    <dgm:pt modelId="{0B30BC3A-D136-476A-9A67-EDDDF4B93861}" type="sibTrans" cxnId="{F5DCF128-4649-4A8D-BD26-EE4B2C771FAE}">
      <dgm:prSet/>
      <dgm:spPr/>
      <dgm:t>
        <a:bodyPr/>
        <a:lstStyle/>
        <a:p>
          <a:endParaRPr lang="en-GB"/>
        </a:p>
      </dgm:t>
    </dgm:pt>
    <dgm:pt modelId="{7FF340F0-2E52-4898-8AF1-238558910850}">
      <dgm:prSet/>
      <dgm:spPr/>
      <dgm:t>
        <a:bodyPr/>
        <a:lstStyle/>
        <a:p>
          <a:r>
            <a:rPr lang="en-US" b="0" i="0">
              <a:effectLst/>
              <a:latin typeface="hero-new"/>
            </a:rPr>
            <a:t>Autistic people often engage in these behaviours to help calm themselves when they are stressed or anxious, but many autistic people do it because they find it enjoyable. </a:t>
          </a:r>
        </a:p>
      </dgm:t>
    </dgm:pt>
    <dgm:pt modelId="{913C8B71-08EC-41E9-BE92-29DBCAA9734E}" type="parTrans" cxnId="{F22E7D88-C75B-44AD-9723-CB29CF47FD2D}">
      <dgm:prSet/>
      <dgm:spPr/>
      <dgm:t>
        <a:bodyPr/>
        <a:lstStyle/>
        <a:p>
          <a:endParaRPr lang="en-GB"/>
        </a:p>
      </dgm:t>
    </dgm:pt>
    <dgm:pt modelId="{4D710F5B-52D0-4BB4-8F47-40759A6BDA8D}" type="sibTrans" cxnId="{F22E7D88-C75B-44AD-9723-CB29CF47FD2D}">
      <dgm:prSet/>
      <dgm:spPr/>
      <dgm:t>
        <a:bodyPr/>
        <a:lstStyle/>
        <a:p>
          <a:endParaRPr lang="en-GB"/>
        </a:p>
      </dgm:t>
    </dgm:pt>
    <dgm:pt modelId="{53419A16-2C23-4266-A9A8-4DF8ADAECDDB}">
      <dgm:prSet/>
      <dgm:spPr/>
      <dgm:t>
        <a:bodyPr/>
        <a:lstStyle/>
        <a:p>
          <a:pPr rtl="0"/>
          <a:r>
            <a:rPr lang="en-US" b="0" i="0">
              <a:effectLst/>
              <a:latin typeface="hero-new"/>
            </a:rPr>
            <a:t>Changes to routine can also be very distressing for people with autism and can make them very anxious. </a:t>
          </a:r>
          <a:endParaRPr lang="en-US" b="0" i="0" dirty="0">
            <a:effectLst/>
            <a:latin typeface="hero-new"/>
          </a:endParaRPr>
        </a:p>
      </dgm:t>
    </dgm:pt>
    <dgm:pt modelId="{B3CE15B0-6C2C-48B0-B0EE-D78263CEA7D7}" type="parTrans" cxnId="{71686BF0-451F-4C9D-9C0F-6EBF5E45C73D}">
      <dgm:prSet/>
      <dgm:spPr/>
      <dgm:t>
        <a:bodyPr/>
        <a:lstStyle/>
        <a:p>
          <a:endParaRPr lang="en-GB"/>
        </a:p>
      </dgm:t>
    </dgm:pt>
    <dgm:pt modelId="{28819936-AF84-48A4-9BB4-667BE682A2E2}" type="sibTrans" cxnId="{71686BF0-451F-4C9D-9C0F-6EBF5E45C73D}">
      <dgm:prSet/>
      <dgm:spPr/>
      <dgm:t>
        <a:bodyPr/>
        <a:lstStyle/>
        <a:p>
          <a:endParaRPr lang="en-GB"/>
        </a:p>
      </dgm:t>
    </dgm:pt>
    <dgm:pt modelId="{C261AF2B-574C-45F5-93E9-43CB183A1664}">
      <dgm:prSet/>
      <dgm:spPr/>
      <dgm:t>
        <a:bodyPr/>
        <a:lstStyle/>
        <a:p>
          <a:pPr rtl="0"/>
          <a:r>
            <a:rPr lang="en-US" b="0" i="0" dirty="0">
              <a:effectLst/>
              <a:latin typeface="hero-new"/>
            </a:rPr>
            <a:t>It could be having to adjust to big events like Christmas, school holidays , family holidays or changing schools, facing uncertainty at work, or something simpler like a bus detour that can trigger their anxiety. </a:t>
          </a:r>
        </a:p>
      </dgm:t>
    </dgm:pt>
    <dgm:pt modelId="{DEA40D1A-8D99-47D7-92AF-649F8F3CACAA}" type="parTrans" cxnId="{A93C624B-DD7D-48A1-B5CE-199476C289B9}">
      <dgm:prSet/>
      <dgm:spPr/>
      <dgm:t>
        <a:bodyPr/>
        <a:lstStyle/>
        <a:p>
          <a:endParaRPr lang="en-GB"/>
        </a:p>
      </dgm:t>
    </dgm:pt>
    <dgm:pt modelId="{D2C9ACA1-5128-409D-8D05-15DCF2410095}" type="sibTrans" cxnId="{A93C624B-DD7D-48A1-B5CE-199476C289B9}">
      <dgm:prSet/>
      <dgm:spPr/>
      <dgm:t>
        <a:bodyPr/>
        <a:lstStyle/>
        <a:p>
          <a:endParaRPr lang="en-GB"/>
        </a:p>
      </dgm:t>
    </dgm:pt>
    <dgm:pt modelId="{778B3B8D-29F7-45B3-ABDC-99CE82664847}" type="pres">
      <dgm:prSet presAssocID="{CBA25E6C-CA90-454F-A086-3B39811FB84D}" presName="linear" presStyleCnt="0">
        <dgm:presLayoutVars>
          <dgm:animLvl val="lvl"/>
          <dgm:resizeHandles val="exact"/>
        </dgm:presLayoutVars>
      </dgm:prSet>
      <dgm:spPr/>
    </dgm:pt>
    <dgm:pt modelId="{658B06CF-8B84-44DB-B95B-5F10B2B78890}" type="pres">
      <dgm:prSet presAssocID="{2BE58695-F2F7-4429-8B3A-2DDED23429D4}" presName="parentText" presStyleLbl="node1" presStyleIdx="0" presStyleCnt="5">
        <dgm:presLayoutVars>
          <dgm:chMax val="0"/>
          <dgm:bulletEnabled val="1"/>
        </dgm:presLayoutVars>
      </dgm:prSet>
      <dgm:spPr/>
    </dgm:pt>
    <dgm:pt modelId="{F07EA9CC-BF83-4096-8DBC-210BF9E7A223}" type="pres">
      <dgm:prSet presAssocID="{98D005B9-2C53-4AA1-A717-F13A00B0285D}" presName="spacer" presStyleCnt="0"/>
      <dgm:spPr/>
    </dgm:pt>
    <dgm:pt modelId="{5887F3CF-CC28-4AB6-B911-D51DA2D28BD1}" type="pres">
      <dgm:prSet presAssocID="{49F60D1F-9A9A-4226-8619-65492EEDE0E9}" presName="parentText" presStyleLbl="node1" presStyleIdx="1" presStyleCnt="5">
        <dgm:presLayoutVars>
          <dgm:chMax val="0"/>
          <dgm:bulletEnabled val="1"/>
        </dgm:presLayoutVars>
      </dgm:prSet>
      <dgm:spPr/>
    </dgm:pt>
    <dgm:pt modelId="{75F33A5F-BB84-4661-854C-77B9E2D88E0D}" type="pres">
      <dgm:prSet presAssocID="{0B30BC3A-D136-476A-9A67-EDDDF4B93861}" presName="spacer" presStyleCnt="0"/>
      <dgm:spPr/>
    </dgm:pt>
    <dgm:pt modelId="{02EE2B1F-D0DA-42B9-993B-87D892D80F19}" type="pres">
      <dgm:prSet presAssocID="{7FF340F0-2E52-4898-8AF1-238558910850}" presName="parentText" presStyleLbl="node1" presStyleIdx="2" presStyleCnt="5">
        <dgm:presLayoutVars>
          <dgm:chMax val="0"/>
          <dgm:bulletEnabled val="1"/>
        </dgm:presLayoutVars>
      </dgm:prSet>
      <dgm:spPr/>
    </dgm:pt>
    <dgm:pt modelId="{4DAC8B08-E4E3-45A3-8766-7727B0E9CCD4}" type="pres">
      <dgm:prSet presAssocID="{4D710F5B-52D0-4BB4-8F47-40759A6BDA8D}" presName="spacer" presStyleCnt="0"/>
      <dgm:spPr/>
    </dgm:pt>
    <dgm:pt modelId="{9873B2E9-926A-4AD4-B172-F1523A906496}" type="pres">
      <dgm:prSet presAssocID="{53419A16-2C23-4266-A9A8-4DF8ADAECDDB}" presName="parentText" presStyleLbl="node1" presStyleIdx="3" presStyleCnt="5">
        <dgm:presLayoutVars>
          <dgm:chMax val="0"/>
          <dgm:bulletEnabled val="1"/>
        </dgm:presLayoutVars>
      </dgm:prSet>
      <dgm:spPr/>
    </dgm:pt>
    <dgm:pt modelId="{B71A8779-EF53-412A-9B3A-5FAB19A1A71E}" type="pres">
      <dgm:prSet presAssocID="{28819936-AF84-48A4-9BB4-667BE682A2E2}" presName="spacer" presStyleCnt="0"/>
      <dgm:spPr/>
    </dgm:pt>
    <dgm:pt modelId="{226E1BCF-E934-450D-B8E6-C15291C9322F}" type="pres">
      <dgm:prSet presAssocID="{C261AF2B-574C-45F5-93E9-43CB183A1664}" presName="parentText" presStyleLbl="node1" presStyleIdx="4" presStyleCnt="5">
        <dgm:presLayoutVars>
          <dgm:chMax val="0"/>
          <dgm:bulletEnabled val="1"/>
        </dgm:presLayoutVars>
      </dgm:prSet>
      <dgm:spPr/>
    </dgm:pt>
  </dgm:ptLst>
  <dgm:cxnLst>
    <dgm:cxn modelId="{BA548E19-0254-4AC3-94D3-B123F79E91E6}" type="presOf" srcId="{53419A16-2C23-4266-A9A8-4DF8ADAECDDB}" destId="{9873B2E9-926A-4AD4-B172-F1523A906496}" srcOrd="0" destOrd="0" presId="urn:microsoft.com/office/officeart/2005/8/layout/vList2"/>
    <dgm:cxn modelId="{F5DCF128-4649-4A8D-BD26-EE4B2C771FAE}" srcId="{CBA25E6C-CA90-454F-A086-3B39811FB84D}" destId="{49F60D1F-9A9A-4226-8619-65492EEDE0E9}" srcOrd="1" destOrd="0" parTransId="{C284ABC0-9F6B-4EDE-B2EE-B58F2E59C2A2}" sibTransId="{0B30BC3A-D136-476A-9A67-EDDDF4B93861}"/>
    <dgm:cxn modelId="{BC8FF95E-5EF3-460D-A7B9-FC60A2F4082F}" type="presOf" srcId="{2BE58695-F2F7-4429-8B3A-2DDED23429D4}" destId="{658B06CF-8B84-44DB-B95B-5F10B2B78890}" srcOrd="0" destOrd="0" presId="urn:microsoft.com/office/officeart/2005/8/layout/vList2"/>
    <dgm:cxn modelId="{D3DFDE6A-C53D-423F-81B7-6912E188DEF1}" type="presOf" srcId="{7FF340F0-2E52-4898-8AF1-238558910850}" destId="{02EE2B1F-D0DA-42B9-993B-87D892D80F19}" srcOrd="0" destOrd="0" presId="urn:microsoft.com/office/officeart/2005/8/layout/vList2"/>
    <dgm:cxn modelId="{A93C624B-DD7D-48A1-B5CE-199476C289B9}" srcId="{CBA25E6C-CA90-454F-A086-3B39811FB84D}" destId="{C261AF2B-574C-45F5-93E9-43CB183A1664}" srcOrd="4" destOrd="0" parTransId="{DEA40D1A-8D99-47D7-92AF-649F8F3CACAA}" sibTransId="{D2C9ACA1-5128-409D-8D05-15DCF2410095}"/>
    <dgm:cxn modelId="{84263E6C-C7C6-40CC-92D1-AD7CB5EE55B6}" type="presOf" srcId="{C261AF2B-574C-45F5-93E9-43CB183A1664}" destId="{226E1BCF-E934-450D-B8E6-C15291C9322F}" srcOrd="0" destOrd="0" presId="urn:microsoft.com/office/officeart/2005/8/layout/vList2"/>
    <dgm:cxn modelId="{AD557A51-3260-40E1-87C3-246B8E129A07}" srcId="{CBA25E6C-CA90-454F-A086-3B39811FB84D}" destId="{2BE58695-F2F7-4429-8B3A-2DDED23429D4}" srcOrd="0" destOrd="0" parTransId="{62C74419-B545-4685-A4E2-A42D64898BE2}" sibTransId="{98D005B9-2C53-4AA1-A717-F13A00B0285D}"/>
    <dgm:cxn modelId="{BD249C71-6CF4-464F-909B-3760B3B76062}" type="presOf" srcId="{CBA25E6C-CA90-454F-A086-3B39811FB84D}" destId="{778B3B8D-29F7-45B3-ABDC-99CE82664847}" srcOrd="0" destOrd="0" presId="urn:microsoft.com/office/officeart/2005/8/layout/vList2"/>
    <dgm:cxn modelId="{F22E7D88-C75B-44AD-9723-CB29CF47FD2D}" srcId="{CBA25E6C-CA90-454F-A086-3B39811FB84D}" destId="{7FF340F0-2E52-4898-8AF1-238558910850}" srcOrd="2" destOrd="0" parTransId="{913C8B71-08EC-41E9-BE92-29DBCAA9734E}" sibTransId="{4D710F5B-52D0-4BB4-8F47-40759A6BDA8D}"/>
    <dgm:cxn modelId="{656929B2-F4AF-4158-97FB-D66342E7AB9D}" type="presOf" srcId="{49F60D1F-9A9A-4226-8619-65492EEDE0E9}" destId="{5887F3CF-CC28-4AB6-B911-D51DA2D28BD1}" srcOrd="0" destOrd="0" presId="urn:microsoft.com/office/officeart/2005/8/layout/vList2"/>
    <dgm:cxn modelId="{71686BF0-451F-4C9D-9C0F-6EBF5E45C73D}" srcId="{CBA25E6C-CA90-454F-A086-3B39811FB84D}" destId="{53419A16-2C23-4266-A9A8-4DF8ADAECDDB}" srcOrd="3" destOrd="0" parTransId="{B3CE15B0-6C2C-48B0-B0EE-D78263CEA7D7}" sibTransId="{28819936-AF84-48A4-9BB4-667BE682A2E2}"/>
    <dgm:cxn modelId="{38832437-CA55-4D1B-BDF0-296CCF0ACC4C}" type="presParOf" srcId="{778B3B8D-29F7-45B3-ABDC-99CE82664847}" destId="{658B06CF-8B84-44DB-B95B-5F10B2B78890}" srcOrd="0" destOrd="0" presId="urn:microsoft.com/office/officeart/2005/8/layout/vList2"/>
    <dgm:cxn modelId="{EFD8017A-759E-4896-A473-838CC984B5A0}" type="presParOf" srcId="{778B3B8D-29F7-45B3-ABDC-99CE82664847}" destId="{F07EA9CC-BF83-4096-8DBC-210BF9E7A223}" srcOrd="1" destOrd="0" presId="urn:microsoft.com/office/officeart/2005/8/layout/vList2"/>
    <dgm:cxn modelId="{E20B05EF-2260-44C5-BB2A-AD8D9C8F5597}" type="presParOf" srcId="{778B3B8D-29F7-45B3-ABDC-99CE82664847}" destId="{5887F3CF-CC28-4AB6-B911-D51DA2D28BD1}" srcOrd="2" destOrd="0" presId="urn:microsoft.com/office/officeart/2005/8/layout/vList2"/>
    <dgm:cxn modelId="{5E7B718E-E456-4159-8AC7-BC292B601269}" type="presParOf" srcId="{778B3B8D-29F7-45B3-ABDC-99CE82664847}" destId="{75F33A5F-BB84-4661-854C-77B9E2D88E0D}" srcOrd="3" destOrd="0" presId="urn:microsoft.com/office/officeart/2005/8/layout/vList2"/>
    <dgm:cxn modelId="{E24FF4CA-563D-449E-B5A5-7FF1090BB578}" type="presParOf" srcId="{778B3B8D-29F7-45B3-ABDC-99CE82664847}" destId="{02EE2B1F-D0DA-42B9-993B-87D892D80F19}" srcOrd="4" destOrd="0" presId="urn:microsoft.com/office/officeart/2005/8/layout/vList2"/>
    <dgm:cxn modelId="{D38CB14B-66B2-4725-BBEC-D5C49DA50724}" type="presParOf" srcId="{778B3B8D-29F7-45B3-ABDC-99CE82664847}" destId="{4DAC8B08-E4E3-45A3-8766-7727B0E9CCD4}" srcOrd="5" destOrd="0" presId="urn:microsoft.com/office/officeart/2005/8/layout/vList2"/>
    <dgm:cxn modelId="{A7F9E29F-5F1F-48AD-B267-EB6DF6A8EB0E}" type="presParOf" srcId="{778B3B8D-29F7-45B3-ABDC-99CE82664847}" destId="{9873B2E9-926A-4AD4-B172-F1523A906496}" srcOrd="6" destOrd="0" presId="urn:microsoft.com/office/officeart/2005/8/layout/vList2"/>
    <dgm:cxn modelId="{07E72C48-3CB6-4148-A69D-E69C839DFBFA}" type="presParOf" srcId="{778B3B8D-29F7-45B3-ABDC-99CE82664847}" destId="{B71A8779-EF53-412A-9B3A-5FAB19A1A71E}" srcOrd="7" destOrd="0" presId="urn:microsoft.com/office/officeart/2005/8/layout/vList2"/>
    <dgm:cxn modelId="{F58BECA8-EB7C-4438-86DA-EC64E62CCF41}" type="presParOf" srcId="{778B3B8D-29F7-45B3-ABDC-99CE82664847}" destId="{226E1BCF-E934-450D-B8E6-C15291C9322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6E6209-818E-4E61-9FE0-9096DE51FB4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743CE13A-8B58-458E-84C9-C77A264A6397}">
      <dgm:prSet phldrT="[Text]"/>
      <dgm:spPr/>
      <dgm:t>
        <a:bodyPr/>
        <a:lstStyle/>
        <a:p>
          <a:pPr>
            <a:buFont typeface="Arial" panose="020B0604020202020204" pitchFamily="34" charset="0"/>
            <a:buChar char="•"/>
          </a:pPr>
          <a:r>
            <a:rPr lang="en-US" b="0" i="0">
              <a:effectLst/>
              <a:latin typeface="hero-new"/>
            </a:rPr>
            <a:t>They may find certain background sounds like music in a restaurant, general chatter in classrooms which other people ignore or block out, unbearably loud or distracting. </a:t>
          </a:r>
          <a:endParaRPr lang="en-GB"/>
        </a:p>
      </dgm:t>
    </dgm:pt>
    <dgm:pt modelId="{255B440C-DFFA-41DE-B115-A9F1EAAEE64B}" type="parTrans" cxnId="{D735BF3B-703F-4C87-8A63-2CECDB1F045A}">
      <dgm:prSet/>
      <dgm:spPr/>
      <dgm:t>
        <a:bodyPr/>
        <a:lstStyle/>
        <a:p>
          <a:endParaRPr lang="en-GB"/>
        </a:p>
      </dgm:t>
    </dgm:pt>
    <dgm:pt modelId="{B1984AC8-8F50-4719-A940-CF4315DE7556}" type="sibTrans" cxnId="{D735BF3B-703F-4C87-8A63-2CECDB1F045A}">
      <dgm:prSet/>
      <dgm:spPr/>
      <dgm:t>
        <a:bodyPr/>
        <a:lstStyle/>
        <a:p>
          <a:endParaRPr lang="en-GB"/>
        </a:p>
      </dgm:t>
    </dgm:pt>
    <dgm:pt modelId="{BFCEEB13-485A-4AC5-BA10-19A458E4FDA6}">
      <dgm:prSet/>
      <dgm:spPr/>
      <dgm:t>
        <a:bodyPr/>
        <a:lstStyle/>
        <a:p>
          <a:pPr>
            <a:buFont typeface="Arial" panose="020B0604020202020204" pitchFamily="34" charset="0"/>
            <a:buChar char="•"/>
          </a:pPr>
          <a:r>
            <a:rPr lang="en-US" b="0" i="0">
              <a:effectLst/>
              <a:latin typeface="hero-new"/>
            </a:rPr>
            <a:t>This can cause anxiety or even physical pain. </a:t>
          </a:r>
          <a:endParaRPr lang="en-GB" b="0" i="0">
            <a:effectLst/>
            <a:latin typeface="hero-new"/>
          </a:endParaRPr>
        </a:p>
      </dgm:t>
    </dgm:pt>
    <dgm:pt modelId="{C2D78243-9868-44C9-914D-CE28731DCA50}" type="parTrans" cxnId="{7BC6CE40-A957-40EA-A990-8A7074FDE94D}">
      <dgm:prSet/>
      <dgm:spPr/>
      <dgm:t>
        <a:bodyPr/>
        <a:lstStyle/>
        <a:p>
          <a:endParaRPr lang="en-GB"/>
        </a:p>
      </dgm:t>
    </dgm:pt>
    <dgm:pt modelId="{495A09D1-ADB2-4AC9-B3EF-C4C1F27116D3}" type="sibTrans" cxnId="{7BC6CE40-A957-40EA-A990-8A7074FDE94D}">
      <dgm:prSet/>
      <dgm:spPr/>
      <dgm:t>
        <a:bodyPr/>
        <a:lstStyle/>
        <a:p>
          <a:endParaRPr lang="en-GB"/>
        </a:p>
      </dgm:t>
    </dgm:pt>
    <dgm:pt modelId="{5AE974CC-017E-40FF-8458-670278B4A0C9}">
      <dgm:prSet/>
      <dgm:spPr/>
      <dgm:t>
        <a:bodyPr/>
        <a:lstStyle/>
        <a:p>
          <a:pPr>
            <a:buFont typeface="Arial" panose="020B0604020202020204" pitchFamily="34" charset="0"/>
            <a:buChar char="•"/>
          </a:pPr>
          <a:r>
            <a:rPr lang="en-US" b="0" i="0">
              <a:effectLst/>
              <a:latin typeface="hero-new"/>
            </a:rPr>
            <a:t>Many autistic people prefer not to hug due to discomfort, which can be misinterpreted as being cold and aloof.</a:t>
          </a:r>
          <a:endParaRPr lang="en-GB" b="0" i="0">
            <a:effectLst/>
            <a:latin typeface="hero-new"/>
          </a:endParaRPr>
        </a:p>
      </dgm:t>
    </dgm:pt>
    <dgm:pt modelId="{89F6130D-9125-4473-8E6F-F5A80F253931}" type="parTrans" cxnId="{77476D4F-6B01-455D-9C35-405745F01847}">
      <dgm:prSet/>
      <dgm:spPr/>
      <dgm:t>
        <a:bodyPr/>
        <a:lstStyle/>
        <a:p>
          <a:endParaRPr lang="en-GB"/>
        </a:p>
      </dgm:t>
    </dgm:pt>
    <dgm:pt modelId="{B70AEB7C-71F6-4019-8CF4-174B3045B35E}" type="sibTrans" cxnId="{77476D4F-6B01-455D-9C35-405745F01847}">
      <dgm:prSet/>
      <dgm:spPr/>
      <dgm:t>
        <a:bodyPr/>
        <a:lstStyle/>
        <a:p>
          <a:endParaRPr lang="en-GB"/>
        </a:p>
      </dgm:t>
    </dgm:pt>
    <dgm:pt modelId="{A572ED57-A2C8-494D-9ED5-1E9723F6378F}">
      <dgm:prSet/>
      <dgm:spPr/>
      <dgm:t>
        <a:bodyPr/>
        <a:lstStyle/>
        <a:p>
          <a:pPr>
            <a:buFont typeface="Arial" panose="020B0604020202020204" pitchFamily="34" charset="0"/>
            <a:buChar char="•"/>
          </a:pPr>
          <a:r>
            <a:rPr lang="en-US" b="0" i="0">
              <a:effectLst/>
              <a:latin typeface="hero-new"/>
            </a:rPr>
            <a:t>Many autistic people avoid everyday situations because of their sensitivity issues. </a:t>
          </a:r>
          <a:endParaRPr lang="en-GB" b="0" i="0">
            <a:effectLst/>
            <a:latin typeface="hero-new"/>
          </a:endParaRPr>
        </a:p>
      </dgm:t>
    </dgm:pt>
    <dgm:pt modelId="{420C3C59-6926-49F3-A0E2-4C8D90052977}" type="parTrans" cxnId="{CD85FF48-BDEF-480D-8AC4-8C40C8F443DE}">
      <dgm:prSet/>
      <dgm:spPr/>
      <dgm:t>
        <a:bodyPr/>
        <a:lstStyle/>
        <a:p>
          <a:endParaRPr lang="en-GB"/>
        </a:p>
      </dgm:t>
    </dgm:pt>
    <dgm:pt modelId="{035D3F55-FA03-4EA6-A7CC-5D75AE4E1A6B}" type="sibTrans" cxnId="{CD85FF48-BDEF-480D-8AC4-8C40C8F443DE}">
      <dgm:prSet/>
      <dgm:spPr/>
      <dgm:t>
        <a:bodyPr/>
        <a:lstStyle/>
        <a:p>
          <a:endParaRPr lang="en-GB"/>
        </a:p>
      </dgm:t>
    </dgm:pt>
    <dgm:pt modelId="{DAFDA818-C264-49FA-A23A-E91A24D36431}">
      <dgm:prSet/>
      <dgm:spPr/>
      <dgm:t>
        <a:bodyPr/>
        <a:lstStyle/>
        <a:p>
          <a:pPr>
            <a:buFont typeface="Arial" panose="020B0604020202020204" pitchFamily="34" charset="0"/>
            <a:buChar char="•"/>
          </a:pPr>
          <a:r>
            <a:rPr lang="en-US" b="0" i="0">
              <a:effectLst/>
              <a:latin typeface="hero-new"/>
            </a:rPr>
            <a:t>Schools, workplaces and shopping centres can be particularly overwhelming and cause sensory overload. </a:t>
          </a:r>
          <a:endParaRPr lang="en-GB" b="0" i="0">
            <a:effectLst/>
            <a:latin typeface="hero-new"/>
          </a:endParaRPr>
        </a:p>
      </dgm:t>
    </dgm:pt>
    <dgm:pt modelId="{6B8B9CF2-C113-4811-9CD4-D7A064689BF4}" type="parTrans" cxnId="{F89509C5-5C9B-486D-B54E-E51B7AEF4C6A}">
      <dgm:prSet/>
      <dgm:spPr/>
      <dgm:t>
        <a:bodyPr/>
        <a:lstStyle/>
        <a:p>
          <a:endParaRPr lang="en-GB"/>
        </a:p>
      </dgm:t>
    </dgm:pt>
    <dgm:pt modelId="{BC76D2CB-AD39-46D9-9AE2-CDF8FF624267}" type="sibTrans" cxnId="{F89509C5-5C9B-486D-B54E-E51B7AEF4C6A}">
      <dgm:prSet/>
      <dgm:spPr/>
      <dgm:t>
        <a:bodyPr/>
        <a:lstStyle/>
        <a:p>
          <a:endParaRPr lang="en-GB"/>
        </a:p>
      </dgm:t>
    </dgm:pt>
    <dgm:pt modelId="{59330521-50E2-428C-AF88-B65920DF185D}">
      <dgm:prSet/>
      <dgm:spPr/>
      <dgm:t>
        <a:bodyPr/>
        <a:lstStyle/>
        <a:p>
          <a:pPr>
            <a:buFont typeface="Arial" panose="020B0604020202020204" pitchFamily="34" charset="0"/>
            <a:buChar char="•"/>
          </a:pPr>
          <a:r>
            <a:rPr lang="en-US" b="0" i="0">
              <a:effectLst/>
              <a:latin typeface="hero-new"/>
            </a:rPr>
            <a:t>But there are many simple adjustments that can be made to make environments more autism-friendly. </a:t>
          </a:r>
          <a:endParaRPr lang="en-GB" b="0" i="0">
            <a:effectLst/>
            <a:latin typeface="hero-new"/>
          </a:endParaRPr>
        </a:p>
      </dgm:t>
    </dgm:pt>
    <dgm:pt modelId="{11C32D4A-3F6D-455A-A289-B811A0F3C24F}" type="parTrans" cxnId="{37D5131F-CD86-4A65-A009-8C79635B2E64}">
      <dgm:prSet/>
      <dgm:spPr/>
      <dgm:t>
        <a:bodyPr/>
        <a:lstStyle/>
        <a:p>
          <a:endParaRPr lang="en-GB"/>
        </a:p>
      </dgm:t>
    </dgm:pt>
    <dgm:pt modelId="{5BE17C66-FC88-46CD-ABA6-50D8ECDD859B}" type="sibTrans" cxnId="{37D5131F-CD86-4A65-A009-8C79635B2E64}">
      <dgm:prSet/>
      <dgm:spPr/>
      <dgm:t>
        <a:bodyPr/>
        <a:lstStyle/>
        <a:p>
          <a:endParaRPr lang="en-GB"/>
        </a:p>
      </dgm:t>
    </dgm:pt>
    <dgm:pt modelId="{D8C0B233-D8CF-4D2D-AB64-DAC264EAAA2B}" type="pres">
      <dgm:prSet presAssocID="{656E6209-818E-4E61-9FE0-9096DE51FB4B}" presName="diagram" presStyleCnt="0">
        <dgm:presLayoutVars>
          <dgm:dir/>
          <dgm:resizeHandles val="exact"/>
        </dgm:presLayoutVars>
      </dgm:prSet>
      <dgm:spPr/>
    </dgm:pt>
    <dgm:pt modelId="{12847683-C691-468E-B474-89A73AB0C7BE}" type="pres">
      <dgm:prSet presAssocID="{743CE13A-8B58-458E-84C9-C77A264A6397}" presName="node" presStyleLbl="node1" presStyleIdx="0" presStyleCnt="6">
        <dgm:presLayoutVars>
          <dgm:bulletEnabled val="1"/>
        </dgm:presLayoutVars>
      </dgm:prSet>
      <dgm:spPr/>
    </dgm:pt>
    <dgm:pt modelId="{04A628EE-E423-4E2B-AA8E-D1F259D7FF92}" type="pres">
      <dgm:prSet presAssocID="{B1984AC8-8F50-4719-A940-CF4315DE7556}" presName="sibTrans" presStyleCnt="0"/>
      <dgm:spPr/>
    </dgm:pt>
    <dgm:pt modelId="{8ED0BDA0-74BE-4DC6-ACB9-45A278C79120}" type="pres">
      <dgm:prSet presAssocID="{BFCEEB13-485A-4AC5-BA10-19A458E4FDA6}" presName="node" presStyleLbl="node1" presStyleIdx="1" presStyleCnt="6">
        <dgm:presLayoutVars>
          <dgm:bulletEnabled val="1"/>
        </dgm:presLayoutVars>
      </dgm:prSet>
      <dgm:spPr/>
    </dgm:pt>
    <dgm:pt modelId="{BC7662B7-8C16-4735-B8A4-45A95B0F41E4}" type="pres">
      <dgm:prSet presAssocID="{495A09D1-ADB2-4AC9-B3EF-C4C1F27116D3}" presName="sibTrans" presStyleCnt="0"/>
      <dgm:spPr/>
    </dgm:pt>
    <dgm:pt modelId="{2924CD75-43D9-4EE5-84ED-6AE4EECB744B}" type="pres">
      <dgm:prSet presAssocID="{5AE974CC-017E-40FF-8458-670278B4A0C9}" presName="node" presStyleLbl="node1" presStyleIdx="2" presStyleCnt="6">
        <dgm:presLayoutVars>
          <dgm:bulletEnabled val="1"/>
        </dgm:presLayoutVars>
      </dgm:prSet>
      <dgm:spPr/>
    </dgm:pt>
    <dgm:pt modelId="{D464ED7F-58FF-405A-81C3-1AEA880CDFB1}" type="pres">
      <dgm:prSet presAssocID="{B70AEB7C-71F6-4019-8CF4-174B3045B35E}" presName="sibTrans" presStyleCnt="0"/>
      <dgm:spPr/>
    </dgm:pt>
    <dgm:pt modelId="{CC310DDB-A216-49FD-B749-50860E18C8D4}" type="pres">
      <dgm:prSet presAssocID="{A572ED57-A2C8-494D-9ED5-1E9723F6378F}" presName="node" presStyleLbl="node1" presStyleIdx="3" presStyleCnt="6">
        <dgm:presLayoutVars>
          <dgm:bulletEnabled val="1"/>
        </dgm:presLayoutVars>
      </dgm:prSet>
      <dgm:spPr/>
    </dgm:pt>
    <dgm:pt modelId="{A1D3598A-6165-420E-BAD4-55E08E3157A8}" type="pres">
      <dgm:prSet presAssocID="{035D3F55-FA03-4EA6-A7CC-5D75AE4E1A6B}" presName="sibTrans" presStyleCnt="0"/>
      <dgm:spPr/>
    </dgm:pt>
    <dgm:pt modelId="{DA89D61E-A6D3-4F0D-9B14-235313B9E640}" type="pres">
      <dgm:prSet presAssocID="{DAFDA818-C264-49FA-A23A-E91A24D36431}" presName="node" presStyleLbl="node1" presStyleIdx="4" presStyleCnt="6">
        <dgm:presLayoutVars>
          <dgm:bulletEnabled val="1"/>
        </dgm:presLayoutVars>
      </dgm:prSet>
      <dgm:spPr/>
    </dgm:pt>
    <dgm:pt modelId="{FE96DB97-8055-4005-A530-91A577473922}" type="pres">
      <dgm:prSet presAssocID="{BC76D2CB-AD39-46D9-9AE2-CDF8FF624267}" presName="sibTrans" presStyleCnt="0"/>
      <dgm:spPr/>
    </dgm:pt>
    <dgm:pt modelId="{601B1BFD-1A9A-4871-B290-937506397DF5}" type="pres">
      <dgm:prSet presAssocID="{59330521-50E2-428C-AF88-B65920DF185D}" presName="node" presStyleLbl="node1" presStyleIdx="5" presStyleCnt="6">
        <dgm:presLayoutVars>
          <dgm:bulletEnabled val="1"/>
        </dgm:presLayoutVars>
      </dgm:prSet>
      <dgm:spPr/>
    </dgm:pt>
  </dgm:ptLst>
  <dgm:cxnLst>
    <dgm:cxn modelId="{38488114-F373-41CC-BE1C-0267034E7AEE}" type="presOf" srcId="{DAFDA818-C264-49FA-A23A-E91A24D36431}" destId="{DA89D61E-A6D3-4F0D-9B14-235313B9E640}" srcOrd="0" destOrd="0" presId="urn:microsoft.com/office/officeart/2005/8/layout/default"/>
    <dgm:cxn modelId="{BCD09A1D-F423-4E38-8540-00685682F01B}" type="presOf" srcId="{59330521-50E2-428C-AF88-B65920DF185D}" destId="{601B1BFD-1A9A-4871-B290-937506397DF5}" srcOrd="0" destOrd="0" presId="urn:microsoft.com/office/officeart/2005/8/layout/default"/>
    <dgm:cxn modelId="{37D5131F-CD86-4A65-A009-8C79635B2E64}" srcId="{656E6209-818E-4E61-9FE0-9096DE51FB4B}" destId="{59330521-50E2-428C-AF88-B65920DF185D}" srcOrd="5" destOrd="0" parTransId="{11C32D4A-3F6D-455A-A289-B811A0F3C24F}" sibTransId="{5BE17C66-FC88-46CD-ABA6-50D8ECDD859B}"/>
    <dgm:cxn modelId="{D617FC36-881E-48DC-9F53-89786DA5201A}" type="presOf" srcId="{743CE13A-8B58-458E-84C9-C77A264A6397}" destId="{12847683-C691-468E-B474-89A73AB0C7BE}" srcOrd="0" destOrd="0" presId="urn:microsoft.com/office/officeart/2005/8/layout/default"/>
    <dgm:cxn modelId="{5441DC37-3F06-4235-B082-7E45854CEC1D}" type="presOf" srcId="{5AE974CC-017E-40FF-8458-670278B4A0C9}" destId="{2924CD75-43D9-4EE5-84ED-6AE4EECB744B}" srcOrd="0" destOrd="0" presId="urn:microsoft.com/office/officeart/2005/8/layout/default"/>
    <dgm:cxn modelId="{D735BF3B-703F-4C87-8A63-2CECDB1F045A}" srcId="{656E6209-818E-4E61-9FE0-9096DE51FB4B}" destId="{743CE13A-8B58-458E-84C9-C77A264A6397}" srcOrd="0" destOrd="0" parTransId="{255B440C-DFFA-41DE-B115-A9F1EAAEE64B}" sibTransId="{B1984AC8-8F50-4719-A940-CF4315DE7556}"/>
    <dgm:cxn modelId="{7BC6CE40-A957-40EA-A990-8A7074FDE94D}" srcId="{656E6209-818E-4E61-9FE0-9096DE51FB4B}" destId="{BFCEEB13-485A-4AC5-BA10-19A458E4FDA6}" srcOrd="1" destOrd="0" parTransId="{C2D78243-9868-44C9-914D-CE28731DCA50}" sibTransId="{495A09D1-ADB2-4AC9-B3EF-C4C1F27116D3}"/>
    <dgm:cxn modelId="{CD85FF48-BDEF-480D-8AC4-8C40C8F443DE}" srcId="{656E6209-818E-4E61-9FE0-9096DE51FB4B}" destId="{A572ED57-A2C8-494D-9ED5-1E9723F6378F}" srcOrd="3" destOrd="0" parTransId="{420C3C59-6926-49F3-A0E2-4C8D90052977}" sibTransId="{035D3F55-FA03-4EA6-A7CC-5D75AE4E1A6B}"/>
    <dgm:cxn modelId="{77476D4F-6B01-455D-9C35-405745F01847}" srcId="{656E6209-818E-4E61-9FE0-9096DE51FB4B}" destId="{5AE974CC-017E-40FF-8458-670278B4A0C9}" srcOrd="2" destOrd="0" parTransId="{89F6130D-9125-4473-8E6F-F5A80F253931}" sibTransId="{B70AEB7C-71F6-4019-8CF4-174B3045B35E}"/>
    <dgm:cxn modelId="{5B132778-B697-4C80-8E30-941C4770FFDB}" type="presOf" srcId="{A572ED57-A2C8-494D-9ED5-1E9723F6378F}" destId="{CC310DDB-A216-49FD-B749-50860E18C8D4}" srcOrd="0" destOrd="0" presId="urn:microsoft.com/office/officeart/2005/8/layout/default"/>
    <dgm:cxn modelId="{57FF8DA2-FD06-42DA-85B9-1020F0F79819}" type="presOf" srcId="{656E6209-818E-4E61-9FE0-9096DE51FB4B}" destId="{D8C0B233-D8CF-4D2D-AB64-DAC264EAAA2B}" srcOrd="0" destOrd="0" presId="urn:microsoft.com/office/officeart/2005/8/layout/default"/>
    <dgm:cxn modelId="{FF1F21AC-90D2-46FD-903E-17897E716168}" type="presOf" srcId="{BFCEEB13-485A-4AC5-BA10-19A458E4FDA6}" destId="{8ED0BDA0-74BE-4DC6-ACB9-45A278C79120}" srcOrd="0" destOrd="0" presId="urn:microsoft.com/office/officeart/2005/8/layout/default"/>
    <dgm:cxn modelId="{F89509C5-5C9B-486D-B54E-E51B7AEF4C6A}" srcId="{656E6209-818E-4E61-9FE0-9096DE51FB4B}" destId="{DAFDA818-C264-49FA-A23A-E91A24D36431}" srcOrd="4" destOrd="0" parTransId="{6B8B9CF2-C113-4811-9CD4-D7A064689BF4}" sibTransId="{BC76D2CB-AD39-46D9-9AE2-CDF8FF624267}"/>
    <dgm:cxn modelId="{968D1E2E-E650-4F76-9862-01A384ED4531}" type="presParOf" srcId="{D8C0B233-D8CF-4D2D-AB64-DAC264EAAA2B}" destId="{12847683-C691-468E-B474-89A73AB0C7BE}" srcOrd="0" destOrd="0" presId="urn:microsoft.com/office/officeart/2005/8/layout/default"/>
    <dgm:cxn modelId="{5E0C9BFE-2F94-4BF3-9658-0DA593737F70}" type="presParOf" srcId="{D8C0B233-D8CF-4D2D-AB64-DAC264EAAA2B}" destId="{04A628EE-E423-4E2B-AA8E-D1F259D7FF92}" srcOrd="1" destOrd="0" presId="urn:microsoft.com/office/officeart/2005/8/layout/default"/>
    <dgm:cxn modelId="{7DC96838-B930-4AAB-8923-68A3F3127CBE}" type="presParOf" srcId="{D8C0B233-D8CF-4D2D-AB64-DAC264EAAA2B}" destId="{8ED0BDA0-74BE-4DC6-ACB9-45A278C79120}" srcOrd="2" destOrd="0" presId="urn:microsoft.com/office/officeart/2005/8/layout/default"/>
    <dgm:cxn modelId="{2AA0F7C1-F7EB-4850-AB07-19A1E62339DE}" type="presParOf" srcId="{D8C0B233-D8CF-4D2D-AB64-DAC264EAAA2B}" destId="{BC7662B7-8C16-4735-B8A4-45A95B0F41E4}" srcOrd="3" destOrd="0" presId="urn:microsoft.com/office/officeart/2005/8/layout/default"/>
    <dgm:cxn modelId="{6175B973-29C2-4368-8AFC-5C66A9FE27FE}" type="presParOf" srcId="{D8C0B233-D8CF-4D2D-AB64-DAC264EAAA2B}" destId="{2924CD75-43D9-4EE5-84ED-6AE4EECB744B}" srcOrd="4" destOrd="0" presId="urn:microsoft.com/office/officeart/2005/8/layout/default"/>
    <dgm:cxn modelId="{8FF64568-B3D4-46B3-942F-23BC07091A43}" type="presParOf" srcId="{D8C0B233-D8CF-4D2D-AB64-DAC264EAAA2B}" destId="{D464ED7F-58FF-405A-81C3-1AEA880CDFB1}" srcOrd="5" destOrd="0" presId="urn:microsoft.com/office/officeart/2005/8/layout/default"/>
    <dgm:cxn modelId="{0A904DB3-E8D8-495B-90D2-F48235AE16CC}" type="presParOf" srcId="{D8C0B233-D8CF-4D2D-AB64-DAC264EAAA2B}" destId="{CC310DDB-A216-49FD-B749-50860E18C8D4}" srcOrd="6" destOrd="0" presId="urn:microsoft.com/office/officeart/2005/8/layout/default"/>
    <dgm:cxn modelId="{35714637-DBE7-4840-9B1C-E4BEADF64497}" type="presParOf" srcId="{D8C0B233-D8CF-4D2D-AB64-DAC264EAAA2B}" destId="{A1D3598A-6165-420E-BAD4-55E08E3157A8}" srcOrd="7" destOrd="0" presId="urn:microsoft.com/office/officeart/2005/8/layout/default"/>
    <dgm:cxn modelId="{D6510015-085E-4839-84C0-E9CFE0560271}" type="presParOf" srcId="{D8C0B233-D8CF-4D2D-AB64-DAC264EAAA2B}" destId="{DA89D61E-A6D3-4F0D-9B14-235313B9E640}" srcOrd="8" destOrd="0" presId="urn:microsoft.com/office/officeart/2005/8/layout/default"/>
    <dgm:cxn modelId="{CA7D88DB-2B0C-4F3C-AEF0-B1A15E32B614}" type="presParOf" srcId="{D8C0B233-D8CF-4D2D-AB64-DAC264EAAA2B}" destId="{FE96DB97-8055-4005-A530-91A577473922}" srcOrd="9" destOrd="0" presId="urn:microsoft.com/office/officeart/2005/8/layout/default"/>
    <dgm:cxn modelId="{EB7EFACC-F21D-44CF-BFA0-6854BAAE7B0E}" type="presParOf" srcId="{D8C0B233-D8CF-4D2D-AB64-DAC264EAAA2B}" destId="{601B1BFD-1A9A-4871-B290-937506397DF5}"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F5F4B-9146-401F-B7C7-8125F37CD889}">
      <dsp:nvSpPr>
        <dsp:cNvPr id="0" name=""/>
        <dsp:cNvSpPr/>
      </dsp:nvSpPr>
      <dsp:spPr>
        <a:xfrm>
          <a:off x="391136" y="239"/>
          <a:ext cx="2872097" cy="2872097"/>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8061" tIns="20320" rIns="158061"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Congenial" panose="02000503040000020004" pitchFamily="2" charset="0"/>
            </a:rPr>
            <a:t>To deliver evidence-based interventions for mild-to-moderate mental health issues</a:t>
          </a:r>
          <a:endParaRPr lang="en-GB" sz="1600" kern="1200">
            <a:latin typeface="Congenial" panose="02000503040000020004" pitchFamily="2" charset="0"/>
          </a:endParaRPr>
        </a:p>
      </dsp:txBody>
      <dsp:txXfrm>
        <a:off x="811745" y="420848"/>
        <a:ext cx="2030879" cy="2030879"/>
      </dsp:txXfrm>
    </dsp:sp>
    <dsp:sp modelId="{D65C4E2B-FD66-4457-9E98-C4EAB3E77554}">
      <dsp:nvSpPr>
        <dsp:cNvPr id="0" name=""/>
        <dsp:cNvSpPr/>
      </dsp:nvSpPr>
      <dsp:spPr>
        <a:xfrm>
          <a:off x="2688814" y="239"/>
          <a:ext cx="2872097" cy="2872097"/>
        </a:xfrm>
        <a:prstGeom prst="ellipse">
          <a:avLst/>
        </a:prstGeom>
        <a:solidFill>
          <a:srgbClr val="27CED7">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8061" tIns="20320" rIns="158061"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Congenial" panose="02000503040000020004" pitchFamily="2" charset="0"/>
            </a:rPr>
            <a:t>To support the senior mental health lead (where established) in each school to introduce or develop their whole school approach</a:t>
          </a:r>
          <a:endParaRPr lang="en-GB" sz="1600" kern="1200">
            <a:latin typeface="Congenial" panose="02000503040000020004" pitchFamily="2" charset="0"/>
          </a:endParaRPr>
        </a:p>
      </dsp:txBody>
      <dsp:txXfrm>
        <a:off x="3109423" y="420848"/>
        <a:ext cx="2030879" cy="2030879"/>
      </dsp:txXfrm>
    </dsp:sp>
    <dsp:sp modelId="{61DB443A-49B7-47AB-8A9F-4BDBAF332E20}">
      <dsp:nvSpPr>
        <dsp:cNvPr id="0" name=""/>
        <dsp:cNvSpPr/>
      </dsp:nvSpPr>
      <dsp:spPr>
        <a:xfrm>
          <a:off x="4986492" y="239"/>
          <a:ext cx="2872097" cy="2872097"/>
        </a:xfrm>
        <a:prstGeom prst="ellipse">
          <a:avLst/>
        </a:prstGeom>
        <a:solidFill>
          <a:srgbClr val="62A39F">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8061" tIns="20320" rIns="158061" bIns="20320" numCol="1" spcCol="1270" anchor="ctr" anchorCtr="0">
          <a:noAutofit/>
        </a:bodyPr>
        <a:lstStyle/>
        <a:p>
          <a:pPr marL="0" lvl="0" indent="0" algn="ctr" defTabSz="711200">
            <a:lnSpc>
              <a:spcPct val="90000"/>
            </a:lnSpc>
            <a:spcBef>
              <a:spcPct val="0"/>
            </a:spcBef>
            <a:spcAft>
              <a:spcPct val="35000"/>
            </a:spcAft>
            <a:buNone/>
          </a:pPr>
          <a:r>
            <a:rPr lang="en-US" sz="1600" kern="1200" baseline="0">
              <a:latin typeface="Congenial" panose="02000503040000020004" pitchFamily="2" charset="0"/>
            </a:rPr>
            <a:t>To give timely advice to school and college staff, and liaise with external specialist services to help children and young people to get the right support and stay in education</a:t>
          </a:r>
          <a:endParaRPr lang="en-GB" sz="1600" kern="1200">
            <a:latin typeface="Congenial" panose="02000503040000020004" pitchFamily="2" charset="0"/>
          </a:endParaRPr>
        </a:p>
      </dsp:txBody>
      <dsp:txXfrm>
        <a:off x="5407101" y="420848"/>
        <a:ext cx="2030879" cy="20308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4369A-313F-4E6E-93DD-04E449267592}">
      <dsp:nvSpPr>
        <dsp:cNvPr id="0" name=""/>
        <dsp:cNvSpPr/>
      </dsp:nvSpPr>
      <dsp:spPr>
        <a:xfrm>
          <a:off x="0" y="2089"/>
          <a:ext cx="73814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01FECA-E6F2-47AC-9B08-72524CE3C9CB}">
      <dsp:nvSpPr>
        <dsp:cNvPr id="0" name=""/>
        <dsp:cNvSpPr/>
      </dsp:nvSpPr>
      <dsp:spPr>
        <a:xfrm>
          <a:off x="0" y="2089"/>
          <a:ext cx="7381453" cy="142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Font typeface="Arial" panose="020B0604020202020204" pitchFamily="34" charset="0"/>
            <a:buNone/>
          </a:pPr>
          <a:r>
            <a:rPr lang="en-US" sz="2800" b="1" i="1" kern="1200">
              <a:solidFill>
                <a:srgbClr val="3F3F3F"/>
              </a:solidFill>
              <a:effectLst/>
              <a:latin typeface="hero-new"/>
            </a:rPr>
            <a:t>It can affect a person psychologically and physically and impact quality of life for autistic people and their families.</a:t>
          </a:r>
          <a:r>
            <a:rPr lang="en-US" sz="2800" b="1" i="1" kern="1200">
              <a:effectLst/>
              <a:latin typeface="hero-new"/>
            </a:rPr>
            <a:t> </a:t>
          </a:r>
          <a:endParaRPr lang="en-GB" sz="2800" kern="1200" dirty="0"/>
        </a:p>
      </dsp:txBody>
      <dsp:txXfrm>
        <a:off x="0" y="2089"/>
        <a:ext cx="7381453" cy="1424821"/>
      </dsp:txXfrm>
    </dsp:sp>
    <dsp:sp modelId="{9472032D-23F1-4AAC-9890-2DFDD3B47C9B}">
      <dsp:nvSpPr>
        <dsp:cNvPr id="0" name=""/>
        <dsp:cNvSpPr/>
      </dsp:nvSpPr>
      <dsp:spPr>
        <a:xfrm>
          <a:off x="0" y="1426911"/>
          <a:ext cx="738145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5F514-50DB-49B2-80F7-380B187D2A57}">
      <dsp:nvSpPr>
        <dsp:cNvPr id="0" name=""/>
        <dsp:cNvSpPr/>
      </dsp:nvSpPr>
      <dsp:spPr>
        <a:xfrm>
          <a:off x="0" y="1426911"/>
          <a:ext cx="7381453" cy="142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Font typeface="Arial" panose="020B0604020202020204" pitchFamily="34" charset="0"/>
            <a:buNone/>
          </a:pPr>
          <a:r>
            <a:rPr lang="en-US" sz="2800" b="1" i="1" kern="1200">
              <a:solidFill>
                <a:srgbClr val="3F3F3F"/>
              </a:solidFill>
              <a:effectLst/>
              <a:latin typeface="hero-new"/>
            </a:rPr>
            <a:t>It is very important that autistic people learn to recognise their triggers and find coping mechanisms to help reduce their anxiety. </a:t>
          </a:r>
          <a:endParaRPr lang="en-US" sz="2800" b="1" i="1" kern="1200" dirty="0">
            <a:solidFill>
              <a:srgbClr val="3F3F3F"/>
            </a:solidFill>
            <a:effectLst/>
            <a:latin typeface="hero-new"/>
          </a:endParaRPr>
        </a:p>
      </dsp:txBody>
      <dsp:txXfrm>
        <a:off x="0" y="1426911"/>
        <a:ext cx="7381453" cy="1424821"/>
      </dsp:txXfrm>
    </dsp:sp>
    <dsp:sp modelId="{BE91E524-8396-4D17-A442-6CAA8E624908}">
      <dsp:nvSpPr>
        <dsp:cNvPr id="0" name=""/>
        <dsp:cNvSpPr/>
      </dsp:nvSpPr>
      <dsp:spPr>
        <a:xfrm>
          <a:off x="0" y="2851732"/>
          <a:ext cx="73814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8099A-DB22-4DCE-8168-A27557BE58D8}">
      <dsp:nvSpPr>
        <dsp:cNvPr id="0" name=""/>
        <dsp:cNvSpPr/>
      </dsp:nvSpPr>
      <dsp:spPr>
        <a:xfrm>
          <a:off x="0" y="2851732"/>
          <a:ext cx="7381453" cy="142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Font typeface="Arial" panose="020B0604020202020204" pitchFamily="34" charset="0"/>
            <a:buNone/>
          </a:pPr>
          <a:r>
            <a:rPr lang="en-US" sz="2800" b="1" i="1" kern="1200">
              <a:solidFill>
                <a:srgbClr val="3F3F3F"/>
              </a:solidFill>
              <a:effectLst/>
              <a:latin typeface="hero-new"/>
            </a:rPr>
            <a:t>Many autistic people have difficulty recognising and regulating their emotions. </a:t>
          </a:r>
          <a:endParaRPr lang="en-US" sz="2800" b="1" i="1" kern="1200" dirty="0">
            <a:solidFill>
              <a:srgbClr val="3F3F3F"/>
            </a:solidFill>
            <a:effectLst/>
            <a:latin typeface="hero-new"/>
          </a:endParaRPr>
        </a:p>
      </dsp:txBody>
      <dsp:txXfrm>
        <a:off x="0" y="2851732"/>
        <a:ext cx="7381453" cy="14248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BDAAC-F770-4344-896F-9F890DBFCE08}">
      <dsp:nvSpPr>
        <dsp:cNvPr id="0" name=""/>
        <dsp:cNvSpPr/>
      </dsp:nvSpPr>
      <dsp:spPr>
        <a:xfrm>
          <a:off x="1297787" y="1800"/>
          <a:ext cx="3909984" cy="23459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dirty="0">
              <a:latin typeface="hero-new"/>
            </a:rPr>
            <a:t>Unfortunately, for some people, feelings of anxiety can arise so frequently, persistently and with such unusual intensity, that they interfere with a person’s day-to-day functioning and general quality of life.</a:t>
          </a:r>
        </a:p>
      </dsp:txBody>
      <dsp:txXfrm>
        <a:off x="1297787" y="1800"/>
        <a:ext cx="3909984" cy="2345990"/>
      </dsp:txXfrm>
    </dsp:sp>
    <dsp:sp modelId="{11777335-145C-4ED7-AD51-FB5623C1E285}">
      <dsp:nvSpPr>
        <dsp:cNvPr id="0" name=""/>
        <dsp:cNvSpPr/>
      </dsp:nvSpPr>
      <dsp:spPr>
        <a:xfrm>
          <a:off x="5598771" y="1800"/>
          <a:ext cx="3909984" cy="23459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a:latin typeface="hero-new"/>
            </a:rPr>
            <a:t>For instance, children may be so worried about failing a test or being teased that they resist going to school or any social events.</a:t>
          </a:r>
        </a:p>
      </dsp:txBody>
      <dsp:txXfrm>
        <a:off x="5598771" y="1800"/>
        <a:ext cx="3909984" cy="2345990"/>
      </dsp:txXfrm>
    </dsp:sp>
    <dsp:sp modelId="{BAB7614A-B82D-418B-8A3A-B48A6B713C74}">
      <dsp:nvSpPr>
        <dsp:cNvPr id="0" name=""/>
        <dsp:cNvSpPr/>
      </dsp:nvSpPr>
      <dsp:spPr>
        <a:xfrm>
          <a:off x="1297787" y="2738789"/>
          <a:ext cx="3909984" cy="23459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a:latin typeface="hero-new"/>
            </a:rPr>
            <a:t>Others may have such persistent fears of dogs that they refuse to go to parks or visit friends who own a dog. </a:t>
          </a:r>
        </a:p>
      </dsp:txBody>
      <dsp:txXfrm>
        <a:off x="1297787" y="2738789"/>
        <a:ext cx="3909984" cy="2345990"/>
      </dsp:txXfrm>
    </dsp:sp>
    <dsp:sp modelId="{4905EF7E-3DFE-4627-8E2D-84138D147049}">
      <dsp:nvSpPr>
        <dsp:cNvPr id="0" name=""/>
        <dsp:cNvSpPr/>
      </dsp:nvSpPr>
      <dsp:spPr>
        <a:xfrm>
          <a:off x="5598771" y="2738789"/>
          <a:ext cx="3909984" cy="234599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a:latin typeface="hero-new"/>
            </a:rPr>
            <a:t>And others may generally worry so much about something bad happening that they are constantly in a state of heightened arousal and vigilance.</a:t>
          </a:r>
        </a:p>
      </dsp:txBody>
      <dsp:txXfrm>
        <a:off x="5598771" y="2738789"/>
        <a:ext cx="3909984" cy="23459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B06CF-8B84-44DB-B95B-5F10B2B78890}">
      <dsp:nvSpPr>
        <dsp:cNvPr id="0" name=""/>
        <dsp:cNvSpPr/>
      </dsp:nvSpPr>
      <dsp:spPr>
        <a:xfrm>
          <a:off x="0" y="344016"/>
          <a:ext cx="8697520" cy="123069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a:solidFill>
                <a:srgbClr val="3F3F3F"/>
              </a:solidFill>
              <a:effectLst/>
              <a:latin typeface="hero-new"/>
            </a:rPr>
            <a:t>This loss of control can be verbal (e.g. shouting, screaming, crying) and physical (e.g. kicking, lashing out, biting) or both. </a:t>
          </a:r>
          <a:endParaRPr lang="en-US" sz="2200" b="0" i="0" kern="1200">
            <a:effectLst/>
            <a:latin typeface="hero-new"/>
          </a:endParaRPr>
        </a:p>
      </dsp:txBody>
      <dsp:txXfrm>
        <a:off x="60077" y="404093"/>
        <a:ext cx="8577366" cy="1110539"/>
      </dsp:txXfrm>
    </dsp:sp>
    <dsp:sp modelId="{ADC8DB1A-943B-4C09-8F63-1A1396AF8ABB}">
      <dsp:nvSpPr>
        <dsp:cNvPr id="0" name=""/>
        <dsp:cNvSpPr/>
      </dsp:nvSpPr>
      <dsp:spPr>
        <a:xfrm>
          <a:off x="0" y="1638070"/>
          <a:ext cx="8697520" cy="123069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a:solidFill>
                <a:srgbClr val="3F3F3F"/>
              </a:solidFill>
              <a:effectLst/>
              <a:latin typeface="hero-new"/>
            </a:rPr>
            <a:t>Meltdowns in children are often mistaken for temper tantrums and parents and their autistic children often experience hurtful comments and judgmental stares from less understanding members of the public. </a:t>
          </a:r>
        </a:p>
      </dsp:txBody>
      <dsp:txXfrm>
        <a:off x="60077" y="1698147"/>
        <a:ext cx="8577366" cy="1110539"/>
      </dsp:txXfrm>
    </dsp:sp>
    <dsp:sp modelId="{17CA7191-DB8F-4FA3-A11E-67CB9B6FAE47}">
      <dsp:nvSpPr>
        <dsp:cNvPr id="0" name=""/>
        <dsp:cNvSpPr/>
      </dsp:nvSpPr>
      <dsp:spPr>
        <a:xfrm>
          <a:off x="0" y="2932124"/>
          <a:ext cx="8697520" cy="123069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a:solidFill>
                <a:srgbClr val="3F3F3F"/>
              </a:solidFill>
              <a:effectLst/>
              <a:latin typeface="hero-new"/>
            </a:rPr>
            <a:t>A shutdown appears less intense to the outside world but can be equally debilitating. </a:t>
          </a:r>
        </a:p>
      </dsp:txBody>
      <dsp:txXfrm>
        <a:off x="60077" y="2992201"/>
        <a:ext cx="8577366" cy="1110539"/>
      </dsp:txXfrm>
    </dsp:sp>
    <dsp:sp modelId="{6D0886EB-8C1F-4ED2-B684-32A0EC434382}">
      <dsp:nvSpPr>
        <dsp:cNvPr id="0" name=""/>
        <dsp:cNvSpPr/>
      </dsp:nvSpPr>
      <dsp:spPr>
        <a:xfrm>
          <a:off x="0" y="4226178"/>
          <a:ext cx="8697520" cy="123069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a:solidFill>
                <a:srgbClr val="3F3F3F"/>
              </a:solidFill>
              <a:effectLst/>
              <a:latin typeface="hero-new"/>
            </a:rPr>
            <a:t>Shutdowns are also a response to being overwhelmed but may appear more passive - e.g. an autistic person going quiet or 'switching off’. </a:t>
          </a:r>
        </a:p>
      </dsp:txBody>
      <dsp:txXfrm>
        <a:off x="60077" y="4286255"/>
        <a:ext cx="8577366" cy="11105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017D1-7421-4765-A97E-82BEA6B412C0}">
      <dsp:nvSpPr>
        <dsp:cNvPr id="0" name=""/>
        <dsp:cNvSpPr/>
      </dsp:nvSpPr>
      <dsp:spPr>
        <a:xfrm>
          <a:off x="3647" y="80260"/>
          <a:ext cx="3555924"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Physical signs of anxiety</a:t>
          </a:r>
        </a:p>
      </dsp:txBody>
      <dsp:txXfrm>
        <a:off x="3647" y="80260"/>
        <a:ext cx="3555924" cy="460800"/>
      </dsp:txXfrm>
    </dsp:sp>
    <dsp:sp modelId="{51780458-D384-4B60-9831-45BFA2D68A9C}">
      <dsp:nvSpPr>
        <dsp:cNvPr id="0" name=""/>
        <dsp:cNvSpPr/>
      </dsp:nvSpPr>
      <dsp:spPr>
        <a:xfrm>
          <a:off x="3647" y="541061"/>
          <a:ext cx="3555924" cy="31622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t>Shaking or trembling</a:t>
          </a:r>
        </a:p>
        <a:p>
          <a:pPr marL="171450" lvl="1" indent="-171450" algn="l" defTabSz="711200">
            <a:lnSpc>
              <a:spcPct val="90000"/>
            </a:lnSpc>
            <a:spcBef>
              <a:spcPct val="0"/>
            </a:spcBef>
            <a:spcAft>
              <a:spcPct val="15000"/>
            </a:spcAft>
            <a:buChar char="•"/>
          </a:pPr>
          <a:r>
            <a:rPr lang="en-GB" sz="1600" kern="1200"/>
            <a:t>Sweating</a:t>
          </a:r>
        </a:p>
        <a:p>
          <a:pPr marL="171450" lvl="1" indent="-171450" algn="l" defTabSz="711200">
            <a:lnSpc>
              <a:spcPct val="90000"/>
            </a:lnSpc>
            <a:spcBef>
              <a:spcPct val="0"/>
            </a:spcBef>
            <a:spcAft>
              <a:spcPct val="15000"/>
            </a:spcAft>
            <a:buChar char="•"/>
          </a:pPr>
          <a:r>
            <a:rPr lang="en-GB" sz="1600" kern="1200"/>
            <a:t>Muscle tension</a:t>
          </a:r>
        </a:p>
        <a:p>
          <a:pPr marL="171450" lvl="1" indent="-171450" algn="l" defTabSz="711200">
            <a:lnSpc>
              <a:spcPct val="90000"/>
            </a:lnSpc>
            <a:spcBef>
              <a:spcPct val="0"/>
            </a:spcBef>
            <a:spcAft>
              <a:spcPct val="15000"/>
            </a:spcAft>
            <a:buChar char="•"/>
          </a:pPr>
          <a:r>
            <a:rPr lang="en-GB" sz="1600" kern="1200"/>
            <a:t>Looking stiff and tight</a:t>
          </a:r>
        </a:p>
        <a:p>
          <a:pPr marL="171450" lvl="1" indent="-171450" algn="l" defTabSz="711200">
            <a:lnSpc>
              <a:spcPct val="90000"/>
            </a:lnSpc>
            <a:spcBef>
              <a:spcPct val="0"/>
            </a:spcBef>
            <a:spcAft>
              <a:spcPct val="15000"/>
            </a:spcAft>
            <a:buChar char="•"/>
          </a:pPr>
          <a:r>
            <a:rPr lang="en-GB" sz="1600" kern="1200"/>
            <a:t>Pacing restlessness or jumpiness</a:t>
          </a:r>
        </a:p>
        <a:p>
          <a:pPr marL="171450" lvl="1" indent="-171450" algn="l" defTabSz="711200">
            <a:lnSpc>
              <a:spcPct val="90000"/>
            </a:lnSpc>
            <a:spcBef>
              <a:spcPct val="0"/>
            </a:spcBef>
            <a:spcAft>
              <a:spcPct val="15000"/>
            </a:spcAft>
            <a:buChar char="•"/>
          </a:pPr>
          <a:r>
            <a:rPr lang="en-GB" sz="1600" kern="1200"/>
            <a:t>Feelings of nausea</a:t>
          </a:r>
        </a:p>
        <a:p>
          <a:pPr marL="171450" lvl="1" indent="-171450" algn="l" defTabSz="711200">
            <a:lnSpc>
              <a:spcPct val="90000"/>
            </a:lnSpc>
            <a:spcBef>
              <a:spcPct val="0"/>
            </a:spcBef>
            <a:spcAft>
              <a:spcPct val="15000"/>
            </a:spcAft>
            <a:buChar char="•"/>
          </a:pPr>
          <a:r>
            <a:rPr lang="en-GB" sz="1600" kern="1200"/>
            <a:t>Appears flushed</a:t>
          </a:r>
        </a:p>
        <a:p>
          <a:pPr marL="171450" lvl="1" indent="-171450" algn="l" defTabSz="711200">
            <a:lnSpc>
              <a:spcPct val="90000"/>
            </a:lnSpc>
            <a:spcBef>
              <a:spcPct val="0"/>
            </a:spcBef>
            <a:spcAft>
              <a:spcPct val="15000"/>
            </a:spcAft>
            <a:buChar char="•"/>
          </a:pPr>
          <a:r>
            <a:rPr lang="en-GB" sz="1600" kern="1200"/>
            <a:t>Extremely still or frozen</a:t>
          </a:r>
        </a:p>
        <a:p>
          <a:pPr marL="171450" lvl="1" indent="-171450" algn="l" defTabSz="711200">
            <a:lnSpc>
              <a:spcPct val="90000"/>
            </a:lnSpc>
            <a:spcBef>
              <a:spcPct val="0"/>
            </a:spcBef>
            <a:spcAft>
              <a:spcPct val="15000"/>
            </a:spcAft>
            <a:buChar char="•"/>
          </a:pPr>
          <a:r>
            <a:rPr lang="en-GB" sz="1600" kern="1200"/>
            <a:t>Eyes wide open</a:t>
          </a:r>
        </a:p>
        <a:p>
          <a:pPr marL="171450" lvl="1" indent="-171450" algn="l" defTabSz="711200">
            <a:lnSpc>
              <a:spcPct val="90000"/>
            </a:lnSpc>
            <a:spcBef>
              <a:spcPct val="0"/>
            </a:spcBef>
            <a:spcAft>
              <a:spcPct val="15000"/>
            </a:spcAft>
            <a:buChar char="•"/>
          </a:pPr>
          <a:r>
            <a:rPr lang="en-GB" sz="1600" kern="1200"/>
            <a:t>Complains of dizziness</a:t>
          </a:r>
        </a:p>
        <a:p>
          <a:pPr marL="171450" lvl="1" indent="-171450" algn="l" defTabSz="711200">
            <a:lnSpc>
              <a:spcPct val="90000"/>
            </a:lnSpc>
            <a:spcBef>
              <a:spcPct val="0"/>
            </a:spcBef>
            <a:spcAft>
              <a:spcPct val="15000"/>
            </a:spcAft>
            <a:buChar char="•"/>
          </a:pPr>
          <a:r>
            <a:rPr lang="en-GB" sz="1600" kern="1200"/>
            <a:t>Heart racing</a:t>
          </a:r>
        </a:p>
        <a:p>
          <a:pPr marL="171450" lvl="1" indent="-171450" algn="l" defTabSz="711200">
            <a:lnSpc>
              <a:spcPct val="90000"/>
            </a:lnSpc>
            <a:spcBef>
              <a:spcPct val="0"/>
            </a:spcBef>
            <a:spcAft>
              <a:spcPct val="15000"/>
            </a:spcAft>
            <a:buChar char="•"/>
          </a:pPr>
          <a:r>
            <a:rPr lang="en-GB" sz="1600" kern="1200"/>
            <a:t>May startle easily</a:t>
          </a:r>
        </a:p>
      </dsp:txBody>
      <dsp:txXfrm>
        <a:off x="3647" y="541061"/>
        <a:ext cx="3555924" cy="3162240"/>
      </dsp:txXfrm>
    </dsp:sp>
    <dsp:sp modelId="{B88D7B82-1D46-47A4-97D3-0821706A7E84}">
      <dsp:nvSpPr>
        <dsp:cNvPr id="0" name=""/>
        <dsp:cNvSpPr/>
      </dsp:nvSpPr>
      <dsp:spPr>
        <a:xfrm>
          <a:off x="4057400" y="80260"/>
          <a:ext cx="3555924" cy="460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Symptoms of long-term stress</a:t>
          </a:r>
        </a:p>
      </dsp:txBody>
      <dsp:txXfrm>
        <a:off x="4057400" y="80260"/>
        <a:ext cx="3555924" cy="460800"/>
      </dsp:txXfrm>
    </dsp:sp>
    <dsp:sp modelId="{1DEEF883-17A4-44AE-9918-A85E61FFCA41}">
      <dsp:nvSpPr>
        <dsp:cNvPr id="0" name=""/>
        <dsp:cNvSpPr/>
      </dsp:nvSpPr>
      <dsp:spPr>
        <a:xfrm>
          <a:off x="4057400" y="541061"/>
          <a:ext cx="3555924" cy="316224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t>Tension headaches</a:t>
          </a:r>
        </a:p>
        <a:p>
          <a:pPr marL="171450" lvl="1" indent="-171450" algn="l" defTabSz="711200">
            <a:lnSpc>
              <a:spcPct val="90000"/>
            </a:lnSpc>
            <a:spcBef>
              <a:spcPct val="0"/>
            </a:spcBef>
            <a:spcAft>
              <a:spcPct val="15000"/>
            </a:spcAft>
            <a:buChar char="•"/>
          </a:pPr>
          <a:r>
            <a:rPr lang="en-GB" sz="1600" kern="1200"/>
            <a:t>Migraines</a:t>
          </a:r>
        </a:p>
        <a:p>
          <a:pPr marL="171450" lvl="1" indent="-171450" algn="l" defTabSz="711200">
            <a:lnSpc>
              <a:spcPct val="90000"/>
            </a:lnSpc>
            <a:spcBef>
              <a:spcPct val="0"/>
            </a:spcBef>
            <a:spcAft>
              <a:spcPct val="15000"/>
            </a:spcAft>
            <a:buChar char="•"/>
          </a:pPr>
          <a:r>
            <a:rPr lang="en-GB" sz="1600" kern="1200"/>
            <a:t>Nausea or stomach upset</a:t>
          </a:r>
        </a:p>
        <a:p>
          <a:pPr marL="171450" lvl="1" indent="-171450" algn="l" defTabSz="711200">
            <a:lnSpc>
              <a:spcPct val="90000"/>
            </a:lnSpc>
            <a:spcBef>
              <a:spcPct val="0"/>
            </a:spcBef>
            <a:spcAft>
              <a:spcPct val="15000"/>
            </a:spcAft>
            <a:buChar char="•"/>
          </a:pPr>
          <a:r>
            <a:rPr lang="en-GB" sz="1600" kern="1200"/>
            <a:t>Diarrhoea</a:t>
          </a:r>
        </a:p>
        <a:p>
          <a:pPr marL="171450" lvl="1" indent="-171450" algn="l" defTabSz="711200">
            <a:lnSpc>
              <a:spcPct val="90000"/>
            </a:lnSpc>
            <a:spcBef>
              <a:spcPct val="0"/>
            </a:spcBef>
            <a:spcAft>
              <a:spcPct val="15000"/>
            </a:spcAft>
            <a:buChar char="•"/>
          </a:pPr>
          <a:r>
            <a:rPr lang="en-GB" sz="1600" kern="1200"/>
            <a:t>Neck or back pain</a:t>
          </a:r>
        </a:p>
        <a:p>
          <a:pPr marL="171450" lvl="1" indent="-171450" algn="l" defTabSz="711200">
            <a:lnSpc>
              <a:spcPct val="90000"/>
            </a:lnSpc>
            <a:spcBef>
              <a:spcPct val="0"/>
            </a:spcBef>
            <a:spcAft>
              <a:spcPct val="15000"/>
            </a:spcAft>
            <a:buChar char="•"/>
          </a:pPr>
          <a:r>
            <a:rPr lang="en-GB" sz="1600" kern="1200"/>
            <a:t>Fatigue and low energy</a:t>
          </a:r>
        </a:p>
        <a:p>
          <a:pPr marL="171450" lvl="1" indent="-171450" algn="l" defTabSz="711200">
            <a:lnSpc>
              <a:spcPct val="90000"/>
            </a:lnSpc>
            <a:spcBef>
              <a:spcPct val="0"/>
            </a:spcBef>
            <a:spcAft>
              <a:spcPct val="15000"/>
            </a:spcAft>
            <a:buChar char="•"/>
          </a:pPr>
          <a:r>
            <a:rPr lang="en-GB" sz="1600" kern="1200"/>
            <a:t>Elevated blood pressure</a:t>
          </a:r>
        </a:p>
        <a:p>
          <a:pPr marL="171450" lvl="1" indent="-171450" algn="l" defTabSz="711200">
            <a:lnSpc>
              <a:spcPct val="90000"/>
            </a:lnSpc>
            <a:spcBef>
              <a:spcPct val="0"/>
            </a:spcBef>
            <a:spcAft>
              <a:spcPct val="15000"/>
            </a:spcAft>
            <a:buChar char="•"/>
          </a:pPr>
          <a:r>
            <a:rPr lang="en-GB" sz="1600" kern="1200"/>
            <a:t>Frequent colds and infections</a:t>
          </a:r>
        </a:p>
        <a:p>
          <a:pPr marL="171450" lvl="1" indent="-171450" algn="l" defTabSz="711200">
            <a:lnSpc>
              <a:spcPct val="90000"/>
            </a:lnSpc>
            <a:spcBef>
              <a:spcPct val="0"/>
            </a:spcBef>
            <a:spcAft>
              <a:spcPct val="15000"/>
            </a:spcAft>
            <a:buChar char="•"/>
          </a:pPr>
          <a:r>
            <a:rPr lang="en-GB" sz="1600" kern="1200"/>
            <a:t>Constipation</a:t>
          </a:r>
        </a:p>
        <a:p>
          <a:pPr marL="171450" lvl="1" indent="-171450" algn="l" defTabSz="711200">
            <a:lnSpc>
              <a:spcPct val="90000"/>
            </a:lnSpc>
            <a:spcBef>
              <a:spcPct val="0"/>
            </a:spcBef>
            <a:spcAft>
              <a:spcPct val="15000"/>
            </a:spcAft>
            <a:buChar char="•"/>
          </a:pPr>
          <a:r>
            <a:rPr lang="en-GB" sz="1600" kern="1200"/>
            <a:t>Clenched jaw or teeth grinding</a:t>
          </a:r>
        </a:p>
        <a:p>
          <a:pPr marL="171450" lvl="1" indent="-171450" algn="l" defTabSz="711200">
            <a:lnSpc>
              <a:spcPct val="90000"/>
            </a:lnSpc>
            <a:spcBef>
              <a:spcPct val="0"/>
            </a:spcBef>
            <a:spcAft>
              <a:spcPct val="15000"/>
            </a:spcAft>
            <a:buChar char="•"/>
          </a:pPr>
          <a:r>
            <a:rPr lang="en-GB" sz="1600" kern="1200"/>
            <a:t>Ringing in the ears</a:t>
          </a:r>
        </a:p>
      </dsp:txBody>
      <dsp:txXfrm>
        <a:off x="4057400" y="541061"/>
        <a:ext cx="3555924" cy="3162240"/>
      </dsp:txXfrm>
    </dsp:sp>
    <dsp:sp modelId="{73BB392E-18B0-4F29-9AF0-C68C1183DE94}">
      <dsp:nvSpPr>
        <dsp:cNvPr id="0" name=""/>
        <dsp:cNvSpPr/>
      </dsp:nvSpPr>
      <dsp:spPr>
        <a:xfrm>
          <a:off x="8111153" y="80260"/>
          <a:ext cx="3555924" cy="460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Possible mood symptoms</a:t>
          </a:r>
        </a:p>
      </dsp:txBody>
      <dsp:txXfrm>
        <a:off x="8111153" y="80260"/>
        <a:ext cx="3555924" cy="460800"/>
      </dsp:txXfrm>
    </dsp:sp>
    <dsp:sp modelId="{6483CCD2-5A8F-438D-807A-C7F172E4F5EB}">
      <dsp:nvSpPr>
        <dsp:cNvPr id="0" name=""/>
        <dsp:cNvSpPr/>
      </dsp:nvSpPr>
      <dsp:spPr>
        <a:xfrm>
          <a:off x="8111153" y="541061"/>
          <a:ext cx="3555924" cy="316224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a:t>Can feel overwhelmed about minor things</a:t>
          </a:r>
          <a:endParaRPr lang="en-GB" sz="1600" kern="1200">
            <a:solidFill>
              <a:srgbClr val="FF0000"/>
            </a:solidFill>
          </a:endParaRPr>
        </a:p>
        <a:p>
          <a:pPr marL="171450" lvl="1" indent="-171450" algn="l" defTabSz="711200">
            <a:lnSpc>
              <a:spcPct val="90000"/>
            </a:lnSpc>
            <a:spcBef>
              <a:spcPct val="0"/>
            </a:spcBef>
            <a:spcAft>
              <a:spcPct val="15000"/>
            </a:spcAft>
            <a:buChar char="•"/>
          </a:pPr>
          <a:r>
            <a:rPr lang="en-GB" sz="1600" kern="1200"/>
            <a:t>Says no more often</a:t>
          </a:r>
        </a:p>
        <a:p>
          <a:pPr marL="171450" lvl="1" indent="-171450" algn="l" defTabSz="711200">
            <a:lnSpc>
              <a:spcPct val="90000"/>
            </a:lnSpc>
            <a:spcBef>
              <a:spcPct val="0"/>
            </a:spcBef>
            <a:spcAft>
              <a:spcPct val="15000"/>
            </a:spcAft>
            <a:buChar char="•"/>
          </a:pPr>
          <a:r>
            <a:rPr lang="en-GB" sz="1600" kern="1200"/>
            <a:t>Becomes impatient</a:t>
          </a:r>
        </a:p>
        <a:p>
          <a:pPr marL="171450" lvl="1" indent="-171450" algn="l" defTabSz="711200">
            <a:lnSpc>
              <a:spcPct val="90000"/>
            </a:lnSpc>
            <a:spcBef>
              <a:spcPct val="0"/>
            </a:spcBef>
            <a:spcAft>
              <a:spcPct val="15000"/>
            </a:spcAft>
            <a:buChar char="•"/>
          </a:pPr>
          <a:r>
            <a:rPr lang="en-GB" sz="1600" kern="1200"/>
            <a:t>Appears angry</a:t>
          </a:r>
        </a:p>
        <a:p>
          <a:pPr marL="171450" lvl="1" indent="-171450" algn="l" defTabSz="711200">
            <a:lnSpc>
              <a:spcPct val="90000"/>
            </a:lnSpc>
            <a:spcBef>
              <a:spcPct val="0"/>
            </a:spcBef>
            <a:spcAft>
              <a:spcPct val="15000"/>
            </a:spcAft>
            <a:buChar char="•"/>
          </a:pPr>
          <a:r>
            <a:rPr lang="en-GB" sz="1600" kern="1200"/>
            <a:t>Less willing to follow rules</a:t>
          </a:r>
        </a:p>
      </dsp:txBody>
      <dsp:txXfrm>
        <a:off x="8111153" y="541061"/>
        <a:ext cx="3555924" cy="31622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31C9C-6977-4104-910B-885D534024D2}">
      <dsp:nvSpPr>
        <dsp:cNvPr id="0" name=""/>
        <dsp:cNvSpPr/>
      </dsp:nvSpPr>
      <dsp:spPr>
        <a:xfrm rot="10800000">
          <a:off x="1466995" y="3714"/>
          <a:ext cx="4919752" cy="9112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1830"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t>RIGIDITY</a:t>
          </a:r>
        </a:p>
      </dsp:txBody>
      <dsp:txXfrm rot="10800000">
        <a:off x="1694804" y="3714"/>
        <a:ext cx="4691943" cy="911237"/>
      </dsp:txXfrm>
    </dsp:sp>
    <dsp:sp modelId="{39A4E110-F5CF-474F-BE8F-3ED4EA5BC7AC}">
      <dsp:nvSpPr>
        <dsp:cNvPr id="0" name=""/>
        <dsp:cNvSpPr/>
      </dsp:nvSpPr>
      <dsp:spPr>
        <a:xfrm>
          <a:off x="1011376" y="3714"/>
          <a:ext cx="911237" cy="91123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1E0906E-C841-44DD-81F5-89E62FC0FEC7}">
      <dsp:nvSpPr>
        <dsp:cNvPr id="0" name=""/>
        <dsp:cNvSpPr/>
      </dsp:nvSpPr>
      <dsp:spPr>
        <a:xfrm rot="10800000">
          <a:off x="1466995" y="1186962"/>
          <a:ext cx="4919752" cy="911237"/>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1830"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t>SENSORY SENSITIVITIES</a:t>
          </a:r>
        </a:p>
      </dsp:txBody>
      <dsp:txXfrm rot="10800000">
        <a:off x="1694804" y="1186962"/>
        <a:ext cx="4691943" cy="911237"/>
      </dsp:txXfrm>
    </dsp:sp>
    <dsp:sp modelId="{1759C2A2-7DA7-4A61-82E1-BB632EE93C9F}">
      <dsp:nvSpPr>
        <dsp:cNvPr id="0" name=""/>
        <dsp:cNvSpPr/>
      </dsp:nvSpPr>
      <dsp:spPr>
        <a:xfrm>
          <a:off x="1011376" y="1186962"/>
          <a:ext cx="911237" cy="91123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F5BDE5B-4684-4D3F-AA2A-F1C356FE269A}">
      <dsp:nvSpPr>
        <dsp:cNvPr id="0" name=""/>
        <dsp:cNvSpPr/>
      </dsp:nvSpPr>
      <dsp:spPr>
        <a:xfrm rot="10800000">
          <a:off x="1466995" y="2370210"/>
          <a:ext cx="4919752" cy="911237"/>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1830"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t>SOCIAL CHALLENGES</a:t>
          </a:r>
        </a:p>
      </dsp:txBody>
      <dsp:txXfrm rot="10800000">
        <a:off x="1694804" y="2370210"/>
        <a:ext cx="4691943" cy="911237"/>
      </dsp:txXfrm>
    </dsp:sp>
    <dsp:sp modelId="{6FB41EFD-B239-41FF-851D-36763E07CCDF}">
      <dsp:nvSpPr>
        <dsp:cNvPr id="0" name=""/>
        <dsp:cNvSpPr/>
      </dsp:nvSpPr>
      <dsp:spPr>
        <a:xfrm>
          <a:off x="1011376" y="2370210"/>
          <a:ext cx="911237" cy="91123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846D460-F999-4621-BF91-F6B648D29123}">
      <dsp:nvSpPr>
        <dsp:cNvPr id="0" name=""/>
        <dsp:cNvSpPr/>
      </dsp:nvSpPr>
      <dsp:spPr>
        <a:xfrm rot="10800000">
          <a:off x="1466995" y="3553459"/>
          <a:ext cx="4919752" cy="911237"/>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1830"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t>COMMUNICATION BARRIERS</a:t>
          </a:r>
        </a:p>
      </dsp:txBody>
      <dsp:txXfrm rot="10800000">
        <a:off x="1694804" y="3553459"/>
        <a:ext cx="4691943" cy="911237"/>
      </dsp:txXfrm>
    </dsp:sp>
    <dsp:sp modelId="{D172FCC4-1C2A-4899-A91B-BD3E88025772}">
      <dsp:nvSpPr>
        <dsp:cNvPr id="0" name=""/>
        <dsp:cNvSpPr/>
      </dsp:nvSpPr>
      <dsp:spPr>
        <a:xfrm>
          <a:off x="1011376" y="3553459"/>
          <a:ext cx="911237" cy="91123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3C8E6F0-99E9-4063-9C31-5700A7F5AF1A}">
      <dsp:nvSpPr>
        <dsp:cNvPr id="0" name=""/>
        <dsp:cNvSpPr/>
      </dsp:nvSpPr>
      <dsp:spPr>
        <a:xfrm rot="10800000">
          <a:off x="1466995" y="4736707"/>
          <a:ext cx="4919752" cy="911237"/>
        </a:xfrm>
        <a:prstGeom prst="homePlate">
          <a:avLst/>
        </a:prstGeom>
        <a:solidFill>
          <a:srgbClr val="62A39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1830"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a:t>TASK FRUSTRATION</a:t>
          </a:r>
        </a:p>
      </dsp:txBody>
      <dsp:txXfrm rot="10800000">
        <a:off x="1694804" y="4736707"/>
        <a:ext cx="4691943" cy="911237"/>
      </dsp:txXfrm>
    </dsp:sp>
    <dsp:sp modelId="{45860FC9-9BCA-4449-AB2E-AA943171DD1D}">
      <dsp:nvSpPr>
        <dsp:cNvPr id="0" name=""/>
        <dsp:cNvSpPr/>
      </dsp:nvSpPr>
      <dsp:spPr>
        <a:xfrm>
          <a:off x="1011376" y="4736707"/>
          <a:ext cx="911237" cy="91123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B06CF-8B84-44DB-B95B-5F10B2B78890}">
      <dsp:nvSpPr>
        <dsp:cNvPr id="0" name=""/>
        <dsp:cNvSpPr/>
      </dsp:nvSpPr>
      <dsp:spPr>
        <a:xfrm>
          <a:off x="0" y="476712"/>
          <a:ext cx="9537132" cy="9136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i="1" kern="1200" dirty="0">
              <a:solidFill>
                <a:srgbClr val="3F3F3F"/>
              </a:solidFill>
              <a:effectLst/>
              <a:latin typeface="hero-new"/>
            </a:rPr>
            <a:t>Changes in the details can lead to confusion and fear.</a:t>
          </a:r>
          <a:r>
            <a:rPr lang="en-US" sz="2300" b="1" i="1" kern="1200" dirty="0">
              <a:effectLst/>
              <a:latin typeface="hero-new"/>
            </a:rPr>
            <a:t> </a:t>
          </a:r>
          <a:endParaRPr lang="en-US" sz="2300" b="0" i="0" kern="1200" dirty="0">
            <a:effectLst/>
            <a:latin typeface="hero-new"/>
          </a:endParaRPr>
        </a:p>
      </dsp:txBody>
      <dsp:txXfrm>
        <a:off x="44602" y="521314"/>
        <a:ext cx="9447928" cy="824474"/>
      </dsp:txXfrm>
    </dsp:sp>
    <dsp:sp modelId="{B3D89E31-156B-4FE8-B4F3-54312BAA0C85}">
      <dsp:nvSpPr>
        <dsp:cNvPr id="0" name=""/>
        <dsp:cNvSpPr/>
      </dsp:nvSpPr>
      <dsp:spPr>
        <a:xfrm>
          <a:off x="0" y="1456631"/>
          <a:ext cx="9537132" cy="9136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1" kern="1200" dirty="0">
              <a:solidFill>
                <a:srgbClr val="3F3F3F"/>
              </a:solidFill>
              <a:effectLst/>
              <a:latin typeface="hero-new"/>
            </a:rPr>
            <a:t>The anxiety can be severe and result in challenging </a:t>
          </a:r>
          <a:r>
            <a:rPr lang="en-US" sz="2300" b="1" i="1" kern="1200" dirty="0" err="1">
              <a:solidFill>
                <a:srgbClr val="3F3F3F"/>
              </a:solidFill>
              <a:effectLst/>
              <a:latin typeface="hero-new"/>
            </a:rPr>
            <a:t>behaviour</a:t>
          </a:r>
          <a:r>
            <a:rPr lang="en-US" sz="2300" b="1" i="1" kern="1200" dirty="0">
              <a:solidFill>
                <a:srgbClr val="3F3F3F"/>
              </a:solidFill>
              <a:effectLst/>
              <a:latin typeface="hero-new"/>
            </a:rPr>
            <a:t>.</a:t>
          </a:r>
          <a:endParaRPr lang="en-US" sz="2300" b="0" i="0" kern="1200" dirty="0">
            <a:effectLst/>
            <a:latin typeface="hero-new"/>
          </a:endParaRPr>
        </a:p>
      </dsp:txBody>
      <dsp:txXfrm>
        <a:off x="44602" y="1501233"/>
        <a:ext cx="9447928" cy="824474"/>
      </dsp:txXfrm>
    </dsp:sp>
    <dsp:sp modelId="{3ED10AB8-717D-4976-891D-7EE68BE667D5}">
      <dsp:nvSpPr>
        <dsp:cNvPr id="0" name=""/>
        <dsp:cNvSpPr/>
      </dsp:nvSpPr>
      <dsp:spPr>
        <a:xfrm>
          <a:off x="0" y="2436549"/>
          <a:ext cx="9537132" cy="91367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effectLst/>
              <a:latin typeface="hero-new"/>
            </a:rPr>
            <a:t>Young people may experience a meltdown or shutdown.</a:t>
          </a:r>
        </a:p>
      </dsp:txBody>
      <dsp:txXfrm>
        <a:off x="44602" y="2481151"/>
        <a:ext cx="9447928" cy="824474"/>
      </dsp:txXfrm>
    </dsp:sp>
    <dsp:sp modelId="{9CF8A91C-107D-4330-8227-C56B0C528EC7}">
      <dsp:nvSpPr>
        <dsp:cNvPr id="0" name=""/>
        <dsp:cNvSpPr/>
      </dsp:nvSpPr>
      <dsp:spPr>
        <a:xfrm>
          <a:off x="0" y="3416468"/>
          <a:ext cx="9537132" cy="9136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dirty="0">
              <a:effectLst/>
              <a:latin typeface="hero-new"/>
            </a:rPr>
            <a:t>Autistic people often have difficulty making transitions from one activity / place to another due to the number of changes involved.</a:t>
          </a:r>
        </a:p>
      </dsp:txBody>
      <dsp:txXfrm>
        <a:off x="44602" y="3461070"/>
        <a:ext cx="9447928" cy="824474"/>
      </dsp:txXfrm>
    </dsp:sp>
    <dsp:sp modelId="{06874350-37E3-41CD-A2B4-4688C1A33D94}">
      <dsp:nvSpPr>
        <dsp:cNvPr id="0" name=""/>
        <dsp:cNvSpPr/>
      </dsp:nvSpPr>
      <dsp:spPr>
        <a:xfrm>
          <a:off x="0" y="4396386"/>
          <a:ext cx="9537132" cy="91367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0" i="0" kern="1200" dirty="0">
              <a:effectLst/>
              <a:latin typeface="hero-new"/>
            </a:rPr>
            <a:t>This may explain why autistic young people like having routines and keeping things the same.  Consistency helps to prevent confusion and anxiety. </a:t>
          </a:r>
        </a:p>
      </dsp:txBody>
      <dsp:txXfrm>
        <a:off x="44602" y="4440988"/>
        <a:ext cx="9447928" cy="82447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30C6E-6912-4E0C-8632-1FD5447CCF1C}">
      <dsp:nvSpPr>
        <dsp:cNvPr id="0" name=""/>
        <dsp:cNvSpPr/>
      </dsp:nvSpPr>
      <dsp:spPr>
        <a:xfrm>
          <a:off x="0" y="120757"/>
          <a:ext cx="5792225" cy="691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t>Questions to Consider...</a:t>
          </a:r>
        </a:p>
      </dsp:txBody>
      <dsp:txXfrm>
        <a:off x="0" y="120757"/>
        <a:ext cx="5792225" cy="691200"/>
      </dsp:txXfrm>
    </dsp:sp>
    <dsp:sp modelId="{BC3A562C-D470-499A-8010-80D70F38B09F}">
      <dsp:nvSpPr>
        <dsp:cNvPr id="0" name=""/>
        <dsp:cNvSpPr/>
      </dsp:nvSpPr>
      <dsp:spPr>
        <a:xfrm>
          <a:off x="0" y="811957"/>
          <a:ext cx="5792225" cy="47433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i="1" kern="1200">
              <a:latin typeface="hero-new"/>
            </a:rPr>
            <a:t>Is the anxiety due to a change in routine?</a:t>
          </a:r>
        </a:p>
        <a:p>
          <a:pPr marL="228600" lvl="1" indent="-228600" algn="l" defTabSz="1066800">
            <a:lnSpc>
              <a:spcPct val="90000"/>
            </a:lnSpc>
            <a:spcBef>
              <a:spcPct val="0"/>
            </a:spcBef>
            <a:spcAft>
              <a:spcPct val="15000"/>
            </a:spcAft>
            <a:buChar char="•"/>
          </a:pPr>
          <a:r>
            <a:rPr lang="en-GB" sz="2400" i="1" kern="1200">
              <a:latin typeface="hero-new"/>
            </a:rPr>
            <a:t>Does the anxiety seem to happen when things don't go according to plan?</a:t>
          </a:r>
        </a:p>
        <a:p>
          <a:pPr marL="228600" lvl="1" indent="-228600" algn="l" defTabSz="1066800">
            <a:lnSpc>
              <a:spcPct val="90000"/>
            </a:lnSpc>
            <a:spcBef>
              <a:spcPct val="0"/>
            </a:spcBef>
            <a:spcAft>
              <a:spcPct val="15000"/>
            </a:spcAft>
            <a:buChar char="•"/>
          </a:pPr>
          <a:r>
            <a:rPr lang="en-GB" sz="2400" i="1" kern="1200">
              <a:latin typeface="hero-new"/>
            </a:rPr>
            <a:t>Does the anxiety happen when the young person is asked to stop an activity without advance notice?</a:t>
          </a:r>
        </a:p>
        <a:p>
          <a:pPr marL="228600" lvl="1" indent="-228600" algn="l" defTabSz="1066800">
            <a:lnSpc>
              <a:spcPct val="90000"/>
            </a:lnSpc>
            <a:spcBef>
              <a:spcPct val="0"/>
            </a:spcBef>
            <a:spcAft>
              <a:spcPct val="15000"/>
            </a:spcAft>
            <a:buChar char="•"/>
          </a:pPr>
          <a:r>
            <a:rPr lang="en-GB" sz="2400" i="1" kern="1200">
              <a:latin typeface="hero-new"/>
            </a:rPr>
            <a:t>Does the anxiety happen when there is a major break in the schedule or routines?</a:t>
          </a:r>
        </a:p>
        <a:p>
          <a:pPr marL="228600" lvl="1" indent="-228600" algn="l" defTabSz="1066800">
            <a:lnSpc>
              <a:spcPct val="90000"/>
            </a:lnSpc>
            <a:spcBef>
              <a:spcPct val="0"/>
            </a:spcBef>
            <a:spcAft>
              <a:spcPct val="15000"/>
            </a:spcAft>
            <a:buChar char="•"/>
          </a:pPr>
          <a:r>
            <a:rPr lang="en-GB" sz="2400" i="1" kern="1200">
              <a:latin typeface="hero-new"/>
            </a:rPr>
            <a:t>Is the anxiety higher when the child believes that rules have been broken? </a:t>
          </a:r>
        </a:p>
        <a:p>
          <a:pPr marL="228600" lvl="1" indent="-228600" algn="l" defTabSz="1066800">
            <a:lnSpc>
              <a:spcPct val="90000"/>
            </a:lnSpc>
            <a:spcBef>
              <a:spcPct val="0"/>
            </a:spcBef>
            <a:spcAft>
              <a:spcPct val="15000"/>
            </a:spcAft>
            <a:buChar char="•"/>
          </a:pPr>
          <a:r>
            <a:rPr lang="en-GB" sz="2400" i="1" kern="1200">
              <a:latin typeface="hero-new"/>
            </a:rPr>
            <a:t>Is the anxiety higher when you try to divert from their intense interests? </a:t>
          </a:r>
        </a:p>
      </dsp:txBody>
      <dsp:txXfrm>
        <a:off x="0" y="811957"/>
        <a:ext cx="5792225" cy="47433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FB1C9-EF1E-47D8-AA4A-31E0E400D0E4}">
      <dsp:nvSpPr>
        <dsp:cNvPr id="0" name=""/>
        <dsp:cNvSpPr/>
      </dsp:nvSpPr>
      <dsp:spPr>
        <a:xfrm>
          <a:off x="211231" y="928"/>
          <a:ext cx="2514724" cy="15088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i="0" kern="1200" dirty="0">
              <a:effectLst/>
              <a:latin typeface="hero-new"/>
            </a:rPr>
            <a:t>Difficulty adjusting to change</a:t>
          </a:r>
          <a:endParaRPr lang="en-US" sz="2400" b="1" i="0" kern="1200" dirty="0">
            <a:effectLst/>
            <a:latin typeface="hero-new"/>
          </a:endParaRPr>
        </a:p>
      </dsp:txBody>
      <dsp:txXfrm>
        <a:off x="211231" y="928"/>
        <a:ext cx="2514724" cy="1508834"/>
      </dsp:txXfrm>
    </dsp:sp>
    <dsp:sp modelId="{3D594DAE-3B57-4493-8369-C188E569034E}">
      <dsp:nvSpPr>
        <dsp:cNvPr id="0" name=""/>
        <dsp:cNvSpPr/>
      </dsp:nvSpPr>
      <dsp:spPr>
        <a:xfrm>
          <a:off x="2977427" y="928"/>
          <a:ext cx="2514724" cy="150883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latin typeface="hero-new"/>
            </a:rPr>
            <a:t>Difficulty adjusting to transitions</a:t>
          </a:r>
        </a:p>
      </dsp:txBody>
      <dsp:txXfrm>
        <a:off x="2977427" y="928"/>
        <a:ext cx="2514724" cy="1508834"/>
      </dsp:txXfrm>
    </dsp:sp>
    <dsp:sp modelId="{D8384539-179F-461D-87F2-4B11BCE88C54}">
      <dsp:nvSpPr>
        <dsp:cNvPr id="0" name=""/>
        <dsp:cNvSpPr/>
      </dsp:nvSpPr>
      <dsp:spPr>
        <a:xfrm>
          <a:off x="211231" y="1761235"/>
          <a:ext cx="2514724" cy="150883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latin typeface="hero-new"/>
            </a:rPr>
            <a:t>Inflexibility</a:t>
          </a:r>
        </a:p>
      </dsp:txBody>
      <dsp:txXfrm>
        <a:off x="211231" y="1761235"/>
        <a:ext cx="2514724" cy="1508834"/>
      </dsp:txXfrm>
    </dsp:sp>
    <dsp:sp modelId="{F55813ED-A5B3-4597-9480-C7791AA63755}">
      <dsp:nvSpPr>
        <dsp:cNvPr id="0" name=""/>
        <dsp:cNvSpPr/>
      </dsp:nvSpPr>
      <dsp:spPr>
        <a:xfrm>
          <a:off x="2977427" y="1761235"/>
          <a:ext cx="2514724" cy="15088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latin typeface="hero-new"/>
            </a:rPr>
            <a:t>Fixed routines</a:t>
          </a:r>
        </a:p>
      </dsp:txBody>
      <dsp:txXfrm>
        <a:off x="2977427" y="1761235"/>
        <a:ext cx="2514724" cy="1508834"/>
      </dsp:txXfrm>
    </dsp:sp>
    <dsp:sp modelId="{B10AA026-2AFC-40DB-AD40-28143825C9B0}">
      <dsp:nvSpPr>
        <dsp:cNvPr id="0" name=""/>
        <dsp:cNvSpPr/>
      </dsp:nvSpPr>
      <dsp:spPr>
        <a:xfrm>
          <a:off x="1594329" y="3521542"/>
          <a:ext cx="2514724" cy="15088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latin typeface="hero-new"/>
            </a:rPr>
            <a:t>Restricted and Intense Interests</a:t>
          </a:r>
        </a:p>
      </dsp:txBody>
      <dsp:txXfrm>
        <a:off x="1594329" y="3521542"/>
        <a:ext cx="2514724" cy="15088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6D97F-B0C1-4619-872C-85204DB64C70}">
      <dsp:nvSpPr>
        <dsp:cNvPr id="0" name=""/>
        <dsp:cNvSpPr/>
      </dsp:nvSpPr>
      <dsp:spPr>
        <a:xfrm>
          <a:off x="0" y="653"/>
          <a:ext cx="1020613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98A5B-93E6-4DA9-8C39-AD8DD1CD102C}">
      <dsp:nvSpPr>
        <dsp:cNvPr id="0" name=""/>
        <dsp:cNvSpPr/>
      </dsp:nvSpPr>
      <dsp:spPr>
        <a:xfrm>
          <a:off x="0" y="653"/>
          <a:ext cx="10206139" cy="76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a:solidFill>
                <a:schemeClr val="accent2"/>
              </a:solidFill>
              <a:effectLst/>
              <a:latin typeface="hero-new"/>
            </a:rPr>
            <a:t>Use relaxation techniques to reduce and manage symptoms of anxiety.</a:t>
          </a:r>
        </a:p>
      </dsp:txBody>
      <dsp:txXfrm>
        <a:off x="0" y="653"/>
        <a:ext cx="10206139" cy="764462"/>
      </dsp:txXfrm>
    </dsp:sp>
    <dsp:sp modelId="{5D3183C6-DCD3-4731-8ED2-78AB08EAB4F6}">
      <dsp:nvSpPr>
        <dsp:cNvPr id="0" name=""/>
        <dsp:cNvSpPr/>
      </dsp:nvSpPr>
      <dsp:spPr>
        <a:xfrm>
          <a:off x="0" y="765116"/>
          <a:ext cx="1020613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83A59A-DFE1-4845-B7D3-1BC7C0FE3379}">
      <dsp:nvSpPr>
        <dsp:cNvPr id="0" name=""/>
        <dsp:cNvSpPr/>
      </dsp:nvSpPr>
      <dsp:spPr>
        <a:xfrm>
          <a:off x="0" y="765116"/>
          <a:ext cx="10206139" cy="76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a:solidFill>
                <a:schemeClr val="accent2"/>
              </a:solidFill>
              <a:effectLst/>
              <a:latin typeface="hero-new"/>
            </a:rPr>
            <a:t>Try to prevent too many changes occurring in a short space of time. </a:t>
          </a:r>
        </a:p>
      </dsp:txBody>
      <dsp:txXfrm>
        <a:off x="0" y="765116"/>
        <a:ext cx="10206139" cy="764462"/>
      </dsp:txXfrm>
    </dsp:sp>
    <dsp:sp modelId="{E9FCF6B1-FFE5-4F27-A4E4-C3B3AEB7CA9C}">
      <dsp:nvSpPr>
        <dsp:cNvPr id="0" name=""/>
        <dsp:cNvSpPr/>
      </dsp:nvSpPr>
      <dsp:spPr>
        <a:xfrm>
          <a:off x="0" y="1529579"/>
          <a:ext cx="1020613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325FF-0AF7-4C16-BEF1-E8817B4321FA}">
      <dsp:nvSpPr>
        <dsp:cNvPr id="0" name=""/>
        <dsp:cNvSpPr/>
      </dsp:nvSpPr>
      <dsp:spPr>
        <a:xfrm>
          <a:off x="0" y="1529579"/>
          <a:ext cx="10206139" cy="76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a:solidFill>
                <a:schemeClr val="accent2"/>
              </a:solidFill>
              <a:effectLst/>
              <a:latin typeface="hero-new"/>
            </a:rPr>
            <a:t>Prepare the young person for upcoming changes. Provide calm reminders if transitions are about to happen. </a:t>
          </a:r>
        </a:p>
      </dsp:txBody>
      <dsp:txXfrm>
        <a:off x="0" y="1529579"/>
        <a:ext cx="10206139" cy="764462"/>
      </dsp:txXfrm>
    </dsp:sp>
    <dsp:sp modelId="{AF5BE5A6-ADA6-42CA-970A-67073872CD01}">
      <dsp:nvSpPr>
        <dsp:cNvPr id="0" name=""/>
        <dsp:cNvSpPr/>
      </dsp:nvSpPr>
      <dsp:spPr>
        <a:xfrm>
          <a:off x="0" y="2294042"/>
          <a:ext cx="1020613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D729A-2EFA-4300-A91C-0A96FAE60FD9}">
      <dsp:nvSpPr>
        <dsp:cNvPr id="0" name=""/>
        <dsp:cNvSpPr/>
      </dsp:nvSpPr>
      <dsp:spPr>
        <a:xfrm>
          <a:off x="0" y="2294042"/>
          <a:ext cx="10206139" cy="76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a:solidFill>
                <a:schemeClr val="accent2"/>
              </a:solidFill>
              <a:effectLst/>
              <a:latin typeface="hero-new"/>
            </a:rPr>
            <a:t>Use visual aids and naturally occurring events to support the understanding of time. (egg timers, when you have read this chapter, completed this game on the x box)  </a:t>
          </a:r>
        </a:p>
      </dsp:txBody>
      <dsp:txXfrm>
        <a:off x="0" y="2294042"/>
        <a:ext cx="10206139" cy="764462"/>
      </dsp:txXfrm>
    </dsp:sp>
    <dsp:sp modelId="{69F9BF60-EC9C-4436-88B7-2907267FC7BD}">
      <dsp:nvSpPr>
        <dsp:cNvPr id="0" name=""/>
        <dsp:cNvSpPr/>
      </dsp:nvSpPr>
      <dsp:spPr>
        <a:xfrm>
          <a:off x="0" y="3058504"/>
          <a:ext cx="1020613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E3BF9-2B2B-41CF-95B1-051DA47506AE}">
      <dsp:nvSpPr>
        <dsp:cNvPr id="0" name=""/>
        <dsp:cNvSpPr/>
      </dsp:nvSpPr>
      <dsp:spPr>
        <a:xfrm>
          <a:off x="0" y="3058504"/>
          <a:ext cx="10206139" cy="76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a:solidFill>
                <a:schemeClr val="accent2"/>
              </a:solidFill>
              <a:effectLst/>
              <a:latin typeface="hero-new"/>
            </a:rPr>
            <a:t>Having structure to the day and organised environments can support with transitions and change. (specific areas in the class, timetables, resources ready)  </a:t>
          </a:r>
        </a:p>
      </dsp:txBody>
      <dsp:txXfrm>
        <a:off x="0" y="3058504"/>
        <a:ext cx="10206139" cy="764462"/>
      </dsp:txXfrm>
    </dsp:sp>
    <dsp:sp modelId="{BA460605-12EF-4DB3-B94E-163AB6DD61D6}">
      <dsp:nvSpPr>
        <dsp:cNvPr id="0" name=""/>
        <dsp:cNvSpPr/>
      </dsp:nvSpPr>
      <dsp:spPr>
        <a:xfrm>
          <a:off x="0" y="3822967"/>
          <a:ext cx="1020613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AA0DD-AEF5-4C60-AB86-6BCDC5DB7354}">
      <dsp:nvSpPr>
        <dsp:cNvPr id="0" name=""/>
        <dsp:cNvSpPr/>
      </dsp:nvSpPr>
      <dsp:spPr>
        <a:xfrm>
          <a:off x="0" y="3822967"/>
          <a:ext cx="10206139" cy="76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dirty="0">
              <a:solidFill>
                <a:schemeClr val="accent2"/>
              </a:solidFill>
              <a:effectLst/>
              <a:latin typeface="hero-new"/>
            </a:rPr>
            <a:t>Include manageable / positive changes in the schedule and encourage the young person to embrace these surprises** </a:t>
          </a:r>
        </a:p>
      </dsp:txBody>
      <dsp:txXfrm>
        <a:off x="0" y="3822967"/>
        <a:ext cx="10206139" cy="764462"/>
      </dsp:txXfrm>
    </dsp:sp>
    <dsp:sp modelId="{8965AD73-43D5-45CE-A03D-A3F995F5A72A}">
      <dsp:nvSpPr>
        <dsp:cNvPr id="0" name=""/>
        <dsp:cNvSpPr/>
      </dsp:nvSpPr>
      <dsp:spPr>
        <a:xfrm>
          <a:off x="0" y="4587430"/>
          <a:ext cx="1020613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33A61B-8DF0-4D48-910B-AEC7881BCDE3}">
      <dsp:nvSpPr>
        <dsp:cNvPr id="0" name=""/>
        <dsp:cNvSpPr/>
      </dsp:nvSpPr>
      <dsp:spPr>
        <a:xfrm>
          <a:off x="0" y="4587430"/>
          <a:ext cx="10206139" cy="764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a:solidFill>
                <a:schemeClr val="accent2"/>
              </a:solidFill>
              <a:effectLst/>
              <a:latin typeface="hero-new"/>
            </a:rPr>
            <a:t>Offer gentle and genuine praise to the young person when change is handled well. </a:t>
          </a:r>
        </a:p>
      </dsp:txBody>
      <dsp:txXfrm>
        <a:off x="0" y="4587430"/>
        <a:ext cx="10206139" cy="7644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B06CF-8B84-44DB-B95B-5F10B2B78890}">
      <dsp:nvSpPr>
        <dsp:cNvPr id="0" name=""/>
        <dsp:cNvSpPr/>
      </dsp:nvSpPr>
      <dsp:spPr>
        <a:xfrm>
          <a:off x="0" y="874388"/>
          <a:ext cx="11018796" cy="875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1" kern="1200">
              <a:solidFill>
                <a:srgbClr val="3F3F3F"/>
              </a:solidFill>
              <a:effectLst/>
              <a:latin typeface="hero-new"/>
            </a:rPr>
            <a:t>Throughout the day we experience countless sensations related to the five senses: sight, sound, smell, taste and touch.  </a:t>
          </a:r>
        </a:p>
      </dsp:txBody>
      <dsp:txXfrm>
        <a:off x="42722" y="917110"/>
        <a:ext cx="10933352" cy="789716"/>
      </dsp:txXfrm>
    </dsp:sp>
    <dsp:sp modelId="{B4A31475-7BE6-4273-93F0-C0E1B6C59749}">
      <dsp:nvSpPr>
        <dsp:cNvPr id="0" name=""/>
        <dsp:cNvSpPr/>
      </dsp:nvSpPr>
      <dsp:spPr>
        <a:xfrm>
          <a:off x="0" y="1812908"/>
          <a:ext cx="11018796" cy="875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1" kern="1200">
              <a:solidFill>
                <a:srgbClr val="3F3F3F"/>
              </a:solidFill>
              <a:effectLst/>
              <a:latin typeface="hero-new"/>
            </a:rPr>
            <a:t>Our brain can filter out sensations that are not relevant to the current situation and help us to focus on the task in hand.</a:t>
          </a:r>
        </a:p>
      </dsp:txBody>
      <dsp:txXfrm>
        <a:off x="42722" y="1855630"/>
        <a:ext cx="10933352" cy="789716"/>
      </dsp:txXfrm>
    </dsp:sp>
    <dsp:sp modelId="{125C9457-2FAC-426A-941E-E208FAAA5267}">
      <dsp:nvSpPr>
        <dsp:cNvPr id="0" name=""/>
        <dsp:cNvSpPr/>
      </dsp:nvSpPr>
      <dsp:spPr>
        <a:xfrm>
          <a:off x="0" y="2751429"/>
          <a:ext cx="11018796" cy="875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b="1" i="1" kern="1200">
              <a:solidFill>
                <a:srgbClr val="3F3F3F"/>
              </a:solidFill>
              <a:effectLst/>
              <a:latin typeface="hero-new"/>
            </a:rPr>
            <a:t>Autistic children often have difficulty with this filtering mechanism and can be acutely aware of each individual sensation.</a:t>
          </a:r>
        </a:p>
      </dsp:txBody>
      <dsp:txXfrm>
        <a:off x="42722" y="2794151"/>
        <a:ext cx="10933352" cy="789716"/>
      </dsp:txXfrm>
    </dsp:sp>
    <dsp:sp modelId="{22AFC5D0-BC39-4B36-A8F3-1C75F205D149}">
      <dsp:nvSpPr>
        <dsp:cNvPr id="0" name=""/>
        <dsp:cNvSpPr/>
      </dsp:nvSpPr>
      <dsp:spPr>
        <a:xfrm>
          <a:off x="0" y="3689949"/>
          <a:ext cx="11018796"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1" kern="1200">
              <a:solidFill>
                <a:srgbClr val="3F3F3F"/>
              </a:solidFill>
              <a:effectLst/>
              <a:latin typeface="hero-new"/>
            </a:rPr>
            <a:t>They can often experience sensations in an intense way.</a:t>
          </a:r>
        </a:p>
      </dsp:txBody>
      <dsp:txXfrm>
        <a:off x="42722" y="3732671"/>
        <a:ext cx="10933352" cy="789716"/>
      </dsp:txXfrm>
    </dsp:sp>
    <dsp:sp modelId="{28A9B31F-111E-44A3-B0EB-A42D98E4CA6C}">
      <dsp:nvSpPr>
        <dsp:cNvPr id="0" name=""/>
        <dsp:cNvSpPr/>
      </dsp:nvSpPr>
      <dsp:spPr>
        <a:xfrm>
          <a:off x="0" y="4628469"/>
          <a:ext cx="11018796" cy="8751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b="1" i="1" kern="1200">
              <a:solidFill>
                <a:srgbClr val="3F3F3F"/>
              </a:solidFill>
              <a:effectLst/>
              <a:latin typeface="hero-new"/>
            </a:rPr>
            <a:t>People do not choose how they process sensory input. What may barely register for those without autism may be experienced as very harsh and intrusive for autistic children. </a:t>
          </a:r>
        </a:p>
      </dsp:txBody>
      <dsp:txXfrm>
        <a:off x="42722" y="4671191"/>
        <a:ext cx="10933352" cy="789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3C57F-4F02-4878-9BB4-1A4BFDCF701D}">
      <dsp:nvSpPr>
        <dsp:cNvPr id="0" name=""/>
        <dsp:cNvSpPr/>
      </dsp:nvSpPr>
      <dsp:spPr>
        <a:xfrm>
          <a:off x="0" y="60068"/>
          <a:ext cx="5926458" cy="1105649"/>
        </a:xfrm>
        <a:prstGeom prst="roundRect">
          <a:avLst/>
        </a:prstGeom>
        <a:solidFill>
          <a:srgbClr val="27CE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kern="1200" dirty="0"/>
            <a:t>Understand Autism and the difficulties autistic people experience.</a:t>
          </a:r>
          <a:r>
            <a:rPr lang="en-GB" sz="2100" kern="1200" dirty="0">
              <a:latin typeface="Franklin Gothic Demi"/>
            </a:rPr>
            <a:t> </a:t>
          </a:r>
          <a:endParaRPr lang="en-GB" sz="2100" kern="1200" dirty="0"/>
        </a:p>
      </dsp:txBody>
      <dsp:txXfrm>
        <a:off x="53973" y="114041"/>
        <a:ext cx="5818512" cy="997703"/>
      </dsp:txXfrm>
    </dsp:sp>
    <dsp:sp modelId="{EFCF540F-AFFB-49D3-8C6C-E86B617788DD}">
      <dsp:nvSpPr>
        <dsp:cNvPr id="0" name=""/>
        <dsp:cNvSpPr/>
      </dsp:nvSpPr>
      <dsp:spPr>
        <a:xfrm>
          <a:off x="0" y="1226198"/>
          <a:ext cx="5926458" cy="1105649"/>
        </a:xfrm>
        <a:prstGeom prst="roundRect">
          <a:avLst/>
        </a:prstGeom>
        <a:solidFill>
          <a:srgbClr val="62A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kern="1200" dirty="0"/>
            <a:t>Explore anxiety and the link with Autism.</a:t>
          </a:r>
          <a:r>
            <a:rPr lang="en-GB" sz="2100" kern="1200" dirty="0">
              <a:latin typeface="Franklin Gothic Demi"/>
            </a:rPr>
            <a:t> </a:t>
          </a:r>
          <a:endParaRPr lang="en-GB" sz="2100" kern="1200" dirty="0"/>
        </a:p>
      </dsp:txBody>
      <dsp:txXfrm>
        <a:off x="53973" y="1280171"/>
        <a:ext cx="5818512" cy="997703"/>
      </dsp:txXfrm>
    </dsp:sp>
    <dsp:sp modelId="{0B69A082-FB58-4741-AB0E-E1BEB6F82C0B}">
      <dsp:nvSpPr>
        <dsp:cNvPr id="0" name=""/>
        <dsp:cNvSpPr/>
      </dsp:nvSpPr>
      <dsp:spPr>
        <a:xfrm>
          <a:off x="0" y="2392328"/>
          <a:ext cx="5926458" cy="110564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kern="1200" dirty="0"/>
            <a:t>Discuss the main causes of anxiety in young people and share strategies to help support young people.</a:t>
          </a:r>
          <a:r>
            <a:rPr lang="en-GB" sz="2100" kern="1200" dirty="0">
              <a:latin typeface="Franklin Gothic Demi"/>
            </a:rPr>
            <a:t>  </a:t>
          </a:r>
          <a:endParaRPr lang="en-GB" sz="2100" kern="1200" dirty="0"/>
        </a:p>
      </dsp:txBody>
      <dsp:txXfrm>
        <a:off x="53973" y="2446301"/>
        <a:ext cx="5818512" cy="997703"/>
      </dsp:txXfrm>
    </dsp:sp>
    <dsp:sp modelId="{F19EE900-B6E8-4A32-B5AF-D86A59C88123}">
      <dsp:nvSpPr>
        <dsp:cNvPr id="0" name=""/>
        <dsp:cNvSpPr/>
      </dsp:nvSpPr>
      <dsp:spPr>
        <a:xfrm>
          <a:off x="0" y="3558458"/>
          <a:ext cx="5926458" cy="1105649"/>
        </a:xfrm>
        <a:prstGeom prst="roundRect">
          <a:avLst/>
        </a:prstGeom>
        <a:solidFill>
          <a:srgbClr val="27CE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Explore </a:t>
          </a:r>
          <a:r>
            <a:rPr lang="en-GB" sz="2100" b="1" kern="1200" dirty="0">
              <a:latin typeface="Franklin Gothic Demi"/>
            </a:rPr>
            <a:t>calming</a:t>
          </a:r>
          <a:r>
            <a:rPr lang="en-GB" sz="2100" kern="1200" dirty="0"/>
            <a:t> techniques</a:t>
          </a:r>
        </a:p>
      </dsp:txBody>
      <dsp:txXfrm>
        <a:off x="53973" y="3612431"/>
        <a:ext cx="5818512" cy="997703"/>
      </dsp:txXfrm>
    </dsp:sp>
    <dsp:sp modelId="{69D8699B-2AF1-4E97-B640-DEB5C3C1F991}">
      <dsp:nvSpPr>
        <dsp:cNvPr id="0" name=""/>
        <dsp:cNvSpPr/>
      </dsp:nvSpPr>
      <dsp:spPr>
        <a:xfrm>
          <a:off x="0" y="4729943"/>
          <a:ext cx="5926458" cy="1105649"/>
        </a:xfrm>
        <a:prstGeom prst="roundRect">
          <a:avLst/>
        </a:prstGeom>
        <a:solidFill>
          <a:srgbClr val="62A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Information for Services &amp; Support</a:t>
          </a:r>
        </a:p>
      </dsp:txBody>
      <dsp:txXfrm>
        <a:off x="53973" y="4783916"/>
        <a:ext cx="5818512" cy="99770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D9776-20D7-4274-BE5D-C9D1D8327E40}">
      <dsp:nvSpPr>
        <dsp:cNvPr id="0" name=""/>
        <dsp:cNvSpPr/>
      </dsp:nvSpPr>
      <dsp:spPr>
        <a:xfrm>
          <a:off x="0" y="96001"/>
          <a:ext cx="10127005" cy="875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1" kern="1200">
              <a:solidFill>
                <a:srgbClr val="3F3F3F"/>
              </a:solidFill>
              <a:effectLst/>
              <a:latin typeface="hero-new"/>
            </a:rPr>
            <a:t>Sensitivities can occur with specific types of sensory inputs or a child can be sensitive to stimulation in general.</a:t>
          </a:r>
        </a:p>
      </dsp:txBody>
      <dsp:txXfrm>
        <a:off x="42722" y="138723"/>
        <a:ext cx="10041561" cy="789716"/>
      </dsp:txXfrm>
    </dsp:sp>
    <dsp:sp modelId="{9712D04B-DFAB-48E7-81F8-7308ADDA6086}">
      <dsp:nvSpPr>
        <dsp:cNvPr id="0" name=""/>
        <dsp:cNvSpPr/>
      </dsp:nvSpPr>
      <dsp:spPr>
        <a:xfrm>
          <a:off x="0" y="1034521"/>
          <a:ext cx="10127005" cy="875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1" kern="1200">
              <a:solidFill>
                <a:srgbClr val="3F3F3F"/>
              </a:solidFill>
              <a:effectLst/>
              <a:latin typeface="hero-new"/>
            </a:rPr>
            <a:t>This is not only highly distracting but can cause distress and anxiety.</a:t>
          </a:r>
        </a:p>
      </dsp:txBody>
      <dsp:txXfrm>
        <a:off x="42722" y="1077243"/>
        <a:ext cx="10041561" cy="789716"/>
      </dsp:txXfrm>
    </dsp:sp>
    <dsp:sp modelId="{B6D0632F-BE4C-4CB6-99ED-189BEBB7D69B}">
      <dsp:nvSpPr>
        <dsp:cNvPr id="0" name=""/>
        <dsp:cNvSpPr/>
      </dsp:nvSpPr>
      <dsp:spPr>
        <a:xfrm>
          <a:off x="0" y="1973041"/>
          <a:ext cx="10127005" cy="875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1" kern="1200">
              <a:solidFill>
                <a:srgbClr val="3F3F3F"/>
              </a:solidFill>
              <a:effectLst/>
              <a:latin typeface="hero-new"/>
            </a:rPr>
            <a:t>This anxiety can become high very quickly and can unintentionally lead to challenging behaviour as the child struggles to cope.</a:t>
          </a:r>
        </a:p>
      </dsp:txBody>
      <dsp:txXfrm>
        <a:off x="42722" y="2015763"/>
        <a:ext cx="10041561" cy="789716"/>
      </dsp:txXfrm>
    </dsp:sp>
    <dsp:sp modelId="{708B4A19-1AB1-4429-8F74-29E89ED06D3E}">
      <dsp:nvSpPr>
        <dsp:cNvPr id="0" name=""/>
        <dsp:cNvSpPr/>
      </dsp:nvSpPr>
      <dsp:spPr>
        <a:xfrm>
          <a:off x="0" y="2911562"/>
          <a:ext cx="10127005"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1" kern="1200" dirty="0">
              <a:solidFill>
                <a:srgbClr val="3F3F3F"/>
              </a:solidFill>
              <a:effectLst/>
              <a:latin typeface="hero-new"/>
            </a:rPr>
            <a:t>Children may get anxious when there is a lot of stimulation going on in general for examples at parties, assemblies or movie theatres.</a:t>
          </a:r>
          <a:endParaRPr lang="en-US" sz="2200" b="0" i="0" kern="1200" dirty="0">
            <a:effectLst/>
            <a:latin typeface="hero-new"/>
          </a:endParaRPr>
        </a:p>
      </dsp:txBody>
      <dsp:txXfrm>
        <a:off x="42722" y="2954284"/>
        <a:ext cx="10041561" cy="789716"/>
      </dsp:txXfrm>
    </dsp:sp>
    <dsp:sp modelId="{BB9BF770-DA26-43C9-9E2C-9EC33F5B92D5}">
      <dsp:nvSpPr>
        <dsp:cNvPr id="0" name=""/>
        <dsp:cNvSpPr/>
      </dsp:nvSpPr>
      <dsp:spPr>
        <a:xfrm>
          <a:off x="0" y="3850082"/>
          <a:ext cx="10127005" cy="8751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effectLst/>
              <a:latin typeface="hero-new"/>
            </a:rPr>
            <a:t>Children may become overwhelmed if they have a busy schedule with a number of stimulating activities occurring.</a:t>
          </a:r>
        </a:p>
      </dsp:txBody>
      <dsp:txXfrm>
        <a:off x="42722" y="3892804"/>
        <a:ext cx="10041561" cy="789716"/>
      </dsp:txXfrm>
    </dsp:sp>
    <dsp:sp modelId="{3C508B8A-12CF-48F3-99E1-53ABBB8CD150}">
      <dsp:nvSpPr>
        <dsp:cNvPr id="0" name=""/>
        <dsp:cNvSpPr/>
      </dsp:nvSpPr>
      <dsp:spPr>
        <a:xfrm>
          <a:off x="0" y="4788602"/>
          <a:ext cx="10127005" cy="875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effectLst/>
              <a:latin typeface="hero-new"/>
            </a:rPr>
            <a:t>Problems can also occur if young people are under stimulated. If there is a lack of activity available or if the YP does not understand the activity.</a:t>
          </a:r>
        </a:p>
      </dsp:txBody>
      <dsp:txXfrm>
        <a:off x="42722" y="4831324"/>
        <a:ext cx="10041561" cy="7897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FB1C9-EF1E-47D8-AA4A-31E0E400D0E4}">
      <dsp:nvSpPr>
        <dsp:cNvPr id="0" name=""/>
        <dsp:cNvSpPr/>
      </dsp:nvSpPr>
      <dsp:spPr>
        <a:xfrm>
          <a:off x="445924" y="184"/>
          <a:ext cx="2515468" cy="15092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0" kern="1200">
              <a:effectLst/>
              <a:latin typeface="hero-new"/>
            </a:rPr>
            <a:t>Difficulty with loud sounds </a:t>
          </a:r>
        </a:p>
        <a:p>
          <a:pPr marL="0" lvl="0" indent="0" algn="ctr" defTabSz="711200">
            <a:lnSpc>
              <a:spcPct val="90000"/>
            </a:lnSpc>
            <a:spcBef>
              <a:spcPct val="0"/>
            </a:spcBef>
            <a:spcAft>
              <a:spcPct val="35000"/>
            </a:spcAft>
            <a:buNone/>
          </a:pPr>
          <a:r>
            <a:rPr lang="en-GB" sz="1600" b="1" i="0" kern="1200">
              <a:effectLst/>
              <a:latin typeface="hero-new"/>
            </a:rPr>
            <a:t>(fire alarms, school bells or the roar of a crowd.)</a:t>
          </a:r>
          <a:endParaRPr lang="en-US" sz="1600" b="1" i="0" kern="1200">
            <a:effectLst/>
            <a:latin typeface="hero-new"/>
          </a:endParaRPr>
        </a:p>
      </dsp:txBody>
      <dsp:txXfrm>
        <a:off x="445924" y="184"/>
        <a:ext cx="2515468" cy="1509281"/>
      </dsp:txXfrm>
    </dsp:sp>
    <dsp:sp modelId="{3D594DAE-3B57-4493-8369-C188E569034E}">
      <dsp:nvSpPr>
        <dsp:cNvPr id="0" name=""/>
        <dsp:cNvSpPr/>
      </dsp:nvSpPr>
      <dsp:spPr>
        <a:xfrm>
          <a:off x="3212939" y="184"/>
          <a:ext cx="2515468" cy="15092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i="0" kern="1200">
              <a:effectLst/>
              <a:latin typeface="hero-new"/>
            </a:rPr>
            <a:t>Difficulty with particular sounds (squeak of markers, someone eating crisps) </a:t>
          </a:r>
        </a:p>
      </dsp:txBody>
      <dsp:txXfrm>
        <a:off x="3212939" y="184"/>
        <a:ext cx="2515468" cy="1509281"/>
      </dsp:txXfrm>
    </dsp:sp>
    <dsp:sp modelId="{80479A79-B707-4D7A-B6C3-DFFCE378EF2B}">
      <dsp:nvSpPr>
        <dsp:cNvPr id="0" name=""/>
        <dsp:cNvSpPr/>
      </dsp:nvSpPr>
      <dsp:spPr>
        <a:xfrm>
          <a:off x="5979955" y="184"/>
          <a:ext cx="2515468" cy="150928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latin typeface="hero-new"/>
            </a:rPr>
            <a:t>Sensitivities to the taste, smell and texture of food which can lead to food refusal.</a:t>
          </a:r>
        </a:p>
      </dsp:txBody>
      <dsp:txXfrm>
        <a:off x="5979955" y="184"/>
        <a:ext cx="2515468" cy="1509281"/>
      </dsp:txXfrm>
    </dsp:sp>
    <dsp:sp modelId="{45ABF71B-D0E0-47A5-A762-47535ACF864C}">
      <dsp:nvSpPr>
        <dsp:cNvPr id="0" name=""/>
        <dsp:cNvSpPr/>
      </dsp:nvSpPr>
      <dsp:spPr>
        <a:xfrm>
          <a:off x="8746971" y="184"/>
          <a:ext cx="2515468" cy="150928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latin typeface="hero-new"/>
            </a:rPr>
            <a:t>Sensitivity to smell can lead to challenging behaviour and impact on social lives and public behaviour.</a:t>
          </a:r>
        </a:p>
      </dsp:txBody>
      <dsp:txXfrm>
        <a:off x="8746971" y="184"/>
        <a:ext cx="2515468" cy="1509281"/>
      </dsp:txXfrm>
    </dsp:sp>
    <dsp:sp modelId="{64EDA7DF-A153-48B2-A336-9DCAE21AFCFE}">
      <dsp:nvSpPr>
        <dsp:cNvPr id="0" name=""/>
        <dsp:cNvSpPr/>
      </dsp:nvSpPr>
      <dsp:spPr>
        <a:xfrm>
          <a:off x="445924" y="1761012"/>
          <a:ext cx="2515468" cy="150928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latin typeface="hero-new"/>
            </a:rPr>
            <a:t>Sensitivity to touch can lead to being sensitive to the feel of certain types of clothing / towels.</a:t>
          </a:r>
        </a:p>
      </dsp:txBody>
      <dsp:txXfrm>
        <a:off x="445924" y="1761012"/>
        <a:ext cx="2515468" cy="1509281"/>
      </dsp:txXfrm>
    </dsp:sp>
    <dsp:sp modelId="{88586EEB-8D43-43A0-88B7-AB55546F87CD}">
      <dsp:nvSpPr>
        <dsp:cNvPr id="0" name=""/>
        <dsp:cNvSpPr/>
      </dsp:nvSpPr>
      <dsp:spPr>
        <a:xfrm>
          <a:off x="3212939" y="1761012"/>
          <a:ext cx="2515468" cy="15092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i="0" kern="1200">
              <a:effectLst/>
              <a:latin typeface="hero-new"/>
            </a:rPr>
            <a:t>Autistic YP  can also be highly sensitive to being touched or bumped into unexpectedly  by others. </a:t>
          </a:r>
        </a:p>
      </dsp:txBody>
      <dsp:txXfrm>
        <a:off x="3212939" y="1761012"/>
        <a:ext cx="2515468" cy="1509281"/>
      </dsp:txXfrm>
    </dsp:sp>
    <dsp:sp modelId="{6F3C782C-270E-42DE-91FB-ED7E5C8C5974}">
      <dsp:nvSpPr>
        <dsp:cNvPr id="0" name=""/>
        <dsp:cNvSpPr/>
      </dsp:nvSpPr>
      <dsp:spPr>
        <a:xfrm>
          <a:off x="5979955" y="1761012"/>
          <a:ext cx="2515468" cy="15092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i="0" kern="1200">
              <a:effectLst/>
              <a:latin typeface="hero-new"/>
            </a:rPr>
            <a:t>Under –responsive to touch can also lead to YP trying to stimulate their sense of touch through  firm bear hugs, chewing on inedible items.</a:t>
          </a:r>
        </a:p>
      </dsp:txBody>
      <dsp:txXfrm>
        <a:off x="5979955" y="1761012"/>
        <a:ext cx="2515468" cy="1509281"/>
      </dsp:txXfrm>
    </dsp:sp>
    <dsp:sp modelId="{1267ACC5-370D-4008-8458-082DC9651315}">
      <dsp:nvSpPr>
        <dsp:cNvPr id="0" name=""/>
        <dsp:cNvSpPr/>
      </dsp:nvSpPr>
      <dsp:spPr>
        <a:xfrm>
          <a:off x="8746971" y="1761012"/>
          <a:ext cx="2515468" cy="150928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i="0" kern="1200">
              <a:effectLst/>
              <a:latin typeface="hero-new"/>
            </a:rPr>
            <a:t>YP  can be hyper or hypo sensitive to sight. ( light levels, specific types of lighting) </a:t>
          </a:r>
        </a:p>
      </dsp:txBody>
      <dsp:txXfrm>
        <a:off x="8746971" y="1761012"/>
        <a:ext cx="2515468" cy="1509281"/>
      </dsp:txXfrm>
    </dsp:sp>
    <dsp:sp modelId="{49B2C941-63FB-499E-8EF0-26D23C6C0EB5}">
      <dsp:nvSpPr>
        <dsp:cNvPr id="0" name=""/>
        <dsp:cNvSpPr/>
      </dsp:nvSpPr>
      <dsp:spPr>
        <a:xfrm>
          <a:off x="3212939" y="3521840"/>
          <a:ext cx="2515468" cy="150928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i="0" kern="1200">
              <a:effectLst/>
              <a:latin typeface="hero-new"/>
            </a:rPr>
            <a:t>Many autistic YP experience difficulty making eye contact with others. </a:t>
          </a:r>
        </a:p>
      </dsp:txBody>
      <dsp:txXfrm>
        <a:off x="3212939" y="3521840"/>
        <a:ext cx="2515468" cy="1509281"/>
      </dsp:txXfrm>
    </dsp:sp>
    <dsp:sp modelId="{4B2A9A0C-74BE-4164-9421-B8B781F8A4AD}">
      <dsp:nvSpPr>
        <dsp:cNvPr id="0" name=""/>
        <dsp:cNvSpPr/>
      </dsp:nvSpPr>
      <dsp:spPr>
        <a:xfrm>
          <a:off x="5979955" y="3521840"/>
          <a:ext cx="2515468" cy="150928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i="0" kern="1200">
              <a:effectLst/>
              <a:latin typeface="hero-new"/>
            </a:rPr>
            <a:t>Autistic YP can be sensitive to the systems responsible for movement, balance and Body position.</a:t>
          </a:r>
        </a:p>
      </dsp:txBody>
      <dsp:txXfrm>
        <a:off x="5979955" y="3521840"/>
        <a:ext cx="2515468" cy="150928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30C6E-6912-4E0C-8632-1FD5447CCF1C}">
      <dsp:nvSpPr>
        <dsp:cNvPr id="0" name=""/>
        <dsp:cNvSpPr/>
      </dsp:nvSpPr>
      <dsp:spPr>
        <a:xfrm>
          <a:off x="0" y="233977"/>
          <a:ext cx="5792225" cy="662400"/>
        </a:xfrm>
        <a:prstGeom prst="rect">
          <a:avLst/>
        </a:prstGeom>
        <a:solidFill>
          <a:schemeClr val="accent3">
            <a:shade val="8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GB" sz="2300" kern="1200"/>
            <a:t>Questions to Consider...</a:t>
          </a:r>
        </a:p>
      </dsp:txBody>
      <dsp:txXfrm>
        <a:off x="0" y="233977"/>
        <a:ext cx="5792225" cy="662400"/>
      </dsp:txXfrm>
    </dsp:sp>
    <dsp:sp modelId="{BC3A562C-D470-499A-8010-80D70F38B09F}">
      <dsp:nvSpPr>
        <dsp:cNvPr id="0" name=""/>
        <dsp:cNvSpPr/>
      </dsp:nvSpPr>
      <dsp:spPr>
        <a:xfrm>
          <a:off x="0" y="896377"/>
          <a:ext cx="5792225" cy="4545719"/>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GB" sz="2300" i="1" kern="1200">
              <a:latin typeface="hero-new"/>
            </a:rPr>
            <a:t>Does the anxiety happen in places that are known to be noisy?</a:t>
          </a:r>
        </a:p>
        <a:p>
          <a:pPr marL="228600" lvl="1" indent="-228600" algn="l" defTabSz="1022350">
            <a:lnSpc>
              <a:spcPct val="90000"/>
            </a:lnSpc>
            <a:spcBef>
              <a:spcPct val="0"/>
            </a:spcBef>
            <a:spcAft>
              <a:spcPct val="15000"/>
            </a:spcAft>
            <a:buChar char="•"/>
          </a:pPr>
          <a:r>
            <a:rPr lang="en-GB" sz="2300" i="1" kern="1200">
              <a:latin typeface="hero-new"/>
            </a:rPr>
            <a:t>Are there particular noises that the child has problems with?</a:t>
          </a:r>
        </a:p>
        <a:p>
          <a:pPr marL="228600" lvl="1" indent="-228600" algn="l" defTabSz="1022350">
            <a:lnSpc>
              <a:spcPct val="90000"/>
            </a:lnSpc>
            <a:spcBef>
              <a:spcPct val="0"/>
            </a:spcBef>
            <a:spcAft>
              <a:spcPct val="15000"/>
            </a:spcAft>
            <a:buChar char="•"/>
          </a:pPr>
          <a:r>
            <a:rPr lang="en-GB" sz="2300" i="1" kern="1200">
              <a:latin typeface="hero-new"/>
            </a:rPr>
            <a:t>Is the anxiety higher in bright places or in certain kinds of lighting?</a:t>
          </a:r>
        </a:p>
        <a:p>
          <a:pPr marL="228600" lvl="1" indent="-228600" algn="l" defTabSz="1022350">
            <a:lnSpc>
              <a:spcPct val="90000"/>
            </a:lnSpc>
            <a:spcBef>
              <a:spcPct val="0"/>
            </a:spcBef>
            <a:spcAft>
              <a:spcPct val="15000"/>
            </a:spcAft>
            <a:buChar char="•"/>
          </a:pPr>
          <a:r>
            <a:rPr lang="en-GB" sz="2300" i="1" kern="1200">
              <a:latin typeface="hero-new"/>
            </a:rPr>
            <a:t>Does the anxiety happen when the young person is around food?</a:t>
          </a:r>
        </a:p>
        <a:p>
          <a:pPr marL="228600" lvl="1" indent="-228600" algn="l" defTabSz="1022350">
            <a:lnSpc>
              <a:spcPct val="90000"/>
            </a:lnSpc>
            <a:spcBef>
              <a:spcPct val="0"/>
            </a:spcBef>
            <a:spcAft>
              <a:spcPct val="15000"/>
            </a:spcAft>
            <a:buChar char="•"/>
          </a:pPr>
          <a:r>
            <a:rPr lang="en-GB" sz="2300" i="1" kern="1200">
              <a:latin typeface="hero-new"/>
            </a:rPr>
            <a:t>Is anxiety higher in crowded places like hallways, the playground or the dining hall?</a:t>
          </a:r>
        </a:p>
        <a:p>
          <a:pPr marL="228600" lvl="1" indent="-228600" algn="l" defTabSz="1022350">
            <a:lnSpc>
              <a:spcPct val="90000"/>
            </a:lnSpc>
            <a:spcBef>
              <a:spcPct val="0"/>
            </a:spcBef>
            <a:spcAft>
              <a:spcPct val="15000"/>
            </a:spcAft>
            <a:buChar char="•"/>
          </a:pPr>
          <a:r>
            <a:rPr lang="en-GB" sz="2300" i="1" kern="1200">
              <a:latin typeface="hero-new"/>
            </a:rPr>
            <a:t>Is the anxiety higher when they have to wear certain kinds of clothing?</a:t>
          </a:r>
        </a:p>
      </dsp:txBody>
      <dsp:txXfrm>
        <a:off x="0" y="896377"/>
        <a:ext cx="5792225" cy="454571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84539-179F-461D-87F2-4B11BCE88C54}">
      <dsp:nvSpPr>
        <dsp:cNvPr id="0" name=""/>
        <dsp:cNvSpPr/>
      </dsp:nvSpPr>
      <dsp:spPr>
        <a:xfrm>
          <a:off x="696" y="750751"/>
          <a:ext cx="2715233" cy="16291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latin typeface="hero-new"/>
            </a:rPr>
            <a:t>YP may try to escape / avoid the situation</a:t>
          </a:r>
        </a:p>
      </dsp:txBody>
      <dsp:txXfrm>
        <a:off x="696" y="750751"/>
        <a:ext cx="2715233" cy="1629140"/>
      </dsp:txXfrm>
    </dsp:sp>
    <dsp:sp modelId="{F55813ED-A5B3-4597-9480-C7791AA63755}">
      <dsp:nvSpPr>
        <dsp:cNvPr id="0" name=""/>
        <dsp:cNvSpPr/>
      </dsp:nvSpPr>
      <dsp:spPr>
        <a:xfrm>
          <a:off x="2987453" y="750751"/>
          <a:ext cx="2715233" cy="162914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latin typeface="hero-new"/>
            </a:rPr>
            <a:t>Self –Stimulatory </a:t>
          </a:r>
          <a:r>
            <a:rPr lang="en-US" sz="2400" b="1" i="0" kern="1200" dirty="0" err="1">
              <a:effectLst/>
              <a:latin typeface="hero-new"/>
            </a:rPr>
            <a:t>behaviours</a:t>
          </a:r>
          <a:r>
            <a:rPr lang="en-US" sz="2400" b="1" i="0" kern="1200" dirty="0">
              <a:effectLst/>
              <a:latin typeface="hero-new"/>
            </a:rPr>
            <a:t> increase</a:t>
          </a:r>
        </a:p>
      </dsp:txBody>
      <dsp:txXfrm>
        <a:off x="2987453" y="750751"/>
        <a:ext cx="2715233" cy="1629140"/>
      </dsp:txXfrm>
    </dsp:sp>
    <dsp:sp modelId="{B10AA026-2AFC-40DB-AD40-28143825C9B0}">
      <dsp:nvSpPr>
        <dsp:cNvPr id="0" name=""/>
        <dsp:cNvSpPr/>
      </dsp:nvSpPr>
      <dsp:spPr>
        <a:xfrm>
          <a:off x="696" y="2651414"/>
          <a:ext cx="2715233" cy="162914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i="0" kern="1200" dirty="0" err="1">
              <a:effectLst/>
              <a:latin typeface="hero-new"/>
            </a:rPr>
            <a:t>Behaviour</a:t>
          </a:r>
          <a:r>
            <a:rPr lang="en-US" sz="2400" b="1" i="0" kern="1200" dirty="0">
              <a:effectLst/>
              <a:latin typeface="hero-new"/>
            </a:rPr>
            <a:t> can become challenging as they struggle to cope</a:t>
          </a:r>
        </a:p>
      </dsp:txBody>
      <dsp:txXfrm>
        <a:off x="696" y="2651414"/>
        <a:ext cx="2715233" cy="1629140"/>
      </dsp:txXfrm>
    </dsp:sp>
    <dsp:sp modelId="{B232CD70-8E4A-406F-B6C3-B744BE22FAC7}">
      <dsp:nvSpPr>
        <dsp:cNvPr id="0" name=""/>
        <dsp:cNvSpPr/>
      </dsp:nvSpPr>
      <dsp:spPr>
        <a:xfrm>
          <a:off x="2987453" y="2651414"/>
          <a:ext cx="2715233" cy="16291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i="0" kern="1200" dirty="0">
              <a:effectLst/>
              <a:latin typeface="hero-new"/>
            </a:rPr>
            <a:t>Distress can be visible (covered ears, nose) </a:t>
          </a:r>
        </a:p>
      </dsp:txBody>
      <dsp:txXfrm>
        <a:off x="2987453" y="2651414"/>
        <a:ext cx="2715233" cy="16291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0A644-63BB-460D-884A-C07C1BE26C15}">
      <dsp:nvSpPr>
        <dsp:cNvPr id="0" name=""/>
        <dsp:cNvSpPr/>
      </dsp:nvSpPr>
      <dsp:spPr>
        <a:xfrm>
          <a:off x="0" y="2569"/>
          <a:ext cx="1149021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1C70D-77FF-4945-9F50-DB8B84136948}">
      <dsp:nvSpPr>
        <dsp:cNvPr id="0" name=""/>
        <dsp:cNvSpPr/>
      </dsp:nvSpPr>
      <dsp:spPr>
        <a:xfrm>
          <a:off x="0" y="2569"/>
          <a:ext cx="11490215" cy="87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solidFill>
                <a:srgbClr val="27CED7"/>
              </a:solidFill>
              <a:effectLst/>
              <a:latin typeface="hero-new"/>
            </a:rPr>
            <a:t>Prevent or minimize exposure to sensory overload.</a:t>
          </a:r>
        </a:p>
      </dsp:txBody>
      <dsp:txXfrm>
        <a:off x="0" y="2569"/>
        <a:ext cx="11490215" cy="876280"/>
      </dsp:txXfrm>
    </dsp:sp>
    <dsp:sp modelId="{C354840C-7BD7-4520-A811-85074BB426FB}">
      <dsp:nvSpPr>
        <dsp:cNvPr id="0" name=""/>
        <dsp:cNvSpPr/>
      </dsp:nvSpPr>
      <dsp:spPr>
        <a:xfrm>
          <a:off x="0" y="878850"/>
          <a:ext cx="1149021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8AF72-516C-46B4-A598-B758272E4B34}">
      <dsp:nvSpPr>
        <dsp:cNvPr id="0" name=""/>
        <dsp:cNvSpPr/>
      </dsp:nvSpPr>
      <dsp:spPr>
        <a:xfrm>
          <a:off x="0" y="878850"/>
          <a:ext cx="11490215" cy="87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solidFill>
                <a:srgbClr val="27CED7"/>
              </a:solidFill>
              <a:effectLst/>
              <a:latin typeface="hero-new"/>
            </a:rPr>
            <a:t>Help the Young Person to anticipate situations where they will encounter sensory challenges. </a:t>
          </a:r>
        </a:p>
      </dsp:txBody>
      <dsp:txXfrm>
        <a:off x="0" y="878850"/>
        <a:ext cx="11490215" cy="876280"/>
      </dsp:txXfrm>
    </dsp:sp>
    <dsp:sp modelId="{45016C15-AB6F-4621-A480-35A5C6EFC2E5}">
      <dsp:nvSpPr>
        <dsp:cNvPr id="0" name=""/>
        <dsp:cNvSpPr/>
      </dsp:nvSpPr>
      <dsp:spPr>
        <a:xfrm>
          <a:off x="0" y="1755131"/>
          <a:ext cx="1149021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6CAC1A-8D2F-42FF-BDB5-7269A75DB8A8}">
      <dsp:nvSpPr>
        <dsp:cNvPr id="0" name=""/>
        <dsp:cNvSpPr/>
      </dsp:nvSpPr>
      <dsp:spPr>
        <a:xfrm>
          <a:off x="0" y="1755131"/>
          <a:ext cx="11490215" cy="87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solidFill>
                <a:srgbClr val="27CED7"/>
              </a:solidFill>
              <a:effectLst/>
              <a:latin typeface="hero-new"/>
            </a:rPr>
            <a:t>Discreetly use (to prevent YP being singled out) sensory resources like ear plugs, chewable items, weighted blankets*.</a:t>
          </a:r>
        </a:p>
      </dsp:txBody>
      <dsp:txXfrm>
        <a:off x="0" y="1755131"/>
        <a:ext cx="11490215" cy="876280"/>
      </dsp:txXfrm>
    </dsp:sp>
    <dsp:sp modelId="{D142C35A-42A8-40FE-896E-1C8CD1AFC7B7}">
      <dsp:nvSpPr>
        <dsp:cNvPr id="0" name=""/>
        <dsp:cNvSpPr/>
      </dsp:nvSpPr>
      <dsp:spPr>
        <a:xfrm>
          <a:off x="0" y="2631412"/>
          <a:ext cx="1149021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5CBD3-D1E0-4AD5-ACC7-F1E1D9FAD991}">
      <dsp:nvSpPr>
        <dsp:cNvPr id="0" name=""/>
        <dsp:cNvSpPr/>
      </dsp:nvSpPr>
      <dsp:spPr>
        <a:xfrm>
          <a:off x="0" y="2631412"/>
          <a:ext cx="11490215" cy="87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solidFill>
                <a:srgbClr val="27CED7"/>
              </a:solidFill>
              <a:effectLst/>
              <a:latin typeface="hero-new"/>
            </a:rPr>
            <a:t>Allow YP leave class early to move to next classes before the rush. </a:t>
          </a:r>
        </a:p>
      </dsp:txBody>
      <dsp:txXfrm>
        <a:off x="0" y="2631412"/>
        <a:ext cx="11490215" cy="876280"/>
      </dsp:txXfrm>
    </dsp:sp>
    <dsp:sp modelId="{285EE390-8656-4B47-B382-21137D6881DF}">
      <dsp:nvSpPr>
        <dsp:cNvPr id="0" name=""/>
        <dsp:cNvSpPr/>
      </dsp:nvSpPr>
      <dsp:spPr>
        <a:xfrm>
          <a:off x="0" y="3507693"/>
          <a:ext cx="1149021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296D8-0A85-49AF-9465-12611BB78A90}">
      <dsp:nvSpPr>
        <dsp:cNvPr id="0" name=""/>
        <dsp:cNvSpPr/>
      </dsp:nvSpPr>
      <dsp:spPr>
        <a:xfrm>
          <a:off x="0" y="3507693"/>
          <a:ext cx="11490215" cy="87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solidFill>
                <a:srgbClr val="27CED7"/>
              </a:solidFill>
              <a:effectLst/>
              <a:latin typeface="hero-new"/>
            </a:rPr>
            <a:t>Carefully consider where the YP is sitting in classrooms, halls.</a:t>
          </a:r>
        </a:p>
      </dsp:txBody>
      <dsp:txXfrm>
        <a:off x="0" y="3507693"/>
        <a:ext cx="11490215" cy="876280"/>
      </dsp:txXfrm>
    </dsp:sp>
    <dsp:sp modelId="{7A1F14F2-ACC1-464D-AD29-903C5166BADB}">
      <dsp:nvSpPr>
        <dsp:cNvPr id="0" name=""/>
        <dsp:cNvSpPr/>
      </dsp:nvSpPr>
      <dsp:spPr>
        <a:xfrm>
          <a:off x="0" y="4383974"/>
          <a:ext cx="1149021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ED37B-C0BC-4AC1-80F6-E68389544D78}">
      <dsp:nvSpPr>
        <dsp:cNvPr id="0" name=""/>
        <dsp:cNvSpPr/>
      </dsp:nvSpPr>
      <dsp:spPr>
        <a:xfrm>
          <a:off x="0" y="4383974"/>
          <a:ext cx="11490215" cy="87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solidFill>
                <a:srgbClr val="27CED7"/>
              </a:solidFill>
              <a:effectLst/>
              <a:latin typeface="hero-new"/>
            </a:rPr>
            <a:t>Use of natural light whenever possible can minimize  harsh visual sensations. </a:t>
          </a:r>
        </a:p>
      </dsp:txBody>
      <dsp:txXfrm>
        <a:off x="0" y="4383974"/>
        <a:ext cx="11490215" cy="87628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54347-ACD9-4812-9932-6CD98810634C}">
      <dsp:nvSpPr>
        <dsp:cNvPr id="0" name=""/>
        <dsp:cNvSpPr/>
      </dsp:nvSpPr>
      <dsp:spPr>
        <a:xfrm>
          <a:off x="5523" y="74263"/>
          <a:ext cx="2117373" cy="4239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kern="1200"/>
            <a:t>Avoid Over Scheduling / Over Stimulating</a:t>
          </a:r>
        </a:p>
      </dsp:txBody>
      <dsp:txXfrm>
        <a:off x="5523" y="74263"/>
        <a:ext cx="2117373" cy="423935"/>
      </dsp:txXfrm>
    </dsp:sp>
    <dsp:sp modelId="{C190A9A6-0CED-4E76-85C3-F1F99CD5FC85}">
      <dsp:nvSpPr>
        <dsp:cNvPr id="0" name=""/>
        <dsp:cNvSpPr/>
      </dsp:nvSpPr>
      <dsp:spPr>
        <a:xfrm>
          <a:off x="5523" y="498199"/>
          <a:ext cx="2117373" cy="27010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Consider the number of activities scheduled in a short space of time. (A week) </a:t>
          </a:r>
        </a:p>
        <a:p>
          <a:pPr marL="114300" lvl="1" indent="-114300" algn="l" defTabSz="533400">
            <a:lnSpc>
              <a:spcPct val="90000"/>
            </a:lnSpc>
            <a:spcBef>
              <a:spcPct val="0"/>
            </a:spcBef>
            <a:spcAft>
              <a:spcPct val="15000"/>
            </a:spcAft>
            <a:buChar char="•"/>
          </a:pPr>
          <a:r>
            <a:rPr lang="en-GB" sz="1200" kern="1200" dirty="0"/>
            <a:t>When planning activities think about the levels of stimulation involved:</a:t>
          </a:r>
        </a:p>
        <a:p>
          <a:pPr marL="114300" lvl="1" indent="-114300" algn="l" defTabSz="533400">
            <a:lnSpc>
              <a:spcPct val="90000"/>
            </a:lnSpc>
            <a:spcBef>
              <a:spcPct val="0"/>
            </a:spcBef>
            <a:spcAft>
              <a:spcPct val="15000"/>
            </a:spcAft>
            <a:buChar char="•"/>
          </a:pPr>
          <a:r>
            <a:rPr lang="en-GB" sz="1200" kern="1200"/>
            <a:t>Noise / light levels,</a:t>
          </a:r>
        </a:p>
        <a:p>
          <a:pPr marL="114300" lvl="1" indent="-114300" algn="l" defTabSz="533400">
            <a:lnSpc>
              <a:spcPct val="90000"/>
            </a:lnSpc>
            <a:spcBef>
              <a:spcPct val="0"/>
            </a:spcBef>
            <a:spcAft>
              <a:spcPct val="15000"/>
            </a:spcAft>
            <a:buChar char="•"/>
          </a:pPr>
          <a:r>
            <a:rPr lang="en-GB" sz="1200" kern="1200"/>
            <a:t>Number of people involved, </a:t>
          </a:r>
        </a:p>
        <a:p>
          <a:pPr marL="114300" lvl="1" indent="-114300" algn="l" defTabSz="533400">
            <a:lnSpc>
              <a:spcPct val="90000"/>
            </a:lnSpc>
            <a:spcBef>
              <a:spcPct val="0"/>
            </a:spcBef>
            <a:spcAft>
              <a:spcPct val="15000"/>
            </a:spcAft>
            <a:buChar char="•"/>
          </a:pPr>
          <a:r>
            <a:rPr lang="en-GB" sz="1200" kern="1200"/>
            <a:t>Physical energy required, </a:t>
          </a:r>
        </a:p>
        <a:p>
          <a:pPr marL="114300" lvl="1" indent="-114300" algn="l" defTabSz="533400">
            <a:lnSpc>
              <a:spcPct val="90000"/>
            </a:lnSpc>
            <a:spcBef>
              <a:spcPct val="0"/>
            </a:spcBef>
            <a:spcAft>
              <a:spcPct val="15000"/>
            </a:spcAft>
            <a:buChar char="•"/>
          </a:pPr>
          <a:r>
            <a:rPr lang="en-GB" sz="1200" kern="1200"/>
            <a:t>Number of Transitions involved in the activities</a:t>
          </a:r>
        </a:p>
        <a:p>
          <a:pPr marL="114300" lvl="1" indent="-114300" algn="l" defTabSz="533400">
            <a:lnSpc>
              <a:spcPct val="90000"/>
            </a:lnSpc>
            <a:spcBef>
              <a:spcPct val="0"/>
            </a:spcBef>
            <a:spcAft>
              <a:spcPct val="15000"/>
            </a:spcAft>
            <a:buChar char="•"/>
          </a:pPr>
          <a:r>
            <a:rPr lang="en-GB" sz="1200" kern="1200"/>
            <a:t>Number of unexpected things.</a:t>
          </a:r>
        </a:p>
        <a:p>
          <a:pPr marL="114300" lvl="1" indent="-114300" algn="l" defTabSz="533400">
            <a:lnSpc>
              <a:spcPct val="90000"/>
            </a:lnSpc>
            <a:spcBef>
              <a:spcPct val="0"/>
            </a:spcBef>
            <a:spcAft>
              <a:spcPct val="15000"/>
            </a:spcAft>
            <a:buChar char="•"/>
          </a:pPr>
          <a:r>
            <a:rPr lang="en-GB" sz="1200" kern="1200" dirty="0"/>
            <a:t>YP Motivation to take part. </a:t>
          </a:r>
        </a:p>
      </dsp:txBody>
      <dsp:txXfrm>
        <a:off x="5523" y="498199"/>
        <a:ext cx="2117373" cy="2701080"/>
      </dsp:txXfrm>
    </dsp:sp>
    <dsp:sp modelId="{AE10A638-F9B8-4CCC-901F-6B6F48E710DA}">
      <dsp:nvSpPr>
        <dsp:cNvPr id="0" name=""/>
        <dsp:cNvSpPr/>
      </dsp:nvSpPr>
      <dsp:spPr>
        <a:xfrm>
          <a:off x="2419328" y="74263"/>
          <a:ext cx="2117373" cy="42393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kern="1200"/>
            <a:t>Avoid Under-Scheduling</a:t>
          </a:r>
        </a:p>
      </dsp:txBody>
      <dsp:txXfrm>
        <a:off x="2419328" y="74263"/>
        <a:ext cx="2117373" cy="423935"/>
      </dsp:txXfrm>
    </dsp:sp>
    <dsp:sp modelId="{B17612F3-5AEB-4D05-96B3-7A8FD0D26E93}">
      <dsp:nvSpPr>
        <dsp:cNvPr id="0" name=""/>
        <dsp:cNvSpPr/>
      </dsp:nvSpPr>
      <dsp:spPr>
        <a:xfrm>
          <a:off x="2419328" y="498199"/>
          <a:ext cx="2117373" cy="27010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If there is not enough activity in a YP’s life. </a:t>
          </a:r>
        </a:p>
        <a:p>
          <a:pPr marL="114300" lvl="1" indent="-114300" algn="l" defTabSz="533400">
            <a:lnSpc>
              <a:spcPct val="90000"/>
            </a:lnSpc>
            <a:spcBef>
              <a:spcPct val="0"/>
            </a:spcBef>
            <a:spcAft>
              <a:spcPct val="15000"/>
            </a:spcAft>
            <a:buChar char="•"/>
          </a:pPr>
          <a:r>
            <a:rPr lang="en-GB" sz="1200" kern="1200"/>
            <a:t>If they cannot access the planned activities.</a:t>
          </a:r>
        </a:p>
        <a:p>
          <a:pPr marL="114300" lvl="1" indent="-114300" algn="l" defTabSz="533400">
            <a:lnSpc>
              <a:spcPct val="90000"/>
            </a:lnSpc>
            <a:spcBef>
              <a:spcPct val="0"/>
            </a:spcBef>
            <a:spcAft>
              <a:spcPct val="15000"/>
            </a:spcAft>
            <a:buChar char="•"/>
          </a:pPr>
          <a:r>
            <a:rPr lang="en-GB" sz="1200" kern="1200"/>
            <a:t>This leads to challenging behaviour.</a:t>
          </a:r>
        </a:p>
        <a:p>
          <a:pPr marL="114300" lvl="1" indent="-114300" algn="l" defTabSz="533400">
            <a:lnSpc>
              <a:spcPct val="90000"/>
            </a:lnSpc>
            <a:spcBef>
              <a:spcPct val="0"/>
            </a:spcBef>
            <a:spcAft>
              <a:spcPct val="15000"/>
            </a:spcAft>
            <a:buChar char="•"/>
          </a:pPr>
          <a:r>
            <a:rPr lang="en-GB" sz="1200" kern="1200"/>
            <a:t>There are no strict rules for this as it depends on the YP. </a:t>
          </a:r>
        </a:p>
        <a:p>
          <a:pPr marL="114300" lvl="1" indent="-114300" algn="l" defTabSz="533400">
            <a:lnSpc>
              <a:spcPct val="90000"/>
            </a:lnSpc>
            <a:spcBef>
              <a:spcPct val="0"/>
            </a:spcBef>
            <a:spcAft>
              <a:spcPct val="15000"/>
            </a:spcAft>
            <a:buChar char="•"/>
          </a:pPr>
          <a:r>
            <a:rPr lang="en-GB" sz="1200" kern="1200"/>
            <a:t>Ensure YP take part in a number  of engaging activities each day with one or  two “bigger activities” per week.</a:t>
          </a:r>
        </a:p>
      </dsp:txBody>
      <dsp:txXfrm>
        <a:off x="2419328" y="498199"/>
        <a:ext cx="2117373" cy="2701080"/>
      </dsp:txXfrm>
    </dsp:sp>
    <dsp:sp modelId="{A011367B-2A49-432A-9225-6B65181D8730}">
      <dsp:nvSpPr>
        <dsp:cNvPr id="0" name=""/>
        <dsp:cNvSpPr/>
      </dsp:nvSpPr>
      <dsp:spPr>
        <a:xfrm>
          <a:off x="4833134" y="74263"/>
          <a:ext cx="2117373" cy="4239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kern="1200"/>
            <a:t>Environmental Control </a:t>
          </a:r>
        </a:p>
      </dsp:txBody>
      <dsp:txXfrm>
        <a:off x="4833134" y="74263"/>
        <a:ext cx="2117373" cy="423935"/>
      </dsp:txXfrm>
    </dsp:sp>
    <dsp:sp modelId="{2418ADCB-3DD3-45A5-8CA0-FAEC4347D6E7}">
      <dsp:nvSpPr>
        <dsp:cNvPr id="0" name=""/>
        <dsp:cNvSpPr/>
      </dsp:nvSpPr>
      <dsp:spPr>
        <a:xfrm>
          <a:off x="4833134" y="498199"/>
          <a:ext cx="2117373" cy="27010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If you suspect an activity is overstimulating, take steps to make it more tolerable. </a:t>
          </a:r>
        </a:p>
        <a:p>
          <a:pPr marL="114300" lvl="1" indent="-114300" algn="l" defTabSz="533400">
            <a:lnSpc>
              <a:spcPct val="90000"/>
            </a:lnSpc>
            <a:spcBef>
              <a:spcPct val="0"/>
            </a:spcBef>
            <a:spcAft>
              <a:spcPct val="15000"/>
            </a:spcAft>
            <a:buChar char="•"/>
          </a:pPr>
          <a:r>
            <a:rPr lang="en-GB" sz="1200" kern="1200"/>
            <a:t>Go to events when they will be less crowded. </a:t>
          </a:r>
        </a:p>
        <a:p>
          <a:pPr marL="114300" lvl="1" indent="-114300" algn="l" defTabSz="533400">
            <a:lnSpc>
              <a:spcPct val="90000"/>
            </a:lnSpc>
            <a:spcBef>
              <a:spcPct val="0"/>
            </a:spcBef>
            <a:spcAft>
              <a:spcPct val="15000"/>
            </a:spcAft>
            <a:buChar char="•"/>
          </a:pPr>
          <a:r>
            <a:rPr lang="en-GB" sz="1200" kern="1200"/>
            <a:t>Leave lessons early to reduce busy corridors. </a:t>
          </a:r>
        </a:p>
        <a:p>
          <a:pPr marL="114300" lvl="1" indent="-114300" algn="l" defTabSz="533400">
            <a:lnSpc>
              <a:spcPct val="90000"/>
            </a:lnSpc>
            <a:spcBef>
              <a:spcPct val="0"/>
            </a:spcBef>
            <a:spcAft>
              <a:spcPct val="15000"/>
            </a:spcAft>
            <a:buChar char="•"/>
          </a:pPr>
          <a:r>
            <a:rPr lang="en-GB" sz="1200" kern="1200"/>
            <a:t>Consider sensory friendly events. </a:t>
          </a:r>
        </a:p>
      </dsp:txBody>
      <dsp:txXfrm>
        <a:off x="4833134" y="498199"/>
        <a:ext cx="2117373" cy="2701080"/>
      </dsp:txXfrm>
    </dsp:sp>
    <dsp:sp modelId="{BF4E9E6B-5B1A-46E0-9D9F-29F47E640B62}">
      <dsp:nvSpPr>
        <dsp:cNvPr id="0" name=""/>
        <dsp:cNvSpPr/>
      </dsp:nvSpPr>
      <dsp:spPr>
        <a:xfrm>
          <a:off x="7246939" y="74263"/>
          <a:ext cx="2117373" cy="42393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kern="1200"/>
            <a:t>Strategic Breaks</a:t>
          </a:r>
        </a:p>
      </dsp:txBody>
      <dsp:txXfrm>
        <a:off x="7246939" y="74263"/>
        <a:ext cx="2117373" cy="423935"/>
      </dsp:txXfrm>
    </dsp:sp>
    <dsp:sp modelId="{4C5F1BEB-E2E4-4815-A269-06D479728CE0}">
      <dsp:nvSpPr>
        <dsp:cNvPr id="0" name=""/>
        <dsp:cNvSpPr/>
      </dsp:nvSpPr>
      <dsp:spPr>
        <a:xfrm>
          <a:off x="7246939" y="498199"/>
          <a:ext cx="2117373" cy="27010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 Plan breaks during busy activities. </a:t>
          </a:r>
        </a:p>
        <a:p>
          <a:pPr marL="114300" lvl="1" indent="-114300" algn="l" defTabSz="533400">
            <a:lnSpc>
              <a:spcPct val="90000"/>
            </a:lnSpc>
            <a:spcBef>
              <a:spcPct val="0"/>
            </a:spcBef>
            <a:spcAft>
              <a:spcPct val="15000"/>
            </a:spcAft>
            <a:buChar char="•"/>
          </a:pPr>
          <a:r>
            <a:rPr lang="en-GB" sz="1200" kern="1200"/>
            <a:t>Schedule the breaks ahead of time and ensure the YP is aware of them in advance. </a:t>
          </a:r>
        </a:p>
        <a:p>
          <a:pPr marL="114300" lvl="1" indent="-114300" algn="l" defTabSz="533400">
            <a:lnSpc>
              <a:spcPct val="90000"/>
            </a:lnSpc>
            <a:spcBef>
              <a:spcPct val="0"/>
            </a:spcBef>
            <a:spcAft>
              <a:spcPct val="15000"/>
            </a:spcAft>
            <a:buChar char="•"/>
          </a:pPr>
          <a:r>
            <a:rPr lang="en-GB" sz="1200" kern="1200"/>
            <a:t>Alternate exciting activities with calmer ones. </a:t>
          </a:r>
        </a:p>
      </dsp:txBody>
      <dsp:txXfrm>
        <a:off x="7246939" y="498199"/>
        <a:ext cx="2117373" cy="2701080"/>
      </dsp:txXfrm>
    </dsp:sp>
    <dsp:sp modelId="{B5DAA7EC-EE0A-4D3A-AB7B-41037EF3B9C0}">
      <dsp:nvSpPr>
        <dsp:cNvPr id="0" name=""/>
        <dsp:cNvSpPr/>
      </dsp:nvSpPr>
      <dsp:spPr>
        <a:xfrm>
          <a:off x="9660745" y="74263"/>
          <a:ext cx="2117373" cy="423935"/>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kern="1200"/>
            <a:t>Encourage Self-Regulation</a:t>
          </a:r>
        </a:p>
      </dsp:txBody>
      <dsp:txXfrm>
        <a:off x="9660745" y="74263"/>
        <a:ext cx="2117373" cy="423935"/>
      </dsp:txXfrm>
    </dsp:sp>
    <dsp:sp modelId="{E7F06429-6C89-4D99-9E23-5F18B6FE40A7}">
      <dsp:nvSpPr>
        <dsp:cNvPr id="0" name=""/>
        <dsp:cNvSpPr/>
      </dsp:nvSpPr>
      <dsp:spPr>
        <a:xfrm>
          <a:off x="9660745" y="498199"/>
          <a:ext cx="2117373" cy="270108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Work With the Young Person. </a:t>
          </a:r>
        </a:p>
        <a:p>
          <a:pPr marL="114300" lvl="1" indent="-114300" algn="l" defTabSz="533400">
            <a:lnSpc>
              <a:spcPct val="90000"/>
            </a:lnSpc>
            <a:spcBef>
              <a:spcPct val="0"/>
            </a:spcBef>
            <a:spcAft>
              <a:spcPct val="15000"/>
            </a:spcAft>
            <a:buChar char="•"/>
          </a:pPr>
          <a:r>
            <a:rPr lang="en-GB" sz="1200" kern="1200"/>
            <a:t>Teach YP how to self-regulate. </a:t>
          </a:r>
        </a:p>
        <a:p>
          <a:pPr marL="114300" lvl="1" indent="-114300" algn="l" defTabSz="533400">
            <a:lnSpc>
              <a:spcPct val="90000"/>
            </a:lnSpc>
            <a:spcBef>
              <a:spcPct val="0"/>
            </a:spcBef>
            <a:spcAft>
              <a:spcPct val="15000"/>
            </a:spcAft>
            <a:buChar char="•"/>
          </a:pPr>
          <a:r>
            <a:rPr lang="en-GB" sz="1200" kern="1200"/>
            <a:t>Work with the YP to identify the signs they are feeling over or under stimulated. </a:t>
          </a:r>
        </a:p>
        <a:p>
          <a:pPr marL="114300" lvl="1" indent="-114300" algn="l" defTabSz="533400">
            <a:lnSpc>
              <a:spcPct val="90000"/>
            </a:lnSpc>
            <a:spcBef>
              <a:spcPct val="0"/>
            </a:spcBef>
            <a:spcAft>
              <a:spcPct val="15000"/>
            </a:spcAft>
            <a:buChar char="•"/>
          </a:pPr>
          <a:r>
            <a:rPr lang="en-GB" sz="1200" kern="1200"/>
            <a:t>Agree steps / options  the YP can use to get back on track.</a:t>
          </a:r>
        </a:p>
        <a:p>
          <a:pPr marL="114300" lvl="1" indent="-114300" algn="l" defTabSz="533400">
            <a:lnSpc>
              <a:spcPct val="90000"/>
            </a:lnSpc>
            <a:spcBef>
              <a:spcPct val="0"/>
            </a:spcBef>
            <a:spcAft>
              <a:spcPct val="15000"/>
            </a:spcAft>
            <a:buChar char="•"/>
          </a:pPr>
          <a:r>
            <a:rPr lang="en-GB" sz="1200" kern="1200"/>
            <a:t>Review the options regularly to remind the young person of their coping strategies. </a:t>
          </a:r>
        </a:p>
      </dsp:txBody>
      <dsp:txXfrm>
        <a:off x="9660745" y="498199"/>
        <a:ext cx="2117373" cy="27010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B06CF-8B84-44DB-B95B-5F10B2B78890}">
      <dsp:nvSpPr>
        <dsp:cNvPr id="0" name=""/>
        <dsp:cNvSpPr/>
      </dsp:nvSpPr>
      <dsp:spPr>
        <a:xfrm>
          <a:off x="0" y="28431"/>
          <a:ext cx="9040922" cy="11027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1" kern="1200">
              <a:solidFill>
                <a:srgbClr val="3F3F3F"/>
              </a:solidFill>
              <a:effectLst/>
              <a:latin typeface="Congenial" panose="02000503040000020004" pitchFamily="2" charset="0"/>
            </a:rPr>
            <a:t>Children may experience negative, unpleasant or confusing social experience. </a:t>
          </a:r>
          <a:endParaRPr lang="en-US" sz="2000" b="0" i="0" kern="1200">
            <a:effectLst/>
            <a:latin typeface="Congenial" panose="02000503040000020004" pitchFamily="2" charset="0"/>
          </a:endParaRPr>
        </a:p>
      </dsp:txBody>
      <dsp:txXfrm>
        <a:off x="53831" y="82262"/>
        <a:ext cx="8933260" cy="995063"/>
      </dsp:txXfrm>
    </dsp:sp>
    <dsp:sp modelId="{DF668ECD-570D-41C4-AF64-BFFCE2B36DD5}">
      <dsp:nvSpPr>
        <dsp:cNvPr id="0" name=""/>
        <dsp:cNvSpPr/>
      </dsp:nvSpPr>
      <dsp:spPr>
        <a:xfrm>
          <a:off x="0" y="1188756"/>
          <a:ext cx="9040922" cy="11027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effectLst/>
              <a:latin typeface="Congenial" panose="02000503040000020004" pitchFamily="2" charset="0"/>
            </a:rPr>
            <a:t>As the number of these experiences increase, the autistic young person may become increasingly fearful of future social interactions. </a:t>
          </a:r>
        </a:p>
      </dsp:txBody>
      <dsp:txXfrm>
        <a:off x="53831" y="1242587"/>
        <a:ext cx="8933260" cy="995063"/>
      </dsp:txXfrm>
    </dsp:sp>
    <dsp:sp modelId="{FD6E06F2-303F-47E8-8C52-FE3C07A4E304}">
      <dsp:nvSpPr>
        <dsp:cNvPr id="0" name=""/>
        <dsp:cNvSpPr/>
      </dsp:nvSpPr>
      <dsp:spPr>
        <a:xfrm>
          <a:off x="0" y="2349082"/>
          <a:ext cx="9040922" cy="11027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effectLst/>
              <a:latin typeface="hero-new"/>
            </a:rPr>
            <a:t>Young people may feel frustrated because when social interactions don’t go well and they do not understand why, they cannot learn from their experiences which leads to further feelings of fear and frustration. </a:t>
          </a:r>
        </a:p>
      </dsp:txBody>
      <dsp:txXfrm>
        <a:off x="53831" y="2402913"/>
        <a:ext cx="8933260" cy="995063"/>
      </dsp:txXfrm>
    </dsp:sp>
    <dsp:sp modelId="{3644F0BA-726E-435F-A97C-563B37199B13}">
      <dsp:nvSpPr>
        <dsp:cNvPr id="0" name=""/>
        <dsp:cNvSpPr/>
      </dsp:nvSpPr>
      <dsp:spPr>
        <a:xfrm>
          <a:off x="0" y="3509407"/>
          <a:ext cx="9040922" cy="11027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effectLst/>
              <a:latin typeface="hero-new"/>
            </a:rPr>
            <a:t>Young people may stop socialising as a way of coping. Avoiding social situations and activities can lead to feeling isolated and increased anxiety. </a:t>
          </a:r>
        </a:p>
      </dsp:txBody>
      <dsp:txXfrm>
        <a:off x="53831" y="3563238"/>
        <a:ext cx="8933260" cy="995063"/>
      </dsp:txXfrm>
    </dsp:sp>
    <dsp:sp modelId="{13BE0A1F-C228-41DC-BFCE-97104E9DBB08}">
      <dsp:nvSpPr>
        <dsp:cNvPr id="0" name=""/>
        <dsp:cNvSpPr/>
      </dsp:nvSpPr>
      <dsp:spPr>
        <a:xfrm>
          <a:off x="0" y="4669732"/>
          <a:ext cx="9040922" cy="11027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effectLst/>
              <a:latin typeface="hero-new"/>
            </a:rPr>
            <a:t>To try and improve social skills and support making friends, Young people may be put into more social situations that are overwhelming which can also create increased stress and anxiety. </a:t>
          </a:r>
        </a:p>
      </dsp:txBody>
      <dsp:txXfrm>
        <a:off x="53831" y="4723563"/>
        <a:ext cx="8933260" cy="99506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84539-179F-461D-87F2-4B11BCE88C54}">
      <dsp:nvSpPr>
        <dsp:cNvPr id="0" name=""/>
        <dsp:cNvSpPr/>
      </dsp:nvSpPr>
      <dsp:spPr>
        <a:xfrm>
          <a:off x="0" y="551666"/>
          <a:ext cx="2002640" cy="12015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YP may try to avoid social situations.</a:t>
          </a:r>
        </a:p>
      </dsp:txBody>
      <dsp:txXfrm>
        <a:off x="0" y="551666"/>
        <a:ext cx="2002640" cy="1201583"/>
      </dsp:txXfrm>
    </dsp:sp>
    <dsp:sp modelId="{ED61FF38-1358-4DD1-9326-FD7CBF167DF6}">
      <dsp:nvSpPr>
        <dsp:cNvPr id="0" name=""/>
        <dsp:cNvSpPr/>
      </dsp:nvSpPr>
      <dsp:spPr>
        <a:xfrm>
          <a:off x="2202904" y="551666"/>
          <a:ext cx="2002640" cy="12015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YP may struggle during drama, PE, tasks requiring social presentations. </a:t>
          </a:r>
        </a:p>
      </dsp:txBody>
      <dsp:txXfrm>
        <a:off x="2202904" y="551666"/>
        <a:ext cx="2002640" cy="1201583"/>
      </dsp:txXfrm>
    </dsp:sp>
    <dsp:sp modelId="{0CDF6EC4-8387-4B98-8F79-0FC95A2570BD}">
      <dsp:nvSpPr>
        <dsp:cNvPr id="0" name=""/>
        <dsp:cNvSpPr/>
      </dsp:nvSpPr>
      <dsp:spPr>
        <a:xfrm>
          <a:off x="4405808" y="551666"/>
          <a:ext cx="2002640" cy="12015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YP may seek out pastoral support during break and lunch times and may appear isolated. </a:t>
          </a:r>
        </a:p>
      </dsp:txBody>
      <dsp:txXfrm>
        <a:off x="4405808" y="551666"/>
        <a:ext cx="2002640" cy="1201583"/>
      </dsp:txXfrm>
    </dsp:sp>
    <dsp:sp modelId="{6ED16B06-5AD3-4F51-A812-349A4EE321AD}">
      <dsp:nvSpPr>
        <dsp:cNvPr id="0" name=""/>
        <dsp:cNvSpPr/>
      </dsp:nvSpPr>
      <dsp:spPr>
        <a:xfrm>
          <a:off x="0" y="1953514"/>
          <a:ext cx="2002640" cy="12015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YP may become withdrawn or zone out during interactions. </a:t>
          </a:r>
        </a:p>
      </dsp:txBody>
      <dsp:txXfrm>
        <a:off x="0" y="1953514"/>
        <a:ext cx="2002640" cy="1201583"/>
      </dsp:txXfrm>
    </dsp:sp>
    <dsp:sp modelId="{B044DF93-10B6-46A1-8A22-E57CEE56849D}">
      <dsp:nvSpPr>
        <dsp:cNvPr id="0" name=""/>
        <dsp:cNvSpPr/>
      </dsp:nvSpPr>
      <dsp:spPr>
        <a:xfrm>
          <a:off x="2202904" y="1953514"/>
          <a:ext cx="2002640" cy="120158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Difficulties with peers – not following rules, not playing the games they wish to play,</a:t>
          </a:r>
        </a:p>
      </dsp:txBody>
      <dsp:txXfrm>
        <a:off x="2202904" y="1953514"/>
        <a:ext cx="2002640" cy="1201583"/>
      </dsp:txXfrm>
    </dsp:sp>
    <dsp:sp modelId="{0F2C22B7-711D-4164-8F77-0B1B9E214578}">
      <dsp:nvSpPr>
        <dsp:cNvPr id="0" name=""/>
        <dsp:cNvSpPr/>
      </dsp:nvSpPr>
      <dsp:spPr>
        <a:xfrm>
          <a:off x="4405808" y="1953514"/>
          <a:ext cx="2002640" cy="12015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Other Peers report YP making seemingly blunt, offensive comments. </a:t>
          </a:r>
        </a:p>
      </dsp:txBody>
      <dsp:txXfrm>
        <a:off x="4405808" y="1953514"/>
        <a:ext cx="2002640" cy="1201583"/>
      </dsp:txXfrm>
    </dsp:sp>
    <dsp:sp modelId="{F55813ED-A5B3-4597-9480-C7791AA63755}">
      <dsp:nvSpPr>
        <dsp:cNvPr id="0" name=""/>
        <dsp:cNvSpPr/>
      </dsp:nvSpPr>
      <dsp:spPr>
        <a:xfrm>
          <a:off x="0" y="3355362"/>
          <a:ext cx="2002640" cy="12015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Self –Stimulatory behaviours increase.</a:t>
          </a:r>
        </a:p>
      </dsp:txBody>
      <dsp:txXfrm>
        <a:off x="0" y="3355362"/>
        <a:ext cx="2002640" cy="1201583"/>
      </dsp:txXfrm>
    </dsp:sp>
    <dsp:sp modelId="{B10AA026-2AFC-40DB-AD40-28143825C9B0}">
      <dsp:nvSpPr>
        <dsp:cNvPr id="0" name=""/>
        <dsp:cNvSpPr/>
      </dsp:nvSpPr>
      <dsp:spPr>
        <a:xfrm>
          <a:off x="2202904" y="3355362"/>
          <a:ext cx="2002640" cy="12015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Behaviour can become challenging as they struggle to cope, understand or express themselves. </a:t>
          </a:r>
        </a:p>
      </dsp:txBody>
      <dsp:txXfrm>
        <a:off x="2202904" y="3355362"/>
        <a:ext cx="2002640" cy="1201583"/>
      </dsp:txXfrm>
    </dsp:sp>
    <dsp:sp modelId="{B232CD70-8E4A-406F-B6C3-B744BE22FAC7}">
      <dsp:nvSpPr>
        <dsp:cNvPr id="0" name=""/>
        <dsp:cNvSpPr/>
      </dsp:nvSpPr>
      <dsp:spPr>
        <a:xfrm>
          <a:off x="4405808" y="3355362"/>
          <a:ext cx="2002640" cy="12015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effectLst/>
              <a:latin typeface="hero-new"/>
            </a:rPr>
            <a:t>Difficulty working in groups</a:t>
          </a:r>
        </a:p>
      </dsp:txBody>
      <dsp:txXfrm>
        <a:off x="4405808" y="3355362"/>
        <a:ext cx="2002640" cy="120158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30C6E-6912-4E0C-8632-1FD5447CCF1C}">
      <dsp:nvSpPr>
        <dsp:cNvPr id="0" name=""/>
        <dsp:cNvSpPr/>
      </dsp:nvSpPr>
      <dsp:spPr>
        <a:xfrm>
          <a:off x="0" y="0"/>
          <a:ext cx="5059973" cy="748800"/>
        </a:xfrm>
        <a:prstGeom prst="rect">
          <a:avLst/>
        </a:prstGeom>
        <a:solidFill>
          <a:schemeClr val="accent4"/>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GB" sz="2600" kern="1200"/>
            <a:t>Questions to Consider...</a:t>
          </a:r>
        </a:p>
      </dsp:txBody>
      <dsp:txXfrm>
        <a:off x="0" y="0"/>
        <a:ext cx="5059973" cy="748800"/>
      </dsp:txXfrm>
    </dsp:sp>
    <dsp:sp modelId="{BC3A562C-D470-499A-8010-80D70F38B09F}">
      <dsp:nvSpPr>
        <dsp:cNvPr id="0" name=""/>
        <dsp:cNvSpPr/>
      </dsp:nvSpPr>
      <dsp:spPr>
        <a:xfrm>
          <a:off x="0" y="750916"/>
          <a:ext cx="5059973" cy="4710420"/>
        </a:xfrm>
        <a:prstGeom prst="rect">
          <a:avLst/>
        </a:prstGeom>
        <a:solidFill>
          <a:schemeClr val="accent4">
            <a:lumMod val="20000"/>
            <a:lumOff val="80000"/>
            <a:alpha val="9000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GB" sz="2600" i="1" kern="1200">
              <a:latin typeface="hero-new"/>
            </a:rPr>
            <a:t> Is the anxiety higher in group situations?</a:t>
          </a:r>
        </a:p>
        <a:p>
          <a:pPr marL="228600" lvl="1" indent="-228600" algn="l" defTabSz="1155700">
            <a:lnSpc>
              <a:spcPct val="90000"/>
            </a:lnSpc>
            <a:spcBef>
              <a:spcPct val="0"/>
            </a:spcBef>
            <a:spcAft>
              <a:spcPct val="15000"/>
            </a:spcAft>
            <a:buChar char="•"/>
          </a:pPr>
          <a:r>
            <a:rPr lang="en-GB" sz="2600" i="1" kern="1200">
              <a:latin typeface="hero-new"/>
            </a:rPr>
            <a:t>Is anxiety higher before or during a social activity?</a:t>
          </a:r>
        </a:p>
        <a:p>
          <a:pPr marL="228600" lvl="1" indent="-228600" algn="l" defTabSz="1155700">
            <a:lnSpc>
              <a:spcPct val="90000"/>
            </a:lnSpc>
            <a:spcBef>
              <a:spcPct val="0"/>
            </a:spcBef>
            <a:spcAft>
              <a:spcPct val="15000"/>
            </a:spcAft>
            <a:buChar char="•"/>
          </a:pPr>
          <a:r>
            <a:rPr lang="en-GB" sz="2600" i="1" kern="1200">
              <a:latin typeface="hero-new"/>
            </a:rPr>
            <a:t>Does the child seek escape from social situations?</a:t>
          </a:r>
        </a:p>
        <a:p>
          <a:pPr marL="228600" lvl="1" indent="-228600" algn="l" defTabSz="1155700">
            <a:lnSpc>
              <a:spcPct val="90000"/>
            </a:lnSpc>
            <a:spcBef>
              <a:spcPct val="0"/>
            </a:spcBef>
            <a:spcAft>
              <a:spcPct val="15000"/>
            </a:spcAft>
            <a:buChar char="•"/>
          </a:pPr>
          <a:r>
            <a:rPr lang="en-GB" sz="2600" i="1" kern="1200">
              <a:latin typeface="hero-new"/>
            </a:rPr>
            <a:t> Does a child often prefer to play alone?</a:t>
          </a:r>
        </a:p>
        <a:p>
          <a:pPr marL="228600" lvl="1" indent="-228600" algn="l" defTabSz="1155700">
            <a:lnSpc>
              <a:spcPct val="90000"/>
            </a:lnSpc>
            <a:spcBef>
              <a:spcPct val="0"/>
            </a:spcBef>
            <a:spcAft>
              <a:spcPct val="15000"/>
            </a:spcAft>
            <a:buChar char="•"/>
          </a:pPr>
          <a:r>
            <a:rPr lang="en-GB" sz="2600" i="1" kern="1200">
              <a:latin typeface="hero-new"/>
            </a:rPr>
            <a:t>Is anxiety very high when the young person is meeting someone new?</a:t>
          </a:r>
        </a:p>
      </dsp:txBody>
      <dsp:txXfrm>
        <a:off x="0" y="750916"/>
        <a:ext cx="5059973" cy="471042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617DD-BBDA-4641-9841-9A161425DC89}">
      <dsp:nvSpPr>
        <dsp:cNvPr id="0" name=""/>
        <dsp:cNvSpPr/>
      </dsp:nvSpPr>
      <dsp:spPr>
        <a:xfrm>
          <a:off x="0" y="231750"/>
          <a:ext cx="10137900" cy="1228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Congenial" panose="02000503040000020004" pitchFamily="2" charset="0"/>
            </a:rPr>
            <a:t>PRACTISE, PRACTISE, PRACTISE – Young people will develop confidence if they practise using social skills in practice sessions. Sessions should use role modelling specific skills  and supporting the young person to understand why skills are important – we make eye contact to keep another person’s attention. </a:t>
          </a:r>
        </a:p>
      </dsp:txBody>
      <dsp:txXfrm>
        <a:off x="59970" y="291720"/>
        <a:ext cx="10017960" cy="1108560"/>
      </dsp:txXfrm>
    </dsp:sp>
    <dsp:sp modelId="{9128524E-D089-4D03-8A57-1A5138FE9C2E}">
      <dsp:nvSpPr>
        <dsp:cNvPr id="0" name=""/>
        <dsp:cNvSpPr/>
      </dsp:nvSpPr>
      <dsp:spPr>
        <a:xfrm>
          <a:off x="0" y="1520730"/>
          <a:ext cx="10137900" cy="12285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Congenial" panose="02000503040000020004" pitchFamily="2" charset="0"/>
            </a:rPr>
            <a:t>Approach social challenges gradually, help the young person to develop their confidence in small steps, over time. </a:t>
          </a:r>
        </a:p>
      </dsp:txBody>
      <dsp:txXfrm>
        <a:off x="59970" y="1580700"/>
        <a:ext cx="10017960" cy="1108560"/>
      </dsp:txXfrm>
    </dsp:sp>
    <dsp:sp modelId="{77C78A20-11B8-470A-AAD8-67ACC3DD13B0}">
      <dsp:nvSpPr>
        <dsp:cNvPr id="0" name=""/>
        <dsp:cNvSpPr/>
      </dsp:nvSpPr>
      <dsp:spPr>
        <a:xfrm>
          <a:off x="0" y="2809711"/>
          <a:ext cx="10137900" cy="12285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Congenial" panose="02000503040000020004" pitchFamily="2" charset="0"/>
            </a:rPr>
            <a:t>Begin with social interactions / activities that are structured (playing a game with definitive rules) as the young person becomes more comfortable you can begin to gradually work towards developing skills in less structured settings (Playground where pupils are doing many activities).</a:t>
          </a:r>
        </a:p>
      </dsp:txBody>
      <dsp:txXfrm>
        <a:off x="59970" y="2869681"/>
        <a:ext cx="10017960" cy="1108560"/>
      </dsp:txXfrm>
    </dsp:sp>
    <dsp:sp modelId="{D06B0F07-7A3E-4C5E-A51B-5993F2AB8360}">
      <dsp:nvSpPr>
        <dsp:cNvPr id="0" name=""/>
        <dsp:cNvSpPr/>
      </dsp:nvSpPr>
      <dsp:spPr>
        <a:xfrm>
          <a:off x="0" y="4098691"/>
          <a:ext cx="10137900" cy="12285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Congenial" panose="02000503040000020004" pitchFamily="2" charset="0"/>
            </a:rPr>
            <a:t>Consider the number of people in the social situation. Generally young people with autism  feel more comfortable in smaller group situations. It may be best to focus on interactions involving one or two others initially. </a:t>
          </a:r>
        </a:p>
      </dsp:txBody>
      <dsp:txXfrm>
        <a:off x="59970" y="4158661"/>
        <a:ext cx="10017960" cy="1108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C95EA-5C65-4B7F-B35D-FCAAB783396F}">
      <dsp:nvSpPr>
        <dsp:cNvPr id="0" name=""/>
        <dsp:cNvSpPr/>
      </dsp:nvSpPr>
      <dsp:spPr>
        <a:xfrm>
          <a:off x="0" y="519691"/>
          <a:ext cx="7311997" cy="633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a:t>EXTERNAL PRESENTATION</a:t>
          </a:r>
        </a:p>
      </dsp:txBody>
      <dsp:txXfrm>
        <a:off x="0" y="519691"/>
        <a:ext cx="7311997" cy="633600"/>
      </dsp:txXfrm>
    </dsp:sp>
    <dsp:sp modelId="{04CCF59A-49D4-447E-86E3-3DECDCF242D2}">
      <dsp:nvSpPr>
        <dsp:cNvPr id="0" name=""/>
        <dsp:cNvSpPr/>
      </dsp:nvSpPr>
      <dsp:spPr>
        <a:xfrm>
          <a:off x="0" y="1153291"/>
          <a:ext cx="7311997" cy="434807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b="1" i="0" kern="1200">
              <a:effectLst/>
              <a:latin typeface="hero-new"/>
            </a:rPr>
            <a:t>Is probably more recognisable to the majority of people. </a:t>
          </a:r>
          <a:endParaRPr lang="en-US" sz="2200" b="1" i="0" kern="1200" dirty="0">
            <a:effectLst/>
            <a:latin typeface="hero-new"/>
          </a:endParaRPr>
        </a:p>
        <a:p>
          <a:pPr marL="228600" lvl="1" indent="-228600" algn="l" defTabSz="977900" rtl="0">
            <a:lnSpc>
              <a:spcPct val="90000"/>
            </a:lnSpc>
            <a:spcBef>
              <a:spcPct val="0"/>
            </a:spcBef>
            <a:spcAft>
              <a:spcPct val="15000"/>
            </a:spcAft>
            <a:buChar char="•"/>
          </a:pPr>
          <a:r>
            <a:rPr lang="en-US" sz="2200" b="1" i="0" kern="1200">
              <a:effectLst/>
              <a:latin typeface="hero-new"/>
            </a:rPr>
            <a:t>Where the person behaves in a way which is visibly different to their non-autistic peers. </a:t>
          </a:r>
          <a:endParaRPr lang="en-US" sz="2200" b="1" i="0" kern="1200" dirty="0">
            <a:effectLst/>
            <a:latin typeface="hero-new"/>
          </a:endParaRPr>
        </a:p>
        <a:p>
          <a:pPr marL="228600" lvl="1" indent="-228600" algn="l" defTabSz="977900" rtl="0">
            <a:lnSpc>
              <a:spcPct val="90000"/>
            </a:lnSpc>
            <a:spcBef>
              <a:spcPct val="0"/>
            </a:spcBef>
            <a:spcAft>
              <a:spcPct val="15000"/>
            </a:spcAft>
            <a:buChar char="•"/>
          </a:pPr>
          <a:r>
            <a:rPr lang="en-US" sz="2200" b="1" i="0" kern="1200">
              <a:effectLst/>
              <a:latin typeface="hero-new"/>
            </a:rPr>
            <a:t>They might stim (move, perform an action or make a noise in a repetitive way) by rocking or flapping  their hands.</a:t>
          </a:r>
          <a:endParaRPr lang="en-GB" sz="2200" kern="1200" dirty="0"/>
        </a:p>
        <a:p>
          <a:pPr marL="228600" lvl="1" indent="-228600" algn="l" defTabSz="977900">
            <a:lnSpc>
              <a:spcPct val="90000"/>
            </a:lnSpc>
            <a:spcBef>
              <a:spcPct val="0"/>
            </a:spcBef>
            <a:spcAft>
              <a:spcPct val="15000"/>
            </a:spcAft>
            <a:buChar char="•"/>
          </a:pPr>
          <a:r>
            <a:rPr lang="en-US" sz="2200" b="1" i="0" kern="1200">
              <a:effectLst/>
              <a:latin typeface="hero-new"/>
            </a:rPr>
            <a:t>They might be non- or minimally-speaking.</a:t>
          </a:r>
        </a:p>
        <a:p>
          <a:pPr marL="228600" lvl="1" indent="-228600" algn="l" defTabSz="977900">
            <a:lnSpc>
              <a:spcPct val="90000"/>
            </a:lnSpc>
            <a:spcBef>
              <a:spcPct val="0"/>
            </a:spcBef>
            <a:spcAft>
              <a:spcPct val="15000"/>
            </a:spcAft>
            <a:buChar char="•"/>
          </a:pPr>
          <a:r>
            <a:rPr lang="en-US" sz="2200" b="1" i="0" kern="1200">
              <a:effectLst/>
              <a:latin typeface="hero-new"/>
            </a:rPr>
            <a:t>They might exhibit distressed behaviour.</a:t>
          </a:r>
        </a:p>
        <a:p>
          <a:pPr marL="228600" lvl="1" indent="-228600" algn="l" defTabSz="977900">
            <a:lnSpc>
              <a:spcPct val="90000"/>
            </a:lnSpc>
            <a:spcBef>
              <a:spcPct val="0"/>
            </a:spcBef>
            <a:spcAft>
              <a:spcPct val="15000"/>
            </a:spcAft>
            <a:buChar char="•"/>
          </a:pPr>
          <a:endParaRPr lang="en-US" sz="2200" b="1" i="0" kern="1200">
            <a:effectLst/>
            <a:latin typeface="hero-new"/>
          </a:endParaRPr>
        </a:p>
        <a:p>
          <a:pPr marL="228600" lvl="1" indent="-228600" algn="l" defTabSz="977900" rtl="0">
            <a:lnSpc>
              <a:spcPct val="90000"/>
            </a:lnSpc>
            <a:spcBef>
              <a:spcPct val="0"/>
            </a:spcBef>
            <a:spcAft>
              <a:spcPct val="15000"/>
            </a:spcAft>
            <a:buChar char="•"/>
          </a:pPr>
          <a:r>
            <a:rPr lang="en-US" sz="2200" b="1" i="0" kern="1200">
              <a:effectLst/>
              <a:latin typeface="hero-new"/>
            </a:rPr>
            <a:t>Autistic children who present in an external way will be noticed and referred early, partially because they are causing disruption in school, and the school is invested in helping that disruption to stop or be more controlled. </a:t>
          </a:r>
          <a:endParaRPr lang="en-US" sz="2200" b="1" i="0" kern="1200" dirty="0">
            <a:effectLst/>
            <a:latin typeface="hero-new"/>
          </a:endParaRPr>
        </a:p>
      </dsp:txBody>
      <dsp:txXfrm>
        <a:off x="0" y="1153291"/>
        <a:ext cx="7311997" cy="434807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26C26-7728-4C13-A983-476CED1C5623}">
      <dsp:nvSpPr>
        <dsp:cNvPr id="0" name=""/>
        <dsp:cNvSpPr/>
      </dsp:nvSpPr>
      <dsp:spPr>
        <a:xfrm>
          <a:off x="0" y="51544"/>
          <a:ext cx="10186477" cy="277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Congenial" panose="02000503040000020004" pitchFamily="2" charset="0"/>
            </a:rPr>
            <a:t>Use activities the young person is familiar with. Confidence will be higher if young people are interacting while doing an activity  they are familiar with and enjoy. This may including beginning with interactions that incorporate the young person’s interests. </a:t>
          </a:r>
        </a:p>
      </dsp:txBody>
      <dsp:txXfrm>
        <a:off x="135705" y="187249"/>
        <a:ext cx="9915067" cy="2508510"/>
      </dsp:txXfrm>
    </dsp:sp>
    <dsp:sp modelId="{AB5CD986-74C4-4A86-9C36-30EAE637CFB7}">
      <dsp:nvSpPr>
        <dsp:cNvPr id="0" name=""/>
        <dsp:cNvSpPr/>
      </dsp:nvSpPr>
      <dsp:spPr>
        <a:xfrm>
          <a:off x="0" y="2926505"/>
          <a:ext cx="10186477" cy="277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Congenial" panose="02000503040000020004" pitchFamily="2" charset="0"/>
            </a:rPr>
            <a:t>Support young people in real-life situations. Young people will need time and support to apply developing skills and this will require involving everyone who is involved in the young person’s daily life to be mindful of their growing confidence and to reinforce positive social skills.  </a:t>
          </a:r>
        </a:p>
      </dsp:txBody>
      <dsp:txXfrm>
        <a:off x="135705" y="3062210"/>
        <a:ext cx="9915067" cy="25085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68ECD-570D-41C4-AF64-BFFCE2B36DD5}">
      <dsp:nvSpPr>
        <dsp:cNvPr id="0" name=""/>
        <dsp:cNvSpPr/>
      </dsp:nvSpPr>
      <dsp:spPr>
        <a:xfrm>
          <a:off x="0" y="13690"/>
          <a:ext cx="9258755" cy="11114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effectLst/>
              <a:latin typeface="Congenial" panose="02000503040000020004" pitchFamily="2" charset="0"/>
            </a:rPr>
            <a:t>If a young person struggles to get the right words out, the listener can become confused or impatient which can further increase frustration and anxiety, especially if the young person is asked to repeat themselves.  </a:t>
          </a:r>
        </a:p>
      </dsp:txBody>
      <dsp:txXfrm>
        <a:off x="54259" y="67949"/>
        <a:ext cx="9150237" cy="1002981"/>
      </dsp:txXfrm>
    </dsp:sp>
    <dsp:sp modelId="{FD6E06F2-303F-47E8-8C52-FE3C07A4E304}">
      <dsp:nvSpPr>
        <dsp:cNvPr id="0" name=""/>
        <dsp:cNvSpPr/>
      </dsp:nvSpPr>
      <dsp:spPr>
        <a:xfrm>
          <a:off x="0" y="1179910"/>
          <a:ext cx="9258755" cy="11114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effectLst/>
              <a:latin typeface="Congenial" panose="02000503040000020004" pitchFamily="2" charset="0"/>
            </a:rPr>
            <a:t>Increased anxiety or distress  levels can make speech difficulties worse. </a:t>
          </a:r>
        </a:p>
      </dsp:txBody>
      <dsp:txXfrm>
        <a:off x="54259" y="1234169"/>
        <a:ext cx="9150237" cy="1002981"/>
      </dsp:txXfrm>
    </dsp:sp>
    <dsp:sp modelId="{3644F0BA-726E-435F-A97C-563B37199B13}">
      <dsp:nvSpPr>
        <dsp:cNvPr id="0" name=""/>
        <dsp:cNvSpPr/>
      </dsp:nvSpPr>
      <dsp:spPr>
        <a:xfrm>
          <a:off x="0" y="2346130"/>
          <a:ext cx="9258755" cy="11114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effectLst/>
              <a:latin typeface="Congenial" panose="02000503040000020004" pitchFamily="2" charset="0"/>
            </a:rPr>
            <a:t>Difficulties with processing, understanding and using language can lead to confusion and frustration. The young person can struggle to understand what is being asked but also struggles to explain how they feel and the knowledge they have.  </a:t>
          </a:r>
        </a:p>
      </dsp:txBody>
      <dsp:txXfrm>
        <a:off x="54259" y="2400389"/>
        <a:ext cx="9150237" cy="1002981"/>
      </dsp:txXfrm>
    </dsp:sp>
    <dsp:sp modelId="{CF9BD540-159B-45FD-B400-4B1155DA3D44}">
      <dsp:nvSpPr>
        <dsp:cNvPr id="0" name=""/>
        <dsp:cNvSpPr/>
      </dsp:nvSpPr>
      <dsp:spPr>
        <a:xfrm>
          <a:off x="0" y="3512350"/>
          <a:ext cx="9258755" cy="11114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effectLst/>
              <a:latin typeface="Congenial" panose="02000503040000020004" pitchFamily="2" charset="0"/>
            </a:rPr>
            <a:t>The older pupils get, the more they are required  to rely on their understanding of language and this results in increased frustration and anxiety.</a:t>
          </a:r>
        </a:p>
      </dsp:txBody>
      <dsp:txXfrm>
        <a:off x="54259" y="3566609"/>
        <a:ext cx="9150237" cy="1002981"/>
      </dsp:txXfrm>
    </dsp:sp>
    <dsp:sp modelId="{BAB2FDFE-0CA4-4C2C-8B19-1306DE60BBB3}">
      <dsp:nvSpPr>
        <dsp:cNvPr id="0" name=""/>
        <dsp:cNvSpPr/>
      </dsp:nvSpPr>
      <dsp:spPr>
        <a:xfrm>
          <a:off x="0" y="4678570"/>
          <a:ext cx="9258755" cy="11114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effectLst/>
              <a:latin typeface="Congenial" panose="02000503040000020004" pitchFamily="2" charset="0"/>
            </a:rPr>
            <a:t>When young people struggle to understand what other people are trying to say it can be challenging to support or comfort a child when they are distressed. When we try to comfort with lots of words this can overwhelm children who are already anxious. </a:t>
          </a:r>
        </a:p>
      </dsp:txBody>
      <dsp:txXfrm>
        <a:off x="54259" y="4732829"/>
        <a:ext cx="9150237" cy="100298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30C6E-6912-4E0C-8632-1FD5447CCF1C}">
      <dsp:nvSpPr>
        <dsp:cNvPr id="0" name=""/>
        <dsp:cNvSpPr/>
      </dsp:nvSpPr>
      <dsp:spPr>
        <a:xfrm>
          <a:off x="0" y="120757"/>
          <a:ext cx="5792225" cy="691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t>Questions to Consider...</a:t>
          </a:r>
        </a:p>
      </dsp:txBody>
      <dsp:txXfrm>
        <a:off x="0" y="120757"/>
        <a:ext cx="5792225" cy="691200"/>
      </dsp:txXfrm>
    </dsp:sp>
    <dsp:sp modelId="{BC3A562C-D470-499A-8010-80D70F38B09F}">
      <dsp:nvSpPr>
        <dsp:cNvPr id="0" name=""/>
        <dsp:cNvSpPr/>
      </dsp:nvSpPr>
      <dsp:spPr>
        <a:xfrm>
          <a:off x="0" y="811957"/>
          <a:ext cx="5792225" cy="47433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i="1" kern="1200">
              <a:latin typeface="hero-new"/>
            </a:rPr>
            <a:t>Is the anxiety higher when a young person is required to process a lot of language?</a:t>
          </a:r>
        </a:p>
        <a:p>
          <a:pPr marL="228600" lvl="1" indent="-228600" algn="l" defTabSz="1066800">
            <a:lnSpc>
              <a:spcPct val="90000"/>
            </a:lnSpc>
            <a:spcBef>
              <a:spcPct val="0"/>
            </a:spcBef>
            <a:spcAft>
              <a:spcPct val="15000"/>
            </a:spcAft>
            <a:buChar char="•"/>
          </a:pPr>
          <a:r>
            <a:rPr lang="en-GB" sz="2400" i="1" kern="1200">
              <a:latin typeface="hero-new"/>
            </a:rPr>
            <a:t>Is the anxiety higher during group discussion?</a:t>
          </a:r>
        </a:p>
        <a:p>
          <a:pPr marL="228600" lvl="1" indent="-228600" algn="l" defTabSz="1066800">
            <a:lnSpc>
              <a:spcPct val="90000"/>
            </a:lnSpc>
            <a:spcBef>
              <a:spcPct val="0"/>
            </a:spcBef>
            <a:spcAft>
              <a:spcPct val="15000"/>
            </a:spcAft>
            <a:buChar char="•"/>
          </a:pPr>
          <a:r>
            <a:rPr lang="en-GB" sz="2400" i="1" kern="1200">
              <a:latin typeface="hero-new"/>
            </a:rPr>
            <a:t>Does the young person struggle engaging in conversation?</a:t>
          </a:r>
        </a:p>
        <a:p>
          <a:pPr marL="228600" lvl="1" indent="-228600" algn="l" defTabSz="1066800">
            <a:lnSpc>
              <a:spcPct val="90000"/>
            </a:lnSpc>
            <a:spcBef>
              <a:spcPct val="0"/>
            </a:spcBef>
            <a:spcAft>
              <a:spcPct val="15000"/>
            </a:spcAft>
            <a:buChar char="•"/>
          </a:pPr>
          <a:r>
            <a:rPr lang="en-GB" sz="2400" i="1" kern="1200">
              <a:latin typeface="hero-new"/>
            </a:rPr>
            <a:t>Is the young person anxious when they struggle to get their point of view across?</a:t>
          </a:r>
        </a:p>
        <a:p>
          <a:pPr marL="228600" lvl="1" indent="-228600" algn="l" defTabSz="1066800">
            <a:lnSpc>
              <a:spcPct val="90000"/>
            </a:lnSpc>
            <a:spcBef>
              <a:spcPct val="0"/>
            </a:spcBef>
            <a:spcAft>
              <a:spcPct val="15000"/>
            </a:spcAft>
            <a:buChar char="•"/>
          </a:pPr>
          <a:r>
            <a:rPr lang="en-GB" sz="2400" i="1" kern="1200">
              <a:latin typeface="hero-new"/>
            </a:rPr>
            <a:t>Is anxiety higher when the young person is interacting with people who may not understand their speech?</a:t>
          </a:r>
        </a:p>
        <a:p>
          <a:pPr marL="228600" lvl="1" indent="-228600" algn="l" defTabSz="1066800">
            <a:lnSpc>
              <a:spcPct val="90000"/>
            </a:lnSpc>
            <a:spcBef>
              <a:spcPct val="0"/>
            </a:spcBef>
            <a:spcAft>
              <a:spcPct val="15000"/>
            </a:spcAft>
            <a:buChar char="•"/>
          </a:pPr>
          <a:endParaRPr lang="en-GB" sz="2400" i="1" kern="1200">
            <a:latin typeface="hero-new"/>
          </a:endParaRPr>
        </a:p>
      </dsp:txBody>
      <dsp:txXfrm>
        <a:off x="0" y="811957"/>
        <a:ext cx="5792225" cy="474336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84539-179F-461D-87F2-4B11BCE88C54}">
      <dsp:nvSpPr>
        <dsp:cNvPr id="0" name=""/>
        <dsp:cNvSpPr/>
      </dsp:nvSpPr>
      <dsp:spPr>
        <a:xfrm>
          <a:off x="0" y="733345"/>
          <a:ext cx="1782307" cy="10693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effectLst/>
              <a:latin typeface="hero-new"/>
            </a:rPr>
            <a:t>YP finds it difficult to process and use language.</a:t>
          </a:r>
        </a:p>
      </dsp:txBody>
      <dsp:txXfrm>
        <a:off x="0" y="733345"/>
        <a:ext cx="1782307" cy="1069384"/>
      </dsp:txXfrm>
    </dsp:sp>
    <dsp:sp modelId="{F55813ED-A5B3-4597-9480-C7791AA63755}">
      <dsp:nvSpPr>
        <dsp:cNvPr id="0" name=""/>
        <dsp:cNvSpPr/>
      </dsp:nvSpPr>
      <dsp:spPr>
        <a:xfrm>
          <a:off x="1960537" y="733345"/>
          <a:ext cx="1782307" cy="10693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effectLst/>
              <a:latin typeface="hero-new"/>
            </a:rPr>
            <a:t>YP struggles with vocabulary or finding the right word.</a:t>
          </a:r>
        </a:p>
      </dsp:txBody>
      <dsp:txXfrm>
        <a:off x="1960537" y="733345"/>
        <a:ext cx="1782307" cy="1069384"/>
      </dsp:txXfrm>
    </dsp:sp>
    <dsp:sp modelId="{B10AA026-2AFC-40DB-AD40-28143825C9B0}">
      <dsp:nvSpPr>
        <dsp:cNvPr id="0" name=""/>
        <dsp:cNvSpPr/>
      </dsp:nvSpPr>
      <dsp:spPr>
        <a:xfrm>
          <a:off x="3921075" y="733345"/>
          <a:ext cx="1782307" cy="10693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effectLst/>
              <a:latin typeface="hero-new"/>
            </a:rPr>
            <a:t>Often uses short, simplifies sentences.</a:t>
          </a:r>
        </a:p>
      </dsp:txBody>
      <dsp:txXfrm>
        <a:off x="3921075" y="733345"/>
        <a:ext cx="1782307" cy="1069384"/>
      </dsp:txXfrm>
    </dsp:sp>
    <dsp:sp modelId="{B232CD70-8E4A-406F-B6C3-B744BE22FAC7}">
      <dsp:nvSpPr>
        <dsp:cNvPr id="0" name=""/>
        <dsp:cNvSpPr/>
      </dsp:nvSpPr>
      <dsp:spPr>
        <a:xfrm>
          <a:off x="0" y="1980960"/>
          <a:ext cx="1782307" cy="10693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effectLst/>
              <a:latin typeface="hero-new"/>
            </a:rPr>
            <a:t>YP can become frustrated / anxious when asked to explain an answer or knowledge. </a:t>
          </a:r>
        </a:p>
      </dsp:txBody>
      <dsp:txXfrm>
        <a:off x="0" y="1980960"/>
        <a:ext cx="1782307" cy="1069384"/>
      </dsp:txXfrm>
    </dsp:sp>
    <dsp:sp modelId="{9345C913-1A2A-40CE-9896-51D49A9A8544}">
      <dsp:nvSpPr>
        <dsp:cNvPr id="0" name=""/>
        <dsp:cNvSpPr/>
      </dsp:nvSpPr>
      <dsp:spPr>
        <a:xfrm>
          <a:off x="1960537" y="1980960"/>
          <a:ext cx="1782307" cy="106938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effectLst/>
              <a:latin typeface="hero-new"/>
            </a:rPr>
            <a:t>YP may appear to tune out when others are speaking as it is difficult to process and understand </a:t>
          </a:r>
        </a:p>
      </dsp:txBody>
      <dsp:txXfrm>
        <a:off x="1960537" y="1980960"/>
        <a:ext cx="1782307" cy="1069384"/>
      </dsp:txXfrm>
    </dsp:sp>
    <dsp:sp modelId="{EE5835E6-05DF-47DB-8962-3C875090FC0F}">
      <dsp:nvSpPr>
        <dsp:cNvPr id="0" name=""/>
        <dsp:cNvSpPr/>
      </dsp:nvSpPr>
      <dsp:spPr>
        <a:xfrm>
          <a:off x="3921075" y="1980960"/>
          <a:ext cx="1782307" cy="10693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effectLst/>
              <a:latin typeface="hero-new"/>
            </a:rPr>
            <a:t>Taking things literally and not understanding abstract concepts.</a:t>
          </a:r>
        </a:p>
      </dsp:txBody>
      <dsp:txXfrm>
        <a:off x="3921075" y="1980960"/>
        <a:ext cx="1782307" cy="1069384"/>
      </dsp:txXfrm>
    </dsp:sp>
    <dsp:sp modelId="{00A813B6-35ED-45B1-AB5A-3B8DB61CC272}">
      <dsp:nvSpPr>
        <dsp:cNvPr id="0" name=""/>
        <dsp:cNvSpPr/>
      </dsp:nvSpPr>
      <dsp:spPr>
        <a:xfrm>
          <a:off x="0" y="3228575"/>
          <a:ext cx="1782307" cy="10693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effectLst/>
              <a:latin typeface="hero-new"/>
            </a:rPr>
            <a:t>Needing extra time to process information or answer questions.</a:t>
          </a:r>
          <a:endParaRPr lang="en-US" sz="1400" b="0" i="0" kern="1200" dirty="0">
            <a:effectLst/>
            <a:latin typeface="hero-new"/>
          </a:endParaRPr>
        </a:p>
      </dsp:txBody>
      <dsp:txXfrm>
        <a:off x="0" y="3228575"/>
        <a:ext cx="1782307" cy="1069384"/>
      </dsp:txXfrm>
    </dsp:sp>
    <dsp:sp modelId="{E85EA483-2F74-4154-B815-1EC1F06C5C00}">
      <dsp:nvSpPr>
        <dsp:cNvPr id="0" name=""/>
        <dsp:cNvSpPr/>
      </dsp:nvSpPr>
      <dsp:spPr>
        <a:xfrm>
          <a:off x="1960537" y="3228575"/>
          <a:ext cx="1782307" cy="10693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effectLst/>
              <a:latin typeface="hero-new"/>
            </a:rPr>
            <a:t>Repeating what others say to them (this is called echolalia).</a:t>
          </a:r>
        </a:p>
      </dsp:txBody>
      <dsp:txXfrm>
        <a:off x="1960537" y="3228575"/>
        <a:ext cx="1782307" cy="1069384"/>
      </dsp:txXfrm>
    </dsp:sp>
    <dsp:sp modelId="{8211F535-CA42-455E-8FB6-BB26FD4CC512}">
      <dsp:nvSpPr>
        <dsp:cNvPr id="0" name=""/>
        <dsp:cNvSpPr/>
      </dsp:nvSpPr>
      <dsp:spPr>
        <a:xfrm>
          <a:off x="3921075" y="3228575"/>
          <a:ext cx="1782307" cy="10693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effectLst/>
              <a:latin typeface="hero-new"/>
            </a:rPr>
            <a:t>Needing extra time to process information or answer questions.</a:t>
          </a:r>
          <a:endParaRPr lang="en-US" sz="1400" b="0" i="0" kern="1200" dirty="0">
            <a:effectLst/>
            <a:latin typeface="hero-new"/>
          </a:endParaRPr>
        </a:p>
      </dsp:txBody>
      <dsp:txXfrm>
        <a:off x="3921075" y="3228575"/>
        <a:ext cx="1782307" cy="106938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617DD-BBDA-4641-9841-9A161425DC89}">
      <dsp:nvSpPr>
        <dsp:cNvPr id="0" name=""/>
        <dsp:cNvSpPr/>
      </dsp:nvSpPr>
      <dsp:spPr>
        <a:xfrm>
          <a:off x="0" y="116278"/>
          <a:ext cx="10721499" cy="1076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latin typeface="Congenial" panose="02000503040000020004" pitchFamily="2" charset="0"/>
            </a:rPr>
            <a:t>Use Visual Supports. Autistic young people tend to be visual learners and will find it easier to understand information when it is visually represented using photographs, drawings, diagrams, symbols or physical demonstrations. </a:t>
          </a:r>
        </a:p>
      </dsp:txBody>
      <dsp:txXfrm>
        <a:off x="52546" y="168824"/>
        <a:ext cx="10616407" cy="97130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617DD-BBDA-4641-9841-9A161425DC89}">
      <dsp:nvSpPr>
        <dsp:cNvPr id="0" name=""/>
        <dsp:cNvSpPr/>
      </dsp:nvSpPr>
      <dsp:spPr>
        <a:xfrm>
          <a:off x="0" y="86794"/>
          <a:ext cx="10137900" cy="102638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rPr>
            <a:t>Deliver information at a manageable pace – share one instruction, piece of information at a time. </a:t>
          </a:r>
        </a:p>
      </dsp:txBody>
      <dsp:txXfrm>
        <a:off x="50104" y="136898"/>
        <a:ext cx="10037692" cy="926174"/>
      </dsp:txXfrm>
    </dsp:sp>
    <dsp:sp modelId="{CA807744-D5C7-4FFE-8457-E73D0329C50A}">
      <dsp:nvSpPr>
        <dsp:cNvPr id="0" name=""/>
        <dsp:cNvSpPr/>
      </dsp:nvSpPr>
      <dsp:spPr>
        <a:xfrm>
          <a:off x="0" y="1176537"/>
          <a:ext cx="10137900" cy="102638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rPr>
            <a:t>Ensure you have the young person’s attention (make eye contact, address them by name, minimise distractions) and ask the child to repeat an instruction to check understanding. </a:t>
          </a:r>
        </a:p>
      </dsp:txBody>
      <dsp:txXfrm>
        <a:off x="50104" y="1226641"/>
        <a:ext cx="10037692" cy="926174"/>
      </dsp:txXfrm>
    </dsp:sp>
    <dsp:sp modelId="{8BE48B3F-FD89-4F21-8FA8-D9A2F370114D}">
      <dsp:nvSpPr>
        <dsp:cNvPr id="0" name=""/>
        <dsp:cNvSpPr/>
      </dsp:nvSpPr>
      <dsp:spPr>
        <a:xfrm>
          <a:off x="0" y="2266279"/>
          <a:ext cx="10137900" cy="10263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cs typeface="Arial" panose="020B0604020202020204" pitchFamily="34" charset="0"/>
            </a:rPr>
            <a:t>Social narratives/social stories, patient journey and comic strips help understanding situations and what is to be expected.</a:t>
          </a:r>
          <a:endParaRPr lang="en-GB" sz="2200" kern="1200" dirty="0">
            <a:latin typeface="Congenial" panose="02000503040000020004" pitchFamily="2" charset="0"/>
          </a:endParaRPr>
        </a:p>
      </dsp:txBody>
      <dsp:txXfrm>
        <a:off x="50104" y="2316383"/>
        <a:ext cx="10037692" cy="926174"/>
      </dsp:txXfrm>
    </dsp:sp>
    <dsp:sp modelId="{8A815CB6-D578-46D1-ADED-D88FA6156E3C}">
      <dsp:nvSpPr>
        <dsp:cNvPr id="0" name=""/>
        <dsp:cNvSpPr/>
      </dsp:nvSpPr>
      <dsp:spPr>
        <a:xfrm>
          <a:off x="0" y="3356022"/>
          <a:ext cx="10137900" cy="10263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GB" sz="2200" kern="1200" dirty="0">
              <a:latin typeface="Congenial" panose="02000503040000020004" pitchFamily="2" charset="0"/>
              <a:cs typeface="Arial" panose="020B0604020202020204" pitchFamily="34" charset="0"/>
            </a:rPr>
            <a:t>Try not to ask too many questions / use lots of words / jargon. </a:t>
          </a:r>
        </a:p>
      </dsp:txBody>
      <dsp:txXfrm>
        <a:off x="50104" y="3406126"/>
        <a:ext cx="10037692" cy="926174"/>
      </dsp:txXfrm>
    </dsp:sp>
    <dsp:sp modelId="{8DD9DDC9-FFB3-4C8C-9904-910F0275E303}">
      <dsp:nvSpPr>
        <dsp:cNvPr id="0" name=""/>
        <dsp:cNvSpPr/>
      </dsp:nvSpPr>
      <dsp:spPr>
        <a:xfrm>
          <a:off x="0" y="4445764"/>
          <a:ext cx="10137900" cy="102638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cs typeface="Arial" panose="020B0604020202020204" pitchFamily="34" charset="0"/>
            </a:rPr>
            <a:t>Give a 6-10 second processing time. </a:t>
          </a:r>
        </a:p>
      </dsp:txBody>
      <dsp:txXfrm>
        <a:off x="50104" y="4495868"/>
        <a:ext cx="10037692" cy="92617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B06CF-8B84-44DB-B95B-5F10B2B78890}">
      <dsp:nvSpPr>
        <dsp:cNvPr id="0" name=""/>
        <dsp:cNvSpPr/>
      </dsp:nvSpPr>
      <dsp:spPr>
        <a:xfrm>
          <a:off x="0" y="503556"/>
          <a:ext cx="11694088" cy="7464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1" kern="1200" dirty="0">
              <a:solidFill>
                <a:srgbClr val="3F3F3F"/>
              </a:solidFill>
              <a:effectLst/>
              <a:latin typeface="Congenial" panose="02000503040000020004" pitchFamily="2" charset="0"/>
            </a:rPr>
            <a:t>Children may struggle with both fine or gross motor skills. Affecting ability to perform in PE class, participate in a sport, use scissors, tying shoelaces or writing. </a:t>
          </a:r>
          <a:endParaRPr lang="en-US" sz="2200" b="0" i="1" kern="1200" dirty="0">
            <a:effectLst/>
            <a:latin typeface="Congenial" panose="02000503040000020004" pitchFamily="2" charset="0"/>
          </a:endParaRPr>
        </a:p>
      </dsp:txBody>
      <dsp:txXfrm>
        <a:off x="36439" y="539995"/>
        <a:ext cx="11621210" cy="673582"/>
      </dsp:txXfrm>
    </dsp:sp>
    <dsp:sp modelId="{DF668ECD-570D-41C4-AF64-BFFCE2B36DD5}">
      <dsp:nvSpPr>
        <dsp:cNvPr id="0" name=""/>
        <dsp:cNvSpPr/>
      </dsp:nvSpPr>
      <dsp:spPr>
        <a:xfrm>
          <a:off x="0" y="1313376"/>
          <a:ext cx="11694088" cy="7464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1" kern="1200" dirty="0">
              <a:effectLst/>
              <a:latin typeface="Congenial" panose="02000503040000020004" pitchFamily="2" charset="0"/>
            </a:rPr>
            <a:t>Children may struggle with organizing their time well.</a:t>
          </a:r>
        </a:p>
      </dsp:txBody>
      <dsp:txXfrm>
        <a:off x="36439" y="1349815"/>
        <a:ext cx="11621210" cy="673582"/>
      </dsp:txXfrm>
    </dsp:sp>
    <dsp:sp modelId="{876438AD-B47A-4D2F-B12A-5FFC274CB42C}">
      <dsp:nvSpPr>
        <dsp:cNvPr id="0" name=""/>
        <dsp:cNvSpPr/>
      </dsp:nvSpPr>
      <dsp:spPr>
        <a:xfrm>
          <a:off x="0" y="2123196"/>
          <a:ext cx="11694088" cy="746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1" kern="1200" dirty="0">
              <a:effectLst/>
              <a:latin typeface="Congenial" panose="02000503040000020004" pitchFamily="2" charset="0"/>
            </a:rPr>
            <a:t>Young people may spend a lot of time studying but focus on the wrong topic. </a:t>
          </a:r>
        </a:p>
      </dsp:txBody>
      <dsp:txXfrm>
        <a:off x="36439" y="2159635"/>
        <a:ext cx="11621210" cy="673582"/>
      </dsp:txXfrm>
    </dsp:sp>
    <dsp:sp modelId="{A5A56032-383E-4037-80CA-373F91CFAA24}">
      <dsp:nvSpPr>
        <dsp:cNvPr id="0" name=""/>
        <dsp:cNvSpPr/>
      </dsp:nvSpPr>
      <dsp:spPr>
        <a:xfrm>
          <a:off x="0" y="2933016"/>
          <a:ext cx="11694088" cy="746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1" kern="1200" dirty="0">
              <a:effectLst/>
              <a:latin typeface="Congenial" panose="02000503040000020004" pitchFamily="2" charset="0"/>
            </a:rPr>
            <a:t>Young people recall facts about a subject confidently but struggles to </a:t>
          </a:r>
          <a:r>
            <a:rPr lang="en-US" sz="2200" b="0" i="1" kern="1200" dirty="0" err="1">
              <a:effectLst/>
              <a:latin typeface="Congenial" panose="02000503040000020004" pitchFamily="2" charset="0"/>
            </a:rPr>
            <a:t>organise</a:t>
          </a:r>
          <a:r>
            <a:rPr lang="en-US" sz="2200" b="0" i="1" kern="1200" dirty="0">
              <a:effectLst/>
              <a:latin typeface="Congenial" panose="02000503040000020004" pitchFamily="2" charset="0"/>
            </a:rPr>
            <a:t> thoughts to write an essay about it. </a:t>
          </a:r>
        </a:p>
      </dsp:txBody>
      <dsp:txXfrm>
        <a:off x="36439" y="2969455"/>
        <a:ext cx="11621210" cy="673582"/>
      </dsp:txXfrm>
    </dsp:sp>
    <dsp:sp modelId="{DB31D9F1-D4C7-4DB6-94F9-E592F8818D9E}">
      <dsp:nvSpPr>
        <dsp:cNvPr id="0" name=""/>
        <dsp:cNvSpPr/>
      </dsp:nvSpPr>
      <dsp:spPr>
        <a:xfrm>
          <a:off x="0" y="3742836"/>
          <a:ext cx="11694088" cy="7464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1" kern="1200" dirty="0">
              <a:effectLst/>
              <a:latin typeface="Congenial" panose="02000503040000020004" pitchFamily="2" charset="0"/>
            </a:rPr>
            <a:t>Autistic young people will read fluently and accurately but can struggle understanding what they have read. </a:t>
          </a:r>
        </a:p>
      </dsp:txBody>
      <dsp:txXfrm>
        <a:off x="36439" y="3779275"/>
        <a:ext cx="11621210" cy="673582"/>
      </dsp:txXfrm>
    </dsp:sp>
    <dsp:sp modelId="{5CF09418-5DE7-4880-87D6-9C1CFD6C76B3}">
      <dsp:nvSpPr>
        <dsp:cNvPr id="0" name=""/>
        <dsp:cNvSpPr/>
      </dsp:nvSpPr>
      <dsp:spPr>
        <a:xfrm>
          <a:off x="0" y="4552656"/>
          <a:ext cx="11694088" cy="7464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1" kern="1200" dirty="0">
              <a:effectLst/>
              <a:latin typeface="Congenial" panose="02000503040000020004" pitchFamily="2" charset="0"/>
            </a:rPr>
            <a:t>Often, when video gaming young people can become quickly frustrated if there is a glitch, the game doesn’t go the way they were expecting or it does not save properly. </a:t>
          </a:r>
        </a:p>
      </dsp:txBody>
      <dsp:txXfrm>
        <a:off x="36439" y="4589095"/>
        <a:ext cx="11621210" cy="67358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30C6E-6912-4E0C-8632-1FD5447CCF1C}">
      <dsp:nvSpPr>
        <dsp:cNvPr id="0" name=""/>
        <dsp:cNvSpPr/>
      </dsp:nvSpPr>
      <dsp:spPr>
        <a:xfrm>
          <a:off x="0" y="88246"/>
          <a:ext cx="5792225" cy="63360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dirty="0"/>
            <a:t>Questions to Consider...</a:t>
          </a:r>
        </a:p>
      </dsp:txBody>
      <dsp:txXfrm>
        <a:off x="0" y="88246"/>
        <a:ext cx="5792225" cy="633600"/>
      </dsp:txXfrm>
    </dsp:sp>
    <dsp:sp modelId="{BC3A562C-D470-499A-8010-80D70F38B09F}">
      <dsp:nvSpPr>
        <dsp:cNvPr id="0" name=""/>
        <dsp:cNvSpPr/>
      </dsp:nvSpPr>
      <dsp:spPr>
        <a:xfrm>
          <a:off x="0" y="799627"/>
          <a:ext cx="5792225" cy="471041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i="1" kern="1200" dirty="0">
              <a:latin typeface="hero-new"/>
            </a:rPr>
            <a:t>Is the anxiety higher at school than at home?</a:t>
          </a:r>
        </a:p>
        <a:p>
          <a:pPr marL="228600" lvl="1" indent="-228600" algn="l" defTabSz="977900">
            <a:lnSpc>
              <a:spcPct val="90000"/>
            </a:lnSpc>
            <a:spcBef>
              <a:spcPct val="0"/>
            </a:spcBef>
            <a:spcAft>
              <a:spcPct val="15000"/>
            </a:spcAft>
            <a:buChar char="•"/>
          </a:pPr>
          <a:r>
            <a:rPr lang="en-GB" sz="2200" i="1" kern="1200" dirty="0">
              <a:latin typeface="hero-new"/>
            </a:rPr>
            <a:t>Is the anxiety higher during homework completion?</a:t>
          </a:r>
        </a:p>
        <a:p>
          <a:pPr marL="228600" lvl="1" indent="-228600" algn="l" defTabSz="977900">
            <a:lnSpc>
              <a:spcPct val="90000"/>
            </a:lnSpc>
            <a:spcBef>
              <a:spcPct val="0"/>
            </a:spcBef>
            <a:spcAft>
              <a:spcPct val="15000"/>
            </a:spcAft>
            <a:buChar char="•"/>
          </a:pPr>
          <a:r>
            <a:rPr lang="en-GB" sz="2200" i="1" kern="1200" dirty="0">
              <a:latin typeface="hero-new"/>
            </a:rPr>
            <a:t>Is the anxiety higher during fine-motor tasks? (cutting with scissors, tying shoelaces or writing)</a:t>
          </a:r>
        </a:p>
        <a:p>
          <a:pPr marL="228600" lvl="1" indent="-228600" algn="l" defTabSz="977900">
            <a:lnSpc>
              <a:spcPct val="90000"/>
            </a:lnSpc>
            <a:spcBef>
              <a:spcPct val="0"/>
            </a:spcBef>
            <a:spcAft>
              <a:spcPct val="15000"/>
            </a:spcAft>
            <a:buChar char="•"/>
          </a:pPr>
          <a:r>
            <a:rPr lang="en-GB" sz="2200" i="1" kern="1200" dirty="0">
              <a:latin typeface="hero-new"/>
            </a:rPr>
            <a:t>Is the anxiety higher during gross-motor activities? (Doing sports, physical activity)</a:t>
          </a:r>
        </a:p>
        <a:p>
          <a:pPr marL="228600" lvl="1" indent="-228600" algn="l" defTabSz="977900">
            <a:lnSpc>
              <a:spcPct val="90000"/>
            </a:lnSpc>
            <a:spcBef>
              <a:spcPct val="0"/>
            </a:spcBef>
            <a:spcAft>
              <a:spcPct val="15000"/>
            </a:spcAft>
            <a:buChar char="•"/>
          </a:pPr>
          <a:r>
            <a:rPr lang="en-GB" sz="2200" i="1" kern="1200" dirty="0">
              <a:latin typeface="hero-new"/>
            </a:rPr>
            <a:t>Is there frustration / anxiety around writing or reading?</a:t>
          </a:r>
        </a:p>
        <a:p>
          <a:pPr marL="228600" lvl="1" indent="-228600" algn="l" defTabSz="977900">
            <a:lnSpc>
              <a:spcPct val="90000"/>
            </a:lnSpc>
            <a:spcBef>
              <a:spcPct val="0"/>
            </a:spcBef>
            <a:spcAft>
              <a:spcPct val="15000"/>
            </a:spcAft>
            <a:buChar char="•"/>
          </a:pPr>
          <a:r>
            <a:rPr lang="en-GB" sz="2200" i="1" kern="1200" dirty="0">
              <a:latin typeface="hero-new"/>
            </a:rPr>
            <a:t>Is anxiety higher during a particular subject or during a particular kind of task?</a:t>
          </a:r>
        </a:p>
        <a:p>
          <a:pPr marL="228600" lvl="1" indent="-228600" algn="l" defTabSz="977900">
            <a:lnSpc>
              <a:spcPct val="90000"/>
            </a:lnSpc>
            <a:spcBef>
              <a:spcPct val="0"/>
            </a:spcBef>
            <a:spcAft>
              <a:spcPct val="15000"/>
            </a:spcAft>
            <a:buChar char="•"/>
          </a:pPr>
          <a:endParaRPr lang="en-GB" sz="2200" i="1" kern="1200" dirty="0">
            <a:latin typeface="hero-new"/>
          </a:endParaRPr>
        </a:p>
      </dsp:txBody>
      <dsp:txXfrm>
        <a:off x="0" y="799627"/>
        <a:ext cx="5792225" cy="471041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84539-179F-461D-87F2-4B11BCE88C54}">
      <dsp:nvSpPr>
        <dsp:cNvPr id="0" name=""/>
        <dsp:cNvSpPr/>
      </dsp:nvSpPr>
      <dsp:spPr>
        <a:xfrm>
          <a:off x="211231" y="928"/>
          <a:ext cx="2514724" cy="15088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effectLst/>
              <a:latin typeface="hero-new"/>
            </a:rPr>
            <a:t>YP finds it difficult to complete fine-motor skill tasks like tying shoelaces, cutting things out , writing and riding a bike. </a:t>
          </a:r>
        </a:p>
      </dsp:txBody>
      <dsp:txXfrm>
        <a:off x="211231" y="928"/>
        <a:ext cx="2514724" cy="1508834"/>
      </dsp:txXfrm>
    </dsp:sp>
    <dsp:sp modelId="{F55813ED-A5B3-4597-9480-C7791AA63755}">
      <dsp:nvSpPr>
        <dsp:cNvPr id="0" name=""/>
        <dsp:cNvSpPr/>
      </dsp:nvSpPr>
      <dsp:spPr>
        <a:xfrm>
          <a:off x="2977427" y="928"/>
          <a:ext cx="2514724" cy="150883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effectLst/>
              <a:latin typeface="hero-new"/>
            </a:rPr>
            <a:t>YP struggles with concentrating or organizing their time well. </a:t>
          </a:r>
        </a:p>
      </dsp:txBody>
      <dsp:txXfrm>
        <a:off x="2977427" y="928"/>
        <a:ext cx="2514724" cy="1508834"/>
      </dsp:txXfrm>
    </dsp:sp>
    <dsp:sp modelId="{B10AA026-2AFC-40DB-AD40-28143825C9B0}">
      <dsp:nvSpPr>
        <dsp:cNvPr id="0" name=""/>
        <dsp:cNvSpPr/>
      </dsp:nvSpPr>
      <dsp:spPr>
        <a:xfrm>
          <a:off x="211231" y="1761235"/>
          <a:ext cx="2514724" cy="150883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effectLst/>
              <a:latin typeface="hero-new"/>
            </a:rPr>
            <a:t>YP feels Frustration with tasks like homework and this often leads to avoidance of tasks</a:t>
          </a:r>
        </a:p>
      </dsp:txBody>
      <dsp:txXfrm>
        <a:off x="211231" y="1761235"/>
        <a:ext cx="2514724" cy="1508834"/>
      </dsp:txXfrm>
    </dsp:sp>
    <dsp:sp modelId="{B232CD70-8E4A-406F-B6C3-B744BE22FAC7}">
      <dsp:nvSpPr>
        <dsp:cNvPr id="0" name=""/>
        <dsp:cNvSpPr/>
      </dsp:nvSpPr>
      <dsp:spPr>
        <a:xfrm>
          <a:off x="2977427" y="1761235"/>
          <a:ext cx="2514724" cy="15088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effectLst/>
              <a:latin typeface="hero-new"/>
            </a:rPr>
            <a:t>YP can become frustrated / anxious when making mistakes / errors.</a:t>
          </a:r>
        </a:p>
      </dsp:txBody>
      <dsp:txXfrm>
        <a:off x="2977427" y="1761235"/>
        <a:ext cx="2514724" cy="1508834"/>
      </dsp:txXfrm>
    </dsp:sp>
    <dsp:sp modelId="{9345C913-1A2A-40CE-9896-51D49A9A8544}">
      <dsp:nvSpPr>
        <dsp:cNvPr id="0" name=""/>
        <dsp:cNvSpPr/>
      </dsp:nvSpPr>
      <dsp:spPr>
        <a:xfrm>
          <a:off x="1594329" y="3521542"/>
          <a:ext cx="2514724" cy="15088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effectLst/>
              <a:latin typeface="hero-new"/>
            </a:rPr>
            <a:t>YP may find it difficult to complete gross-motor tasks like catching a ball, running and playing sports.</a:t>
          </a:r>
        </a:p>
      </dsp:txBody>
      <dsp:txXfrm>
        <a:off x="1594329" y="3521542"/>
        <a:ext cx="2514724" cy="150883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F82F5-7340-49E3-B483-62DDA46C00A3}">
      <dsp:nvSpPr>
        <dsp:cNvPr id="0" name=""/>
        <dsp:cNvSpPr/>
      </dsp:nvSpPr>
      <dsp:spPr>
        <a:xfrm>
          <a:off x="0" y="792633"/>
          <a:ext cx="10137900" cy="74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rPr>
            <a:t>Seek support from school to discuss concerns about learning. </a:t>
          </a:r>
        </a:p>
      </dsp:txBody>
      <dsp:txXfrm>
        <a:off x="36321" y="828954"/>
        <a:ext cx="10065258" cy="671404"/>
      </dsp:txXfrm>
    </dsp:sp>
    <dsp:sp modelId="{E0489C24-418E-4E03-8E28-CFCC0A879D35}">
      <dsp:nvSpPr>
        <dsp:cNvPr id="0" name=""/>
        <dsp:cNvSpPr/>
      </dsp:nvSpPr>
      <dsp:spPr>
        <a:xfrm>
          <a:off x="0" y="1600040"/>
          <a:ext cx="10137900" cy="74404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latin typeface="Congenial" panose="02000503040000020004" pitchFamily="2" charset="0"/>
            </a:rPr>
            <a:t>Consider </a:t>
          </a:r>
          <a:r>
            <a:rPr lang="en-GB" sz="2200" kern="1200" dirty="0">
              <a:latin typeface="Congenial" panose="02000503040000020004" pitchFamily="2" charset="0"/>
            </a:rPr>
            <a:t>the timing of Tasks – time of day, after a snack, earlier in the week, avoiding last minute. </a:t>
          </a:r>
        </a:p>
      </dsp:txBody>
      <dsp:txXfrm>
        <a:off x="36321" y="1636361"/>
        <a:ext cx="10065258" cy="671404"/>
      </dsp:txXfrm>
    </dsp:sp>
    <dsp:sp modelId="{FD596536-B394-484A-BED6-68305A5F78CE}">
      <dsp:nvSpPr>
        <dsp:cNvPr id="0" name=""/>
        <dsp:cNvSpPr/>
      </dsp:nvSpPr>
      <dsp:spPr>
        <a:xfrm>
          <a:off x="0" y="2407447"/>
          <a:ext cx="10137900" cy="7440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rPr>
            <a:t>Ensure young people know who, when and how to ask for help in different situations. Think about when they may struggle and who can help. </a:t>
          </a:r>
        </a:p>
      </dsp:txBody>
      <dsp:txXfrm>
        <a:off x="36321" y="2443768"/>
        <a:ext cx="10065258" cy="671404"/>
      </dsp:txXfrm>
    </dsp:sp>
    <dsp:sp modelId="{01CE6E91-C625-4BB9-8D20-69EA8B77165F}">
      <dsp:nvSpPr>
        <dsp:cNvPr id="0" name=""/>
        <dsp:cNvSpPr/>
      </dsp:nvSpPr>
      <dsp:spPr>
        <a:xfrm>
          <a:off x="0" y="3214854"/>
          <a:ext cx="10137900" cy="74404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rPr>
            <a:t>Support children to develop time management skills by planning out when homework is due and when they will complete it. </a:t>
          </a:r>
        </a:p>
      </dsp:txBody>
      <dsp:txXfrm>
        <a:off x="36321" y="3251175"/>
        <a:ext cx="10065258" cy="671404"/>
      </dsp:txXfrm>
    </dsp:sp>
    <dsp:sp modelId="{2C1FAA13-1FED-4369-ACF6-21339D858233}">
      <dsp:nvSpPr>
        <dsp:cNvPr id="0" name=""/>
        <dsp:cNvSpPr/>
      </dsp:nvSpPr>
      <dsp:spPr>
        <a:xfrm>
          <a:off x="0" y="4022261"/>
          <a:ext cx="10137900" cy="7440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latin typeface="Congenial" panose="02000503040000020004" pitchFamily="2" charset="0"/>
            </a:rPr>
            <a:t>Plan the time they will spend on a task, using a visual timer or clock and follow tasks with a relaxing, enjoyable activity. </a:t>
          </a:r>
        </a:p>
      </dsp:txBody>
      <dsp:txXfrm>
        <a:off x="36321" y="4058582"/>
        <a:ext cx="10065258" cy="671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EE5F0-952E-4622-B1AD-1B391F650C0E}">
      <dsp:nvSpPr>
        <dsp:cNvPr id="0" name=""/>
        <dsp:cNvSpPr/>
      </dsp:nvSpPr>
      <dsp:spPr>
        <a:xfrm>
          <a:off x="0" y="106770"/>
          <a:ext cx="7550122" cy="662400"/>
        </a:xfrm>
        <a:prstGeom prst="rect">
          <a:avLst/>
        </a:prstGeom>
        <a:solidFill>
          <a:schemeClr val="accent3"/>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GB" sz="2300" kern="1200"/>
            <a:t>INTERNAL PRESENTATION</a:t>
          </a:r>
        </a:p>
      </dsp:txBody>
      <dsp:txXfrm>
        <a:off x="0" y="106770"/>
        <a:ext cx="7550122" cy="662400"/>
      </dsp:txXfrm>
    </dsp:sp>
    <dsp:sp modelId="{07F6CA33-3BBD-464D-9E21-F11B2D08DCAF}">
      <dsp:nvSpPr>
        <dsp:cNvPr id="0" name=""/>
        <dsp:cNvSpPr/>
      </dsp:nvSpPr>
      <dsp:spPr>
        <a:xfrm>
          <a:off x="0" y="769170"/>
          <a:ext cx="7550122" cy="5429610"/>
        </a:xfrm>
        <a:prstGeom prst="rect">
          <a:avLst/>
        </a:prstGeom>
        <a:solidFill>
          <a:schemeClr val="accent3">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1" i="0" kern="1200" dirty="0">
              <a:effectLst/>
              <a:latin typeface="hero-new"/>
            </a:rPr>
            <a:t>Autistic traits are camouflaged (masked) and </a:t>
          </a:r>
          <a:r>
            <a:rPr lang="en-US" sz="2300" b="1" i="0" kern="1200" dirty="0" err="1">
              <a:effectLst/>
              <a:latin typeface="hero-new"/>
            </a:rPr>
            <a:t>internalised</a:t>
          </a:r>
          <a:r>
            <a:rPr lang="en-US" sz="2300" b="1" i="0" kern="1200" dirty="0">
              <a:effectLst/>
              <a:latin typeface="hero-new"/>
            </a:rPr>
            <a:t> to help them fit in with their peers.</a:t>
          </a:r>
          <a:endParaRPr lang="en-GB" sz="2300" kern="1200" dirty="0"/>
        </a:p>
        <a:p>
          <a:pPr marL="228600" lvl="1" indent="-228600" algn="l" defTabSz="1022350">
            <a:lnSpc>
              <a:spcPct val="90000"/>
            </a:lnSpc>
            <a:spcBef>
              <a:spcPct val="0"/>
            </a:spcBef>
            <a:spcAft>
              <a:spcPct val="15000"/>
            </a:spcAft>
            <a:buChar char="•"/>
          </a:pPr>
          <a:r>
            <a:rPr lang="en-US" sz="2300" b="1" i="0" kern="1200">
              <a:effectLst/>
              <a:latin typeface="hero-new"/>
            </a:rPr>
            <a:t>Can be a conscious or unconscious decision to avoid the stigma of being autistic or different.</a:t>
          </a:r>
          <a:endParaRPr lang="en-GB" sz="2300" kern="1200"/>
        </a:p>
        <a:p>
          <a:pPr marL="228600" lvl="1" indent="-228600" algn="l" defTabSz="1022350">
            <a:lnSpc>
              <a:spcPct val="90000"/>
            </a:lnSpc>
            <a:spcBef>
              <a:spcPct val="0"/>
            </a:spcBef>
            <a:spcAft>
              <a:spcPct val="15000"/>
            </a:spcAft>
            <a:buChar char="•"/>
          </a:pPr>
          <a:r>
            <a:rPr lang="en-US" sz="2300" b="1" i="0" kern="1200">
              <a:effectLst/>
              <a:latin typeface="hero-new"/>
            </a:rPr>
            <a:t>Masking comes with a  high cost in terms of mental health and keeping a strong sense of identity.</a:t>
          </a:r>
          <a:endParaRPr lang="en-GB" sz="2300" kern="1200"/>
        </a:p>
        <a:p>
          <a:pPr marL="228600" lvl="1" indent="-228600" algn="l" defTabSz="1022350">
            <a:lnSpc>
              <a:spcPct val="90000"/>
            </a:lnSpc>
            <a:spcBef>
              <a:spcPct val="0"/>
            </a:spcBef>
            <a:spcAft>
              <a:spcPct val="15000"/>
            </a:spcAft>
            <a:buChar char="•"/>
          </a:pPr>
          <a:r>
            <a:rPr lang="en-US" sz="2300" b="1" i="0" kern="1200">
              <a:effectLst/>
              <a:latin typeface="hero-new"/>
            </a:rPr>
            <a:t>It’s no coincidence that children and young people who present in an internal way are often  diagnosed autistic because they have reached breaking point.</a:t>
          </a:r>
          <a:endParaRPr lang="en-GB" sz="2300" kern="1200"/>
        </a:p>
        <a:p>
          <a:pPr marL="228600" lvl="1" indent="-228600" algn="l" defTabSz="1022350">
            <a:lnSpc>
              <a:spcPct val="90000"/>
            </a:lnSpc>
            <a:spcBef>
              <a:spcPct val="0"/>
            </a:spcBef>
            <a:spcAft>
              <a:spcPct val="15000"/>
            </a:spcAft>
            <a:buChar char="•"/>
          </a:pPr>
          <a:r>
            <a:rPr lang="en-US" sz="2300" b="1" i="0" kern="1200">
              <a:effectLst/>
              <a:latin typeface="hero-new"/>
            </a:rPr>
            <a:t>Autistic children who present in an internal way tend to behave much more passively as the aim is to be ignored. </a:t>
          </a:r>
          <a:endParaRPr lang="en-GB" sz="2300" kern="1200"/>
        </a:p>
        <a:p>
          <a:pPr marL="228600" lvl="1" indent="-228600" algn="l" defTabSz="1022350">
            <a:lnSpc>
              <a:spcPct val="90000"/>
            </a:lnSpc>
            <a:spcBef>
              <a:spcPct val="0"/>
            </a:spcBef>
            <a:spcAft>
              <a:spcPct val="15000"/>
            </a:spcAft>
            <a:buChar char="•"/>
          </a:pPr>
          <a:r>
            <a:rPr lang="en-US" sz="2300" b="1" i="0" kern="1200">
              <a:effectLst/>
              <a:latin typeface="hero-new"/>
            </a:rPr>
            <a:t>They are not causing a disruption, so the added incentive is not there for them to be referred, and frequently the signs are not spotted until mental health has deteriorated.</a:t>
          </a:r>
          <a:endParaRPr lang="en-GB" sz="2300" kern="1200"/>
        </a:p>
      </dsp:txBody>
      <dsp:txXfrm>
        <a:off x="0" y="769170"/>
        <a:ext cx="7550122" cy="542961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F82F5-7340-49E3-B483-62DDA46C00A3}">
      <dsp:nvSpPr>
        <dsp:cNvPr id="0" name=""/>
        <dsp:cNvSpPr/>
      </dsp:nvSpPr>
      <dsp:spPr>
        <a:xfrm>
          <a:off x="0" y="63453"/>
          <a:ext cx="9032362" cy="1579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Congenial" panose="02000503040000020004" pitchFamily="2" charset="0"/>
            </a:rPr>
            <a:t>Encourage time to relax. It is important to take a break from expectations to perform. This could include playing outside, reading, playing sport, games, spending time with a family pet or just relaxing.</a:t>
          </a:r>
        </a:p>
      </dsp:txBody>
      <dsp:txXfrm>
        <a:off x="77105" y="140558"/>
        <a:ext cx="8878152" cy="1425290"/>
      </dsp:txXfrm>
    </dsp:sp>
    <dsp:sp modelId="{DC9FF312-E661-4D6B-8FFF-DD4D376266CD}">
      <dsp:nvSpPr>
        <dsp:cNvPr id="0" name=""/>
        <dsp:cNvSpPr/>
      </dsp:nvSpPr>
      <dsp:spPr>
        <a:xfrm>
          <a:off x="0" y="1720713"/>
          <a:ext cx="9032362" cy="15795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Congenial" panose="02000503040000020004" pitchFamily="2" charset="0"/>
            </a:rPr>
            <a:t>Support young people with organisation by encouraging important items to be kept in the same place. </a:t>
          </a:r>
        </a:p>
      </dsp:txBody>
      <dsp:txXfrm>
        <a:off x="77105" y="1797818"/>
        <a:ext cx="8878152" cy="1425290"/>
      </dsp:txXfrm>
    </dsp:sp>
    <dsp:sp modelId="{B1C748C1-AC07-43F9-9D63-2A087DA4E298}">
      <dsp:nvSpPr>
        <dsp:cNvPr id="0" name=""/>
        <dsp:cNvSpPr/>
      </dsp:nvSpPr>
      <dsp:spPr>
        <a:xfrm>
          <a:off x="0" y="3377973"/>
          <a:ext cx="9032362" cy="15795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Congenial" panose="02000503040000020004" pitchFamily="2" charset="0"/>
            </a:rPr>
            <a:t>Use labels, visual checklists to support routines and organisation.  </a:t>
          </a:r>
        </a:p>
      </dsp:txBody>
      <dsp:txXfrm>
        <a:off x="77105" y="3455078"/>
        <a:ext cx="8878152" cy="14252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52E7E-D79D-4DB7-9617-45BF89B391E0}">
      <dsp:nvSpPr>
        <dsp:cNvPr id="0" name=""/>
        <dsp:cNvSpPr/>
      </dsp:nvSpPr>
      <dsp:spPr>
        <a:xfrm>
          <a:off x="0" y="141089"/>
          <a:ext cx="8891284" cy="8864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kern="1200">
              <a:latin typeface="Congenial" panose="02000503040000020004" pitchFamily="2" charset="0"/>
            </a:rPr>
            <a:t>Repetitive behaviours like re-reading the same book or re-watching the same film because it provides a sense of comfort and predictability.</a:t>
          </a:r>
          <a:endParaRPr lang="en-GB" sz="1900" kern="1200">
            <a:latin typeface="Congenial" panose="02000503040000020004" pitchFamily="2" charset="0"/>
          </a:endParaRPr>
        </a:p>
      </dsp:txBody>
      <dsp:txXfrm>
        <a:off x="43272" y="184361"/>
        <a:ext cx="8804740" cy="799877"/>
      </dsp:txXfrm>
    </dsp:sp>
    <dsp:sp modelId="{A6B05E9D-A83E-4932-B5DE-2217F800BB29}">
      <dsp:nvSpPr>
        <dsp:cNvPr id="0" name=""/>
        <dsp:cNvSpPr/>
      </dsp:nvSpPr>
      <dsp:spPr>
        <a:xfrm>
          <a:off x="0" y="1082230"/>
          <a:ext cx="8891284" cy="88642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ongenial" panose="02000503040000020004" pitchFamily="2" charset="0"/>
            </a:rPr>
            <a:t>Re-doing homework until it’s ‘perfect’ (as it is common for some autistic people to be perfectionists).</a:t>
          </a:r>
          <a:endParaRPr lang="en-GB" sz="1900" kern="1200">
            <a:latin typeface="Congenial" panose="02000503040000020004" pitchFamily="2" charset="0"/>
          </a:endParaRPr>
        </a:p>
      </dsp:txBody>
      <dsp:txXfrm>
        <a:off x="43272" y="1125502"/>
        <a:ext cx="8804740" cy="799877"/>
      </dsp:txXfrm>
    </dsp:sp>
    <dsp:sp modelId="{D5AE2FFC-3FCA-4C23-987C-F34F0F618823}">
      <dsp:nvSpPr>
        <dsp:cNvPr id="0" name=""/>
        <dsp:cNvSpPr/>
      </dsp:nvSpPr>
      <dsp:spPr>
        <a:xfrm>
          <a:off x="0" y="2023371"/>
          <a:ext cx="8891284" cy="88642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ongenial" panose="02000503040000020004" pitchFamily="2" charset="0"/>
            </a:rPr>
            <a:t>Increased anxiety and situational mutism (being unable to speak in situations which cause high anxiety or feeling unsafe). </a:t>
          </a:r>
          <a:endParaRPr lang="en-GB" sz="1900" kern="1200">
            <a:latin typeface="Congenial" panose="02000503040000020004" pitchFamily="2" charset="0"/>
          </a:endParaRPr>
        </a:p>
      </dsp:txBody>
      <dsp:txXfrm>
        <a:off x="43272" y="2066643"/>
        <a:ext cx="8804740" cy="799877"/>
      </dsp:txXfrm>
    </dsp:sp>
    <dsp:sp modelId="{B50522A3-8454-4DC9-9552-D58694771B89}">
      <dsp:nvSpPr>
        <dsp:cNvPr id="0" name=""/>
        <dsp:cNvSpPr/>
      </dsp:nvSpPr>
      <dsp:spPr>
        <a:xfrm>
          <a:off x="0" y="2964512"/>
          <a:ext cx="8891284" cy="88642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ongenial" panose="02000503040000020004" pitchFamily="2" charset="0"/>
            </a:rPr>
            <a:t>Keep it together all day at school, so to teachers there doesn’t seem to be a ‘problem’.  This emotion and anxiety may all be released in meltdowns, shutdowns or anxiety attacks when they get home. </a:t>
          </a:r>
          <a:endParaRPr lang="en-GB" sz="1900" kern="1200">
            <a:latin typeface="Congenial" panose="02000503040000020004" pitchFamily="2" charset="0"/>
          </a:endParaRPr>
        </a:p>
      </dsp:txBody>
      <dsp:txXfrm>
        <a:off x="43272" y="3007784"/>
        <a:ext cx="8804740" cy="799877"/>
      </dsp:txXfrm>
    </dsp:sp>
    <dsp:sp modelId="{183440EA-30B1-4608-A75D-974E401BE4A4}">
      <dsp:nvSpPr>
        <dsp:cNvPr id="0" name=""/>
        <dsp:cNvSpPr/>
      </dsp:nvSpPr>
      <dsp:spPr>
        <a:xfrm>
          <a:off x="0" y="3905654"/>
          <a:ext cx="8891284" cy="88642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ongenial" panose="02000503040000020004" pitchFamily="2" charset="0"/>
            </a:rPr>
            <a:t>Friendships can be very important and can also cause a great deal of anxiety, especially if there is conflict (Sedgewick, Hill and Pellicano, 2019). </a:t>
          </a:r>
          <a:endParaRPr lang="en-GB" sz="1900" kern="1200">
            <a:latin typeface="Congenial" panose="02000503040000020004" pitchFamily="2" charset="0"/>
          </a:endParaRPr>
        </a:p>
      </dsp:txBody>
      <dsp:txXfrm>
        <a:off x="43272" y="3948926"/>
        <a:ext cx="8804740" cy="799877"/>
      </dsp:txXfrm>
    </dsp:sp>
    <dsp:sp modelId="{D8E45656-9B10-4562-8617-C68D95D9B2AD}">
      <dsp:nvSpPr>
        <dsp:cNvPr id="0" name=""/>
        <dsp:cNvSpPr/>
      </dsp:nvSpPr>
      <dsp:spPr>
        <a:xfrm>
          <a:off x="0" y="4846795"/>
          <a:ext cx="8891284" cy="8864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ongenial" panose="02000503040000020004" pitchFamily="2" charset="0"/>
            </a:rPr>
            <a:t>It is common for them to have one or two strong friendships, but struggle socialising in groups. </a:t>
          </a:r>
        </a:p>
      </dsp:txBody>
      <dsp:txXfrm>
        <a:off x="43272" y="4890067"/>
        <a:ext cx="8804740" cy="7998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52E7E-D79D-4DB7-9617-45BF89B391E0}">
      <dsp:nvSpPr>
        <dsp:cNvPr id="0" name=""/>
        <dsp:cNvSpPr/>
      </dsp:nvSpPr>
      <dsp:spPr>
        <a:xfrm>
          <a:off x="0" y="302348"/>
          <a:ext cx="4948591"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b="0" i="0" kern="1200" dirty="0">
              <a:effectLst/>
              <a:latin typeface="hero-new"/>
            </a:rPr>
            <a:t>Taking things literally and not understanding abstract concepts.</a:t>
          </a:r>
          <a:endParaRPr lang="en-GB" sz="2600" kern="1200" dirty="0"/>
        </a:p>
      </dsp:txBody>
      <dsp:txXfrm>
        <a:off x="50489" y="352837"/>
        <a:ext cx="4847613" cy="933302"/>
      </dsp:txXfrm>
    </dsp:sp>
    <dsp:sp modelId="{0545DD7A-6026-4696-8510-161116E0E942}">
      <dsp:nvSpPr>
        <dsp:cNvPr id="0" name=""/>
        <dsp:cNvSpPr/>
      </dsp:nvSpPr>
      <dsp:spPr>
        <a:xfrm>
          <a:off x="0" y="1411508"/>
          <a:ext cx="4948591" cy="1034280"/>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dirty="0">
              <a:effectLst/>
              <a:latin typeface="hero-new"/>
            </a:rPr>
            <a:t>Needing extra time to process information or answer questions.</a:t>
          </a:r>
        </a:p>
      </dsp:txBody>
      <dsp:txXfrm>
        <a:off x="50489" y="1461997"/>
        <a:ext cx="4847613" cy="933302"/>
      </dsp:txXfrm>
    </dsp:sp>
    <dsp:sp modelId="{EBB9B185-6C94-4760-9232-55E96A239D71}">
      <dsp:nvSpPr>
        <dsp:cNvPr id="0" name=""/>
        <dsp:cNvSpPr/>
      </dsp:nvSpPr>
      <dsp:spPr>
        <a:xfrm>
          <a:off x="0" y="2520668"/>
          <a:ext cx="4948591" cy="103428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dirty="0">
              <a:effectLst/>
              <a:latin typeface="hero-new"/>
            </a:rPr>
            <a:t>Repeating what others say to them (this is called echolalia).</a:t>
          </a:r>
        </a:p>
      </dsp:txBody>
      <dsp:txXfrm>
        <a:off x="50489" y="2571157"/>
        <a:ext cx="4847613" cy="933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85761-513F-424F-A7EF-1A4B67DEF308}">
      <dsp:nvSpPr>
        <dsp:cNvPr id="0" name=""/>
        <dsp:cNvSpPr/>
      </dsp:nvSpPr>
      <dsp:spPr>
        <a:xfrm>
          <a:off x="6349" y="1738"/>
          <a:ext cx="2536031" cy="15216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effectLst/>
              <a:latin typeface="hero-new"/>
            </a:rPr>
            <a:t>Appear to be insensitive.</a:t>
          </a:r>
          <a:endParaRPr lang="en-GB" sz="2100" kern="1200"/>
        </a:p>
      </dsp:txBody>
      <dsp:txXfrm>
        <a:off x="6349" y="1738"/>
        <a:ext cx="2536031" cy="1521618"/>
      </dsp:txXfrm>
    </dsp:sp>
    <dsp:sp modelId="{95C30F9E-EC0E-456E-A028-E4442BB1E9CC}">
      <dsp:nvSpPr>
        <dsp:cNvPr id="0" name=""/>
        <dsp:cNvSpPr/>
      </dsp:nvSpPr>
      <dsp:spPr>
        <a:xfrm>
          <a:off x="2795984" y="1738"/>
          <a:ext cx="2536031" cy="15216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effectLst/>
              <a:latin typeface="hero-new"/>
            </a:rPr>
            <a:t>Seek out time alone when overloaded by other people.</a:t>
          </a:r>
        </a:p>
      </dsp:txBody>
      <dsp:txXfrm>
        <a:off x="2795984" y="1738"/>
        <a:ext cx="2536031" cy="1521618"/>
      </dsp:txXfrm>
    </dsp:sp>
    <dsp:sp modelId="{3F1BEADE-C775-49D9-A5AE-EA349B4B02BE}">
      <dsp:nvSpPr>
        <dsp:cNvPr id="0" name=""/>
        <dsp:cNvSpPr/>
      </dsp:nvSpPr>
      <dsp:spPr>
        <a:xfrm>
          <a:off x="5585618" y="1738"/>
          <a:ext cx="2536031" cy="15216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effectLst/>
              <a:latin typeface="hero-new"/>
            </a:rPr>
            <a:t>Not seek comfort from other people.</a:t>
          </a:r>
        </a:p>
      </dsp:txBody>
      <dsp:txXfrm>
        <a:off x="5585618" y="1738"/>
        <a:ext cx="2536031" cy="1521618"/>
      </dsp:txXfrm>
    </dsp:sp>
    <dsp:sp modelId="{72AE319E-FA40-4D92-9A1C-5643C95772C6}">
      <dsp:nvSpPr>
        <dsp:cNvPr id="0" name=""/>
        <dsp:cNvSpPr/>
      </dsp:nvSpPr>
      <dsp:spPr>
        <a:xfrm>
          <a:off x="1401167" y="1776960"/>
          <a:ext cx="2536031" cy="15216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effectLst/>
              <a:latin typeface="hero-new"/>
            </a:rPr>
            <a:t>Appear to behave 'strangely' or in a way thought to be socially inappropriate.</a:t>
          </a:r>
        </a:p>
      </dsp:txBody>
      <dsp:txXfrm>
        <a:off x="1401167" y="1776960"/>
        <a:ext cx="2536031" cy="1521618"/>
      </dsp:txXfrm>
    </dsp:sp>
    <dsp:sp modelId="{57E0DD16-4E58-40D2-8814-8EB197872C8B}">
      <dsp:nvSpPr>
        <dsp:cNvPr id="0" name=""/>
        <dsp:cNvSpPr/>
      </dsp:nvSpPr>
      <dsp:spPr>
        <a:xfrm>
          <a:off x="4190801" y="1776960"/>
          <a:ext cx="2536031" cy="15216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effectLst/>
              <a:latin typeface="hero-new"/>
            </a:rPr>
            <a:t>Find it hard to form friendships.</a:t>
          </a:r>
        </a:p>
      </dsp:txBody>
      <dsp:txXfrm>
        <a:off x="4190801" y="1776960"/>
        <a:ext cx="2536031" cy="15216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B06CF-8B84-44DB-B95B-5F10B2B78890}">
      <dsp:nvSpPr>
        <dsp:cNvPr id="0" name=""/>
        <dsp:cNvSpPr/>
      </dsp:nvSpPr>
      <dsp:spPr>
        <a:xfrm>
          <a:off x="0" y="117049"/>
          <a:ext cx="7893306" cy="8391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effectLst/>
              <a:latin typeface="hero-new"/>
            </a:rPr>
            <a:t>Autistic people may want to travel the same way to and from school or work, wear the same clothes or eat exactly the same food for breakfast. </a:t>
          </a:r>
        </a:p>
      </dsp:txBody>
      <dsp:txXfrm>
        <a:off x="40962" y="158011"/>
        <a:ext cx="7811382" cy="757185"/>
      </dsp:txXfrm>
    </dsp:sp>
    <dsp:sp modelId="{5887F3CF-CC28-4AB6-B911-D51DA2D28BD1}">
      <dsp:nvSpPr>
        <dsp:cNvPr id="0" name=""/>
        <dsp:cNvSpPr/>
      </dsp:nvSpPr>
      <dsp:spPr>
        <a:xfrm>
          <a:off x="0" y="999358"/>
          <a:ext cx="7893306" cy="83910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0" i="0" kern="1200">
              <a:effectLst/>
              <a:latin typeface="hero-new"/>
            </a:rPr>
            <a:t>Autistic people may also repeat movements such as hand flapping, rocking or the repetitive use of an object such as twirling a pen or opening and closing a door. </a:t>
          </a:r>
          <a:endParaRPr lang="en-US" sz="1500" b="0" i="0" kern="1200" dirty="0">
            <a:effectLst/>
            <a:latin typeface="hero-new"/>
          </a:endParaRPr>
        </a:p>
      </dsp:txBody>
      <dsp:txXfrm>
        <a:off x="40962" y="1040320"/>
        <a:ext cx="7811382" cy="757185"/>
      </dsp:txXfrm>
    </dsp:sp>
    <dsp:sp modelId="{02EE2B1F-D0DA-42B9-993B-87D892D80F19}">
      <dsp:nvSpPr>
        <dsp:cNvPr id="0" name=""/>
        <dsp:cNvSpPr/>
      </dsp:nvSpPr>
      <dsp:spPr>
        <a:xfrm>
          <a:off x="0" y="1881667"/>
          <a:ext cx="7893306" cy="83910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effectLst/>
              <a:latin typeface="hero-new"/>
            </a:rPr>
            <a:t>Autistic people often engage in these behaviours to help calm themselves when they are stressed or anxious, but many autistic people do it because they find it enjoyable. </a:t>
          </a:r>
        </a:p>
      </dsp:txBody>
      <dsp:txXfrm>
        <a:off x="40962" y="1922629"/>
        <a:ext cx="7811382" cy="757185"/>
      </dsp:txXfrm>
    </dsp:sp>
    <dsp:sp modelId="{9873B2E9-926A-4AD4-B172-F1523A906496}">
      <dsp:nvSpPr>
        <dsp:cNvPr id="0" name=""/>
        <dsp:cNvSpPr/>
      </dsp:nvSpPr>
      <dsp:spPr>
        <a:xfrm>
          <a:off x="0" y="2763977"/>
          <a:ext cx="7893306" cy="8391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0" i="0" kern="1200">
              <a:effectLst/>
              <a:latin typeface="hero-new"/>
            </a:rPr>
            <a:t>Changes to routine can also be very distressing for people with autism and can make them very anxious. </a:t>
          </a:r>
          <a:endParaRPr lang="en-US" sz="1500" b="0" i="0" kern="1200" dirty="0">
            <a:effectLst/>
            <a:latin typeface="hero-new"/>
          </a:endParaRPr>
        </a:p>
      </dsp:txBody>
      <dsp:txXfrm>
        <a:off x="40962" y="2804939"/>
        <a:ext cx="7811382" cy="757185"/>
      </dsp:txXfrm>
    </dsp:sp>
    <dsp:sp modelId="{226E1BCF-E934-450D-B8E6-C15291C9322F}">
      <dsp:nvSpPr>
        <dsp:cNvPr id="0" name=""/>
        <dsp:cNvSpPr/>
      </dsp:nvSpPr>
      <dsp:spPr>
        <a:xfrm>
          <a:off x="0" y="3646286"/>
          <a:ext cx="7893306" cy="83910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0" i="0" kern="1200" dirty="0">
              <a:effectLst/>
              <a:latin typeface="hero-new"/>
            </a:rPr>
            <a:t>It could be having to adjust to big events like Christmas, school holidays , family holidays or changing schools, facing uncertainty at work, or something simpler like a bus detour that can trigger their anxiety. </a:t>
          </a:r>
        </a:p>
      </dsp:txBody>
      <dsp:txXfrm>
        <a:off x="40962" y="3687248"/>
        <a:ext cx="7811382" cy="7571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47683-C691-468E-B474-89A73AB0C7BE}">
      <dsp:nvSpPr>
        <dsp:cNvPr id="0" name=""/>
        <dsp:cNvSpPr/>
      </dsp:nvSpPr>
      <dsp:spPr>
        <a:xfrm>
          <a:off x="930550" y="2464"/>
          <a:ext cx="2963359" cy="17780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effectLst/>
              <a:latin typeface="hero-new"/>
            </a:rPr>
            <a:t>They may find certain background sounds like music in a restaurant, general chatter in classrooms which other people ignore or block out, unbearably loud or distracting. </a:t>
          </a:r>
          <a:endParaRPr lang="en-GB" sz="1700" kern="1200"/>
        </a:p>
      </dsp:txBody>
      <dsp:txXfrm>
        <a:off x="930550" y="2464"/>
        <a:ext cx="2963359" cy="1778015"/>
      </dsp:txXfrm>
    </dsp:sp>
    <dsp:sp modelId="{8ED0BDA0-74BE-4DC6-ACB9-45A278C79120}">
      <dsp:nvSpPr>
        <dsp:cNvPr id="0" name=""/>
        <dsp:cNvSpPr/>
      </dsp:nvSpPr>
      <dsp:spPr>
        <a:xfrm>
          <a:off x="4190245" y="2464"/>
          <a:ext cx="2963359" cy="17780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effectLst/>
              <a:latin typeface="hero-new"/>
            </a:rPr>
            <a:t>This can cause anxiety or even physical pain. </a:t>
          </a:r>
          <a:endParaRPr lang="en-GB" sz="1700" b="0" i="0" kern="1200">
            <a:effectLst/>
            <a:latin typeface="hero-new"/>
          </a:endParaRPr>
        </a:p>
      </dsp:txBody>
      <dsp:txXfrm>
        <a:off x="4190245" y="2464"/>
        <a:ext cx="2963359" cy="1778015"/>
      </dsp:txXfrm>
    </dsp:sp>
    <dsp:sp modelId="{2924CD75-43D9-4EE5-84ED-6AE4EECB744B}">
      <dsp:nvSpPr>
        <dsp:cNvPr id="0" name=""/>
        <dsp:cNvSpPr/>
      </dsp:nvSpPr>
      <dsp:spPr>
        <a:xfrm>
          <a:off x="7449940" y="2464"/>
          <a:ext cx="2963359" cy="17780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effectLst/>
              <a:latin typeface="hero-new"/>
            </a:rPr>
            <a:t>Many autistic people prefer not to hug due to discomfort, which can be misinterpreted as being cold and aloof.</a:t>
          </a:r>
          <a:endParaRPr lang="en-GB" sz="1700" b="0" i="0" kern="1200">
            <a:effectLst/>
            <a:latin typeface="hero-new"/>
          </a:endParaRPr>
        </a:p>
      </dsp:txBody>
      <dsp:txXfrm>
        <a:off x="7449940" y="2464"/>
        <a:ext cx="2963359" cy="1778015"/>
      </dsp:txXfrm>
    </dsp:sp>
    <dsp:sp modelId="{CC310DDB-A216-49FD-B749-50860E18C8D4}">
      <dsp:nvSpPr>
        <dsp:cNvPr id="0" name=""/>
        <dsp:cNvSpPr/>
      </dsp:nvSpPr>
      <dsp:spPr>
        <a:xfrm>
          <a:off x="930550" y="2076816"/>
          <a:ext cx="2963359" cy="17780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effectLst/>
              <a:latin typeface="hero-new"/>
            </a:rPr>
            <a:t>Many autistic people avoid everyday situations because of their sensitivity issues. </a:t>
          </a:r>
          <a:endParaRPr lang="en-GB" sz="1700" b="0" i="0" kern="1200">
            <a:effectLst/>
            <a:latin typeface="hero-new"/>
          </a:endParaRPr>
        </a:p>
      </dsp:txBody>
      <dsp:txXfrm>
        <a:off x="930550" y="2076816"/>
        <a:ext cx="2963359" cy="1778015"/>
      </dsp:txXfrm>
    </dsp:sp>
    <dsp:sp modelId="{DA89D61E-A6D3-4F0D-9B14-235313B9E640}">
      <dsp:nvSpPr>
        <dsp:cNvPr id="0" name=""/>
        <dsp:cNvSpPr/>
      </dsp:nvSpPr>
      <dsp:spPr>
        <a:xfrm>
          <a:off x="4190245" y="2076816"/>
          <a:ext cx="2963359" cy="177801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effectLst/>
              <a:latin typeface="hero-new"/>
            </a:rPr>
            <a:t>Schools, workplaces and shopping centres can be particularly overwhelming and cause sensory overload. </a:t>
          </a:r>
          <a:endParaRPr lang="en-GB" sz="1700" b="0" i="0" kern="1200">
            <a:effectLst/>
            <a:latin typeface="hero-new"/>
          </a:endParaRPr>
        </a:p>
      </dsp:txBody>
      <dsp:txXfrm>
        <a:off x="4190245" y="2076816"/>
        <a:ext cx="2963359" cy="1778015"/>
      </dsp:txXfrm>
    </dsp:sp>
    <dsp:sp modelId="{601B1BFD-1A9A-4871-B290-937506397DF5}">
      <dsp:nvSpPr>
        <dsp:cNvPr id="0" name=""/>
        <dsp:cNvSpPr/>
      </dsp:nvSpPr>
      <dsp:spPr>
        <a:xfrm>
          <a:off x="7449940" y="2076816"/>
          <a:ext cx="2963359" cy="17780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effectLst/>
              <a:latin typeface="hero-new"/>
            </a:rPr>
            <a:t>But there are many simple adjustments that can be made to make environments more autism-friendly. </a:t>
          </a:r>
          <a:endParaRPr lang="en-GB" sz="1700" b="0" i="0" kern="1200">
            <a:effectLst/>
            <a:latin typeface="hero-new"/>
          </a:endParaRPr>
        </a:p>
      </dsp:txBody>
      <dsp:txXfrm>
        <a:off x="7449940" y="2076816"/>
        <a:ext cx="2963359" cy="177801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pPr rtl="0"/>
            <a:endParaRPr lang="en-GB"/>
          </a:p>
        </p:txBody>
      </p:sp>
      <p:sp>
        <p:nvSpPr>
          <p:cNvPr id="4" name="Footer Placeholder 3">
            <a:extLst>
              <a:ext uri="{FF2B5EF4-FFF2-40B4-BE49-F238E27FC236}">
                <a16:creationId xmlns:a16="http://schemas.microsoft.com/office/drawing/2014/main" id="{AC844A45-21B3-834A-A491-E4E4B9DC1173}"/>
              </a:ext>
            </a:extLst>
          </p:cNvPr>
          <p:cNvSpPr>
            <a:spLocks noGrp="1"/>
          </p:cNvSpPr>
          <p:nvPr>
            <p:ph type="ftr" sz="quarter" idx="2"/>
          </p:nvPr>
        </p:nvSpPr>
        <p:spPr>
          <a:xfrm>
            <a:off x="0" y="8584188"/>
            <a:ext cx="3077739" cy="453450"/>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AC039FDB-18A0-074D-8BA3-A4C3DE896AF1}"/>
              </a:ext>
            </a:extLst>
          </p:cNvPr>
          <p:cNvSpPr>
            <a:spLocks noGrp="1"/>
          </p:cNvSpPr>
          <p:nvPr>
            <p:ph type="sldNum" sz="quarter" idx="3"/>
          </p:nvPr>
        </p:nvSpPr>
        <p:spPr>
          <a:xfrm>
            <a:off x="4023092" y="8584188"/>
            <a:ext cx="3077739" cy="453450"/>
          </a:xfrm>
          <a:prstGeom prst="rect">
            <a:avLst/>
          </a:prstGeom>
        </p:spPr>
        <p:txBody>
          <a:bodyPr vert="horz" lIns="91440" tIns="45720" rIns="91440" bIns="45720" rtlCol="0" anchor="b"/>
          <a:lstStyle>
            <a:lvl1pPr algn="r">
              <a:defRPr sz="1200"/>
            </a:lvl1pPr>
          </a:lstStyle>
          <a:p>
            <a:pPr rtl="0"/>
            <a:fld id="{8E6D13E5-4CEC-3A4A-8E5D-AFCEE7512EEC}" type="slidenum">
              <a:rPr lang="en-GB" smtClean="0"/>
              <a:t>‹#›</a:t>
            </a:fld>
            <a:endParaRPr lang="en-GB"/>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4023092" y="0"/>
            <a:ext cx="3077739" cy="453451"/>
          </a:xfrm>
          <a:prstGeom prst="rect">
            <a:avLst/>
          </a:prstGeom>
        </p:spPr>
        <p:txBody>
          <a:bodyPr vert="horz" lIns="91440" tIns="45720" rIns="91440" bIns="45720" rtlCol="0"/>
          <a:lstStyle>
            <a:lvl1pPr algn="r">
              <a:defRPr sz="1200"/>
            </a:lvl1pPr>
          </a:lstStyle>
          <a:p>
            <a:fld id="{E1CA15AE-E040-4F31-96C6-FD066D034FFB}" type="datetime1">
              <a:rPr lang="en-GB" smtClean="0"/>
              <a:pPr/>
              <a:t>08/03/2024</a:t>
            </a:fld>
            <a:endParaRPr lang="en-GB"/>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710248" y="4349363"/>
            <a:ext cx="5681980" cy="355857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1440" tIns="45720" rIns="91440" bIns="45720" rtlCol="0" anchor="b"/>
          <a:lstStyle>
            <a:lvl1pPr algn="r">
              <a:defRPr sz="1200"/>
            </a:lvl1pPr>
          </a:lstStyle>
          <a:p>
            <a:pPr rtl="0"/>
            <a:fld id="{A89C7E07-3C67-C64C-8DA0-0404F6303970}" type="slidenum">
              <a:rPr lang="en-GB" noProof="0" smtClean="0"/>
              <a:t>‹#›</a:t>
            </a:fld>
            <a:endParaRPr lang="en-GB" noProof="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Lk4qs8jGN4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 Meg</a:t>
            </a:r>
          </a:p>
        </p:txBody>
      </p:sp>
      <p:sp>
        <p:nvSpPr>
          <p:cNvPr id="4" name="Slide Number Placeholder 3"/>
          <p:cNvSpPr>
            <a:spLocks noGrp="1"/>
          </p:cNvSpPr>
          <p:nvPr>
            <p:ph type="sldNum" sz="quarter" idx="5"/>
          </p:nvPr>
        </p:nvSpPr>
        <p:spPr/>
        <p:txBody>
          <a:bodyPr/>
          <a:lstStyle/>
          <a:p>
            <a:pPr rtl="0"/>
            <a:fld id="{A89C7E07-3C67-C64C-8DA0-0404F6303970}" type="slidenum">
              <a:rPr lang="en-GB" smtClean="0"/>
              <a:t>1</a:t>
            </a:fld>
            <a:endParaRPr lang="en-GB"/>
          </a:p>
        </p:txBody>
      </p:sp>
    </p:spTree>
    <p:extLst>
      <p:ext uri="{BB962C8B-B14F-4D97-AF65-F5344CB8AC3E}">
        <p14:creationId xmlns:p14="http://schemas.microsoft.com/office/powerpoint/2010/main" val="33465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10</a:t>
            </a:fld>
            <a:endParaRPr lang="en-GB" noProof="0"/>
          </a:p>
        </p:txBody>
      </p:sp>
    </p:spTree>
    <p:extLst>
      <p:ext uri="{BB962C8B-B14F-4D97-AF65-F5344CB8AC3E}">
        <p14:creationId xmlns:p14="http://schemas.microsoft.com/office/powerpoint/2010/main" val="2006614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11</a:t>
            </a:fld>
            <a:endParaRPr lang="en-GB" noProof="0"/>
          </a:p>
        </p:txBody>
      </p:sp>
    </p:spTree>
    <p:extLst>
      <p:ext uri="{BB962C8B-B14F-4D97-AF65-F5344CB8AC3E}">
        <p14:creationId xmlns:p14="http://schemas.microsoft.com/office/powerpoint/2010/main" val="405366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12</a:t>
            </a:fld>
            <a:endParaRPr lang="en-GB" noProof="0"/>
          </a:p>
        </p:txBody>
      </p:sp>
    </p:spTree>
    <p:extLst>
      <p:ext uri="{BB962C8B-B14F-4D97-AF65-F5344CB8AC3E}">
        <p14:creationId xmlns:p14="http://schemas.microsoft.com/office/powerpoint/2010/main" val="89916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13</a:t>
            </a:fld>
            <a:endParaRPr lang="en-GB" noProof="0"/>
          </a:p>
        </p:txBody>
      </p:sp>
    </p:spTree>
    <p:extLst>
      <p:ext uri="{BB962C8B-B14F-4D97-AF65-F5344CB8AC3E}">
        <p14:creationId xmlns:p14="http://schemas.microsoft.com/office/powerpoint/2010/main" val="1715670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14</a:t>
            </a:fld>
            <a:endParaRPr lang="en-GB" noProof="0"/>
          </a:p>
        </p:txBody>
      </p:sp>
    </p:spTree>
    <p:extLst>
      <p:ext uri="{BB962C8B-B14F-4D97-AF65-F5344CB8AC3E}">
        <p14:creationId xmlns:p14="http://schemas.microsoft.com/office/powerpoint/2010/main" val="375284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15</a:t>
            </a:fld>
            <a:endParaRPr lang="en-GB" noProof="0"/>
          </a:p>
        </p:txBody>
      </p:sp>
    </p:spTree>
    <p:extLst>
      <p:ext uri="{BB962C8B-B14F-4D97-AF65-F5344CB8AC3E}">
        <p14:creationId xmlns:p14="http://schemas.microsoft.com/office/powerpoint/2010/main" val="3831461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16</a:t>
            </a:fld>
            <a:endParaRPr lang="en-GB" noProof="0"/>
          </a:p>
        </p:txBody>
      </p:sp>
    </p:spTree>
    <p:extLst>
      <p:ext uri="{BB962C8B-B14F-4D97-AF65-F5344CB8AC3E}">
        <p14:creationId xmlns:p14="http://schemas.microsoft.com/office/powerpoint/2010/main" val="108494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17</a:t>
            </a:fld>
            <a:endParaRPr lang="en-GB" noProof="0"/>
          </a:p>
        </p:txBody>
      </p:sp>
    </p:spTree>
    <p:extLst>
      <p:ext uri="{BB962C8B-B14F-4D97-AF65-F5344CB8AC3E}">
        <p14:creationId xmlns:p14="http://schemas.microsoft.com/office/powerpoint/2010/main" val="65837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18</a:t>
            </a:fld>
            <a:endParaRPr lang="en-GB" noProof="0"/>
          </a:p>
        </p:txBody>
      </p:sp>
    </p:spTree>
    <p:extLst>
      <p:ext uri="{BB962C8B-B14F-4D97-AF65-F5344CB8AC3E}">
        <p14:creationId xmlns:p14="http://schemas.microsoft.com/office/powerpoint/2010/main" val="3440550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19</a:t>
            </a:fld>
            <a:endParaRPr lang="en-GB" noProof="0"/>
          </a:p>
        </p:txBody>
      </p:sp>
    </p:spTree>
    <p:extLst>
      <p:ext uri="{BB962C8B-B14F-4D97-AF65-F5344CB8AC3E}">
        <p14:creationId xmlns:p14="http://schemas.microsoft.com/office/powerpoint/2010/main" val="228653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 &amp; 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a:t>
            </a:fld>
            <a:endParaRPr lang="en-GB" noProof="0"/>
          </a:p>
        </p:txBody>
      </p:sp>
    </p:spTree>
    <p:extLst>
      <p:ext uri="{BB962C8B-B14F-4D97-AF65-F5344CB8AC3E}">
        <p14:creationId xmlns:p14="http://schemas.microsoft.com/office/powerpoint/2010/main" val="2306592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20</a:t>
            </a:fld>
            <a:endParaRPr lang="en-GB" noProof="0"/>
          </a:p>
        </p:txBody>
      </p:sp>
    </p:spTree>
    <p:extLst>
      <p:ext uri="{BB962C8B-B14F-4D97-AF65-F5344CB8AC3E}">
        <p14:creationId xmlns:p14="http://schemas.microsoft.com/office/powerpoint/2010/main" val="3504580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21</a:t>
            </a:fld>
            <a:endParaRPr lang="en-GB" noProof="0"/>
          </a:p>
        </p:txBody>
      </p:sp>
    </p:spTree>
    <p:extLst>
      <p:ext uri="{BB962C8B-B14F-4D97-AF65-F5344CB8AC3E}">
        <p14:creationId xmlns:p14="http://schemas.microsoft.com/office/powerpoint/2010/main" val="1338040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22</a:t>
            </a:fld>
            <a:endParaRPr lang="en-GB" noProof="0"/>
          </a:p>
        </p:txBody>
      </p:sp>
    </p:spTree>
    <p:extLst>
      <p:ext uri="{BB962C8B-B14F-4D97-AF65-F5344CB8AC3E}">
        <p14:creationId xmlns:p14="http://schemas.microsoft.com/office/powerpoint/2010/main" val="1984306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23</a:t>
            </a:fld>
            <a:endParaRPr lang="en-GB" noProof="0"/>
          </a:p>
        </p:txBody>
      </p:sp>
    </p:spTree>
    <p:extLst>
      <p:ext uri="{BB962C8B-B14F-4D97-AF65-F5344CB8AC3E}">
        <p14:creationId xmlns:p14="http://schemas.microsoft.com/office/powerpoint/2010/main" val="2510613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24</a:t>
            </a:fld>
            <a:endParaRPr lang="en-GB" noProof="0"/>
          </a:p>
        </p:txBody>
      </p:sp>
    </p:spTree>
    <p:extLst>
      <p:ext uri="{BB962C8B-B14F-4D97-AF65-F5344CB8AC3E}">
        <p14:creationId xmlns:p14="http://schemas.microsoft.com/office/powerpoint/2010/main" val="2464293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25</a:t>
            </a:fld>
            <a:endParaRPr lang="en-GB" noProof="0"/>
          </a:p>
        </p:txBody>
      </p:sp>
    </p:spTree>
    <p:extLst>
      <p:ext uri="{BB962C8B-B14F-4D97-AF65-F5344CB8AC3E}">
        <p14:creationId xmlns:p14="http://schemas.microsoft.com/office/powerpoint/2010/main" val="954801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26</a:t>
            </a:fld>
            <a:endParaRPr lang="en-GB" noProof="0"/>
          </a:p>
        </p:txBody>
      </p:sp>
    </p:spTree>
    <p:extLst>
      <p:ext uri="{BB962C8B-B14F-4D97-AF65-F5344CB8AC3E}">
        <p14:creationId xmlns:p14="http://schemas.microsoft.com/office/powerpoint/2010/main" val="3585214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27</a:t>
            </a:fld>
            <a:endParaRPr lang="en-GB" noProof="0"/>
          </a:p>
        </p:txBody>
      </p:sp>
    </p:spTree>
    <p:extLst>
      <p:ext uri="{BB962C8B-B14F-4D97-AF65-F5344CB8AC3E}">
        <p14:creationId xmlns:p14="http://schemas.microsoft.com/office/powerpoint/2010/main" val="3596837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28</a:t>
            </a:fld>
            <a:endParaRPr lang="en-GB" noProof="0"/>
          </a:p>
        </p:txBody>
      </p:sp>
    </p:spTree>
    <p:extLst>
      <p:ext uri="{BB962C8B-B14F-4D97-AF65-F5344CB8AC3E}">
        <p14:creationId xmlns:p14="http://schemas.microsoft.com/office/powerpoint/2010/main" val="3625700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29</a:t>
            </a:fld>
            <a:endParaRPr lang="en-GB" noProof="0"/>
          </a:p>
        </p:txBody>
      </p:sp>
    </p:spTree>
    <p:extLst>
      <p:ext uri="{BB962C8B-B14F-4D97-AF65-F5344CB8AC3E}">
        <p14:creationId xmlns:p14="http://schemas.microsoft.com/office/powerpoint/2010/main" val="1112462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a:t>
            </a:fld>
            <a:endParaRPr lang="en-GB" noProof="0"/>
          </a:p>
        </p:txBody>
      </p:sp>
    </p:spTree>
    <p:extLst>
      <p:ext uri="{BB962C8B-B14F-4D97-AF65-F5344CB8AC3E}">
        <p14:creationId xmlns:p14="http://schemas.microsoft.com/office/powerpoint/2010/main" val="768699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30</a:t>
            </a:fld>
            <a:endParaRPr lang="en-GB" noProof="0"/>
          </a:p>
        </p:txBody>
      </p:sp>
    </p:spTree>
    <p:extLst>
      <p:ext uri="{BB962C8B-B14F-4D97-AF65-F5344CB8AC3E}">
        <p14:creationId xmlns:p14="http://schemas.microsoft.com/office/powerpoint/2010/main" val="328599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31</a:t>
            </a:fld>
            <a:endParaRPr lang="en-GB" noProof="0"/>
          </a:p>
        </p:txBody>
      </p:sp>
    </p:spTree>
    <p:extLst>
      <p:ext uri="{BB962C8B-B14F-4D97-AF65-F5344CB8AC3E}">
        <p14:creationId xmlns:p14="http://schemas.microsoft.com/office/powerpoint/2010/main" val="3646684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32</a:t>
            </a:fld>
            <a:endParaRPr lang="en-GB" noProof="0"/>
          </a:p>
        </p:txBody>
      </p:sp>
    </p:spTree>
    <p:extLst>
      <p:ext uri="{BB962C8B-B14F-4D97-AF65-F5344CB8AC3E}">
        <p14:creationId xmlns:p14="http://schemas.microsoft.com/office/powerpoint/2010/main" val="2750654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33</a:t>
            </a:fld>
            <a:endParaRPr lang="en-GB" noProof="0"/>
          </a:p>
        </p:txBody>
      </p:sp>
    </p:spTree>
    <p:extLst>
      <p:ext uri="{BB962C8B-B14F-4D97-AF65-F5344CB8AC3E}">
        <p14:creationId xmlns:p14="http://schemas.microsoft.com/office/powerpoint/2010/main" val="2878312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34</a:t>
            </a:fld>
            <a:endParaRPr lang="en-GB" noProof="0"/>
          </a:p>
        </p:txBody>
      </p:sp>
    </p:spTree>
    <p:extLst>
      <p:ext uri="{BB962C8B-B14F-4D97-AF65-F5344CB8AC3E}">
        <p14:creationId xmlns:p14="http://schemas.microsoft.com/office/powerpoint/2010/main" val="3516755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35</a:t>
            </a:fld>
            <a:endParaRPr lang="en-GB" noProof="0"/>
          </a:p>
        </p:txBody>
      </p:sp>
    </p:spTree>
    <p:extLst>
      <p:ext uri="{BB962C8B-B14F-4D97-AF65-F5344CB8AC3E}">
        <p14:creationId xmlns:p14="http://schemas.microsoft.com/office/powerpoint/2010/main" val="1299943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36</a:t>
            </a:fld>
            <a:endParaRPr lang="en-GB" noProof="0"/>
          </a:p>
        </p:txBody>
      </p:sp>
    </p:spTree>
    <p:extLst>
      <p:ext uri="{BB962C8B-B14F-4D97-AF65-F5344CB8AC3E}">
        <p14:creationId xmlns:p14="http://schemas.microsoft.com/office/powerpoint/2010/main" val="651209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37</a:t>
            </a:fld>
            <a:endParaRPr lang="en-GB" noProof="0"/>
          </a:p>
        </p:txBody>
      </p:sp>
    </p:spTree>
    <p:extLst>
      <p:ext uri="{BB962C8B-B14F-4D97-AF65-F5344CB8AC3E}">
        <p14:creationId xmlns:p14="http://schemas.microsoft.com/office/powerpoint/2010/main" val="3383124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38</a:t>
            </a:fld>
            <a:endParaRPr lang="en-GB" noProof="0"/>
          </a:p>
        </p:txBody>
      </p:sp>
    </p:spTree>
    <p:extLst>
      <p:ext uri="{BB962C8B-B14F-4D97-AF65-F5344CB8AC3E}">
        <p14:creationId xmlns:p14="http://schemas.microsoft.com/office/powerpoint/2010/main" val="4095161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39</a:t>
            </a:fld>
            <a:endParaRPr lang="en-GB" noProof="0"/>
          </a:p>
        </p:txBody>
      </p:sp>
    </p:spTree>
    <p:extLst>
      <p:ext uri="{BB962C8B-B14F-4D97-AF65-F5344CB8AC3E}">
        <p14:creationId xmlns:p14="http://schemas.microsoft.com/office/powerpoint/2010/main" val="3726170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a:t>
            </a:fld>
            <a:endParaRPr lang="en-GB" noProof="0"/>
          </a:p>
        </p:txBody>
      </p:sp>
    </p:spTree>
    <p:extLst>
      <p:ext uri="{BB962C8B-B14F-4D97-AF65-F5344CB8AC3E}">
        <p14:creationId xmlns:p14="http://schemas.microsoft.com/office/powerpoint/2010/main" val="4221314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40</a:t>
            </a:fld>
            <a:endParaRPr lang="en-GB" noProof="0"/>
          </a:p>
        </p:txBody>
      </p:sp>
    </p:spTree>
    <p:extLst>
      <p:ext uri="{BB962C8B-B14F-4D97-AF65-F5344CB8AC3E}">
        <p14:creationId xmlns:p14="http://schemas.microsoft.com/office/powerpoint/2010/main" val="2553240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41</a:t>
            </a:fld>
            <a:endParaRPr lang="en-GB" noProof="0"/>
          </a:p>
        </p:txBody>
      </p:sp>
    </p:spTree>
    <p:extLst>
      <p:ext uri="{BB962C8B-B14F-4D97-AF65-F5344CB8AC3E}">
        <p14:creationId xmlns:p14="http://schemas.microsoft.com/office/powerpoint/2010/main" val="84702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42</a:t>
            </a:fld>
            <a:endParaRPr lang="en-GB" noProof="0"/>
          </a:p>
        </p:txBody>
      </p:sp>
    </p:spTree>
    <p:extLst>
      <p:ext uri="{BB962C8B-B14F-4D97-AF65-F5344CB8AC3E}">
        <p14:creationId xmlns:p14="http://schemas.microsoft.com/office/powerpoint/2010/main" val="884455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43</a:t>
            </a:fld>
            <a:endParaRPr lang="en-GB" noProof="0"/>
          </a:p>
        </p:txBody>
      </p:sp>
    </p:spTree>
    <p:extLst>
      <p:ext uri="{BB962C8B-B14F-4D97-AF65-F5344CB8AC3E}">
        <p14:creationId xmlns:p14="http://schemas.microsoft.com/office/powerpoint/2010/main" val="814007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44</a:t>
            </a:fld>
            <a:endParaRPr lang="en-GB" noProof="0"/>
          </a:p>
        </p:txBody>
      </p:sp>
    </p:spTree>
    <p:extLst>
      <p:ext uri="{BB962C8B-B14F-4D97-AF65-F5344CB8AC3E}">
        <p14:creationId xmlns:p14="http://schemas.microsoft.com/office/powerpoint/2010/main" val="3121847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45</a:t>
            </a:fld>
            <a:endParaRPr lang="en-GB" noProof="0"/>
          </a:p>
        </p:txBody>
      </p:sp>
    </p:spTree>
    <p:extLst>
      <p:ext uri="{BB962C8B-B14F-4D97-AF65-F5344CB8AC3E}">
        <p14:creationId xmlns:p14="http://schemas.microsoft.com/office/powerpoint/2010/main" val="1197001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46</a:t>
            </a:fld>
            <a:endParaRPr lang="en-GB" noProof="0"/>
          </a:p>
        </p:txBody>
      </p:sp>
    </p:spTree>
    <p:extLst>
      <p:ext uri="{BB962C8B-B14F-4D97-AF65-F5344CB8AC3E}">
        <p14:creationId xmlns:p14="http://schemas.microsoft.com/office/powerpoint/2010/main" val="1401688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Meg</a:t>
            </a:r>
            <a:endParaRPr lang="en-GB" dirty="0"/>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47</a:t>
            </a:fld>
            <a:endParaRPr lang="en-GB" noProof="0"/>
          </a:p>
        </p:txBody>
      </p:sp>
    </p:spTree>
    <p:extLst>
      <p:ext uri="{BB962C8B-B14F-4D97-AF65-F5344CB8AC3E}">
        <p14:creationId xmlns:p14="http://schemas.microsoft.com/office/powerpoint/2010/main" val="2788144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48</a:t>
            </a:fld>
            <a:endParaRPr lang="en-GB" noProof="0"/>
          </a:p>
        </p:txBody>
      </p:sp>
    </p:spTree>
    <p:extLst>
      <p:ext uri="{BB962C8B-B14F-4D97-AF65-F5344CB8AC3E}">
        <p14:creationId xmlns:p14="http://schemas.microsoft.com/office/powerpoint/2010/main" val="201243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49</a:t>
            </a:fld>
            <a:endParaRPr lang="en-GB" noProof="0"/>
          </a:p>
        </p:txBody>
      </p:sp>
    </p:spTree>
    <p:extLst>
      <p:ext uri="{BB962C8B-B14F-4D97-AF65-F5344CB8AC3E}">
        <p14:creationId xmlns:p14="http://schemas.microsoft.com/office/powerpoint/2010/main" val="44721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a:t>
            </a:fld>
            <a:endParaRPr lang="en-GB" noProof="0"/>
          </a:p>
        </p:txBody>
      </p:sp>
    </p:spTree>
    <p:extLst>
      <p:ext uri="{BB962C8B-B14F-4D97-AF65-F5344CB8AC3E}">
        <p14:creationId xmlns:p14="http://schemas.microsoft.com/office/powerpoint/2010/main" val="1630706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50</a:t>
            </a:fld>
            <a:endParaRPr lang="en-GB" noProof="0"/>
          </a:p>
        </p:txBody>
      </p:sp>
    </p:spTree>
    <p:extLst>
      <p:ext uri="{BB962C8B-B14F-4D97-AF65-F5344CB8AC3E}">
        <p14:creationId xmlns:p14="http://schemas.microsoft.com/office/powerpoint/2010/main" val="2401624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51</a:t>
            </a:fld>
            <a:endParaRPr lang="en-GB" noProof="0"/>
          </a:p>
        </p:txBody>
      </p:sp>
    </p:spTree>
    <p:extLst>
      <p:ext uri="{BB962C8B-B14F-4D97-AF65-F5344CB8AC3E}">
        <p14:creationId xmlns:p14="http://schemas.microsoft.com/office/powerpoint/2010/main" val="3511018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52</a:t>
            </a:fld>
            <a:endParaRPr lang="en-GB" noProof="0"/>
          </a:p>
        </p:txBody>
      </p:sp>
    </p:spTree>
    <p:extLst>
      <p:ext uri="{BB962C8B-B14F-4D97-AF65-F5344CB8AC3E}">
        <p14:creationId xmlns:p14="http://schemas.microsoft.com/office/powerpoint/2010/main" val="2294470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53</a:t>
            </a:fld>
            <a:endParaRPr lang="en-GB" noProof="0"/>
          </a:p>
        </p:txBody>
      </p:sp>
    </p:spTree>
    <p:extLst>
      <p:ext uri="{BB962C8B-B14F-4D97-AF65-F5344CB8AC3E}">
        <p14:creationId xmlns:p14="http://schemas.microsoft.com/office/powerpoint/2010/main" val="719701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54</a:t>
            </a:fld>
            <a:endParaRPr lang="en-GB" noProof="0"/>
          </a:p>
        </p:txBody>
      </p:sp>
    </p:spTree>
    <p:extLst>
      <p:ext uri="{BB962C8B-B14F-4D97-AF65-F5344CB8AC3E}">
        <p14:creationId xmlns:p14="http://schemas.microsoft.com/office/powerpoint/2010/main" val="3399069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55</a:t>
            </a:fld>
            <a:endParaRPr lang="en-GB" noProof="0"/>
          </a:p>
        </p:txBody>
      </p:sp>
    </p:spTree>
    <p:extLst>
      <p:ext uri="{BB962C8B-B14F-4D97-AF65-F5344CB8AC3E}">
        <p14:creationId xmlns:p14="http://schemas.microsoft.com/office/powerpoint/2010/main" val="2695018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56</a:t>
            </a:fld>
            <a:endParaRPr lang="en-GB" noProof="0"/>
          </a:p>
        </p:txBody>
      </p:sp>
    </p:spTree>
    <p:extLst>
      <p:ext uri="{BB962C8B-B14F-4D97-AF65-F5344CB8AC3E}">
        <p14:creationId xmlns:p14="http://schemas.microsoft.com/office/powerpoint/2010/main" val="20168883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57</a:t>
            </a:fld>
            <a:endParaRPr lang="en-GB" noProof="0"/>
          </a:p>
        </p:txBody>
      </p:sp>
    </p:spTree>
    <p:extLst>
      <p:ext uri="{BB962C8B-B14F-4D97-AF65-F5344CB8AC3E}">
        <p14:creationId xmlns:p14="http://schemas.microsoft.com/office/powerpoint/2010/main" val="4171632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58</a:t>
            </a:fld>
            <a:endParaRPr lang="en-GB" noProof="0"/>
          </a:p>
        </p:txBody>
      </p:sp>
    </p:spTree>
    <p:extLst>
      <p:ext uri="{BB962C8B-B14F-4D97-AF65-F5344CB8AC3E}">
        <p14:creationId xmlns:p14="http://schemas.microsoft.com/office/powerpoint/2010/main" val="540048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59</a:t>
            </a:fld>
            <a:endParaRPr lang="en-GB" noProof="0"/>
          </a:p>
        </p:txBody>
      </p:sp>
    </p:spTree>
    <p:extLst>
      <p:ext uri="{BB962C8B-B14F-4D97-AF65-F5344CB8AC3E}">
        <p14:creationId xmlns:p14="http://schemas.microsoft.com/office/powerpoint/2010/main" val="12276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a:p>
            <a:r>
              <a:rPr lang="en-GB" dirty="0">
                <a:hlinkClick r:id="rId3"/>
              </a:rPr>
              <a:t>https://youtu.be/Lk4qs8jGN4U</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a:t>
            </a:fld>
            <a:endParaRPr lang="en-GB" noProof="0"/>
          </a:p>
        </p:txBody>
      </p:sp>
    </p:spTree>
    <p:extLst>
      <p:ext uri="{BB962C8B-B14F-4D97-AF65-F5344CB8AC3E}">
        <p14:creationId xmlns:p14="http://schemas.microsoft.com/office/powerpoint/2010/main" val="3210254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60</a:t>
            </a:fld>
            <a:endParaRPr lang="en-GB" noProof="0"/>
          </a:p>
        </p:txBody>
      </p:sp>
    </p:spTree>
    <p:extLst>
      <p:ext uri="{BB962C8B-B14F-4D97-AF65-F5344CB8AC3E}">
        <p14:creationId xmlns:p14="http://schemas.microsoft.com/office/powerpoint/2010/main" val="11382929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61</a:t>
            </a:fld>
            <a:endParaRPr lang="en-GB" noProof="0"/>
          </a:p>
        </p:txBody>
      </p:sp>
    </p:spTree>
    <p:extLst>
      <p:ext uri="{BB962C8B-B14F-4D97-AF65-F5344CB8AC3E}">
        <p14:creationId xmlns:p14="http://schemas.microsoft.com/office/powerpoint/2010/main" val="1174779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62</a:t>
            </a:fld>
            <a:endParaRPr lang="en-GB" noProof="0"/>
          </a:p>
        </p:txBody>
      </p:sp>
    </p:spTree>
    <p:extLst>
      <p:ext uri="{BB962C8B-B14F-4D97-AF65-F5344CB8AC3E}">
        <p14:creationId xmlns:p14="http://schemas.microsoft.com/office/powerpoint/2010/main" val="27691498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63</a:t>
            </a:fld>
            <a:endParaRPr lang="en-GB" noProof="0"/>
          </a:p>
        </p:txBody>
      </p:sp>
    </p:spTree>
    <p:extLst>
      <p:ext uri="{BB962C8B-B14F-4D97-AF65-F5344CB8AC3E}">
        <p14:creationId xmlns:p14="http://schemas.microsoft.com/office/powerpoint/2010/main" val="6587366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64</a:t>
            </a:fld>
            <a:endParaRPr lang="en-GB" noProof="0"/>
          </a:p>
        </p:txBody>
      </p:sp>
    </p:spTree>
    <p:extLst>
      <p:ext uri="{BB962C8B-B14F-4D97-AF65-F5344CB8AC3E}">
        <p14:creationId xmlns:p14="http://schemas.microsoft.com/office/powerpoint/2010/main" val="3627597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65</a:t>
            </a:fld>
            <a:endParaRPr lang="en-GB" noProof="0"/>
          </a:p>
        </p:txBody>
      </p:sp>
    </p:spTree>
    <p:extLst>
      <p:ext uri="{BB962C8B-B14F-4D97-AF65-F5344CB8AC3E}">
        <p14:creationId xmlns:p14="http://schemas.microsoft.com/office/powerpoint/2010/main" val="3347621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66</a:t>
            </a:fld>
            <a:endParaRPr lang="en-GB" noProof="0"/>
          </a:p>
        </p:txBody>
      </p:sp>
    </p:spTree>
    <p:extLst>
      <p:ext uri="{BB962C8B-B14F-4D97-AF65-F5344CB8AC3E}">
        <p14:creationId xmlns:p14="http://schemas.microsoft.com/office/powerpoint/2010/main" val="23847872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67</a:t>
            </a:fld>
            <a:endParaRPr lang="en-GB" noProof="0"/>
          </a:p>
        </p:txBody>
      </p:sp>
    </p:spTree>
    <p:extLst>
      <p:ext uri="{BB962C8B-B14F-4D97-AF65-F5344CB8AC3E}">
        <p14:creationId xmlns:p14="http://schemas.microsoft.com/office/powerpoint/2010/main" val="40157723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68</a:t>
            </a:fld>
            <a:endParaRPr lang="en-GB" noProof="0"/>
          </a:p>
        </p:txBody>
      </p:sp>
    </p:spTree>
    <p:extLst>
      <p:ext uri="{BB962C8B-B14F-4D97-AF65-F5344CB8AC3E}">
        <p14:creationId xmlns:p14="http://schemas.microsoft.com/office/powerpoint/2010/main" val="31605911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69</a:t>
            </a:fld>
            <a:endParaRPr lang="en-GB" noProof="0"/>
          </a:p>
        </p:txBody>
      </p:sp>
    </p:spTree>
    <p:extLst>
      <p:ext uri="{BB962C8B-B14F-4D97-AF65-F5344CB8AC3E}">
        <p14:creationId xmlns:p14="http://schemas.microsoft.com/office/powerpoint/2010/main" val="389688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smtClean="0"/>
              <a:t>7</a:t>
            </a:fld>
            <a:endParaRPr lang="en-GB"/>
          </a:p>
        </p:txBody>
      </p:sp>
    </p:spTree>
    <p:extLst>
      <p:ext uri="{BB962C8B-B14F-4D97-AF65-F5344CB8AC3E}">
        <p14:creationId xmlns:p14="http://schemas.microsoft.com/office/powerpoint/2010/main" val="40933014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70</a:t>
            </a:fld>
            <a:endParaRPr lang="en-GB" noProof="0"/>
          </a:p>
        </p:txBody>
      </p:sp>
    </p:spTree>
    <p:extLst>
      <p:ext uri="{BB962C8B-B14F-4D97-AF65-F5344CB8AC3E}">
        <p14:creationId xmlns:p14="http://schemas.microsoft.com/office/powerpoint/2010/main" val="10894788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 </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71</a:t>
            </a:fld>
            <a:endParaRPr lang="en-GB" noProof="0"/>
          </a:p>
        </p:txBody>
      </p:sp>
    </p:spTree>
    <p:extLst>
      <p:ext uri="{BB962C8B-B14F-4D97-AF65-F5344CB8AC3E}">
        <p14:creationId xmlns:p14="http://schemas.microsoft.com/office/powerpoint/2010/main" val="3986211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72</a:t>
            </a:fld>
            <a:endParaRPr lang="en-GB" noProof="0"/>
          </a:p>
        </p:txBody>
      </p:sp>
    </p:spTree>
    <p:extLst>
      <p:ext uri="{BB962C8B-B14F-4D97-AF65-F5344CB8AC3E}">
        <p14:creationId xmlns:p14="http://schemas.microsoft.com/office/powerpoint/2010/main" val="258844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73</a:t>
            </a:fld>
            <a:endParaRPr lang="en-GB" noProof="0"/>
          </a:p>
        </p:txBody>
      </p:sp>
    </p:spTree>
    <p:extLst>
      <p:ext uri="{BB962C8B-B14F-4D97-AF65-F5344CB8AC3E}">
        <p14:creationId xmlns:p14="http://schemas.microsoft.com/office/powerpoint/2010/main" val="16282770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74</a:t>
            </a:fld>
            <a:endParaRPr lang="en-GB" noProof="0"/>
          </a:p>
        </p:txBody>
      </p:sp>
    </p:spTree>
    <p:extLst>
      <p:ext uri="{BB962C8B-B14F-4D97-AF65-F5344CB8AC3E}">
        <p14:creationId xmlns:p14="http://schemas.microsoft.com/office/powerpoint/2010/main" val="2919153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75</a:t>
            </a:fld>
            <a:endParaRPr lang="en-GB" noProof="0"/>
          </a:p>
        </p:txBody>
      </p:sp>
    </p:spTree>
    <p:extLst>
      <p:ext uri="{BB962C8B-B14F-4D97-AF65-F5344CB8AC3E}">
        <p14:creationId xmlns:p14="http://schemas.microsoft.com/office/powerpoint/2010/main" val="3012887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76</a:t>
            </a:fld>
            <a:endParaRPr lang="en-GB" noProof="0"/>
          </a:p>
        </p:txBody>
      </p:sp>
    </p:spTree>
    <p:extLst>
      <p:ext uri="{BB962C8B-B14F-4D97-AF65-F5344CB8AC3E}">
        <p14:creationId xmlns:p14="http://schemas.microsoft.com/office/powerpoint/2010/main" val="95333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 </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77</a:t>
            </a:fld>
            <a:endParaRPr lang="en-GB" noProof="0"/>
          </a:p>
        </p:txBody>
      </p:sp>
    </p:spTree>
    <p:extLst>
      <p:ext uri="{BB962C8B-B14F-4D97-AF65-F5344CB8AC3E}">
        <p14:creationId xmlns:p14="http://schemas.microsoft.com/office/powerpoint/2010/main" val="10543819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78</a:t>
            </a:fld>
            <a:endParaRPr lang="en-GB" noProof="0"/>
          </a:p>
        </p:txBody>
      </p:sp>
    </p:spTree>
    <p:extLst>
      <p:ext uri="{BB962C8B-B14F-4D97-AF65-F5344CB8AC3E}">
        <p14:creationId xmlns:p14="http://schemas.microsoft.com/office/powerpoint/2010/main" val="31579625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79</a:t>
            </a:fld>
            <a:endParaRPr lang="en-GB" noProof="0"/>
          </a:p>
        </p:txBody>
      </p:sp>
    </p:spTree>
    <p:extLst>
      <p:ext uri="{BB962C8B-B14F-4D97-AF65-F5344CB8AC3E}">
        <p14:creationId xmlns:p14="http://schemas.microsoft.com/office/powerpoint/2010/main" val="254917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a:t>
            </a:fld>
            <a:endParaRPr lang="en-GB" noProof="0"/>
          </a:p>
        </p:txBody>
      </p:sp>
    </p:spTree>
    <p:extLst>
      <p:ext uri="{BB962C8B-B14F-4D97-AF65-F5344CB8AC3E}">
        <p14:creationId xmlns:p14="http://schemas.microsoft.com/office/powerpoint/2010/main" val="22759173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80</a:t>
            </a:fld>
            <a:endParaRPr lang="en-GB" noProof="0"/>
          </a:p>
        </p:txBody>
      </p:sp>
    </p:spTree>
    <p:extLst>
      <p:ext uri="{BB962C8B-B14F-4D97-AF65-F5344CB8AC3E}">
        <p14:creationId xmlns:p14="http://schemas.microsoft.com/office/powerpoint/2010/main" val="1827962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81</a:t>
            </a:fld>
            <a:endParaRPr lang="en-GB" noProof="0"/>
          </a:p>
        </p:txBody>
      </p:sp>
    </p:spTree>
    <p:extLst>
      <p:ext uri="{BB962C8B-B14F-4D97-AF65-F5344CB8AC3E}">
        <p14:creationId xmlns:p14="http://schemas.microsoft.com/office/powerpoint/2010/main" val="15036350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82</a:t>
            </a:fld>
            <a:endParaRPr lang="en-GB" noProof="0"/>
          </a:p>
        </p:txBody>
      </p:sp>
    </p:spTree>
    <p:extLst>
      <p:ext uri="{BB962C8B-B14F-4D97-AF65-F5344CB8AC3E}">
        <p14:creationId xmlns:p14="http://schemas.microsoft.com/office/powerpoint/2010/main" val="11630891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83</a:t>
            </a:fld>
            <a:endParaRPr lang="en-GB" noProof="0"/>
          </a:p>
        </p:txBody>
      </p:sp>
    </p:spTree>
    <p:extLst>
      <p:ext uri="{BB962C8B-B14F-4D97-AF65-F5344CB8AC3E}">
        <p14:creationId xmlns:p14="http://schemas.microsoft.com/office/powerpoint/2010/main" val="24626093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84</a:t>
            </a:fld>
            <a:endParaRPr lang="en-GB" noProof="0"/>
          </a:p>
        </p:txBody>
      </p:sp>
    </p:spTree>
    <p:extLst>
      <p:ext uri="{BB962C8B-B14F-4D97-AF65-F5344CB8AC3E}">
        <p14:creationId xmlns:p14="http://schemas.microsoft.com/office/powerpoint/2010/main" val="4093692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85</a:t>
            </a:fld>
            <a:endParaRPr lang="en-GB" noProof="0"/>
          </a:p>
        </p:txBody>
      </p:sp>
    </p:spTree>
    <p:extLst>
      <p:ext uri="{BB962C8B-B14F-4D97-AF65-F5344CB8AC3E}">
        <p14:creationId xmlns:p14="http://schemas.microsoft.com/office/powerpoint/2010/main" val="655061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Meg</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86</a:t>
            </a:fld>
            <a:endParaRPr lang="en-GB" noProof="0"/>
          </a:p>
        </p:txBody>
      </p:sp>
    </p:spTree>
    <p:extLst>
      <p:ext uri="{BB962C8B-B14F-4D97-AF65-F5344CB8AC3E}">
        <p14:creationId xmlns:p14="http://schemas.microsoft.com/office/powerpoint/2010/main" val="19752088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87</a:t>
            </a:fld>
            <a:endParaRPr lang="en-GB" noProof="0"/>
          </a:p>
        </p:txBody>
      </p:sp>
    </p:spTree>
    <p:extLst>
      <p:ext uri="{BB962C8B-B14F-4D97-AF65-F5344CB8AC3E}">
        <p14:creationId xmlns:p14="http://schemas.microsoft.com/office/powerpoint/2010/main" val="373095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sz="quarter" idx="5"/>
          </p:nvPr>
        </p:nvSpPr>
        <p:spPr/>
        <p:txBody>
          <a:bodyPr/>
          <a:lstStyle/>
          <a:p>
            <a:pPr rtl="0"/>
            <a:fld id="{A89C7E07-3C67-C64C-8DA0-0404F6303970}" type="slidenum">
              <a:rPr lang="en-GB" noProof="0" smtClean="0"/>
              <a:t>9</a:t>
            </a:fld>
            <a:endParaRPr lang="en-GB" noProof="0"/>
          </a:p>
        </p:txBody>
      </p:sp>
    </p:spTree>
    <p:extLst>
      <p:ext uri="{BB962C8B-B14F-4D97-AF65-F5344CB8AC3E}">
        <p14:creationId xmlns:p14="http://schemas.microsoft.com/office/powerpoint/2010/main" val="164325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rtlCol="0" anchor="b">
            <a:noAutofit/>
          </a:bodyPr>
          <a:lstStyle>
            <a:lvl1pPr algn="l">
              <a:defRPr sz="6000" b="1" i="0" spc="100" baseline="0">
                <a:solidFill>
                  <a:schemeClr val="bg1"/>
                </a:solidFill>
                <a:latin typeface="+mj-lt"/>
              </a:defRPr>
            </a:lvl1pPr>
          </a:lstStyle>
          <a:p>
            <a:pPr rtl="0"/>
            <a:r>
              <a:rPr lang="en-US" noProof="0"/>
              <a:t>Click to edit Master title style</a:t>
            </a:r>
            <a:endParaRPr lang="en-GB" noProof="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rtlCol="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rtlCol="0"/>
          <a:lstStyle/>
          <a:p>
            <a:pPr rtl="0"/>
            <a:fld id="{F88F5F63-8808-4375-85CE-D0FAFA3BBE65}"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rtlCol="0"/>
          <a:lstStyle/>
          <a:p>
            <a:pPr rtl="0"/>
            <a:fld id="{6D17C7AE-DC41-4D6E-8CE7-A0296D62536F}"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rtlCol="0">
            <a:noAutofit/>
          </a:bodyPr>
          <a:lstStyle>
            <a:lvl1pPr marL="0" indent="0">
              <a:buNone/>
              <a:defRPr sz="1600">
                <a:latin typeface="+mn-lt"/>
              </a:defRPr>
            </a:lvl1pPr>
          </a:lstStyle>
          <a:p>
            <a:pPr lvl="0" rtl="0"/>
            <a:r>
              <a:rPr lang="en-US" noProof="0"/>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rtlCol="0"/>
          <a:lstStyle/>
          <a:p>
            <a:pPr rtl="0"/>
            <a:fld id="{0971D3F5-C297-4F98-9679-48877DEF0EC7}" type="datetime3">
              <a:rPr lang="en-GB" noProof="0" smtClean="0">
                <a:latin typeface="+mn-lt"/>
              </a:rPr>
              <a:t>8 March, 2024</a:t>
            </a:fld>
            <a:endParaRPr lang="en-GB" noProof="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rtlCol="0"/>
          <a:lstStyle/>
          <a:p>
            <a:pPr rtl="0"/>
            <a:r>
              <a:rPr lang="en-GB" noProof="0"/>
              <a:t>Annual Review</a:t>
            </a:r>
            <a:endParaRPr lang="en-GB" b="0" noProof="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rtlCol="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rtlCol="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rtlCol="0"/>
          <a:lstStyle/>
          <a:p>
            <a:pPr rtl="0"/>
            <a:r>
              <a:rPr lang="en-US" noProof="0"/>
              <a:t>Click icon to add picture</a:t>
            </a:r>
            <a:endParaRPr lang="en-GB" noProof="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Tree>
    <p:extLst>
      <p:ext uri="{BB962C8B-B14F-4D97-AF65-F5344CB8AC3E}">
        <p14:creationId xmlns:p14="http://schemas.microsoft.com/office/powerpoint/2010/main" val="999130720"/>
      </p:ext>
    </p:extLst>
  </p:cSld>
  <p:clrMapOvr>
    <a:masterClrMapping/>
  </p:clrMapOvr>
  <p:extLst>
    <p:ext uri="{DCECCB84-F9BA-43D5-87BE-67443E8EF086}">
      <p15:sldGuideLst xmlns:p15="http://schemas.microsoft.com/office/powerpoint/2012/main">
        <p15:guide id="1" pos="6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91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spc="50" baseline="0">
                <a:latin typeface="+mj-lt"/>
              </a:defRPr>
            </a:lvl1pPr>
          </a:lstStyle>
          <a:p>
            <a:pPr rtl="0"/>
            <a:r>
              <a:rPr lang="en-US" noProof="0"/>
              <a:t>Click to edit Master title style</a:t>
            </a:r>
            <a:endParaRPr lang="en-GB" noProof="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rtlCol="0"/>
          <a:lstStyle/>
          <a:p>
            <a:pPr rtl="0"/>
            <a:fld id="{C02CDA83-4160-4EEB-AD7D-1C57C21837F3}"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rtlCol="0"/>
          <a:lstStyle/>
          <a:p>
            <a:pPr rtl="0"/>
            <a:r>
              <a:rPr lang="en-US" noProof="0"/>
              <a:t>Click icon to add picture</a:t>
            </a:r>
            <a:endParaRPr lang="en-GB" noProof="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rtlCol="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rtlCol="0"/>
          <a:lstStyle/>
          <a:p>
            <a:pPr rtl="0"/>
            <a:fld id="{94200668-9301-4F8B-89F3-A4E2AEA80049}"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rtlCol="0"/>
          <a:lstStyle/>
          <a:p>
            <a:pPr rtl="0"/>
            <a:r>
              <a:rPr lang="en-US" noProof="0"/>
              <a:t>Click icon to add picture</a:t>
            </a:r>
            <a:endParaRPr lang="en-GB" noProof="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rtlCol="0" anchor="b" anchorCtr="0">
            <a:normAutofit/>
          </a:bodyPr>
          <a:lstStyle>
            <a:lvl1pPr>
              <a:defRPr sz="4100" b="1" i="0" baseline="0">
                <a:solidFill>
                  <a:schemeClr val="tx1"/>
                </a:solidFill>
                <a:latin typeface="+mj-lt"/>
              </a:defRPr>
            </a:lvl1pPr>
          </a:lstStyle>
          <a:p>
            <a:pPr rtl="0"/>
            <a:r>
              <a:rPr lang="en-US" noProof="0"/>
              <a:t>Click to edit Master title style</a:t>
            </a:r>
            <a:endParaRPr lang="en-GB" noProof="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Tree>
    <p:extLst>
      <p:ext uri="{BB962C8B-B14F-4D97-AF65-F5344CB8AC3E}">
        <p14:creationId xmlns:p14="http://schemas.microsoft.com/office/powerpoint/2010/main" val="2357889184"/>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rtlCol="0"/>
          <a:lstStyle>
            <a:lvl1pPr>
              <a:defRPr>
                <a:solidFill>
                  <a:schemeClr val="tx1"/>
                </a:solidFill>
              </a:defRPr>
            </a:lvl1pPr>
          </a:lstStyle>
          <a:p>
            <a:pPr rtl="0"/>
            <a:r>
              <a:rPr lang="en-US" noProof="0"/>
              <a:t>Click icon to add chart</a:t>
            </a:r>
            <a:endParaRPr lang="en-GB" noProof="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rtlCol="0"/>
          <a:lstStyle/>
          <a:p>
            <a:pPr rtl="0"/>
            <a:fld id="{029ECAD1-3047-43DC-81B7-231597E81F19}"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rtlCol="0"/>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en-US" noProof="0"/>
              <a:t>Click icon to add table</a:t>
            </a:r>
            <a:endParaRPr lang="en-GB" noProof="0"/>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rtlCol="0"/>
          <a:lstStyle/>
          <a:p>
            <a:pPr rtl="0"/>
            <a:fld id="{1E6A16EE-7FBD-4E62-A186-69A1E1C8758D}"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rtlCol="0"/>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rtlCol="0" anchor="t" anchorCtr="0">
            <a:normAutofit/>
          </a:bodyPr>
          <a:lstStyle>
            <a:lvl1pPr>
              <a:lnSpc>
                <a:spcPct val="100000"/>
              </a:lnSpc>
              <a:defRPr sz="2800" b="0" i="0">
                <a:solidFill>
                  <a:schemeClr val="bg1"/>
                </a:solidFill>
                <a:latin typeface="+mn-lt"/>
              </a:defRPr>
            </a:lvl1pPr>
          </a:lstStyle>
          <a:p>
            <a:pPr rtl="0"/>
            <a:r>
              <a:rPr lang="en-US" noProof="0"/>
              <a:t>Click to edit Master title style</a:t>
            </a:r>
            <a:endParaRPr lang="en-GB" noProof="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pPr rtl="0"/>
            <a:r>
              <a:rPr lang="en-GB" sz="20000" b="1" noProof="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rtlCol="0"/>
          <a:lstStyle/>
          <a:p>
            <a:pPr rtl="0"/>
            <a:r>
              <a:rPr lang="en-US" noProof="0"/>
              <a:t>Click icon to add picture</a:t>
            </a:r>
            <a:endParaRPr lang="en-GB" noProof="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rtlCol="0"/>
          <a:lstStyle/>
          <a:p>
            <a:pPr rtl="0"/>
            <a:r>
              <a:rPr lang="en-US" noProof="0"/>
              <a:t>Click icon to add picture</a:t>
            </a:r>
            <a:endParaRPr lang="en-GB" noProof="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rtlCol="0"/>
          <a:lstStyle/>
          <a:p>
            <a:pPr rtl="0"/>
            <a:r>
              <a:rPr lang="en-US" noProof="0"/>
              <a:t>Click icon to add picture</a:t>
            </a:r>
            <a:endParaRPr lang="en-GB" noProof="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rtlCol="0"/>
          <a:lstStyle/>
          <a:p>
            <a:pPr rtl="0"/>
            <a:r>
              <a:rPr lang="en-US" noProof="0"/>
              <a:t>Click icon to add picture</a:t>
            </a:r>
            <a:endParaRPr lang="en-GB" noProof="0"/>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rtlCol="0"/>
          <a:lstStyle/>
          <a:p>
            <a:pPr rtl="0"/>
            <a:fld id="{D21FA074-9295-430E-9633-F682F8C96958}"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n-US" noProof="0"/>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n-US" noProof="0"/>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rtlCol="0"/>
          <a:lstStyle/>
          <a:p>
            <a:pPr rtl="0"/>
            <a:fld id="{D33AD83D-9671-4762-AF03-9C719A9CD695}" type="datetime3">
              <a:rPr lang="en-GB" noProof="0" smtClean="0">
                <a:latin typeface="+mn-lt"/>
              </a:rPr>
              <a:t>8 March, 2024</a:t>
            </a:fld>
            <a:endParaRPr lang="en-GB" noProof="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rtlCol="0"/>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8AC5E797-DDC7-4716-ABC9-2C172A510C23}" type="datetime3">
              <a:rPr lang="en-GB" noProof="0" smtClean="0">
                <a:latin typeface="+mn-lt"/>
              </a:rPr>
              <a:t>8 March, 2024</a:t>
            </a:fld>
            <a:endParaRPr lang="en-GB" noProof="0">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pPr rtl="0"/>
            <a:r>
              <a:rPr lang="en-GB" noProof="0"/>
              <a:t>Annual Review</a:t>
            </a:r>
            <a:endParaRPr lang="en-GB" b="0" noProof="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671" r:id="rId3"/>
    <p:sldLayoutId id="2147483672" r:id="rId4"/>
    <p:sldLayoutId id="2147483673" r:id="rId5"/>
    <p:sldLayoutId id="2147483684" r:id="rId6"/>
    <p:sldLayoutId id="2147483675" r:id="rId7"/>
    <p:sldLayoutId id="2147483676" r:id="rId8"/>
    <p:sldLayoutId id="2147483677" r:id="rId9"/>
    <p:sldLayoutId id="2147483685" r:id="rId10"/>
    <p:sldLayoutId id="2147483688" r:id="rId11"/>
    <p:sldLayoutId id="2147483692" r:id="rId12"/>
    <p:sldLayoutId id="2147483682" r:id="rId13"/>
    <p:sldLayoutId id="2147483694" r:id="rId14"/>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5.svg"/><Relationship Id="rId4" Type="http://schemas.openxmlformats.org/officeDocument/2006/relationships/diagramData" Target="../diagrams/data3.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8.jpeg"/><Relationship Id="rId4" Type="http://schemas.openxmlformats.org/officeDocument/2006/relationships/diagramLayout" Target="../diagrams/layout5.xm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21.svg"/><Relationship Id="rId4" Type="http://schemas.openxmlformats.org/officeDocument/2006/relationships/diagramData" Target="../diagrams/data7.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png"/><Relationship Id="rId7" Type="http://schemas.openxmlformats.org/officeDocument/2006/relationships/diagramQuickStyle" Target="../diagrams/quickStyle9.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3.jpeg"/><Relationship Id="rId9" Type="http://schemas.microsoft.com/office/2007/relationships/diagramDrawing" Target="../diagrams/drawing9.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hyperlink" Target="https://www.careknowledge.com/media/55881/autistic-meltdowns-autistic-burnout-and-first-responders.pdf" TargetMode="Externa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png"/><Relationship Id="rId7" Type="http://schemas.openxmlformats.org/officeDocument/2006/relationships/diagramColors" Target="../diagrams/colors12.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37.sv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png"/><Relationship Id="rId7" Type="http://schemas.openxmlformats.org/officeDocument/2006/relationships/diagramColors" Target="../diagrams/colors13.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39.svg"/><Relationship Id="rId4" Type="http://schemas.openxmlformats.org/officeDocument/2006/relationships/diagramData" Target="../diagrams/data13.xml"/><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png"/><Relationship Id="rId7" Type="http://schemas.openxmlformats.org/officeDocument/2006/relationships/diagramColors" Target="../diagrams/colors14.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2.png"/><Relationship Id="rId7" Type="http://schemas.openxmlformats.org/officeDocument/2006/relationships/diagramQuickStyle" Target="../diagrams/quickStyle15.xm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52.jpeg"/><Relationship Id="rId9" Type="http://schemas.microsoft.com/office/2007/relationships/diagramDrawing" Target="../diagrams/drawing15.xml"/></Relationships>
</file>

<file path=ppt/slides/_rels/slide43.xml.rels><?xml version="1.0" encoding="UTF-8" standalone="yes"?>
<Relationships xmlns="http://schemas.openxmlformats.org/package/2006/relationships"><Relationship Id="rId8" Type="http://schemas.microsoft.com/office/2007/relationships/diagramDrawing" Target="../diagrams/drawing16.xml"/><Relationship Id="rId13" Type="http://schemas.microsoft.com/office/2007/relationships/diagramDrawing" Target="../diagrams/drawing17.xml"/><Relationship Id="rId3" Type="http://schemas.openxmlformats.org/officeDocument/2006/relationships/image" Target="../media/image2.png"/><Relationship Id="rId7" Type="http://schemas.openxmlformats.org/officeDocument/2006/relationships/diagramColors" Target="../diagrams/colors16.xml"/><Relationship Id="rId12" Type="http://schemas.openxmlformats.org/officeDocument/2006/relationships/diagramColors" Target="../diagrams/colors17.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QuickStyle" Target="../diagrams/quickStyle16.xml"/><Relationship Id="rId11" Type="http://schemas.openxmlformats.org/officeDocument/2006/relationships/diagramQuickStyle" Target="../diagrams/quickStyle17.xml"/><Relationship Id="rId5" Type="http://schemas.openxmlformats.org/officeDocument/2006/relationships/diagramLayout" Target="../diagrams/layout16.xml"/><Relationship Id="rId15" Type="http://schemas.openxmlformats.org/officeDocument/2006/relationships/image" Target="../media/image54.svg"/><Relationship Id="rId10" Type="http://schemas.openxmlformats.org/officeDocument/2006/relationships/diagramLayout" Target="../diagrams/layout17.xml"/><Relationship Id="rId4" Type="http://schemas.openxmlformats.org/officeDocument/2006/relationships/diagramData" Target="../diagrams/data16.xml"/><Relationship Id="rId9" Type="http://schemas.openxmlformats.org/officeDocument/2006/relationships/diagramData" Target="../diagrams/data17.xml"/><Relationship Id="rId14" Type="http://schemas.openxmlformats.org/officeDocument/2006/relationships/image" Target="../media/image53.png"/></Relationships>
</file>

<file path=ppt/slides/_rels/slide4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png"/><Relationship Id="rId7" Type="http://schemas.openxmlformats.org/officeDocument/2006/relationships/diagramColors" Target="../diagrams/colors18.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2.png"/><Relationship Id="rId7" Type="http://schemas.openxmlformats.org/officeDocument/2006/relationships/diagramQuickStyle" Target="../diagrams/quickStyle19.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57.jpeg"/><Relationship Id="rId9" Type="http://schemas.microsoft.com/office/2007/relationships/diagramDrawing" Target="../diagrams/drawing19.xml"/></Relationships>
</file>

<file path=ppt/slides/_rels/slide47.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png"/><Relationship Id="rId7" Type="http://schemas.openxmlformats.org/officeDocument/2006/relationships/diagramColors" Target="../diagrams/colors21.xm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54.svg"/><Relationship Id="rId4" Type="http://schemas.openxmlformats.org/officeDocument/2006/relationships/diagramData" Target="../diagrams/data21.xml"/><Relationship Id="rId9"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microsoft.com/office/2007/relationships/diagramDrawing" Target="../diagrams/drawing22.xml"/><Relationship Id="rId13" Type="http://schemas.microsoft.com/office/2007/relationships/diagramDrawing" Target="../diagrams/drawing23.xml"/><Relationship Id="rId3" Type="http://schemas.openxmlformats.org/officeDocument/2006/relationships/image" Target="../media/image2.png"/><Relationship Id="rId7" Type="http://schemas.openxmlformats.org/officeDocument/2006/relationships/diagramColors" Target="../diagrams/colors22.xml"/><Relationship Id="rId12" Type="http://schemas.openxmlformats.org/officeDocument/2006/relationships/diagramColors" Target="../diagrams/colors23.xm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diagramQuickStyle" Target="../diagrams/quickStyle22.xml"/><Relationship Id="rId11" Type="http://schemas.openxmlformats.org/officeDocument/2006/relationships/diagramQuickStyle" Target="../diagrams/quickStyle23.xml"/><Relationship Id="rId5" Type="http://schemas.openxmlformats.org/officeDocument/2006/relationships/diagramLayout" Target="../diagrams/layout22.xml"/><Relationship Id="rId15" Type="http://schemas.openxmlformats.org/officeDocument/2006/relationships/image" Target="../media/image54.svg"/><Relationship Id="rId10" Type="http://schemas.openxmlformats.org/officeDocument/2006/relationships/diagramLayout" Target="../diagrams/layout23.xml"/><Relationship Id="rId4" Type="http://schemas.openxmlformats.org/officeDocument/2006/relationships/diagramData" Target="../diagrams/data22.xml"/><Relationship Id="rId9" Type="http://schemas.openxmlformats.org/officeDocument/2006/relationships/diagramData" Target="../diagrams/data23.xml"/><Relationship Id="rId14" Type="http://schemas.openxmlformats.org/officeDocument/2006/relationships/image" Target="../media/image53.png"/></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png"/><Relationship Id="rId7" Type="http://schemas.openxmlformats.org/officeDocument/2006/relationships/diagramColors" Target="../diagrams/colors25.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png"/><Relationship Id="rId7" Type="http://schemas.openxmlformats.org/officeDocument/2006/relationships/diagramColors" Target="../diagrams/colors26.xm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60.jpeg"/></Relationships>
</file>

<file path=ppt/slides/_rels/slide56.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3" Type="http://schemas.openxmlformats.org/officeDocument/2006/relationships/image" Target="../media/image2.png"/><Relationship Id="rId7" Type="http://schemas.openxmlformats.org/officeDocument/2006/relationships/diagramColors" Target="../diagrams/colors27.xml"/><Relationship Id="rId12" Type="http://schemas.openxmlformats.org/officeDocument/2006/relationships/diagramColors" Target="../diagrams/colors28.xm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0" Type="http://schemas.openxmlformats.org/officeDocument/2006/relationships/diagramLayout" Target="../diagrams/layout28.xml"/><Relationship Id="rId4" Type="http://schemas.openxmlformats.org/officeDocument/2006/relationships/diagramData" Target="../diagrams/data27.xml"/><Relationship Id="rId9" Type="http://schemas.openxmlformats.org/officeDocument/2006/relationships/diagramData" Target="../diagrams/data28.xml"/></Relationships>
</file>

<file path=ppt/slides/_rels/slide57.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png"/><Relationship Id="rId7" Type="http://schemas.openxmlformats.org/officeDocument/2006/relationships/diagramColors" Target="../diagrams/colors29.xm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55.png"/></Relationships>
</file>

<file path=ppt/slides/_rels/slide58.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png"/><Relationship Id="rId7" Type="http://schemas.openxmlformats.org/officeDocument/2006/relationships/diagramColors" Target="../diagrams/colors30.xm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hyperlink" Target="https://autism.org.uk/advice-and-guidance/what-is-autism"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ideo" Target="https://www.youtube.com/embed/Lk4qs8jGN4U?feature=oembed" TargetMode="External"/><Relationship Id="rId5" Type="http://schemas.openxmlformats.org/officeDocument/2006/relationships/hyperlink" Target="https://youtu.be/Lk4qs8jGN4U" TargetMode="Externa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2.png"/><Relationship Id="rId7" Type="http://schemas.openxmlformats.org/officeDocument/2006/relationships/diagramColors" Target="../diagrams/colors31.xm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62.jpeg"/></Relationships>
</file>

<file path=ppt/slides/_rels/slide61.xml.rels><?xml version="1.0" encoding="UTF-8" standalone="yes"?>
<Relationships xmlns="http://schemas.openxmlformats.org/package/2006/relationships"><Relationship Id="rId8" Type="http://schemas.microsoft.com/office/2007/relationships/diagramDrawing" Target="../diagrams/drawing32.xml"/><Relationship Id="rId13" Type="http://schemas.microsoft.com/office/2007/relationships/diagramDrawing" Target="../diagrams/drawing33.xml"/><Relationship Id="rId3" Type="http://schemas.openxmlformats.org/officeDocument/2006/relationships/image" Target="../media/image2.png"/><Relationship Id="rId7" Type="http://schemas.openxmlformats.org/officeDocument/2006/relationships/diagramColors" Target="../diagrams/colors32.xml"/><Relationship Id="rId12" Type="http://schemas.openxmlformats.org/officeDocument/2006/relationships/diagramColors" Target="../diagrams/colors33.xm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diagramQuickStyle" Target="../diagrams/quickStyle32.xml"/><Relationship Id="rId11" Type="http://schemas.openxmlformats.org/officeDocument/2006/relationships/diagramQuickStyle" Target="../diagrams/quickStyle33.xml"/><Relationship Id="rId5" Type="http://schemas.openxmlformats.org/officeDocument/2006/relationships/diagramLayout" Target="../diagrams/layout32.xml"/><Relationship Id="rId10" Type="http://schemas.openxmlformats.org/officeDocument/2006/relationships/diagramLayout" Target="../diagrams/layout33.xml"/><Relationship Id="rId4" Type="http://schemas.openxmlformats.org/officeDocument/2006/relationships/diagramData" Target="../diagrams/data32.xml"/><Relationship Id="rId9" Type="http://schemas.openxmlformats.org/officeDocument/2006/relationships/diagramData" Target="../diagrams/data33.xml"/></Relationships>
</file>

<file path=ppt/slides/_rels/slide6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2.png"/><Relationship Id="rId7" Type="http://schemas.openxmlformats.org/officeDocument/2006/relationships/diagramColors" Target="../diagrams/colors34.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diagramQuickStyle" Target="../diagrams/quickStyle34.xml"/><Relationship Id="rId11" Type="http://schemas.openxmlformats.org/officeDocument/2006/relationships/image" Target="../media/image64.JPG"/><Relationship Id="rId5" Type="http://schemas.openxmlformats.org/officeDocument/2006/relationships/diagramLayout" Target="../diagrams/layout34.xml"/><Relationship Id="rId10" Type="http://schemas.openxmlformats.org/officeDocument/2006/relationships/image" Target="../media/image63.jpeg"/><Relationship Id="rId4" Type="http://schemas.openxmlformats.org/officeDocument/2006/relationships/diagramData" Target="../diagrams/data34.xml"/><Relationship Id="rId9" Type="http://schemas.openxmlformats.org/officeDocument/2006/relationships/image" Target="../media/image55.png"/></Relationships>
</file>

<file path=ppt/slides/_rels/slide6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jpeg"/><Relationship Id="rId3" Type="http://schemas.openxmlformats.org/officeDocument/2006/relationships/image" Target="../media/image2.png"/><Relationship Id="rId7" Type="http://schemas.openxmlformats.org/officeDocument/2006/relationships/image" Target="../media/image67.png"/><Relationship Id="rId12"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63.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9.jpeg"/></Relationships>
</file>

<file path=ppt/slides/_rels/slide64.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2.png"/><Relationship Id="rId7" Type="http://schemas.openxmlformats.org/officeDocument/2006/relationships/diagramColors" Target="../diagrams/colors35.xml"/><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73.jpeg"/><Relationship Id="rId4" Type="http://schemas.openxmlformats.org/officeDocument/2006/relationships/image" Target="../media/image72.jpeg"/></Relationships>
</file>

<file path=ppt/slides/_rels/slide66.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2.png"/><Relationship Id="rId7" Type="http://schemas.openxmlformats.org/officeDocument/2006/relationships/diagramColors" Target="../diagrams/colors36.xml"/><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67.xml.rels><?xml version="1.0" encoding="UTF-8" standalone="yes"?>
<Relationships xmlns="http://schemas.openxmlformats.org/package/2006/relationships"><Relationship Id="rId8" Type="http://schemas.microsoft.com/office/2007/relationships/diagramDrawing" Target="../diagrams/drawing37.xml"/><Relationship Id="rId13" Type="http://schemas.microsoft.com/office/2007/relationships/diagramDrawing" Target="../diagrams/drawing38.xml"/><Relationship Id="rId3" Type="http://schemas.openxmlformats.org/officeDocument/2006/relationships/image" Target="../media/image2.png"/><Relationship Id="rId7" Type="http://schemas.openxmlformats.org/officeDocument/2006/relationships/diagramColors" Target="../diagrams/colors37.xml"/><Relationship Id="rId12" Type="http://schemas.openxmlformats.org/officeDocument/2006/relationships/diagramColors" Target="../diagrams/colors38.xm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diagramQuickStyle" Target="../diagrams/quickStyle37.xml"/><Relationship Id="rId11" Type="http://schemas.openxmlformats.org/officeDocument/2006/relationships/diagramQuickStyle" Target="../diagrams/quickStyle38.xml"/><Relationship Id="rId5" Type="http://schemas.openxmlformats.org/officeDocument/2006/relationships/diagramLayout" Target="../diagrams/layout37.xml"/><Relationship Id="rId10" Type="http://schemas.openxmlformats.org/officeDocument/2006/relationships/diagramLayout" Target="../diagrams/layout38.xml"/><Relationship Id="rId4" Type="http://schemas.openxmlformats.org/officeDocument/2006/relationships/diagramData" Target="../diagrams/data37.xml"/><Relationship Id="rId9" Type="http://schemas.openxmlformats.org/officeDocument/2006/relationships/diagramData" Target="../diagrams/data38.xml"/></Relationships>
</file>

<file path=ppt/slides/_rels/slide68.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2.png"/><Relationship Id="rId7" Type="http://schemas.openxmlformats.org/officeDocument/2006/relationships/diagramColors" Target="../diagrams/colors39.xm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image" Target="../media/image74.jpeg"/></Relationships>
</file>

<file path=ppt/slides/_rels/slide69.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2.png"/><Relationship Id="rId7" Type="http://schemas.openxmlformats.org/officeDocument/2006/relationships/diagramColors" Target="../diagrams/colors40.xm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 Id="rId9"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77.jpeg"/><Relationship Id="rId5" Type="http://schemas.microsoft.com/office/2007/relationships/hdphoto" Target="../media/hdphoto3.wdp"/><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EfubAj5f_rM"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8" Type="http://schemas.openxmlformats.org/officeDocument/2006/relationships/hyperlink" Target="https://directory.wigan.gov.uk/kb5/wigan/fsd/localoffer.page?localofferchannel=0" TargetMode="External"/><Relationship Id="rId3" Type="http://schemas.openxmlformats.org/officeDocument/2006/relationships/image" Target="../media/image2.png"/><Relationship Id="rId7" Type="http://schemas.openxmlformats.org/officeDocument/2006/relationships/hyperlink" Target="mailto:wwl-tr.neurodevelopmentpathway@nhs.net" TargetMode="External"/><Relationship Id="rId12" Type="http://schemas.openxmlformats.org/officeDocument/2006/relationships/hyperlink" Target="https://www.wiganpcf.org.uk/"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hyperlink" Target="https://www.wigan.gov.uk/Resident/Education/Educational-support/Autism.aspx" TargetMode="External"/><Relationship Id="rId11" Type="http://schemas.openxmlformats.org/officeDocument/2006/relationships/hyperlink" Target="https://www.spectrumgaming.net/about-us" TargetMode="External"/><Relationship Id="rId5" Type="http://schemas.openxmlformats.org/officeDocument/2006/relationships/hyperlink" Target="https://www.autism.org.uk/" TargetMode="External"/><Relationship Id="rId10" Type="http://schemas.openxmlformats.org/officeDocument/2006/relationships/hyperlink" Target="mailto:info@embracewiganandleigh.org.uk" TargetMode="External"/><Relationship Id="rId4" Type="http://schemas.openxmlformats.org/officeDocument/2006/relationships/hyperlink" Target="https://www.youtube.com/watch?v=gkqTXCB3P-A" TargetMode="External"/><Relationship Id="rId9" Type="http://schemas.openxmlformats.org/officeDocument/2006/relationships/hyperlink" Target="https://www.embracewiganandleigh.org.uk/about-u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png"/><Relationship Id="rId7" Type="http://schemas.openxmlformats.org/officeDocument/2006/relationships/hyperlink" Target="https://www.youngminds.org.uk/"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image" Target="../media/image95.png"/><Relationship Id="rId11" Type="http://schemas.openxmlformats.org/officeDocument/2006/relationships/hyperlink" Target="https://www.childline.org.uk/about/about-childline/" TargetMode="External"/><Relationship Id="rId5" Type="http://schemas.openxmlformats.org/officeDocument/2006/relationships/image" Target="../media/image94.png"/><Relationship Id="rId10" Type="http://schemas.openxmlformats.org/officeDocument/2006/relationships/image" Target="../media/image97.png"/><Relationship Id="rId4" Type="http://schemas.openxmlformats.org/officeDocument/2006/relationships/hyperlink" Target="http://www.kooth.com/" TargetMode="External"/><Relationship Id="rId9" Type="http://schemas.openxmlformats.org/officeDocument/2006/relationships/hyperlink" Target="https://giveusashout.org/"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png"/><Relationship Id="rId7" Type="http://schemas.openxmlformats.org/officeDocument/2006/relationships/hyperlink" Target="https://thismayhelp.me/" TargetMode="External"/><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hyperlink" Target="http://www.youngminds.org.uk/parent/parent-helpline-and-webchat/" TargetMode="External"/><Relationship Id="rId11" Type="http://schemas.openxmlformats.org/officeDocument/2006/relationships/image" Target="../media/image101.png"/><Relationship Id="rId5" Type="http://schemas.openxmlformats.org/officeDocument/2006/relationships/hyperlink" Target="http://www.qwell.io/" TargetMode="External"/><Relationship Id="rId10" Type="http://schemas.openxmlformats.org/officeDocument/2006/relationships/image" Target="../media/image100.png"/><Relationship Id="rId4" Type="http://schemas.openxmlformats.org/officeDocument/2006/relationships/hyperlink" Target="http://www.gmmh.nhs.uk/think-wellbeing" TargetMode="External"/><Relationship Id="rId9"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103.jpe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6367054" y="2116182"/>
            <a:ext cx="5686401" cy="1514019"/>
          </a:xfrm>
        </p:spPr>
        <p:txBody>
          <a:bodyPr rtlCol="0"/>
          <a:lstStyle/>
          <a:p>
            <a:pPr rtl="0"/>
            <a:r>
              <a:rPr lang="en-GB" sz="5400"/>
              <a:t>Understanding Autism &amp; Anxiety</a:t>
            </a:r>
          </a:p>
        </p:txBody>
      </p:sp>
      <p:sp>
        <p:nvSpPr>
          <p:cNvPr id="3" name="Text Placeholder 2">
            <a:extLst>
              <a:ext uri="{FF2B5EF4-FFF2-40B4-BE49-F238E27FC236}">
                <a16:creationId xmlns:a16="http://schemas.microsoft.com/office/drawing/2014/main" id="{F18E61D8-31A3-2D45-8E25-CBE846E26E1C}"/>
              </a:ext>
            </a:extLst>
          </p:cNvPr>
          <p:cNvSpPr>
            <a:spLocks noGrp="1"/>
          </p:cNvSpPr>
          <p:nvPr>
            <p:ph type="body" sz="quarter" idx="11"/>
          </p:nvPr>
        </p:nvSpPr>
        <p:spPr>
          <a:xfrm>
            <a:off x="6367054" y="4549553"/>
            <a:ext cx="5491571" cy="953337"/>
          </a:xfrm>
        </p:spPr>
        <p:txBody>
          <a:bodyPr rtlCol="0"/>
          <a:lstStyle/>
          <a:p>
            <a:pPr rtl="0"/>
            <a:r>
              <a:rPr lang="en-GB" dirty="0">
                <a:solidFill>
                  <a:srgbClr val="62A39F"/>
                </a:solidFill>
                <a:latin typeface="+mj-lt"/>
              </a:rPr>
              <a:t>Wigan Mental Health Support Team </a:t>
            </a:r>
          </a:p>
          <a:p>
            <a:pPr rtl="0"/>
            <a:r>
              <a:rPr lang="en-GB" dirty="0">
                <a:solidFill>
                  <a:srgbClr val="27CED7"/>
                </a:solidFill>
                <a:latin typeface="+mj-lt"/>
              </a:rPr>
              <a:t>Parent Information Evening</a:t>
            </a:r>
            <a:endParaRPr lang="en-GB" dirty="0">
              <a:solidFill>
                <a:srgbClr val="27CED7"/>
              </a:solidFill>
            </a:endParaRPr>
          </a:p>
          <a:p>
            <a:pPr rtl="0"/>
            <a:endParaRPr lang="en-GB" dirty="0"/>
          </a:p>
        </p:txBody>
      </p:sp>
      <p:pic>
        <p:nvPicPr>
          <p:cNvPr id="5" name="Picture 4" descr="A close-up of a logo&#10;&#10;Description automatically generated">
            <a:extLst>
              <a:ext uri="{FF2B5EF4-FFF2-40B4-BE49-F238E27FC236}">
                <a16:creationId xmlns:a16="http://schemas.microsoft.com/office/drawing/2014/main" id="{BF872856-D668-5087-8044-F7F9B49E1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7151" y="71773"/>
            <a:ext cx="1816304" cy="862294"/>
          </a:xfrm>
          <a:prstGeom prst="rect">
            <a:avLst/>
          </a:prstGeom>
        </p:spPr>
      </p:pic>
    </p:spTree>
    <p:extLst>
      <p:ext uri="{BB962C8B-B14F-4D97-AF65-F5344CB8AC3E}">
        <p14:creationId xmlns:p14="http://schemas.microsoft.com/office/powerpoint/2010/main" val="296095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EC367-BF49-EF4D-7AA1-34F09C1C3952}"/>
              </a:ext>
            </a:extLst>
          </p:cNvPr>
          <p:cNvPicPr>
            <a:picLocks noChangeAspect="1"/>
          </p:cNvPicPr>
          <p:nvPr/>
        </p:nvPicPr>
        <p:blipFill>
          <a:blip r:embed="rId3"/>
          <a:stretch>
            <a:fillRect/>
          </a:stretch>
        </p:blipFill>
        <p:spPr>
          <a:xfrm rot="10800000" flipH="1">
            <a:off x="-5777460" y="-257196"/>
            <a:ext cx="4491794" cy="2581296"/>
          </a:xfrm>
          <a:prstGeom prst="rect">
            <a:avLst/>
          </a:prstGeom>
        </p:spPr>
      </p:pic>
      <p:graphicFrame>
        <p:nvGraphicFramePr>
          <p:cNvPr id="2" name="Diagram 1">
            <a:extLst>
              <a:ext uri="{FF2B5EF4-FFF2-40B4-BE49-F238E27FC236}">
                <a16:creationId xmlns:a16="http://schemas.microsoft.com/office/drawing/2014/main" id="{15D460FF-BDF8-3684-642E-157A5D8C4164}"/>
              </a:ext>
            </a:extLst>
          </p:cNvPr>
          <p:cNvGraphicFramePr/>
          <p:nvPr>
            <p:extLst>
              <p:ext uri="{D42A27DB-BD31-4B8C-83A1-F6EECF244321}">
                <p14:modId xmlns:p14="http://schemas.microsoft.com/office/powerpoint/2010/main" val="2922622557"/>
              </p:ext>
            </p:extLst>
          </p:nvPr>
        </p:nvGraphicFramePr>
        <p:xfrm>
          <a:off x="2440001" y="695324"/>
          <a:ext cx="7311997" cy="60210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190500" y="0"/>
            <a:ext cx="11811000" cy="610863"/>
          </a:xfrm>
        </p:spPr>
        <p:txBody>
          <a:bodyPr>
            <a:noAutofit/>
          </a:bodyPr>
          <a:lstStyle/>
          <a:p>
            <a:pPr algn="ctr"/>
            <a:r>
              <a:rPr lang="en-GB" sz="2800"/>
              <a:t>Internal Vs External Presentation of Autism.</a:t>
            </a:r>
          </a:p>
        </p:txBody>
      </p:sp>
      <p:pic>
        <p:nvPicPr>
          <p:cNvPr id="35" name="Graphic 34" descr="Marketing with solid fill">
            <a:extLst>
              <a:ext uri="{FF2B5EF4-FFF2-40B4-BE49-F238E27FC236}">
                <a16:creationId xmlns:a16="http://schemas.microsoft.com/office/drawing/2014/main" id="{54B6784B-678B-3558-556B-4C73881D7F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030" y="4688542"/>
            <a:ext cx="2254955" cy="2269066"/>
          </a:xfrm>
          <a:prstGeom prst="rect">
            <a:avLst/>
          </a:prstGeom>
        </p:spPr>
      </p:pic>
    </p:spTree>
    <p:extLst>
      <p:ext uri="{BB962C8B-B14F-4D97-AF65-F5344CB8AC3E}">
        <p14:creationId xmlns:p14="http://schemas.microsoft.com/office/powerpoint/2010/main" val="74415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EC367-BF49-EF4D-7AA1-34F09C1C3952}"/>
              </a:ext>
            </a:extLst>
          </p:cNvPr>
          <p:cNvPicPr>
            <a:picLocks noChangeAspect="1"/>
          </p:cNvPicPr>
          <p:nvPr/>
        </p:nvPicPr>
        <p:blipFill>
          <a:blip r:embed="rId3"/>
          <a:stretch>
            <a:fillRect/>
          </a:stretch>
        </p:blipFill>
        <p:spPr>
          <a:xfrm rot="10800000" flipH="1">
            <a:off x="-5777460" y="-257196"/>
            <a:ext cx="4491794" cy="2581296"/>
          </a:xfrm>
          <a:prstGeom prst="rect">
            <a:avLst/>
          </a:prstGeom>
        </p:spPr>
      </p:pic>
      <p:graphicFrame>
        <p:nvGraphicFramePr>
          <p:cNvPr id="2" name="Diagram 1">
            <a:extLst>
              <a:ext uri="{FF2B5EF4-FFF2-40B4-BE49-F238E27FC236}">
                <a16:creationId xmlns:a16="http://schemas.microsoft.com/office/drawing/2014/main" id="{15D460FF-BDF8-3684-642E-157A5D8C4164}"/>
              </a:ext>
            </a:extLst>
          </p:cNvPr>
          <p:cNvGraphicFramePr/>
          <p:nvPr>
            <p:extLst>
              <p:ext uri="{D42A27DB-BD31-4B8C-83A1-F6EECF244321}">
                <p14:modId xmlns:p14="http://schemas.microsoft.com/office/powerpoint/2010/main" val="821100157"/>
              </p:ext>
            </p:extLst>
          </p:nvPr>
        </p:nvGraphicFramePr>
        <p:xfrm>
          <a:off x="450878" y="172713"/>
          <a:ext cx="7550122" cy="6305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E403E008-BC9C-29D8-90BB-A40082DC3E4B}"/>
              </a:ext>
            </a:extLst>
          </p:cNvPr>
          <p:cNvPicPr>
            <a:picLocks noChangeAspect="1"/>
          </p:cNvPicPr>
          <p:nvPr/>
        </p:nvPicPr>
        <p:blipFill rotWithShape="1">
          <a:blip r:embed="rId9"/>
          <a:srcRect r="2767"/>
          <a:stretch/>
        </p:blipFill>
        <p:spPr>
          <a:xfrm>
            <a:off x="8174495" y="3046203"/>
            <a:ext cx="4017505" cy="3713487"/>
          </a:xfrm>
          <a:prstGeom prst="rect">
            <a:avLst/>
          </a:prstGeom>
        </p:spPr>
      </p:pic>
    </p:spTree>
    <p:extLst>
      <p:ext uri="{BB962C8B-B14F-4D97-AF65-F5344CB8AC3E}">
        <p14:creationId xmlns:p14="http://schemas.microsoft.com/office/powerpoint/2010/main" val="1617868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BB8FD5E-4D64-C85B-05A9-2A3B2647364E}"/>
              </a:ext>
            </a:extLst>
          </p:cNvPr>
          <p:cNvGraphicFramePr/>
          <p:nvPr>
            <p:extLst>
              <p:ext uri="{D42A27DB-BD31-4B8C-83A1-F6EECF244321}">
                <p14:modId xmlns:p14="http://schemas.microsoft.com/office/powerpoint/2010/main" val="3010635818"/>
              </p:ext>
            </p:extLst>
          </p:nvPr>
        </p:nvGraphicFramePr>
        <p:xfrm>
          <a:off x="341427" y="983694"/>
          <a:ext cx="8891284" cy="5874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1A37F4FE-0D65-9392-FED7-A15F4D2EEC41}"/>
              </a:ext>
            </a:extLst>
          </p:cNvPr>
          <p:cNvSpPr/>
          <p:nvPr/>
        </p:nvSpPr>
        <p:spPr>
          <a:xfrm>
            <a:off x="149879" y="111160"/>
            <a:ext cx="11803996" cy="775855"/>
          </a:xfrm>
          <a:prstGeom prst="roundRect">
            <a:avLst>
              <a:gd name="adj" fmla="val 23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36E7D2B-AC2A-8E45-03F2-E2A3FD66CE83}"/>
              </a:ext>
            </a:extLst>
          </p:cNvPr>
          <p:cNvSpPr txBox="1"/>
          <p:nvPr/>
        </p:nvSpPr>
        <p:spPr>
          <a:xfrm>
            <a:off x="341426" y="207839"/>
            <a:ext cx="11176638" cy="523220"/>
          </a:xfrm>
          <a:prstGeom prst="rect">
            <a:avLst/>
          </a:prstGeom>
          <a:noFill/>
        </p:spPr>
        <p:txBody>
          <a:bodyPr wrap="square" lIns="91440" tIns="45720" rIns="91440" bIns="45720" rtlCol="0" anchor="t">
            <a:spAutoFit/>
          </a:bodyPr>
          <a:lstStyle/>
          <a:p>
            <a:r>
              <a:rPr lang="en-GB" b="1" dirty="0">
                <a:solidFill>
                  <a:srgbClr val="3F3F3F"/>
                </a:solidFill>
                <a:latin typeface="hero-new"/>
              </a:rPr>
              <a:t> </a:t>
            </a:r>
            <a:r>
              <a:rPr lang="en-GB" sz="2800" b="1">
                <a:solidFill>
                  <a:srgbClr val="3F3F3F"/>
                </a:solidFill>
                <a:latin typeface="hero-new"/>
              </a:rPr>
              <a:t>Possible T</a:t>
            </a:r>
            <a:r>
              <a:rPr lang="en-GB" sz="2800" b="1" dirty="0">
                <a:solidFill>
                  <a:srgbClr val="3F3F3F"/>
                </a:solidFill>
                <a:latin typeface="hero-new"/>
              </a:rPr>
              <a:t>raits</a:t>
            </a:r>
            <a:r>
              <a:rPr lang="en-GB" sz="2800" b="1" i="0">
                <a:solidFill>
                  <a:srgbClr val="3F3F3F"/>
                </a:solidFill>
                <a:effectLst/>
                <a:latin typeface="hero-new"/>
              </a:rPr>
              <a:t> of an Internal Presentation of Autism</a:t>
            </a:r>
            <a:endParaRPr lang="en-US" b="0" i="0" dirty="0">
              <a:solidFill>
                <a:srgbClr val="3F3F3F"/>
              </a:solidFill>
              <a:effectLst/>
              <a:latin typeface="hero-new"/>
            </a:endParaRPr>
          </a:p>
        </p:txBody>
      </p:sp>
      <p:pic>
        <p:nvPicPr>
          <p:cNvPr id="7170" name="Picture 2" descr="autism pictures clipart 10 free Cliparts | Download images on ...">
            <a:extLst>
              <a:ext uri="{FF2B5EF4-FFF2-40B4-BE49-F238E27FC236}">
                <a16:creationId xmlns:a16="http://schemas.microsoft.com/office/drawing/2014/main" id="{3F918708-091B-5A4D-16D6-D7B0490CCE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25" b="89669" l="3586" r="95570">
                        <a14:foregroundMark x1="33544" y1="8471" x2="33544" y2="8471"/>
                        <a14:foregroundMark x1="6118" y1="26860" x2="6118" y2="26860"/>
                        <a14:foregroundMark x1="95570" y1="27066" x2="95570" y2="27066"/>
                        <a14:foregroundMark x1="71097" y1="7231" x2="71097" y2="7231"/>
                        <a14:foregroundMark x1="3797" y1="27893" x2="3797" y2="27893"/>
                        <a14:foregroundMark x1="50422" y1="89669" x2="50422" y2="89669"/>
                        <a14:foregroundMark x1="28692" y1="7231" x2="28692" y2="7231"/>
                      </a14:backgroundRemoval>
                    </a14:imgEffect>
                  </a14:imgLayer>
                </a14:imgProps>
              </a:ext>
              <a:ext uri="{28A0092B-C50C-407E-A947-70E740481C1C}">
                <a14:useLocalDpi xmlns:a14="http://schemas.microsoft.com/office/drawing/2010/main" val="0"/>
              </a:ext>
            </a:extLst>
          </a:blip>
          <a:srcRect/>
          <a:stretch>
            <a:fillRect/>
          </a:stretch>
        </p:blipFill>
        <p:spPr bwMode="auto">
          <a:xfrm>
            <a:off x="9998213" y="1515806"/>
            <a:ext cx="1455985" cy="14867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utism Masking: Autistic mimics - Cranfield University Blogs">
            <a:extLst>
              <a:ext uri="{FF2B5EF4-FFF2-40B4-BE49-F238E27FC236}">
                <a16:creationId xmlns:a16="http://schemas.microsoft.com/office/drawing/2014/main" id="{1F47535C-9EEF-0073-F216-74390BBA46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2928" y="4804011"/>
            <a:ext cx="2146556" cy="143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2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56673-93CC-FBC3-249B-38BAA6B4531B}"/>
              </a:ext>
            </a:extLst>
          </p:cNvPr>
          <p:cNvPicPr>
            <a:picLocks noChangeAspect="1"/>
          </p:cNvPicPr>
          <p:nvPr/>
        </p:nvPicPr>
        <p:blipFill>
          <a:blip r:embed="rId3"/>
          <a:stretch>
            <a:fillRect/>
          </a:stretch>
        </p:blipFill>
        <p:spPr>
          <a:xfrm>
            <a:off x="0" y="0"/>
            <a:ext cx="6291223" cy="6858000"/>
          </a:xfrm>
          <a:prstGeom prst="rect">
            <a:avLst/>
          </a:prstGeom>
        </p:spPr>
      </p:pic>
      <p:sp>
        <p:nvSpPr>
          <p:cNvPr id="2" name="Title 1">
            <a:extLst>
              <a:ext uri="{FF2B5EF4-FFF2-40B4-BE49-F238E27FC236}">
                <a16:creationId xmlns:a16="http://schemas.microsoft.com/office/drawing/2014/main" id="{9A94B72F-54DD-43A2-8694-84D3D8FF83AE}"/>
              </a:ext>
            </a:extLst>
          </p:cNvPr>
          <p:cNvSpPr>
            <a:spLocks noGrp="1"/>
          </p:cNvSpPr>
          <p:nvPr>
            <p:ph type="title"/>
          </p:nvPr>
        </p:nvSpPr>
        <p:spPr>
          <a:xfrm>
            <a:off x="3314919" y="2899252"/>
            <a:ext cx="5856790" cy="1059496"/>
          </a:xfrm>
        </p:spPr>
        <p:txBody>
          <a:bodyPr>
            <a:noAutofit/>
          </a:bodyPr>
          <a:lstStyle/>
          <a:p>
            <a:pPr algn="ctr"/>
            <a:r>
              <a:rPr lang="en-GB" sz="6000" dirty="0"/>
              <a:t>Difficulties Autistic People Experience</a:t>
            </a:r>
          </a:p>
        </p:txBody>
      </p:sp>
      <p:pic>
        <p:nvPicPr>
          <p:cNvPr id="3" name="Picture 2" descr="A close-up of a logo&#10;&#10;Description automatically generated">
            <a:extLst>
              <a:ext uri="{FF2B5EF4-FFF2-40B4-BE49-F238E27FC236}">
                <a16:creationId xmlns:a16="http://schemas.microsoft.com/office/drawing/2014/main" id="{C83BB2AE-5B4E-01F5-A0C4-9B7ACD7CC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354" y="5867662"/>
            <a:ext cx="1816304" cy="862294"/>
          </a:xfrm>
          <a:prstGeom prst="rect">
            <a:avLst/>
          </a:prstGeom>
        </p:spPr>
      </p:pic>
    </p:spTree>
    <p:extLst>
      <p:ext uri="{BB962C8B-B14F-4D97-AF65-F5344CB8AC3E}">
        <p14:creationId xmlns:p14="http://schemas.microsoft.com/office/powerpoint/2010/main" val="426059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662"/>
            <a:ext cx="2933721" cy="2657494"/>
          </a:xfrm>
          <a:prstGeom prst="rect">
            <a:avLst/>
          </a:prstGeom>
        </p:spPr>
      </p:pic>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170943" y="165233"/>
            <a:ext cx="9632533" cy="610863"/>
          </a:xfrm>
        </p:spPr>
        <p:txBody>
          <a:bodyPr>
            <a:noAutofit/>
          </a:bodyPr>
          <a:lstStyle/>
          <a:p>
            <a:r>
              <a:rPr lang="en-GB" sz="3600" dirty="0"/>
              <a:t>Difficulties Autistic People may experience:</a:t>
            </a:r>
          </a:p>
        </p:txBody>
      </p:sp>
      <p:sp>
        <p:nvSpPr>
          <p:cNvPr id="7" name="Rectangle: Rounded Corners 6">
            <a:extLst>
              <a:ext uri="{FF2B5EF4-FFF2-40B4-BE49-F238E27FC236}">
                <a16:creationId xmlns:a16="http://schemas.microsoft.com/office/drawing/2014/main" id="{3E17F2C5-9748-7FF5-3D25-0E543CC5F616}"/>
              </a:ext>
            </a:extLst>
          </p:cNvPr>
          <p:cNvSpPr/>
          <p:nvPr/>
        </p:nvSpPr>
        <p:spPr>
          <a:xfrm>
            <a:off x="38792" y="1002878"/>
            <a:ext cx="6234546" cy="775855"/>
          </a:xfrm>
          <a:prstGeom prst="roundRect">
            <a:avLst>
              <a:gd name="adj" fmla="val 23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D1B35E-5754-BC7E-5506-A7D46408A13A}"/>
              </a:ext>
            </a:extLst>
          </p:cNvPr>
          <p:cNvSpPr txBox="1"/>
          <p:nvPr/>
        </p:nvSpPr>
        <p:spPr>
          <a:xfrm>
            <a:off x="170943" y="1134507"/>
            <a:ext cx="5875179" cy="523220"/>
          </a:xfrm>
          <a:prstGeom prst="rect">
            <a:avLst/>
          </a:prstGeom>
          <a:noFill/>
        </p:spPr>
        <p:txBody>
          <a:bodyPr wrap="square" rtlCol="0">
            <a:spAutoFit/>
          </a:bodyPr>
          <a:lstStyle/>
          <a:p>
            <a:pPr algn="l"/>
            <a:r>
              <a:rPr lang="en-GB" b="1" i="0" dirty="0">
                <a:solidFill>
                  <a:srgbClr val="3F3F3F"/>
                </a:solidFill>
                <a:effectLst/>
                <a:latin typeface="hero-new"/>
              </a:rPr>
              <a:t> </a:t>
            </a:r>
            <a:r>
              <a:rPr lang="en-GB" sz="2800" b="1" i="0" dirty="0">
                <a:solidFill>
                  <a:srgbClr val="3F3F3F"/>
                </a:solidFill>
                <a:effectLst/>
                <a:latin typeface="hero-new"/>
              </a:rPr>
              <a:t>Social Communication</a:t>
            </a:r>
            <a:endParaRPr lang="en-US" b="0" i="0" dirty="0">
              <a:solidFill>
                <a:srgbClr val="3F3F3F"/>
              </a:solidFill>
              <a:effectLst/>
              <a:latin typeface="hero-new"/>
            </a:endParaRPr>
          </a:p>
        </p:txBody>
      </p:sp>
      <p:sp>
        <p:nvSpPr>
          <p:cNvPr id="10" name="TextBox 9">
            <a:extLst>
              <a:ext uri="{FF2B5EF4-FFF2-40B4-BE49-F238E27FC236}">
                <a16:creationId xmlns:a16="http://schemas.microsoft.com/office/drawing/2014/main" id="{4FBA8670-1458-2F8B-6EA7-C6B372746C56}"/>
              </a:ext>
            </a:extLst>
          </p:cNvPr>
          <p:cNvSpPr txBox="1"/>
          <p:nvPr/>
        </p:nvSpPr>
        <p:spPr>
          <a:xfrm>
            <a:off x="399013" y="2307173"/>
            <a:ext cx="5187138" cy="3785652"/>
          </a:xfrm>
          <a:prstGeom prst="rect">
            <a:avLst/>
          </a:prstGeom>
          <a:noFill/>
        </p:spPr>
        <p:txBody>
          <a:bodyPr wrap="square">
            <a:spAutoFit/>
          </a:bodyPr>
          <a:lstStyle/>
          <a:p>
            <a:r>
              <a:rPr lang="en-US" sz="2400" b="1" i="1" dirty="0">
                <a:solidFill>
                  <a:srgbClr val="3F3F3F"/>
                </a:solidFill>
                <a:latin typeface="hero-new"/>
              </a:rPr>
              <a:t>Some autistic people are unable to speak or have limited speech while other autistic people have very good language skills but struggle to understand sarcasm or tone of voice. </a:t>
            </a:r>
            <a:r>
              <a:rPr lang="en-US" sz="2400" b="1" i="1" dirty="0">
                <a:solidFill>
                  <a:srgbClr val="3F3F3F"/>
                </a:solidFill>
                <a:effectLst/>
                <a:latin typeface="hero-new"/>
              </a:rPr>
              <a:t>Autistic people can also have difficulties with interpreting both verbal and non-verbal language like gestures or tone of voice.  </a:t>
            </a:r>
          </a:p>
          <a:p>
            <a:r>
              <a:rPr lang="en-US" sz="2400" b="1" i="1" dirty="0">
                <a:solidFill>
                  <a:srgbClr val="3F3F3F"/>
                </a:solidFill>
                <a:effectLst/>
                <a:latin typeface="hero-new"/>
              </a:rPr>
              <a:t>Other challenges include:</a:t>
            </a:r>
          </a:p>
        </p:txBody>
      </p:sp>
      <p:graphicFrame>
        <p:nvGraphicFramePr>
          <p:cNvPr id="11" name="Diagram 10">
            <a:extLst>
              <a:ext uri="{FF2B5EF4-FFF2-40B4-BE49-F238E27FC236}">
                <a16:creationId xmlns:a16="http://schemas.microsoft.com/office/drawing/2014/main" id="{BC06CA5B-B1FC-88D3-E84F-B6465F1077E0}"/>
              </a:ext>
            </a:extLst>
          </p:cNvPr>
          <p:cNvGraphicFramePr/>
          <p:nvPr>
            <p:extLst>
              <p:ext uri="{D42A27DB-BD31-4B8C-83A1-F6EECF244321}">
                <p14:modId xmlns:p14="http://schemas.microsoft.com/office/powerpoint/2010/main" val="1682228166"/>
              </p:ext>
            </p:extLst>
          </p:nvPr>
        </p:nvGraphicFramePr>
        <p:xfrm>
          <a:off x="6046122" y="1910362"/>
          <a:ext cx="4948591" cy="3857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Five square speech bubbles in colour">
            <a:extLst>
              <a:ext uri="{FF2B5EF4-FFF2-40B4-BE49-F238E27FC236}">
                <a16:creationId xmlns:a16="http://schemas.microsoft.com/office/drawing/2014/main" id="{10FB9E85-0334-5E40-5793-AEEF3DBE7468}"/>
              </a:ext>
            </a:extLst>
          </p:cNvPr>
          <p:cNvPicPr>
            <a:picLocks noChangeAspect="1"/>
          </p:cNvPicPr>
          <p:nvPr/>
        </p:nvPicPr>
        <p:blipFill>
          <a:blip r:embed="rId9"/>
          <a:stretch>
            <a:fillRect/>
          </a:stretch>
        </p:blipFill>
        <p:spPr>
          <a:xfrm>
            <a:off x="9580872" y="240628"/>
            <a:ext cx="2440185" cy="1699426"/>
          </a:xfrm>
          <a:prstGeom prst="rect">
            <a:avLst/>
          </a:prstGeom>
        </p:spPr>
      </p:pic>
    </p:spTree>
    <p:extLst>
      <p:ext uri="{BB962C8B-B14F-4D97-AF65-F5344CB8AC3E}">
        <p14:creationId xmlns:p14="http://schemas.microsoft.com/office/powerpoint/2010/main" val="258744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FD47E2-2C8A-3C82-033E-F42C6F841B23}"/>
              </a:ext>
            </a:extLst>
          </p:cNvPr>
          <p:cNvPicPr>
            <a:picLocks noChangeAspect="1"/>
          </p:cNvPicPr>
          <p:nvPr/>
        </p:nvPicPr>
        <p:blipFill>
          <a:blip r:embed="rId3"/>
          <a:stretch>
            <a:fillRect/>
          </a:stretch>
        </p:blipFill>
        <p:spPr>
          <a:xfrm>
            <a:off x="0" y="4200506"/>
            <a:ext cx="2933721" cy="2657494"/>
          </a:xfrm>
          <a:prstGeom prst="rect">
            <a:avLst/>
          </a:prstGeom>
        </p:spPr>
      </p:pic>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66502" y="107446"/>
            <a:ext cx="6234546" cy="775855"/>
          </a:xfrm>
          <a:prstGeom prst="roundRect">
            <a:avLst>
              <a:gd name="adj" fmla="val 23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198653" y="239075"/>
            <a:ext cx="5875179" cy="523220"/>
          </a:xfrm>
          <a:prstGeom prst="rect">
            <a:avLst/>
          </a:prstGeom>
          <a:noFill/>
        </p:spPr>
        <p:txBody>
          <a:bodyPr wrap="square" rtlCol="0">
            <a:spAutoFit/>
          </a:bodyPr>
          <a:lstStyle/>
          <a:p>
            <a:pPr algn="l"/>
            <a:r>
              <a:rPr lang="en-GB" b="1" i="0" dirty="0">
                <a:solidFill>
                  <a:srgbClr val="3F3F3F"/>
                </a:solidFill>
                <a:effectLst/>
                <a:latin typeface="hero-new"/>
              </a:rPr>
              <a:t> </a:t>
            </a:r>
            <a:r>
              <a:rPr lang="en-GB" sz="2800" b="1" i="0" dirty="0">
                <a:solidFill>
                  <a:srgbClr val="3F3F3F"/>
                </a:solidFill>
                <a:effectLst/>
                <a:latin typeface="hero-new"/>
              </a:rPr>
              <a:t>Social Interaction</a:t>
            </a:r>
            <a:endParaRPr lang="en-US" b="0" i="0" dirty="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3762790495"/>
              </p:ext>
            </p:extLst>
          </p:nvPr>
        </p:nvGraphicFramePr>
        <p:xfrm>
          <a:off x="2248131" y="2886141"/>
          <a:ext cx="8128000" cy="3300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63530392-BA91-8827-DFB9-319CA10B1370}"/>
              </a:ext>
            </a:extLst>
          </p:cNvPr>
          <p:cNvSpPr txBox="1"/>
          <p:nvPr/>
        </p:nvSpPr>
        <p:spPr>
          <a:xfrm>
            <a:off x="493220" y="1046167"/>
            <a:ext cx="9382300" cy="1569660"/>
          </a:xfrm>
          <a:prstGeom prst="rect">
            <a:avLst/>
          </a:prstGeom>
          <a:noFill/>
        </p:spPr>
        <p:txBody>
          <a:bodyPr wrap="square">
            <a:spAutoFit/>
          </a:bodyPr>
          <a:lstStyle/>
          <a:p>
            <a:pPr algn="l"/>
            <a:r>
              <a:rPr lang="en-US" sz="2400" b="1" i="1">
                <a:solidFill>
                  <a:srgbClr val="3F3F3F"/>
                </a:solidFill>
                <a:effectLst/>
                <a:latin typeface="hero-new"/>
              </a:rPr>
              <a:t>Autistic people often have difficulty 'reading' other people - </a:t>
            </a:r>
            <a:r>
              <a:rPr lang="en-US" sz="2400" b="1" i="1" err="1">
                <a:solidFill>
                  <a:srgbClr val="3F3F3F"/>
                </a:solidFill>
                <a:effectLst/>
                <a:latin typeface="hero-new"/>
              </a:rPr>
              <a:t>recognising</a:t>
            </a:r>
            <a:r>
              <a:rPr lang="en-US" sz="2400" b="1" i="1">
                <a:solidFill>
                  <a:srgbClr val="3F3F3F"/>
                </a:solidFill>
                <a:effectLst/>
                <a:latin typeface="hero-new"/>
              </a:rPr>
              <a:t> or understanding others' feelings and intentions - and expressing their own emotions. This can make it very hard to navigate the social world. Autistic people may:</a:t>
            </a:r>
          </a:p>
        </p:txBody>
      </p:sp>
      <p:pic>
        <p:nvPicPr>
          <p:cNvPr id="15" name="Graphic 14" descr="Influencer outline">
            <a:extLst>
              <a:ext uri="{FF2B5EF4-FFF2-40B4-BE49-F238E27FC236}">
                <a16:creationId xmlns:a16="http://schemas.microsoft.com/office/drawing/2014/main" id="{46DD3A3E-0F80-B379-353C-5A74C65511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74389" y="4141694"/>
            <a:ext cx="2479404" cy="2455064"/>
          </a:xfrm>
          <a:prstGeom prst="rect">
            <a:avLst/>
          </a:prstGeom>
        </p:spPr>
      </p:pic>
    </p:spTree>
    <p:extLst>
      <p:ext uri="{BB962C8B-B14F-4D97-AF65-F5344CB8AC3E}">
        <p14:creationId xmlns:p14="http://schemas.microsoft.com/office/powerpoint/2010/main" val="3636542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83128" y="114147"/>
            <a:ext cx="6234546" cy="775855"/>
          </a:xfrm>
          <a:prstGeom prst="roundRect">
            <a:avLst>
              <a:gd name="adj" fmla="val 23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15279" y="245776"/>
            <a:ext cx="5875179" cy="523220"/>
          </a:xfrm>
          <a:prstGeom prst="rect">
            <a:avLst/>
          </a:prstGeom>
          <a:noFill/>
        </p:spPr>
        <p:txBody>
          <a:bodyPr wrap="square" rtlCol="0">
            <a:spAutoFit/>
          </a:bodyPr>
          <a:lstStyle/>
          <a:p>
            <a:pPr algn="l"/>
            <a:r>
              <a:rPr lang="en-GB" b="1" i="0" dirty="0">
                <a:solidFill>
                  <a:srgbClr val="3F3F3F"/>
                </a:solidFill>
                <a:effectLst/>
                <a:latin typeface="hero-new"/>
              </a:rPr>
              <a:t> </a:t>
            </a:r>
            <a:r>
              <a:rPr lang="en-GB" sz="2800" b="1" i="0" dirty="0">
                <a:solidFill>
                  <a:srgbClr val="3F3F3F"/>
                </a:solidFill>
                <a:effectLst/>
                <a:latin typeface="hero-new"/>
              </a:rPr>
              <a:t>Repetitive and Restrictive Behaviour</a:t>
            </a:r>
            <a:endParaRPr lang="en-US" b="0" i="0" dirty="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3660356146"/>
              </p:ext>
            </p:extLst>
          </p:nvPr>
        </p:nvGraphicFramePr>
        <p:xfrm>
          <a:off x="212770" y="2141408"/>
          <a:ext cx="7893306" cy="46024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52AE56E0-B02E-0F5E-803B-0BC4A2705D54}"/>
              </a:ext>
            </a:extLst>
          </p:cNvPr>
          <p:cNvSpPr txBox="1"/>
          <p:nvPr/>
        </p:nvSpPr>
        <p:spPr>
          <a:xfrm>
            <a:off x="513691" y="999780"/>
            <a:ext cx="10443721" cy="1200329"/>
          </a:xfrm>
          <a:prstGeom prst="rect">
            <a:avLst/>
          </a:prstGeom>
          <a:noFill/>
        </p:spPr>
        <p:txBody>
          <a:bodyPr wrap="square">
            <a:spAutoFit/>
          </a:bodyPr>
          <a:lstStyle/>
          <a:p>
            <a:pPr algn="l"/>
            <a:r>
              <a:rPr lang="en-US" sz="2400" b="1" i="1" dirty="0">
                <a:solidFill>
                  <a:srgbClr val="3F3F3F"/>
                </a:solidFill>
                <a:effectLst/>
                <a:latin typeface="hero-new"/>
              </a:rPr>
              <a:t>With its unwritten rules, the world can seem a very unpredictable and a confusing place to autistic people. This is why people with autism often prefer to have routines so that they know what is going to happen. </a:t>
            </a:r>
          </a:p>
        </p:txBody>
      </p:sp>
      <p:pic>
        <p:nvPicPr>
          <p:cNvPr id="135" name="Picture 134" descr="Resistance to change - Code.Stories()">
            <a:extLst>
              <a:ext uri="{FF2B5EF4-FFF2-40B4-BE49-F238E27FC236}">
                <a16:creationId xmlns:a16="http://schemas.microsoft.com/office/drawing/2014/main" id="{E3084D95-3443-CE4D-0E09-170C0E3D13AE}"/>
              </a:ext>
            </a:extLst>
          </p:cNvPr>
          <p:cNvPicPr>
            <a:picLocks noChangeAspect="1"/>
          </p:cNvPicPr>
          <p:nvPr/>
        </p:nvPicPr>
        <p:blipFill>
          <a:blip r:embed="rId9"/>
          <a:stretch>
            <a:fillRect/>
          </a:stretch>
        </p:blipFill>
        <p:spPr>
          <a:xfrm>
            <a:off x="8712866" y="3311021"/>
            <a:ext cx="2726619" cy="1927224"/>
          </a:xfrm>
          <a:prstGeom prst="rect">
            <a:avLst/>
          </a:prstGeom>
        </p:spPr>
      </p:pic>
    </p:spTree>
    <p:extLst>
      <p:ext uri="{BB962C8B-B14F-4D97-AF65-F5344CB8AC3E}">
        <p14:creationId xmlns:p14="http://schemas.microsoft.com/office/powerpoint/2010/main" val="209926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E17F2C5-9748-7FF5-3D25-0E543CC5F616}"/>
              </a:ext>
            </a:extLst>
          </p:cNvPr>
          <p:cNvSpPr/>
          <p:nvPr/>
        </p:nvSpPr>
        <p:spPr>
          <a:xfrm>
            <a:off x="149879" y="182689"/>
            <a:ext cx="6234546" cy="775855"/>
          </a:xfrm>
          <a:prstGeom prst="roundRect">
            <a:avLst>
              <a:gd name="adj" fmla="val 23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D1B35E-5754-BC7E-5506-A7D46408A13A}"/>
              </a:ext>
            </a:extLst>
          </p:cNvPr>
          <p:cNvSpPr txBox="1"/>
          <p:nvPr/>
        </p:nvSpPr>
        <p:spPr>
          <a:xfrm>
            <a:off x="282030" y="314318"/>
            <a:ext cx="5875179" cy="523220"/>
          </a:xfrm>
          <a:prstGeom prst="rect">
            <a:avLst/>
          </a:prstGeom>
          <a:noFill/>
        </p:spPr>
        <p:txBody>
          <a:bodyPr wrap="square" rtlCol="0">
            <a:spAutoFit/>
          </a:bodyPr>
          <a:lstStyle/>
          <a:p>
            <a:pPr algn="l"/>
            <a:r>
              <a:rPr lang="en-GB" b="1" i="0" dirty="0">
                <a:solidFill>
                  <a:srgbClr val="3F3F3F"/>
                </a:solidFill>
                <a:effectLst/>
                <a:latin typeface="hero-new"/>
              </a:rPr>
              <a:t> </a:t>
            </a:r>
            <a:r>
              <a:rPr lang="en-GB" sz="2800" b="1" i="0" dirty="0">
                <a:solidFill>
                  <a:srgbClr val="3F3F3F"/>
                </a:solidFill>
                <a:effectLst/>
                <a:latin typeface="hero-new"/>
              </a:rPr>
              <a:t>Sensory Difficulties</a:t>
            </a:r>
            <a:endParaRPr lang="en-US" b="0" i="0" dirty="0">
              <a:solidFill>
                <a:srgbClr val="3F3F3F"/>
              </a:solidFill>
              <a:effectLst/>
              <a:latin typeface="hero-new"/>
            </a:endParaRPr>
          </a:p>
        </p:txBody>
      </p:sp>
      <p:sp>
        <p:nvSpPr>
          <p:cNvPr id="10" name="TextBox 9">
            <a:extLst>
              <a:ext uri="{FF2B5EF4-FFF2-40B4-BE49-F238E27FC236}">
                <a16:creationId xmlns:a16="http://schemas.microsoft.com/office/drawing/2014/main" id="{4FBA8670-1458-2F8B-6EA7-C6B372746C56}"/>
              </a:ext>
            </a:extLst>
          </p:cNvPr>
          <p:cNvSpPr txBox="1"/>
          <p:nvPr/>
        </p:nvSpPr>
        <p:spPr>
          <a:xfrm>
            <a:off x="338303" y="1346134"/>
            <a:ext cx="10052606" cy="830997"/>
          </a:xfrm>
          <a:prstGeom prst="rect">
            <a:avLst/>
          </a:prstGeom>
          <a:noFill/>
        </p:spPr>
        <p:txBody>
          <a:bodyPr wrap="square">
            <a:spAutoFit/>
          </a:bodyPr>
          <a:lstStyle/>
          <a:p>
            <a:pPr algn="l"/>
            <a:r>
              <a:rPr lang="en-US" sz="2400" b="1" i="1">
                <a:solidFill>
                  <a:srgbClr val="3F3F3F"/>
                </a:solidFill>
                <a:effectLst/>
                <a:latin typeface="hero-new"/>
              </a:rPr>
              <a:t>Autistic people may experience over- or under-sensitivity to sounds, touch, clothing, tastes, smells, light, </a:t>
            </a:r>
            <a:r>
              <a:rPr lang="en-US" sz="2400" b="1" i="1" err="1">
                <a:solidFill>
                  <a:srgbClr val="3F3F3F"/>
                </a:solidFill>
                <a:effectLst/>
                <a:latin typeface="hero-new"/>
              </a:rPr>
              <a:t>colours</a:t>
            </a:r>
            <a:r>
              <a:rPr lang="en-US" sz="2400" b="1" i="1">
                <a:solidFill>
                  <a:srgbClr val="3F3F3F"/>
                </a:solidFill>
                <a:effectLst/>
                <a:latin typeface="hero-new"/>
              </a:rPr>
              <a:t>, temperatures or pain.  </a:t>
            </a:r>
          </a:p>
        </p:txBody>
      </p:sp>
      <p:pic>
        <p:nvPicPr>
          <p:cNvPr id="16" name="Picture 15" descr="A blue and white rectangles&#10;&#10;Description automatically generated">
            <a:extLst>
              <a:ext uri="{FF2B5EF4-FFF2-40B4-BE49-F238E27FC236}">
                <a16:creationId xmlns:a16="http://schemas.microsoft.com/office/drawing/2014/main" id="{3BB26573-7F6A-8044-0AAA-111AB0ED289C}"/>
              </a:ext>
            </a:extLst>
          </p:cNvPr>
          <p:cNvPicPr>
            <a:picLocks noChangeAspect="1"/>
          </p:cNvPicPr>
          <p:nvPr/>
        </p:nvPicPr>
        <p:blipFill>
          <a:blip r:embed="rId3"/>
          <a:stretch>
            <a:fillRect/>
          </a:stretch>
        </p:blipFill>
        <p:spPr>
          <a:xfrm>
            <a:off x="0" y="4200506"/>
            <a:ext cx="2933721" cy="2657494"/>
          </a:xfrm>
          <a:prstGeom prst="rect">
            <a:avLst/>
          </a:prstGeom>
        </p:spPr>
      </p:pic>
      <p:pic>
        <p:nvPicPr>
          <p:cNvPr id="14" name="Picture 13" descr="Using the 5 Senses to Build an Environment that Supports Learning -  Attentive Teaching">
            <a:extLst>
              <a:ext uri="{FF2B5EF4-FFF2-40B4-BE49-F238E27FC236}">
                <a16:creationId xmlns:a16="http://schemas.microsoft.com/office/drawing/2014/main" id="{FBFF81F2-7BD5-E01B-2C8C-60F32A0F2E78}"/>
              </a:ext>
            </a:extLst>
          </p:cNvPr>
          <p:cNvPicPr>
            <a:picLocks noChangeAspect="1"/>
          </p:cNvPicPr>
          <p:nvPr/>
        </p:nvPicPr>
        <p:blipFill>
          <a:blip r:embed="rId4"/>
          <a:stretch>
            <a:fillRect/>
          </a:stretch>
        </p:blipFill>
        <p:spPr>
          <a:xfrm>
            <a:off x="10001073" y="179564"/>
            <a:ext cx="2124075" cy="2152650"/>
          </a:xfrm>
          <a:prstGeom prst="rect">
            <a:avLst/>
          </a:prstGeom>
        </p:spPr>
      </p:pic>
      <p:graphicFrame>
        <p:nvGraphicFramePr>
          <p:cNvPr id="11" name="Diagram 10">
            <a:extLst>
              <a:ext uri="{FF2B5EF4-FFF2-40B4-BE49-F238E27FC236}">
                <a16:creationId xmlns:a16="http://schemas.microsoft.com/office/drawing/2014/main" id="{BC06CA5B-B1FC-88D3-E84F-B6465F1077E0}"/>
              </a:ext>
            </a:extLst>
          </p:cNvPr>
          <p:cNvGraphicFramePr/>
          <p:nvPr>
            <p:extLst>
              <p:ext uri="{D42A27DB-BD31-4B8C-83A1-F6EECF244321}">
                <p14:modId xmlns:p14="http://schemas.microsoft.com/office/powerpoint/2010/main" val="4224075820"/>
              </p:ext>
            </p:extLst>
          </p:nvPr>
        </p:nvGraphicFramePr>
        <p:xfrm>
          <a:off x="149879" y="2444111"/>
          <a:ext cx="11343850" cy="38572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00628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7E8AC9B-7547-A10E-5714-01C3E59C160B}"/>
              </a:ext>
            </a:extLst>
          </p:cNvPr>
          <p:cNvSpPr/>
          <p:nvPr/>
        </p:nvSpPr>
        <p:spPr>
          <a:xfrm>
            <a:off x="83127" y="77584"/>
            <a:ext cx="6234546" cy="775855"/>
          </a:xfrm>
          <a:prstGeom prst="roundRect">
            <a:avLst>
              <a:gd name="adj" fmla="val 23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15278" y="209213"/>
            <a:ext cx="5875179" cy="523220"/>
          </a:xfrm>
          <a:prstGeom prst="rect">
            <a:avLst/>
          </a:prstGeom>
          <a:noFill/>
        </p:spPr>
        <p:txBody>
          <a:bodyPr wrap="square" rtlCol="0">
            <a:spAutoFit/>
          </a:bodyPr>
          <a:lstStyle/>
          <a:p>
            <a:pPr algn="l"/>
            <a:r>
              <a:rPr lang="en-GB" b="1" i="0">
                <a:solidFill>
                  <a:srgbClr val="3F3F3F"/>
                </a:solidFill>
                <a:effectLst/>
                <a:latin typeface="hero-new"/>
              </a:rPr>
              <a:t> </a:t>
            </a:r>
            <a:r>
              <a:rPr lang="en-GB" sz="2800" b="1" i="0">
                <a:solidFill>
                  <a:srgbClr val="3F3F3F"/>
                </a:solidFill>
                <a:effectLst/>
                <a:latin typeface="hero-new"/>
              </a:rPr>
              <a:t>Intense and Highly Focused Interests</a:t>
            </a:r>
            <a:endParaRPr lang="en-US" b="0" i="0">
              <a:solidFill>
                <a:srgbClr val="3F3F3F"/>
              </a:solidFill>
              <a:effectLst/>
              <a:latin typeface="hero-new"/>
            </a:endParaRPr>
          </a:p>
        </p:txBody>
      </p:sp>
      <p:pic>
        <p:nvPicPr>
          <p:cNvPr id="4" name="Picture 3" descr="A close-up of a logo&#10;&#10;Description automatically generated">
            <a:extLst>
              <a:ext uri="{FF2B5EF4-FFF2-40B4-BE49-F238E27FC236}">
                <a16:creationId xmlns:a16="http://schemas.microsoft.com/office/drawing/2014/main" id="{5E090F96-A953-D52D-1F42-15316AD77B66}"/>
              </a:ext>
            </a:extLst>
          </p:cNvPr>
          <p:cNvPicPr>
            <a:picLocks noChangeAspect="1"/>
          </p:cNvPicPr>
          <p:nvPr/>
        </p:nvPicPr>
        <p:blipFill>
          <a:blip r:embed="rId3"/>
          <a:stretch>
            <a:fillRect/>
          </a:stretch>
        </p:blipFill>
        <p:spPr>
          <a:xfrm rot="10800000">
            <a:off x="9258279" y="17388"/>
            <a:ext cx="2933721" cy="2657494"/>
          </a:xfrm>
          <a:prstGeom prst="rect">
            <a:avLst/>
          </a:prstGeom>
        </p:spPr>
      </p:pic>
      <p:sp>
        <p:nvSpPr>
          <p:cNvPr id="8" name="TextBox 7">
            <a:extLst>
              <a:ext uri="{FF2B5EF4-FFF2-40B4-BE49-F238E27FC236}">
                <a16:creationId xmlns:a16="http://schemas.microsoft.com/office/drawing/2014/main" id="{63530392-BA91-8827-DFB9-319CA10B1370}"/>
              </a:ext>
            </a:extLst>
          </p:cNvPr>
          <p:cNvSpPr txBox="1"/>
          <p:nvPr/>
        </p:nvSpPr>
        <p:spPr>
          <a:xfrm>
            <a:off x="131875" y="1015042"/>
            <a:ext cx="9581625" cy="5632311"/>
          </a:xfrm>
          <a:prstGeom prst="rect">
            <a:avLst/>
          </a:prstGeom>
          <a:noFill/>
        </p:spPr>
        <p:txBody>
          <a:bodyPr wrap="square">
            <a:spAutoFit/>
          </a:bodyPr>
          <a:lstStyle/>
          <a:p>
            <a:pPr algn="l"/>
            <a:r>
              <a:rPr lang="en-US" sz="2400" b="1" i="1">
                <a:solidFill>
                  <a:srgbClr val="3F3F3F"/>
                </a:solidFill>
                <a:effectLst/>
                <a:latin typeface="hero-new"/>
              </a:rPr>
              <a:t>Many autistic people have intense and highly focused interests, often from a fairly young age. These can change over time or be lifelong. </a:t>
            </a:r>
          </a:p>
          <a:p>
            <a:pPr algn="l"/>
            <a:endParaRPr lang="en-US" sz="2400" b="1" i="1">
              <a:solidFill>
                <a:srgbClr val="3F3F3F"/>
              </a:solidFill>
              <a:latin typeface="hero-new"/>
            </a:endParaRPr>
          </a:p>
          <a:p>
            <a:pPr algn="l"/>
            <a:r>
              <a:rPr lang="en-US" sz="2400" b="1" i="1">
                <a:solidFill>
                  <a:srgbClr val="3F3F3F"/>
                </a:solidFill>
                <a:effectLst/>
                <a:latin typeface="hero-new"/>
              </a:rPr>
              <a:t>Autistic people can become experts in their special interests and often like to share their knowledge. A stereotypical example is trains but that is one of many. Greta Thunberg's intense interest, for example, is protecting the environment.</a:t>
            </a:r>
          </a:p>
          <a:p>
            <a:pPr algn="l"/>
            <a:endParaRPr lang="en-US" sz="2400" b="1" i="1">
              <a:solidFill>
                <a:srgbClr val="3F3F3F"/>
              </a:solidFill>
              <a:effectLst/>
              <a:latin typeface="hero-new"/>
            </a:endParaRPr>
          </a:p>
          <a:p>
            <a:pPr algn="l"/>
            <a:r>
              <a:rPr lang="en-US" sz="2400" b="1" i="1">
                <a:solidFill>
                  <a:srgbClr val="3F3F3F"/>
                </a:solidFill>
                <a:effectLst/>
                <a:latin typeface="hero-new"/>
              </a:rPr>
              <a:t>Like all people, autistic people gain huge amounts of pleasure from pursuing their interests and see them as fundamental to their wellbeing and happiness.</a:t>
            </a:r>
          </a:p>
          <a:p>
            <a:pPr algn="l"/>
            <a:endParaRPr lang="en-US" sz="2400" b="1" i="1">
              <a:solidFill>
                <a:srgbClr val="3F3F3F"/>
              </a:solidFill>
              <a:effectLst/>
              <a:latin typeface="hero-new"/>
            </a:endParaRPr>
          </a:p>
          <a:p>
            <a:pPr algn="l"/>
            <a:r>
              <a:rPr lang="en-US" sz="2400" b="1" i="1">
                <a:solidFill>
                  <a:srgbClr val="3F3F3F"/>
                </a:solidFill>
                <a:effectLst/>
                <a:latin typeface="hero-new"/>
              </a:rPr>
              <a:t>Being highly focused helps many autistic people do well academically and in the workplace but they can also become so engrossed in particular topics or activities that they neglect other aspects of their lives. </a:t>
            </a:r>
          </a:p>
        </p:txBody>
      </p:sp>
      <p:pic>
        <p:nvPicPr>
          <p:cNvPr id="11" name="Picture 10" descr="The Power of Focus: Pick your ONE thing — Career Money Moves">
            <a:extLst>
              <a:ext uri="{FF2B5EF4-FFF2-40B4-BE49-F238E27FC236}">
                <a16:creationId xmlns:a16="http://schemas.microsoft.com/office/drawing/2014/main" id="{8464D15A-F6B3-5464-1A7F-CE65FE53796E}"/>
              </a:ext>
            </a:extLst>
          </p:cNvPr>
          <p:cNvPicPr>
            <a:picLocks noChangeAspect="1"/>
          </p:cNvPicPr>
          <p:nvPr/>
        </p:nvPicPr>
        <p:blipFill>
          <a:blip r:embed="rId4"/>
          <a:stretch>
            <a:fillRect/>
          </a:stretch>
        </p:blipFill>
        <p:spPr>
          <a:xfrm>
            <a:off x="9617603" y="2696104"/>
            <a:ext cx="2460624" cy="2481791"/>
          </a:xfrm>
          <a:prstGeom prst="rect">
            <a:avLst/>
          </a:prstGeom>
        </p:spPr>
      </p:pic>
    </p:spTree>
    <p:extLst>
      <p:ext uri="{BB962C8B-B14F-4D97-AF65-F5344CB8AC3E}">
        <p14:creationId xmlns:p14="http://schemas.microsoft.com/office/powerpoint/2010/main" val="215527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7388"/>
            <a:ext cx="2933721" cy="2657494"/>
          </a:xfrm>
          <a:prstGeom prst="rect">
            <a:avLst/>
          </a:prstGeom>
        </p:spPr>
      </p:pic>
      <p:sp>
        <p:nvSpPr>
          <p:cNvPr id="7" name="Rectangle: Rounded Corners 6">
            <a:extLst>
              <a:ext uri="{FF2B5EF4-FFF2-40B4-BE49-F238E27FC236}">
                <a16:creationId xmlns:a16="http://schemas.microsoft.com/office/drawing/2014/main" id="{3E17F2C5-9748-7FF5-3D25-0E543CC5F616}"/>
              </a:ext>
            </a:extLst>
          </p:cNvPr>
          <p:cNvSpPr/>
          <p:nvPr/>
        </p:nvSpPr>
        <p:spPr>
          <a:xfrm>
            <a:off x="66751" y="82781"/>
            <a:ext cx="6234546" cy="775855"/>
          </a:xfrm>
          <a:prstGeom prst="roundRect">
            <a:avLst>
              <a:gd name="adj" fmla="val 238"/>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D1B35E-5754-BC7E-5506-A7D46408A13A}"/>
              </a:ext>
            </a:extLst>
          </p:cNvPr>
          <p:cNvSpPr txBox="1"/>
          <p:nvPr/>
        </p:nvSpPr>
        <p:spPr>
          <a:xfrm>
            <a:off x="198902" y="214410"/>
            <a:ext cx="5875179" cy="523220"/>
          </a:xfrm>
          <a:prstGeom prst="rect">
            <a:avLst/>
          </a:prstGeom>
          <a:noFill/>
        </p:spPr>
        <p:txBody>
          <a:bodyPr wrap="square" rtlCol="0">
            <a:spAutoFit/>
          </a:bodyPr>
          <a:lstStyle/>
          <a:p>
            <a:pPr algn="l"/>
            <a:r>
              <a:rPr lang="en-GB" b="1" i="0">
                <a:solidFill>
                  <a:srgbClr val="3F3F3F"/>
                </a:solidFill>
                <a:effectLst/>
                <a:latin typeface="hero-new"/>
              </a:rPr>
              <a:t> </a:t>
            </a:r>
            <a:r>
              <a:rPr lang="en-GB" sz="2800" b="1" i="0">
                <a:solidFill>
                  <a:srgbClr val="3F3F3F"/>
                </a:solidFill>
                <a:effectLst/>
                <a:latin typeface="hero-new"/>
              </a:rPr>
              <a:t>Extreme Anxiety</a:t>
            </a:r>
            <a:endParaRPr lang="en-US" b="0" i="0">
              <a:solidFill>
                <a:srgbClr val="3F3F3F"/>
              </a:solidFill>
              <a:effectLst/>
              <a:latin typeface="hero-new"/>
            </a:endParaRPr>
          </a:p>
        </p:txBody>
      </p:sp>
      <p:sp>
        <p:nvSpPr>
          <p:cNvPr id="10" name="TextBox 9">
            <a:extLst>
              <a:ext uri="{FF2B5EF4-FFF2-40B4-BE49-F238E27FC236}">
                <a16:creationId xmlns:a16="http://schemas.microsoft.com/office/drawing/2014/main" id="{4FBA8670-1458-2F8B-6EA7-C6B372746C56}"/>
              </a:ext>
            </a:extLst>
          </p:cNvPr>
          <p:cNvSpPr txBox="1"/>
          <p:nvPr/>
        </p:nvSpPr>
        <p:spPr>
          <a:xfrm>
            <a:off x="305052" y="1120800"/>
            <a:ext cx="10052606" cy="1200329"/>
          </a:xfrm>
          <a:prstGeom prst="rect">
            <a:avLst/>
          </a:prstGeom>
          <a:solidFill>
            <a:schemeClr val="tx1"/>
          </a:solidFill>
        </p:spPr>
        <p:txBody>
          <a:bodyPr wrap="square">
            <a:spAutoFit/>
          </a:bodyPr>
          <a:lstStyle/>
          <a:p>
            <a:pPr algn="l"/>
            <a:r>
              <a:rPr lang="en-US" sz="2400" b="1" i="1">
                <a:solidFill>
                  <a:srgbClr val="3F3F3F"/>
                </a:solidFill>
                <a:effectLst/>
                <a:latin typeface="hero-new"/>
              </a:rPr>
              <a:t>Anxiety is a real difficulty for many autistic people, particularly in social situations or when facing change. </a:t>
            </a:r>
          </a:p>
          <a:p>
            <a:pPr algn="l"/>
            <a:endParaRPr lang="en-US" sz="2400" b="1" i="1">
              <a:solidFill>
                <a:srgbClr val="3F3F3F"/>
              </a:solidFill>
              <a:latin typeface="hero-new"/>
            </a:endParaRPr>
          </a:p>
        </p:txBody>
      </p:sp>
      <p:graphicFrame>
        <p:nvGraphicFramePr>
          <p:cNvPr id="11" name="Diagram 10">
            <a:extLst>
              <a:ext uri="{FF2B5EF4-FFF2-40B4-BE49-F238E27FC236}">
                <a16:creationId xmlns:a16="http://schemas.microsoft.com/office/drawing/2014/main" id="{BC06CA5B-B1FC-88D3-E84F-B6465F1077E0}"/>
              </a:ext>
            </a:extLst>
          </p:cNvPr>
          <p:cNvGraphicFramePr/>
          <p:nvPr>
            <p:extLst>
              <p:ext uri="{D42A27DB-BD31-4B8C-83A1-F6EECF244321}">
                <p14:modId xmlns:p14="http://schemas.microsoft.com/office/powerpoint/2010/main" val="677478886"/>
              </p:ext>
            </p:extLst>
          </p:nvPr>
        </p:nvGraphicFramePr>
        <p:xfrm>
          <a:off x="398335" y="2321129"/>
          <a:ext cx="7381453" cy="42786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Anticipatory Anxiety: Bleeding Before You Are Cut | Anxiety and Depression  Association of America, ADAA">
            <a:extLst>
              <a:ext uri="{FF2B5EF4-FFF2-40B4-BE49-F238E27FC236}">
                <a16:creationId xmlns:a16="http://schemas.microsoft.com/office/drawing/2014/main" id="{0CA6DE03-BC41-EBAB-1D6B-D3023C2D1161}"/>
              </a:ext>
            </a:extLst>
          </p:cNvPr>
          <p:cNvPicPr>
            <a:picLocks noChangeAspect="1"/>
          </p:cNvPicPr>
          <p:nvPr/>
        </p:nvPicPr>
        <p:blipFill>
          <a:blip r:embed="rId9"/>
          <a:stretch>
            <a:fillRect/>
          </a:stretch>
        </p:blipFill>
        <p:spPr>
          <a:xfrm>
            <a:off x="8045978" y="2882018"/>
            <a:ext cx="3741208" cy="2490963"/>
          </a:xfrm>
          <a:prstGeom prst="rect">
            <a:avLst/>
          </a:prstGeom>
        </p:spPr>
      </p:pic>
    </p:spTree>
    <p:extLst>
      <p:ext uri="{BB962C8B-B14F-4D97-AF65-F5344CB8AC3E}">
        <p14:creationId xmlns:p14="http://schemas.microsoft.com/office/powerpoint/2010/main" val="353270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2" name="Text Placeholder 3">
            <a:extLst>
              <a:ext uri="{FF2B5EF4-FFF2-40B4-BE49-F238E27FC236}">
                <a16:creationId xmlns:a16="http://schemas.microsoft.com/office/drawing/2014/main" id="{60F0F0B0-E2CA-ED4C-9141-23F83C4FA2DF}"/>
              </a:ext>
            </a:extLst>
          </p:cNvPr>
          <p:cNvSpPr txBox="1">
            <a:spLocks/>
          </p:cNvSpPr>
          <p:nvPr/>
        </p:nvSpPr>
        <p:spPr>
          <a:xfrm>
            <a:off x="3031191" y="4203786"/>
            <a:ext cx="3064809" cy="2795232"/>
          </a:xfrm>
          <a:prstGeom prst="rect">
            <a:avLst/>
          </a:prstGeom>
        </p:spPr>
        <p:txBody>
          <a:bodyPr vert="horz" lIns="0" tIns="0" rIns="0" bIns="0" rtlCol="0" anchor="t" anchorCtr="0"/>
          <a:lstStyle>
            <a:defPPr rtl="0">
              <a:defRPr lang="en-gb"/>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latin typeface="hero-new"/>
              </a:rPr>
              <a:t>Meg Jones</a:t>
            </a:r>
          </a:p>
          <a:p>
            <a:pPr algn="ctr"/>
            <a:r>
              <a:rPr lang="en-US" sz="2000">
                <a:solidFill>
                  <a:srgbClr val="3F3F3F"/>
                </a:solidFill>
                <a:latin typeface="hero-new"/>
              </a:rPr>
              <a:t>EMHP </a:t>
            </a:r>
          </a:p>
          <a:p>
            <a:pPr algn="ctr"/>
            <a:r>
              <a:rPr lang="en-US" sz="2000">
                <a:solidFill>
                  <a:srgbClr val="3F3F3F"/>
                </a:solidFill>
                <a:latin typeface="hero-new"/>
              </a:rPr>
              <a:t>Wigan Mental Health Support Team</a:t>
            </a:r>
          </a:p>
          <a:p>
            <a:pPr marL="342900" indent="-342900">
              <a:buFont typeface="Wingdings" panose="05000000000000000000" pitchFamily="2" charset="2"/>
              <a:buChar char="§"/>
            </a:pPr>
            <a:endParaRPr lang="en-GB" sz="3200" b="1">
              <a:latin typeface="hero-new"/>
            </a:endParaRPr>
          </a:p>
        </p:txBody>
      </p:sp>
      <p:sp>
        <p:nvSpPr>
          <p:cNvPr id="3" name="Rectangle 2">
            <a:extLst>
              <a:ext uri="{FF2B5EF4-FFF2-40B4-BE49-F238E27FC236}">
                <a16:creationId xmlns:a16="http://schemas.microsoft.com/office/drawing/2014/main" id="{38B927C3-BB5F-FFE5-0861-52F704224C21}"/>
              </a:ext>
            </a:extLst>
          </p:cNvPr>
          <p:cNvSpPr/>
          <p:nvPr/>
        </p:nvSpPr>
        <p:spPr>
          <a:xfrm>
            <a:off x="6771134" y="1024660"/>
            <a:ext cx="3064809" cy="2901341"/>
          </a:xfrm>
          <a:prstGeom prst="rect">
            <a:avLst/>
          </a:prstGeom>
          <a:blipFill>
            <a:blip r:embed="rId4"/>
            <a:srcRect/>
            <a:stretch>
              <a:fillRect t="-8000" b="-8000"/>
            </a:stretch>
          </a:blipFill>
          <a:ln>
            <a:noFill/>
          </a:ln>
          <a:scene3d>
            <a:camera prst="orthographicFront"/>
            <a:lightRig rig="threePt" dir="t"/>
          </a:scene3d>
          <a:sp3d>
            <a:bevelT/>
          </a:sp3d>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5" name="Text Placeholder 3">
            <a:extLst>
              <a:ext uri="{FF2B5EF4-FFF2-40B4-BE49-F238E27FC236}">
                <a16:creationId xmlns:a16="http://schemas.microsoft.com/office/drawing/2014/main" id="{9E992B5A-9B0B-CBE0-6520-5578D51307A8}"/>
              </a:ext>
            </a:extLst>
          </p:cNvPr>
          <p:cNvSpPr txBox="1">
            <a:spLocks/>
          </p:cNvSpPr>
          <p:nvPr/>
        </p:nvSpPr>
        <p:spPr>
          <a:xfrm>
            <a:off x="6771134" y="3695797"/>
            <a:ext cx="3064809" cy="2795232"/>
          </a:xfrm>
          <a:prstGeom prst="rect">
            <a:avLst/>
          </a:prstGeom>
        </p:spPr>
        <p:txBody>
          <a:bodyPr vert="horz" lIns="0" tIns="0" rIns="0" bIns="0" rtlCol="0" anchor="t" anchorCtr="0"/>
          <a:lstStyle>
            <a:defPPr rtl="0">
              <a:defRPr lang="en-gb"/>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200" b="1">
              <a:solidFill>
                <a:srgbClr val="3F3F3F"/>
              </a:solidFill>
              <a:latin typeface="hero-new"/>
            </a:endParaRPr>
          </a:p>
          <a:p>
            <a:pPr algn="ctr"/>
            <a:r>
              <a:rPr lang="en-US" sz="2800" b="1">
                <a:latin typeface="hero-new"/>
              </a:rPr>
              <a:t>Sarah Abbott </a:t>
            </a:r>
          </a:p>
          <a:p>
            <a:pPr algn="ctr"/>
            <a:r>
              <a:rPr lang="en-US" sz="2000">
                <a:solidFill>
                  <a:srgbClr val="3F3F3F"/>
                </a:solidFill>
                <a:latin typeface="hero-new"/>
              </a:rPr>
              <a:t>EMHP </a:t>
            </a:r>
          </a:p>
          <a:p>
            <a:pPr algn="ctr"/>
            <a:r>
              <a:rPr lang="en-US" sz="2000">
                <a:solidFill>
                  <a:srgbClr val="3F3F3F"/>
                </a:solidFill>
                <a:latin typeface="hero-new"/>
              </a:rPr>
              <a:t>Wigan Mental Health Support Team</a:t>
            </a:r>
          </a:p>
          <a:p>
            <a:pPr marL="342900" indent="-342900" algn="ctr">
              <a:buFont typeface="Wingdings" panose="05000000000000000000" pitchFamily="2" charset="2"/>
              <a:buChar char="§"/>
            </a:pPr>
            <a:endParaRPr lang="en-GB" sz="3200" b="1">
              <a:latin typeface="hero-new"/>
            </a:endParaRPr>
          </a:p>
        </p:txBody>
      </p:sp>
      <p:pic>
        <p:nvPicPr>
          <p:cNvPr id="7" name="Picture 6">
            <a:extLst>
              <a:ext uri="{FF2B5EF4-FFF2-40B4-BE49-F238E27FC236}">
                <a16:creationId xmlns:a16="http://schemas.microsoft.com/office/drawing/2014/main" id="{196DFFF7-B4FC-5F83-4DEF-8872547AC745}"/>
              </a:ext>
            </a:extLst>
          </p:cNvPr>
          <p:cNvPicPr>
            <a:picLocks noChangeAspect="1"/>
          </p:cNvPicPr>
          <p:nvPr/>
        </p:nvPicPr>
        <p:blipFill>
          <a:blip r:embed="rId5"/>
          <a:stretch>
            <a:fillRect/>
          </a:stretch>
        </p:blipFill>
        <p:spPr>
          <a:xfrm>
            <a:off x="181261" y="1024660"/>
            <a:ext cx="2507454" cy="2980749"/>
          </a:xfrm>
          <a:prstGeom prst="rect">
            <a:avLst/>
          </a:prstGeom>
        </p:spPr>
      </p:pic>
      <p:sp>
        <p:nvSpPr>
          <p:cNvPr id="9" name="Rectangle 8">
            <a:extLst>
              <a:ext uri="{FF2B5EF4-FFF2-40B4-BE49-F238E27FC236}">
                <a16:creationId xmlns:a16="http://schemas.microsoft.com/office/drawing/2014/main" id="{9EE7A7EE-4CDD-81F9-12D6-69C41EEDC39A}"/>
              </a:ext>
            </a:extLst>
          </p:cNvPr>
          <p:cNvSpPr/>
          <p:nvPr/>
        </p:nvSpPr>
        <p:spPr>
          <a:xfrm>
            <a:off x="3197520" y="1024660"/>
            <a:ext cx="3064809" cy="2901341"/>
          </a:xfrm>
          <a:prstGeom prst="rect">
            <a:avLst/>
          </a:prstGeom>
          <a:blipFill>
            <a:blip r:embed="rId6"/>
            <a:srcRect/>
            <a:stretch>
              <a:fillRect l="-4953" t="-6000" r="-6462" b="-6000"/>
            </a:stretch>
          </a:blipFill>
          <a:ln w="12700" cap="flat" cmpd="sng" algn="ctr">
            <a:noFill/>
            <a:prstDash val="solid"/>
            <a:miter lim="800000"/>
          </a:ln>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850628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9AA8AD-DA58-5A8E-1FA9-EA127E96D68E}"/>
              </a:ext>
            </a:extLst>
          </p:cNvPr>
          <p:cNvSpPr/>
          <p:nvPr/>
        </p:nvSpPr>
        <p:spPr>
          <a:xfrm>
            <a:off x="633046" y="1097280"/>
            <a:ext cx="1470074" cy="10480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FD6DBDB-5104-8AE2-F367-72A1225DCFA3}"/>
              </a:ext>
            </a:extLst>
          </p:cNvPr>
          <p:cNvSpPr txBox="1">
            <a:spLocks/>
          </p:cNvSpPr>
          <p:nvPr/>
        </p:nvSpPr>
        <p:spPr>
          <a:xfrm>
            <a:off x="1279665" y="2963091"/>
            <a:ext cx="5686401" cy="931818"/>
          </a:xfrm>
          <a:prstGeom prst="rect">
            <a:avLst/>
          </a:prstGeom>
          <a:ln>
            <a:noFill/>
          </a:ln>
        </p:spPr>
        <p:txBody>
          <a:bodyPr vert="horz" lIns="0" tIns="0" rIns="0" bIns="0" rtlCol="0" anchor="t" anchorCtr="0">
            <a:norm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5400" b="1">
                <a:latin typeface="+mj-lt"/>
              </a:rPr>
              <a:t>What is Anxiety?</a:t>
            </a:r>
          </a:p>
        </p:txBody>
      </p:sp>
      <p:pic>
        <p:nvPicPr>
          <p:cNvPr id="2" name="Picture 1" descr="A close-up of a logo&#10;&#10;Description automatically generated">
            <a:extLst>
              <a:ext uri="{FF2B5EF4-FFF2-40B4-BE49-F238E27FC236}">
                <a16:creationId xmlns:a16="http://schemas.microsoft.com/office/drawing/2014/main" id="{ED215081-F0D9-7CD8-A290-8148DBB04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287" y="5825459"/>
            <a:ext cx="1816304" cy="862294"/>
          </a:xfrm>
          <a:prstGeom prst="rect">
            <a:avLst/>
          </a:prstGeom>
        </p:spPr>
      </p:pic>
    </p:spTree>
    <p:extLst>
      <p:ext uri="{BB962C8B-B14F-4D97-AF65-F5344CB8AC3E}">
        <p14:creationId xmlns:p14="http://schemas.microsoft.com/office/powerpoint/2010/main" val="2630846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FD47E2-2C8A-3C82-033E-F42C6F841B23}"/>
              </a:ext>
            </a:extLst>
          </p:cNvPr>
          <p:cNvPicPr>
            <a:picLocks noChangeAspect="1"/>
          </p:cNvPicPr>
          <p:nvPr/>
        </p:nvPicPr>
        <p:blipFill>
          <a:blip r:embed="rId3"/>
          <a:stretch>
            <a:fillRect/>
          </a:stretch>
        </p:blipFill>
        <p:spPr>
          <a:xfrm>
            <a:off x="0" y="4200506"/>
            <a:ext cx="2933721" cy="2657494"/>
          </a:xfrm>
          <a:prstGeom prst="rect">
            <a:avLst/>
          </a:prstGeom>
        </p:spPr>
      </p:pic>
      <p:sp>
        <p:nvSpPr>
          <p:cNvPr id="3" name="Title 1">
            <a:extLst>
              <a:ext uri="{FF2B5EF4-FFF2-40B4-BE49-F238E27FC236}">
                <a16:creationId xmlns:a16="http://schemas.microsoft.com/office/drawing/2014/main" id="{4E437116-FC7F-BCB4-A40B-00B16877911F}"/>
              </a:ext>
            </a:extLst>
          </p:cNvPr>
          <p:cNvSpPr>
            <a:spLocks noGrp="1"/>
          </p:cNvSpPr>
          <p:nvPr>
            <p:ph type="title"/>
          </p:nvPr>
        </p:nvSpPr>
        <p:spPr>
          <a:xfrm>
            <a:off x="1974455" y="612979"/>
            <a:ext cx="7132320" cy="1061570"/>
          </a:xfrm>
        </p:spPr>
        <p:txBody>
          <a:bodyPr>
            <a:normAutofit/>
          </a:bodyPr>
          <a:lstStyle/>
          <a:p>
            <a:r>
              <a:rPr lang="en-GB" sz="3600" b="1" i="1">
                <a:solidFill>
                  <a:schemeClr val="accent5">
                    <a:lumMod val="75000"/>
                  </a:schemeClr>
                </a:solidFill>
                <a:latin typeface="hero-new"/>
              </a:rPr>
              <a:t>The principle emotion experienced by autistic people is fear.</a:t>
            </a:r>
          </a:p>
        </p:txBody>
      </p:sp>
      <p:pic>
        <p:nvPicPr>
          <p:cNvPr id="4" name="Picture 3">
            <a:extLst>
              <a:ext uri="{FF2B5EF4-FFF2-40B4-BE49-F238E27FC236}">
                <a16:creationId xmlns:a16="http://schemas.microsoft.com/office/drawing/2014/main" id="{FF5CCB7A-5A81-9BBC-72C3-13553746A7DC}"/>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800000">
            <a:off x="8134831" y="1090707"/>
            <a:ext cx="971944" cy="886899"/>
          </a:xfrm>
          <a:prstGeom prst="rect">
            <a:avLst/>
          </a:prstGeom>
        </p:spPr>
      </p:pic>
      <p:pic>
        <p:nvPicPr>
          <p:cNvPr id="9" name="Picture 8">
            <a:extLst>
              <a:ext uri="{FF2B5EF4-FFF2-40B4-BE49-F238E27FC236}">
                <a16:creationId xmlns:a16="http://schemas.microsoft.com/office/drawing/2014/main" id="{1764FE36-9385-911D-B360-E1ADB1131C7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74455" y="3429000"/>
            <a:ext cx="971944" cy="886899"/>
          </a:xfrm>
          <a:prstGeom prst="rect">
            <a:avLst/>
          </a:prstGeom>
        </p:spPr>
      </p:pic>
      <p:pic>
        <p:nvPicPr>
          <p:cNvPr id="10" name="Picture 9">
            <a:extLst>
              <a:ext uri="{FF2B5EF4-FFF2-40B4-BE49-F238E27FC236}">
                <a16:creationId xmlns:a16="http://schemas.microsoft.com/office/drawing/2014/main" id="{CAC0A764-BF56-A333-7539-7948750213F9}"/>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800000">
            <a:off x="10060619" y="5290225"/>
            <a:ext cx="971944" cy="886899"/>
          </a:xfrm>
          <a:prstGeom prst="rect">
            <a:avLst/>
          </a:prstGeom>
        </p:spPr>
      </p:pic>
      <p:sp>
        <p:nvSpPr>
          <p:cNvPr id="11" name="Title 1">
            <a:extLst>
              <a:ext uri="{FF2B5EF4-FFF2-40B4-BE49-F238E27FC236}">
                <a16:creationId xmlns:a16="http://schemas.microsoft.com/office/drawing/2014/main" id="{553C4AFC-36CC-1770-3EDC-06188BC1AF34}"/>
              </a:ext>
            </a:extLst>
          </p:cNvPr>
          <p:cNvSpPr txBox="1">
            <a:spLocks/>
          </p:cNvSpPr>
          <p:nvPr/>
        </p:nvSpPr>
        <p:spPr>
          <a:xfrm>
            <a:off x="2946399" y="3489512"/>
            <a:ext cx="7359256" cy="1061570"/>
          </a:xfrm>
          <a:prstGeom prst="rect">
            <a:avLst/>
          </a:prstGeom>
          <a:ln>
            <a:noFill/>
          </a:ln>
        </p:spPr>
        <p:txBody>
          <a:bodyPr vert="horz" lIns="0" tIns="0" rIns="0" bIns="0" rtlCol="0" anchor="t" anchorCtr="0">
            <a:no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i="1">
                <a:solidFill>
                  <a:schemeClr val="accent2">
                    <a:lumMod val="75000"/>
                  </a:schemeClr>
                </a:solidFill>
                <a:latin typeface="hero-new"/>
              </a:rPr>
              <a:t>Like many others with autism, it leaves me fearful and anxious whenever I must deal with new people or strange situations. I know this anxiety is shared by countless others on the spectrum. I hide it well, but the fear and anxiety is always with me.</a:t>
            </a:r>
          </a:p>
        </p:txBody>
      </p:sp>
      <p:sp>
        <p:nvSpPr>
          <p:cNvPr id="12" name="Title 1">
            <a:extLst>
              <a:ext uri="{FF2B5EF4-FFF2-40B4-BE49-F238E27FC236}">
                <a16:creationId xmlns:a16="http://schemas.microsoft.com/office/drawing/2014/main" id="{395D8AF7-8DDF-75E2-A2C0-5444F207F9B3}"/>
              </a:ext>
            </a:extLst>
          </p:cNvPr>
          <p:cNvSpPr txBox="1">
            <a:spLocks/>
          </p:cNvSpPr>
          <p:nvPr/>
        </p:nvSpPr>
        <p:spPr>
          <a:xfrm>
            <a:off x="6616790" y="1842634"/>
            <a:ext cx="2514284" cy="587867"/>
          </a:xfrm>
          <a:prstGeom prst="rect">
            <a:avLst/>
          </a:prstGeom>
          <a:ln>
            <a:noFill/>
          </a:ln>
        </p:spPr>
        <p:txBody>
          <a:bodyPr vert="horz" lIns="0" tIns="0" rIns="0" bIns="0" rtlCol="0" anchor="t" anchorCtr="0">
            <a:norm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i="1">
                <a:latin typeface="hero-new"/>
              </a:rPr>
              <a:t>Temple Grandin</a:t>
            </a:r>
          </a:p>
        </p:txBody>
      </p:sp>
      <p:sp>
        <p:nvSpPr>
          <p:cNvPr id="13" name="Title 1">
            <a:extLst>
              <a:ext uri="{FF2B5EF4-FFF2-40B4-BE49-F238E27FC236}">
                <a16:creationId xmlns:a16="http://schemas.microsoft.com/office/drawing/2014/main" id="{7C722D73-B9D9-2649-C97A-A1D20EA822E0}"/>
              </a:ext>
            </a:extLst>
          </p:cNvPr>
          <p:cNvSpPr txBox="1">
            <a:spLocks/>
          </p:cNvSpPr>
          <p:nvPr/>
        </p:nvSpPr>
        <p:spPr>
          <a:xfrm>
            <a:off x="7596762" y="5891375"/>
            <a:ext cx="2954324" cy="587867"/>
          </a:xfrm>
          <a:prstGeom prst="rect">
            <a:avLst/>
          </a:prstGeom>
          <a:ln>
            <a:noFill/>
          </a:ln>
        </p:spPr>
        <p:txBody>
          <a:bodyPr vert="horz" lIns="0" tIns="0" rIns="0" bIns="0" rtlCol="0" anchor="t" anchorCtr="0">
            <a:no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i="1">
                <a:latin typeface="hero-new"/>
              </a:rPr>
              <a:t>John Elder Robison</a:t>
            </a:r>
          </a:p>
        </p:txBody>
      </p:sp>
      <p:pic>
        <p:nvPicPr>
          <p:cNvPr id="14" name="Picture 13">
            <a:extLst>
              <a:ext uri="{FF2B5EF4-FFF2-40B4-BE49-F238E27FC236}">
                <a16:creationId xmlns:a16="http://schemas.microsoft.com/office/drawing/2014/main" id="{0311335D-E400-2C0F-47F4-F00D7F6D533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511" y="358449"/>
            <a:ext cx="971944" cy="886899"/>
          </a:xfrm>
          <a:prstGeom prst="rect">
            <a:avLst/>
          </a:prstGeom>
        </p:spPr>
      </p:pic>
    </p:spTree>
    <p:extLst>
      <p:ext uri="{BB962C8B-B14F-4D97-AF65-F5344CB8AC3E}">
        <p14:creationId xmlns:p14="http://schemas.microsoft.com/office/powerpoint/2010/main" val="2146051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897348" y="355188"/>
            <a:ext cx="4941477" cy="610863"/>
          </a:xfrm>
        </p:spPr>
        <p:txBody>
          <a:bodyPr/>
          <a:lstStyle/>
          <a:p>
            <a:r>
              <a:rPr lang="en-GB"/>
              <a:t>Anxiety </a:t>
            </a:r>
            <a:r>
              <a:rPr lang="en-GB" dirty="0"/>
              <a:t>is</a:t>
            </a:r>
            <a:r>
              <a:rPr lang="en-GB"/>
              <a:t>…</a:t>
            </a:r>
          </a:p>
        </p:txBody>
      </p:sp>
      <p:sp>
        <p:nvSpPr>
          <p:cNvPr id="9" name="TextBox 8">
            <a:extLst>
              <a:ext uri="{FF2B5EF4-FFF2-40B4-BE49-F238E27FC236}">
                <a16:creationId xmlns:a16="http://schemas.microsoft.com/office/drawing/2014/main" id="{F19C5877-9C17-5D7C-0242-BE93F60DD88D}"/>
              </a:ext>
            </a:extLst>
          </p:cNvPr>
          <p:cNvSpPr txBox="1"/>
          <p:nvPr/>
        </p:nvSpPr>
        <p:spPr>
          <a:xfrm>
            <a:off x="428798" y="1386008"/>
            <a:ext cx="9934402" cy="4278094"/>
          </a:xfrm>
          <a:prstGeom prst="rect">
            <a:avLst/>
          </a:prstGeom>
          <a:noFill/>
        </p:spPr>
        <p:txBody>
          <a:bodyPr wrap="square" rtlCol="0">
            <a:spAutoFit/>
          </a:bodyPr>
          <a:lstStyle/>
          <a:p>
            <a:pPr algn="l"/>
            <a:r>
              <a:rPr lang="en-US" sz="3200" b="1" i="1" u="none" strike="noStrike" baseline="0" dirty="0">
                <a:solidFill>
                  <a:schemeClr val="accent2"/>
                </a:solidFill>
                <a:latin typeface="hero-new"/>
              </a:rPr>
              <a:t>Anxiety is a feeling of worry or fear that we experience when we expect that a situation might have adverse consequences for our psychological or physical well-being. </a:t>
            </a:r>
          </a:p>
          <a:p>
            <a:endParaRPr lang="en-US" sz="2400" b="1" i="1" dirty="0">
              <a:solidFill>
                <a:srgbClr val="000000"/>
              </a:solidFill>
              <a:latin typeface="hero-new"/>
            </a:endParaRPr>
          </a:p>
          <a:p>
            <a:r>
              <a:rPr lang="en-US" sz="2400" b="1" i="1" dirty="0">
                <a:solidFill>
                  <a:srgbClr val="000000"/>
                </a:solidFill>
                <a:latin typeface="hero-new"/>
              </a:rPr>
              <a:t>This may include situations such as:</a:t>
            </a:r>
          </a:p>
          <a:p>
            <a:pPr marL="342900" indent="-342900">
              <a:buFont typeface="Wingdings" panose="05000000000000000000" pitchFamily="2" charset="2"/>
              <a:buChar char="Ø"/>
            </a:pPr>
            <a:r>
              <a:rPr lang="en-US" sz="2400" b="1" i="1" dirty="0">
                <a:solidFill>
                  <a:srgbClr val="000000"/>
                </a:solidFill>
                <a:latin typeface="hero-new"/>
              </a:rPr>
              <a:t>preparing for an exam or test (fear of failure); </a:t>
            </a:r>
          </a:p>
          <a:p>
            <a:pPr marL="342900" indent="-342900">
              <a:buFont typeface="Wingdings" panose="05000000000000000000" pitchFamily="2" charset="2"/>
              <a:buChar char="Ø"/>
            </a:pPr>
            <a:r>
              <a:rPr lang="en-US" sz="2400" b="1" i="1" dirty="0">
                <a:solidFill>
                  <a:srgbClr val="000000"/>
                </a:solidFill>
                <a:latin typeface="hero-new"/>
              </a:rPr>
              <a:t>travelling during rush hour (fear of being late or having an accident);</a:t>
            </a:r>
          </a:p>
          <a:p>
            <a:pPr marL="342900" indent="-342900">
              <a:buFont typeface="Wingdings" panose="05000000000000000000" pitchFamily="2" charset="2"/>
              <a:buChar char="Ø"/>
            </a:pPr>
            <a:r>
              <a:rPr lang="en-US" sz="2400" b="1" i="1" dirty="0">
                <a:solidFill>
                  <a:srgbClr val="000000"/>
                </a:solidFill>
                <a:latin typeface="hero-new"/>
              </a:rPr>
              <a:t>preparing for a public speech (fear of being judged negatively);</a:t>
            </a:r>
          </a:p>
          <a:p>
            <a:pPr marL="342900" indent="-342900">
              <a:buFont typeface="Wingdings" panose="05000000000000000000" pitchFamily="2" charset="2"/>
              <a:buChar char="Ø"/>
            </a:pPr>
            <a:r>
              <a:rPr lang="en-US" sz="2400" b="1" i="1" dirty="0">
                <a:solidFill>
                  <a:srgbClr val="000000"/>
                </a:solidFill>
                <a:latin typeface="hero-new"/>
              </a:rPr>
              <a:t>travelling to new places and meeting new people (fear of the unknown).</a:t>
            </a:r>
          </a:p>
        </p:txBody>
      </p:sp>
      <p:pic>
        <p:nvPicPr>
          <p:cNvPr id="2" name="Picture 1">
            <a:extLst>
              <a:ext uri="{FF2B5EF4-FFF2-40B4-BE49-F238E27FC236}">
                <a16:creationId xmlns:a16="http://schemas.microsoft.com/office/drawing/2014/main" id="{1DC03090-33F2-4E9F-182F-B2FD265AA57C}"/>
              </a:ext>
            </a:extLst>
          </p:cNvPr>
          <p:cNvPicPr>
            <a:picLocks noChangeAspect="1"/>
          </p:cNvPicPr>
          <p:nvPr/>
        </p:nvPicPr>
        <p:blipFill>
          <a:blip r:embed="rId3"/>
          <a:stretch>
            <a:fillRect/>
          </a:stretch>
        </p:blipFill>
        <p:spPr>
          <a:xfrm rot="16200000" flipH="1" flipV="1">
            <a:off x="9585540" y="704026"/>
            <a:ext cx="3310485" cy="1902434"/>
          </a:xfrm>
          <a:prstGeom prst="rect">
            <a:avLst/>
          </a:prstGeom>
        </p:spPr>
      </p:pic>
      <p:pic>
        <p:nvPicPr>
          <p:cNvPr id="4" name="Picture 3">
            <a:extLst>
              <a:ext uri="{FF2B5EF4-FFF2-40B4-BE49-F238E27FC236}">
                <a16:creationId xmlns:a16="http://schemas.microsoft.com/office/drawing/2014/main" id="{88819703-8C93-EEF8-0AF5-CF0D47D81F8F}"/>
              </a:ext>
            </a:extLst>
          </p:cNvPr>
          <p:cNvPicPr>
            <a:picLocks noChangeAspect="1"/>
          </p:cNvPicPr>
          <p:nvPr/>
        </p:nvPicPr>
        <p:blipFill>
          <a:blip r:embed="rId3"/>
          <a:stretch>
            <a:fillRect/>
          </a:stretch>
        </p:blipFill>
        <p:spPr>
          <a:xfrm rot="5400000" flipH="1">
            <a:off x="9585539" y="4229081"/>
            <a:ext cx="3310485" cy="1902434"/>
          </a:xfrm>
          <a:prstGeom prst="rect">
            <a:avLst/>
          </a:prstGeom>
        </p:spPr>
      </p:pic>
      <p:pic>
        <p:nvPicPr>
          <p:cNvPr id="5" name="Picture 4" descr="Anxious emoji with sweat. Concerned emoticon with blue forehead and cold  sweat dripping down 22932686 Vector Art at Vecteezy">
            <a:extLst>
              <a:ext uri="{FF2B5EF4-FFF2-40B4-BE49-F238E27FC236}">
                <a16:creationId xmlns:a16="http://schemas.microsoft.com/office/drawing/2014/main" id="{73B66C46-DDC6-E75D-6C83-F7269E3564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39188" y="2339508"/>
            <a:ext cx="1826092" cy="1826092"/>
          </a:xfrm>
          <a:prstGeom prst="rect">
            <a:avLst/>
          </a:prstGeom>
        </p:spPr>
      </p:pic>
    </p:spTree>
    <p:extLst>
      <p:ext uri="{BB962C8B-B14F-4D97-AF65-F5344CB8AC3E}">
        <p14:creationId xmlns:p14="http://schemas.microsoft.com/office/powerpoint/2010/main" val="3167014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59A677-6ED1-19E4-BB12-9D6FAE0C5F2F}"/>
              </a:ext>
            </a:extLst>
          </p:cNvPr>
          <p:cNvPicPr>
            <a:picLocks noChangeAspect="1"/>
          </p:cNvPicPr>
          <p:nvPr/>
        </p:nvPicPr>
        <p:blipFill>
          <a:blip r:embed="rId3"/>
          <a:stretch>
            <a:fillRect/>
          </a:stretch>
        </p:blipFill>
        <p:spPr>
          <a:xfrm>
            <a:off x="0" y="4200506"/>
            <a:ext cx="2933721" cy="2657494"/>
          </a:xfrm>
          <a:prstGeom prst="rect">
            <a:avLst/>
          </a:prstGeom>
        </p:spPr>
      </p:pic>
      <p:pic>
        <p:nvPicPr>
          <p:cNvPr id="7" name="Picture 6">
            <a:extLst>
              <a:ext uri="{FF2B5EF4-FFF2-40B4-BE49-F238E27FC236}">
                <a16:creationId xmlns:a16="http://schemas.microsoft.com/office/drawing/2014/main" id="{A1D08A17-D144-AF6E-34C6-D1AE22E2D8C5}"/>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F19C5877-9C17-5D7C-0242-BE93F60DD88D}"/>
              </a:ext>
            </a:extLst>
          </p:cNvPr>
          <p:cNvSpPr txBox="1"/>
          <p:nvPr/>
        </p:nvSpPr>
        <p:spPr>
          <a:xfrm>
            <a:off x="136128" y="225570"/>
            <a:ext cx="10354022" cy="1200329"/>
          </a:xfrm>
          <a:prstGeom prst="rect">
            <a:avLst/>
          </a:prstGeom>
          <a:noFill/>
        </p:spPr>
        <p:txBody>
          <a:bodyPr wrap="square" lIns="91440" tIns="45720" rIns="91440" bIns="45720" rtlCol="0" anchor="t">
            <a:spAutoFit/>
          </a:bodyPr>
          <a:lstStyle/>
          <a:p>
            <a:r>
              <a:rPr lang="en-US" sz="2400" b="1" i="1">
                <a:solidFill>
                  <a:srgbClr val="000000"/>
                </a:solidFill>
                <a:latin typeface="hero-new"/>
              </a:rPr>
              <a:t>In many situations, feelings of anxiety are completely normal and important because the increase in our levels of arousal (e.g. increased heart rate)</a:t>
            </a:r>
            <a:r>
              <a:rPr lang="en-GB" sz="2400" b="1" i="1" dirty="0">
                <a:solidFill>
                  <a:srgbClr val="000000"/>
                </a:solidFill>
                <a:latin typeface="hero-new"/>
              </a:rPr>
              <a:t> </a:t>
            </a:r>
            <a:r>
              <a:rPr lang="en-GB" sz="2400" b="1" i="1">
                <a:solidFill>
                  <a:srgbClr val="000000"/>
                </a:solidFill>
                <a:latin typeface="hero-new"/>
              </a:rPr>
              <a:t>prepares us for dealing </a:t>
            </a:r>
            <a:r>
              <a:rPr lang="en-US" sz="2400" b="1" i="1">
                <a:solidFill>
                  <a:srgbClr val="000000"/>
                </a:solidFill>
                <a:latin typeface="hero-new"/>
              </a:rPr>
              <a:t>with whatever a situation </a:t>
            </a:r>
            <a:r>
              <a:rPr lang="en-US" sz="2400" b="1" i="1">
                <a:solidFill>
                  <a:schemeClr val="bg1"/>
                </a:solidFill>
                <a:latin typeface="hero-new"/>
              </a:rPr>
              <a:t>might throw at us.</a:t>
            </a:r>
          </a:p>
        </p:txBody>
      </p:sp>
      <p:graphicFrame>
        <p:nvGraphicFramePr>
          <p:cNvPr id="5" name="Diagram 4">
            <a:extLst>
              <a:ext uri="{FF2B5EF4-FFF2-40B4-BE49-F238E27FC236}">
                <a16:creationId xmlns:a16="http://schemas.microsoft.com/office/drawing/2014/main" id="{23C5046F-B6AF-5550-38E2-114951EAC177}"/>
              </a:ext>
            </a:extLst>
          </p:cNvPr>
          <p:cNvGraphicFramePr/>
          <p:nvPr>
            <p:extLst>
              <p:ext uri="{D42A27DB-BD31-4B8C-83A1-F6EECF244321}">
                <p14:modId xmlns:p14="http://schemas.microsoft.com/office/powerpoint/2010/main" val="529622885"/>
              </p:ext>
            </p:extLst>
          </p:nvPr>
        </p:nvGraphicFramePr>
        <p:xfrm>
          <a:off x="-567163" y="1598804"/>
          <a:ext cx="10806544" cy="50865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3" name="Picture 32" descr="Highway, marine and railway deaths increase in 2016 | 2017-11-22 | ISHN">
            <a:extLst>
              <a:ext uri="{FF2B5EF4-FFF2-40B4-BE49-F238E27FC236}">
                <a16:creationId xmlns:a16="http://schemas.microsoft.com/office/drawing/2014/main" id="{2A52229F-055A-B9B6-2E4C-9E0AB42CC13A}"/>
              </a:ext>
            </a:extLst>
          </p:cNvPr>
          <p:cNvPicPr>
            <a:picLocks noChangeAspect="1"/>
          </p:cNvPicPr>
          <p:nvPr/>
        </p:nvPicPr>
        <p:blipFill rotWithShape="1">
          <a:blip r:embed="rId9">
            <a:clrChange>
              <a:clrFrom>
                <a:srgbClr val="FFFFFF"/>
              </a:clrFrom>
              <a:clrTo>
                <a:srgbClr val="FFFFFF">
                  <a:alpha val="0"/>
                </a:srgbClr>
              </a:clrTo>
            </a:clrChange>
          </a:blip>
          <a:srcRect l="13297" r="11236"/>
          <a:stretch/>
        </p:blipFill>
        <p:spPr>
          <a:xfrm>
            <a:off x="9340247" y="4667624"/>
            <a:ext cx="2564884" cy="2071550"/>
          </a:xfrm>
          <a:prstGeom prst="rect">
            <a:avLst/>
          </a:prstGeom>
        </p:spPr>
      </p:pic>
    </p:spTree>
    <p:extLst>
      <p:ext uri="{BB962C8B-B14F-4D97-AF65-F5344CB8AC3E}">
        <p14:creationId xmlns:p14="http://schemas.microsoft.com/office/powerpoint/2010/main" val="1560518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9AA8AD-DA58-5A8E-1FA9-EA127E96D68E}"/>
              </a:ext>
            </a:extLst>
          </p:cNvPr>
          <p:cNvSpPr/>
          <p:nvPr/>
        </p:nvSpPr>
        <p:spPr>
          <a:xfrm>
            <a:off x="633046" y="1097280"/>
            <a:ext cx="1470074" cy="10480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FD6DBDB-5104-8AE2-F367-72A1225DCFA3}"/>
              </a:ext>
            </a:extLst>
          </p:cNvPr>
          <p:cNvSpPr txBox="1">
            <a:spLocks/>
          </p:cNvSpPr>
          <p:nvPr/>
        </p:nvSpPr>
        <p:spPr>
          <a:xfrm>
            <a:off x="1279665" y="2963091"/>
            <a:ext cx="5686401" cy="931818"/>
          </a:xfrm>
          <a:prstGeom prst="rect">
            <a:avLst/>
          </a:prstGeom>
          <a:ln>
            <a:noFill/>
          </a:ln>
        </p:spPr>
        <p:txBody>
          <a:bodyPr vert="horz" lIns="0" tIns="0" rIns="0" bIns="0" rtlCol="0" anchor="t" anchorCtr="0">
            <a:norm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5400" b="1">
                <a:latin typeface="+mj-lt"/>
              </a:rPr>
              <a:t>Anxiety &amp; Autism</a:t>
            </a:r>
          </a:p>
        </p:txBody>
      </p:sp>
      <p:pic>
        <p:nvPicPr>
          <p:cNvPr id="2" name="Picture 1" descr="A close-up of a logo&#10;&#10;Description automatically generated">
            <a:extLst>
              <a:ext uri="{FF2B5EF4-FFF2-40B4-BE49-F238E27FC236}">
                <a16:creationId xmlns:a16="http://schemas.microsoft.com/office/drawing/2014/main" id="{6B011B11-05E5-73C8-6994-EE763F5B5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4185" y="5874696"/>
            <a:ext cx="1816304" cy="862294"/>
          </a:xfrm>
          <a:prstGeom prst="rect">
            <a:avLst/>
          </a:prstGeom>
        </p:spPr>
      </p:pic>
    </p:spTree>
    <p:extLst>
      <p:ext uri="{BB962C8B-B14F-4D97-AF65-F5344CB8AC3E}">
        <p14:creationId xmlns:p14="http://schemas.microsoft.com/office/powerpoint/2010/main" val="991049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lection of True And False PNG. | PlusPNG">
            <a:extLst>
              <a:ext uri="{FF2B5EF4-FFF2-40B4-BE49-F238E27FC236}">
                <a16:creationId xmlns:a16="http://schemas.microsoft.com/office/drawing/2014/main" id="{2E890A05-4A97-942E-FE11-EC8915FF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623" y="137892"/>
            <a:ext cx="1952624" cy="1952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FBCA4A7-CA58-7803-868B-40355BE563DA}"/>
              </a:ext>
            </a:extLst>
          </p:cNvPr>
          <p:cNvPicPr>
            <a:picLocks noChangeAspect="1"/>
          </p:cNvPicPr>
          <p:nvPr/>
        </p:nvPicPr>
        <p:blipFill>
          <a:blip r:embed="rId4"/>
          <a:stretch>
            <a:fillRect/>
          </a:stretch>
        </p:blipFill>
        <p:spPr>
          <a:xfrm>
            <a:off x="0" y="4200506"/>
            <a:ext cx="2933721" cy="2657494"/>
          </a:xfrm>
          <a:prstGeom prst="rect">
            <a:avLst/>
          </a:prstGeom>
        </p:spPr>
      </p:pic>
      <p:pic>
        <p:nvPicPr>
          <p:cNvPr id="6" name="Picture 5">
            <a:extLst>
              <a:ext uri="{FF2B5EF4-FFF2-40B4-BE49-F238E27FC236}">
                <a16:creationId xmlns:a16="http://schemas.microsoft.com/office/drawing/2014/main" id="{86AC427D-E93E-2FEB-502B-961A5FEFF26F}"/>
              </a:ext>
            </a:extLst>
          </p:cNvPr>
          <p:cNvPicPr>
            <a:picLocks noChangeAspect="1"/>
          </p:cNvPicPr>
          <p:nvPr/>
        </p:nvPicPr>
        <p:blipFill>
          <a:blip r:embed="rId4"/>
          <a:stretch>
            <a:fillRect/>
          </a:stretch>
        </p:blipFill>
        <p:spPr>
          <a:xfrm rot="10800000">
            <a:off x="9258279" y="0"/>
            <a:ext cx="2933721" cy="2657494"/>
          </a:xfrm>
          <a:prstGeom prst="rect">
            <a:avLst/>
          </a:prstGeom>
        </p:spPr>
      </p:pic>
      <p:sp>
        <p:nvSpPr>
          <p:cNvPr id="7" name="TextBox 6">
            <a:extLst>
              <a:ext uri="{FF2B5EF4-FFF2-40B4-BE49-F238E27FC236}">
                <a16:creationId xmlns:a16="http://schemas.microsoft.com/office/drawing/2014/main" id="{69C2E14F-409F-3BE1-2988-BB058AC3ECD9}"/>
              </a:ext>
            </a:extLst>
          </p:cNvPr>
          <p:cNvSpPr txBox="1"/>
          <p:nvPr/>
        </p:nvSpPr>
        <p:spPr>
          <a:xfrm>
            <a:off x="2210796" y="2738097"/>
            <a:ext cx="8080188" cy="1446550"/>
          </a:xfrm>
          <a:prstGeom prst="rect">
            <a:avLst/>
          </a:prstGeom>
          <a:noFill/>
        </p:spPr>
        <p:txBody>
          <a:bodyPr wrap="square" rtlCol="0">
            <a:spAutoFit/>
          </a:bodyPr>
          <a:lstStyle/>
          <a:p>
            <a:r>
              <a:rPr lang="en-GB" sz="4400" b="1" i="1" dirty="0">
                <a:solidFill>
                  <a:schemeClr val="bg1"/>
                </a:solidFill>
                <a:latin typeface="hero-new"/>
              </a:rPr>
              <a:t>There are around 500 000 </a:t>
            </a:r>
            <a:r>
              <a:rPr lang="en-US" sz="4400" b="1" i="1" dirty="0">
                <a:solidFill>
                  <a:schemeClr val="bg1"/>
                </a:solidFill>
                <a:latin typeface="hero-new"/>
              </a:rPr>
              <a:t>autistic adults and children in the UK. </a:t>
            </a:r>
          </a:p>
        </p:txBody>
      </p:sp>
    </p:spTree>
    <p:extLst>
      <p:ext uri="{BB962C8B-B14F-4D97-AF65-F5344CB8AC3E}">
        <p14:creationId xmlns:p14="http://schemas.microsoft.com/office/powerpoint/2010/main" val="3573967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lection of True And False PNG. | PlusPNG">
            <a:extLst>
              <a:ext uri="{FF2B5EF4-FFF2-40B4-BE49-F238E27FC236}">
                <a16:creationId xmlns:a16="http://schemas.microsoft.com/office/drawing/2014/main" id="{2E890A05-4A97-942E-FE11-EC8915FF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623" y="137892"/>
            <a:ext cx="1952624" cy="1952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6AC427D-E93E-2FEB-502B-961A5FEFF26F}"/>
              </a:ext>
            </a:extLst>
          </p:cNvPr>
          <p:cNvPicPr>
            <a:picLocks noChangeAspect="1"/>
          </p:cNvPicPr>
          <p:nvPr/>
        </p:nvPicPr>
        <p:blipFill>
          <a:blip r:embed="rId4"/>
          <a:stretch>
            <a:fillRect/>
          </a:stretch>
        </p:blipFill>
        <p:spPr>
          <a:xfrm rot="10800000">
            <a:off x="9258279" y="0"/>
            <a:ext cx="2933721" cy="2657494"/>
          </a:xfrm>
          <a:prstGeom prst="rect">
            <a:avLst/>
          </a:prstGeom>
        </p:spPr>
      </p:pic>
      <p:sp>
        <p:nvSpPr>
          <p:cNvPr id="7" name="TextBox 6">
            <a:extLst>
              <a:ext uri="{FF2B5EF4-FFF2-40B4-BE49-F238E27FC236}">
                <a16:creationId xmlns:a16="http://schemas.microsoft.com/office/drawing/2014/main" id="{69C2E14F-409F-3BE1-2988-BB058AC3ECD9}"/>
              </a:ext>
            </a:extLst>
          </p:cNvPr>
          <p:cNvSpPr txBox="1"/>
          <p:nvPr/>
        </p:nvSpPr>
        <p:spPr>
          <a:xfrm>
            <a:off x="1778841" y="2283702"/>
            <a:ext cx="8080188" cy="2123658"/>
          </a:xfrm>
          <a:prstGeom prst="rect">
            <a:avLst/>
          </a:prstGeom>
          <a:noFill/>
        </p:spPr>
        <p:txBody>
          <a:bodyPr wrap="square" rtlCol="0">
            <a:spAutoFit/>
          </a:bodyPr>
          <a:lstStyle/>
          <a:p>
            <a:r>
              <a:rPr lang="en-GB" sz="4400" b="1" i="1" dirty="0">
                <a:solidFill>
                  <a:schemeClr val="bg1"/>
                </a:solidFill>
                <a:latin typeface="hero-new"/>
              </a:rPr>
              <a:t>There are around 500 000 </a:t>
            </a:r>
            <a:r>
              <a:rPr lang="en-US" sz="4400" b="1" i="1" dirty="0">
                <a:solidFill>
                  <a:schemeClr val="bg1"/>
                </a:solidFill>
                <a:latin typeface="hero-new"/>
              </a:rPr>
              <a:t>autistic adults and children in the UK. </a:t>
            </a:r>
          </a:p>
          <a:p>
            <a:r>
              <a:rPr lang="en-GB" sz="4400" b="1" i="1" dirty="0">
                <a:solidFill>
                  <a:schemeClr val="bg1"/>
                </a:solidFill>
                <a:latin typeface="hero-new"/>
              </a:rPr>
              <a:t> </a:t>
            </a:r>
          </a:p>
        </p:txBody>
      </p:sp>
      <p:pic>
        <p:nvPicPr>
          <p:cNvPr id="3076" name="Picture 4" descr="True or false Stock Vectors, Royalty Free True or false Illustrations ...">
            <a:extLst>
              <a:ext uri="{FF2B5EF4-FFF2-40B4-BE49-F238E27FC236}">
                <a16:creationId xmlns:a16="http://schemas.microsoft.com/office/drawing/2014/main" id="{C89DBA35-1C84-1EF8-AB3D-56517A0A526B}"/>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9097" b="8223"/>
          <a:stretch/>
        </p:blipFill>
        <p:spPr bwMode="auto">
          <a:xfrm>
            <a:off x="7511231" y="2172358"/>
            <a:ext cx="3897851" cy="1537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086F9A-61EA-65DC-8446-CCDD25BF79F3}"/>
              </a:ext>
            </a:extLst>
          </p:cNvPr>
          <p:cNvSpPr txBox="1"/>
          <p:nvPr/>
        </p:nvSpPr>
        <p:spPr>
          <a:xfrm>
            <a:off x="303726" y="4262875"/>
            <a:ext cx="11584548" cy="2123658"/>
          </a:xfrm>
          <a:prstGeom prst="rect">
            <a:avLst/>
          </a:prstGeom>
          <a:noFill/>
        </p:spPr>
        <p:txBody>
          <a:bodyPr wrap="square" rtlCol="0">
            <a:spAutoFit/>
          </a:bodyPr>
          <a:lstStyle/>
          <a:p>
            <a:r>
              <a:rPr lang="en-GB" sz="4400" b="1" i="1" dirty="0">
                <a:solidFill>
                  <a:schemeClr val="accent1"/>
                </a:solidFill>
                <a:latin typeface="hero-new"/>
              </a:rPr>
              <a:t>There are actually, around 700 000 </a:t>
            </a:r>
            <a:r>
              <a:rPr lang="en-US" sz="4400" b="1" i="1" dirty="0">
                <a:solidFill>
                  <a:schemeClr val="accent1"/>
                </a:solidFill>
                <a:latin typeface="hero-new"/>
              </a:rPr>
              <a:t>autistic adults and children in the UK. That’s more than 1 in 100 people. </a:t>
            </a:r>
          </a:p>
        </p:txBody>
      </p:sp>
    </p:spTree>
    <p:extLst>
      <p:ext uri="{BB962C8B-B14F-4D97-AF65-F5344CB8AC3E}">
        <p14:creationId xmlns:p14="http://schemas.microsoft.com/office/powerpoint/2010/main" val="13871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lection of True And False PNG. | PlusPNG">
            <a:extLst>
              <a:ext uri="{FF2B5EF4-FFF2-40B4-BE49-F238E27FC236}">
                <a16:creationId xmlns:a16="http://schemas.microsoft.com/office/drawing/2014/main" id="{2E890A05-4A97-942E-FE11-EC8915FF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623" y="137892"/>
            <a:ext cx="1952624" cy="1952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FBCA4A7-CA58-7803-868B-40355BE563DA}"/>
              </a:ext>
            </a:extLst>
          </p:cNvPr>
          <p:cNvPicPr>
            <a:picLocks noChangeAspect="1"/>
          </p:cNvPicPr>
          <p:nvPr/>
        </p:nvPicPr>
        <p:blipFill>
          <a:blip r:embed="rId4"/>
          <a:stretch>
            <a:fillRect/>
          </a:stretch>
        </p:blipFill>
        <p:spPr>
          <a:xfrm>
            <a:off x="0" y="4200506"/>
            <a:ext cx="2933721" cy="2657494"/>
          </a:xfrm>
          <a:prstGeom prst="rect">
            <a:avLst/>
          </a:prstGeom>
        </p:spPr>
      </p:pic>
      <p:pic>
        <p:nvPicPr>
          <p:cNvPr id="6" name="Picture 5">
            <a:extLst>
              <a:ext uri="{FF2B5EF4-FFF2-40B4-BE49-F238E27FC236}">
                <a16:creationId xmlns:a16="http://schemas.microsoft.com/office/drawing/2014/main" id="{86AC427D-E93E-2FEB-502B-961A5FEFF26F}"/>
              </a:ext>
            </a:extLst>
          </p:cNvPr>
          <p:cNvPicPr>
            <a:picLocks noChangeAspect="1"/>
          </p:cNvPicPr>
          <p:nvPr/>
        </p:nvPicPr>
        <p:blipFill>
          <a:blip r:embed="rId4"/>
          <a:stretch>
            <a:fillRect/>
          </a:stretch>
        </p:blipFill>
        <p:spPr>
          <a:xfrm rot="10800000">
            <a:off x="9258279" y="0"/>
            <a:ext cx="2933721" cy="2657494"/>
          </a:xfrm>
          <a:prstGeom prst="rect">
            <a:avLst/>
          </a:prstGeom>
        </p:spPr>
      </p:pic>
      <p:sp>
        <p:nvSpPr>
          <p:cNvPr id="7" name="TextBox 6">
            <a:extLst>
              <a:ext uri="{FF2B5EF4-FFF2-40B4-BE49-F238E27FC236}">
                <a16:creationId xmlns:a16="http://schemas.microsoft.com/office/drawing/2014/main" id="{69C2E14F-409F-3BE1-2988-BB058AC3ECD9}"/>
              </a:ext>
            </a:extLst>
          </p:cNvPr>
          <p:cNvSpPr txBox="1"/>
          <p:nvPr/>
        </p:nvSpPr>
        <p:spPr>
          <a:xfrm>
            <a:off x="633506" y="2283702"/>
            <a:ext cx="11277599" cy="2800767"/>
          </a:xfrm>
          <a:prstGeom prst="rect">
            <a:avLst/>
          </a:prstGeom>
          <a:noFill/>
        </p:spPr>
        <p:txBody>
          <a:bodyPr wrap="square" rtlCol="0">
            <a:spAutoFit/>
          </a:bodyPr>
          <a:lstStyle/>
          <a:p>
            <a:r>
              <a:rPr lang="en-US" sz="4400" b="1" i="1" dirty="0">
                <a:solidFill>
                  <a:schemeClr val="bg1"/>
                </a:solidFill>
                <a:latin typeface="hero-new"/>
              </a:rPr>
              <a:t>Approximately 10-15% of the general population have an anxiety disorder at some point in their life. </a:t>
            </a:r>
          </a:p>
          <a:p>
            <a:r>
              <a:rPr lang="en-GB" sz="4400" b="1" i="1" dirty="0">
                <a:solidFill>
                  <a:schemeClr val="bg1"/>
                </a:solidFill>
                <a:latin typeface="hero-new"/>
              </a:rPr>
              <a:t> </a:t>
            </a:r>
          </a:p>
        </p:txBody>
      </p:sp>
    </p:spTree>
    <p:extLst>
      <p:ext uri="{BB962C8B-B14F-4D97-AF65-F5344CB8AC3E}">
        <p14:creationId xmlns:p14="http://schemas.microsoft.com/office/powerpoint/2010/main" val="2754707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lection of True And False PNG. | PlusPNG">
            <a:extLst>
              <a:ext uri="{FF2B5EF4-FFF2-40B4-BE49-F238E27FC236}">
                <a16:creationId xmlns:a16="http://schemas.microsoft.com/office/drawing/2014/main" id="{2E890A05-4A97-942E-FE11-EC8915FF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623" y="137892"/>
            <a:ext cx="1952624" cy="1952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6AC427D-E93E-2FEB-502B-961A5FEFF26F}"/>
              </a:ext>
            </a:extLst>
          </p:cNvPr>
          <p:cNvPicPr>
            <a:picLocks noChangeAspect="1"/>
          </p:cNvPicPr>
          <p:nvPr/>
        </p:nvPicPr>
        <p:blipFill>
          <a:blip r:embed="rId4"/>
          <a:stretch>
            <a:fillRect/>
          </a:stretch>
        </p:blipFill>
        <p:spPr>
          <a:xfrm rot="10800000">
            <a:off x="9258279" y="0"/>
            <a:ext cx="2933721" cy="2657494"/>
          </a:xfrm>
          <a:prstGeom prst="rect">
            <a:avLst/>
          </a:prstGeom>
        </p:spPr>
      </p:pic>
      <p:sp>
        <p:nvSpPr>
          <p:cNvPr id="7" name="TextBox 6">
            <a:extLst>
              <a:ext uri="{FF2B5EF4-FFF2-40B4-BE49-F238E27FC236}">
                <a16:creationId xmlns:a16="http://schemas.microsoft.com/office/drawing/2014/main" id="{69C2E14F-409F-3BE1-2988-BB058AC3ECD9}"/>
              </a:ext>
            </a:extLst>
          </p:cNvPr>
          <p:cNvSpPr txBox="1"/>
          <p:nvPr/>
        </p:nvSpPr>
        <p:spPr>
          <a:xfrm>
            <a:off x="633506" y="2283702"/>
            <a:ext cx="11277599" cy="2800767"/>
          </a:xfrm>
          <a:prstGeom prst="rect">
            <a:avLst/>
          </a:prstGeom>
          <a:noFill/>
        </p:spPr>
        <p:txBody>
          <a:bodyPr wrap="square" rtlCol="0">
            <a:spAutoFit/>
          </a:bodyPr>
          <a:lstStyle/>
          <a:p>
            <a:r>
              <a:rPr lang="en-US" sz="4400" b="1" i="1" dirty="0">
                <a:solidFill>
                  <a:schemeClr val="bg1"/>
                </a:solidFill>
                <a:latin typeface="hero-new"/>
              </a:rPr>
              <a:t>Approximately 10-15% of the general population have an anxiety disorder at some point in their life. </a:t>
            </a:r>
          </a:p>
          <a:p>
            <a:r>
              <a:rPr lang="en-GB" sz="4400" b="1" i="1" dirty="0">
                <a:solidFill>
                  <a:schemeClr val="bg1"/>
                </a:solidFill>
                <a:latin typeface="hero-new"/>
              </a:rPr>
              <a:t> </a:t>
            </a:r>
          </a:p>
        </p:txBody>
      </p:sp>
      <p:pic>
        <p:nvPicPr>
          <p:cNvPr id="8" name="Picture 4" descr="True or false Stock Vectors, Royalty Free True or false Illustrations ...">
            <a:extLst>
              <a:ext uri="{FF2B5EF4-FFF2-40B4-BE49-F238E27FC236}">
                <a16:creationId xmlns:a16="http://schemas.microsoft.com/office/drawing/2014/main" id="{127193D1-E19B-F5F2-A4DC-6E18F1F596A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927" t="4376" r="-927" b="50913"/>
          <a:stretch/>
        </p:blipFill>
        <p:spPr bwMode="auto">
          <a:xfrm rot="816518">
            <a:off x="8120042" y="3594483"/>
            <a:ext cx="3897851" cy="161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lection of True And False PNG. | PlusPNG">
            <a:extLst>
              <a:ext uri="{FF2B5EF4-FFF2-40B4-BE49-F238E27FC236}">
                <a16:creationId xmlns:a16="http://schemas.microsoft.com/office/drawing/2014/main" id="{2E890A05-4A97-942E-FE11-EC8915FF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623" y="137892"/>
            <a:ext cx="1952624" cy="1952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FBCA4A7-CA58-7803-868B-40355BE563DA}"/>
              </a:ext>
            </a:extLst>
          </p:cNvPr>
          <p:cNvPicPr>
            <a:picLocks noChangeAspect="1"/>
          </p:cNvPicPr>
          <p:nvPr/>
        </p:nvPicPr>
        <p:blipFill>
          <a:blip r:embed="rId4"/>
          <a:stretch>
            <a:fillRect/>
          </a:stretch>
        </p:blipFill>
        <p:spPr>
          <a:xfrm>
            <a:off x="0" y="4200506"/>
            <a:ext cx="2933721" cy="2657494"/>
          </a:xfrm>
          <a:prstGeom prst="rect">
            <a:avLst/>
          </a:prstGeom>
        </p:spPr>
      </p:pic>
      <p:pic>
        <p:nvPicPr>
          <p:cNvPr id="6" name="Picture 5">
            <a:extLst>
              <a:ext uri="{FF2B5EF4-FFF2-40B4-BE49-F238E27FC236}">
                <a16:creationId xmlns:a16="http://schemas.microsoft.com/office/drawing/2014/main" id="{86AC427D-E93E-2FEB-502B-961A5FEFF26F}"/>
              </a:ext>
            </a:extLst>
          </p:cNvPr>
          <p:cNvPicPr>
            <a:picLocks noChangeAspect="1"/>
          </p:cNvPicPr>
          <p:nvPr/>
        </p:nvPicPr>
        <p:blipFill>
          <a:blip r:embed="rId4"/>
          <a:stretch>
            <a:fillRect/>
          </a:stretch>
        </p:blipFill>
        <p:spPr>
          <a:xfrm rot="10800000">
            <a:off x="9258279" y="0"/>
            <a:ext cx="2933721" cy="2657494"/>
          </a:xfrm>
          <a:prstGeom prst="rect">
            <a:avLst/>
          </a:prstGeom>
        </p:spPr>
      </p:pic>
      <p:sp>
        <p:nvSpPr>
          <p:cNvPr id="7" name="TextBox 6">
            <a:extLst>
              <a:ext uri="{FF2B5EF4-FFF2-40B4-BE49-F238E27FC236}">
                <a16:creationId xmlns:a16="http://schemas.microsoft.com/office/drawing/2014/main" id="{69C2E14F-409F-3BE1-2988-BB058AC3ECD9}"/>
              </a:ext>
            </a:extLst>
          </p:cNvPr>
          <p:cNvSpPr txBox="1"/>
          <p:nvPr/>
        </p:nvSpPr>
        <p:spPr>
          <a:xfrm>
            <a:off x="932329" y="2283702"/>
            <a:ext cx="10865224" cy="2800767"/>
          </a:xfrm>
          <a:prstGeom prst="rect">
            <a:avLst/>
          </a:prstGeom>
          <a:noFill/>
        </p:spPr>
        <p:txBody>
          <a:bodyPr wrap="square" rtlCol="0">
            <a:spAutoFit/>
          </a:bodyPr>
          <a:lstStyle/>
          <a:p>
            <a:r>
              <a:rPr lang="en-US" sz="4400" b="1" i="1" dirty="0">
                <a:solidFill>
                  <a:schemeClr val="bg1"/>
                </a:solidFill>
                <a:latin typeface="hero-new"/>
              </a:rPr>
              <a:t>Around 25% of autistic children, adolescents and adults are thought to have at least one and often more anxiety disorders. </a:t>
            </a:r>
          </a:p>
          <a:p>
            <a:r>
              <a:rPr lang="en-GB" sz="4400" b="1" i="1" dirty="0">
                <a:solidFill>
                  <a:schemeClr val="bg1"/>
                </a:solidFill>
                <a:latin typeface="hero-new"/>
              </a:rPr>
              <a:t> </a:t>
            </a:r>
          </a:p>
        </p:txBody>
      </p:sp>
    </p:spTree>
    <p:extLst>
      <p:ext uri="{BB962C8B-B14F-4D97-AF65-F5344CB8AC3E}">
        <p14:creationId xmlns:p14="http://schemas.microsoft.com/office/powerpoint/2010/main" val="123376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EC367-BF49-EF4D-7AA1-34F09C1C3952}"/>
              </a:ext>
            </a:extLst>
          </p:cNvPr>
          <p:cNvPicPr>
            <a:picLocks noChangeAspect="1"/>
          </p:cNvPicPr>
          <p:nvPr/>
        </p:nvPicPr>
        <p:blipFill>
          <a:blip r:embed="rId3"/>
          <a:stretch>
            <a:fillRect/>
          </a:stretch>
        </p:blipFill>
        <p:spPr>
          <a:xfrm rot="16200000" flipH="1" flipV="1">
            <a:off x="9585540" y="704026"/>
            <a:ext cx="3310485" cy="1902434"/>
          </a:xfrm>
          <a:prstGeom prst="rect">
            <a:avLst/>
          </a:prstGeom>
        </p:spPr>
      </p:pic>
      <p:pic>
        <p:nvPicPr>
          <p:cNvPr id="10" name="Picture 9">
            <a:extLst>
              <a:ext uri="{FF2B5EF4-FFF2-40B4-BE49-F238E27FC236}">
                <a16:creationId xmlns:a16="http://schemas.microsoft.com/office/drawing/2014/main" id="{FDCB3F9A-4015-14B8-7156-E20FF327DF81}"/>
              </a:ext>
            </a:extLst>
          </p:cNvPr>
          <p:cNvPicPr>
            <a:picLocks noChangeAspect="1"/>
          </p:cNvPicPr>
          <p:nvPr/>
        </p:nvPicPr>
        <p:blipFill>
          <a:blip r:embed="rId3"/>
          <a:stretch>
            <a:fillRect/>
          </a:stretch>
        </p:blipFill>
        <p:spPr>
          <a:xfrm rot="5400000" flipH="1">
            <a:off x="9585539" y="4229081"/>
            <a:ext cx="3310485" cy="1902434"/>
          </a:xfrm>
          <a:prstGeom prst="rect">
            <a:avLst/>
          </a:prstGeom>
        </p:spPr>
      </p:pic>
      <p:sp>
        <p:nvSpPr>
          <p:cNvPr id="6" name="Title 1">
            <a:extLst>
              <a:ext uri="{FF2B5EF4-FFF2-40B4-BE49-F238E27FC236}">
                <a16:creationId xmlns:a16="http://schemas.microsoft.com/office/drawing/2014/main" id="{C1382EAE-845F-2675-836C-7E6402344C39}"/>
              </a:ext>
            </a:extLst>
          </p:cNvPr>
          <p:cNvSpPr>
            <a:spLocks noGrp="1"/>
          </p:cNvSpPr>
          <p:nvPr>
            <p:ph type="title"/>
          </p:nvPr>
        </p:nvSpPr>
        <p:spPr>
          <a:xfrm>
            <a:off x="158910" y="320262"/>
            <a:ext cx="9843391" cy="700725"/>
          </a:xfrm>
        </p:spPr>
        <p:txBody>
          <a:bodyPr anchor="ctr"/>
          <a:lstStyle/>
          <a:p>
            <a:pPr algn="ctr"/>
            <a:r>
              <a:rPr lang="en-GB" b="1">
                <a:cs typeface="Calibri" panose="020F0502020204030204" pitchFamily="34" charset="0"/>
              </a:rPr>
              <a:t>Wigan Mental Health Support Team</a:t>
            </a:r>
          </a:p>
        </p:txBody>
      </p:sp>
      <p:sp>
        <p:nvSpPr>
          <p:cNvPr id="7" name="Content Placeholder 2">
            <a:extLst>
              <a:ext uri="{FF2B5EF4-FFF2-40B4-BE49-F238E27FC236}">
                <a16:creationId xmlns:a16="http://schemas.microsoft.com/office/drawing/2014/main" id="{66402E35-DFDA-9FE7-7AD2-85B0A8B09810}"/>
              </a:ext>
            </a:extLst>
          </p:cNvPr>
          <p:cNvSpPr txBox="1">
            <a:spLocks/>
          </p:cNvSpPr>
          <p:nvPr/>
        </p:nvSpPr>
        <p:spPr>
          <a:xfrm>
            <a:off x="378855" y="1217678"/>
            <a:ext cx="9690765" cy="138837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70C0"/>
              </a:buClr>
              <a:buNone/>
            </a:pPr>
            <a:r>
              <a:rPr lang="en-US" sz="2000">
                <a:solidFill>
                  <a:srgbClr val="62A39F"/>
                </a:solidFill>
                <a:latin typeface="+mj-lt"/>
                <a:ea typeface="Arial"/>
                <a:cs typeface="Calibri" panose="020F0502020204030204" pitchFamily="34" charset="0"/>
                <a:sym typeface="Arial"/>
              </a:rPr>
              <a:t>MHSTS (Mental Health Support Teams in Schools) aim to prevent mental health difficulties developing for children and young people by supporting schools to </a:t>
            </a:r>
            <a:r>
              <a:rPr lang="en-US" sz="2000" b="1">
                <a:solidFill>
                  <a:srgbClr val="62A39F"/>
                </a:solidFill>
                <a:latin typeface="+mj-lt"/>
                <a:ea typeface="Arial"/>
                <a:cs typeface="Calibri" panose="020F0502020204030204" pitchFamily="34" charset="0"/>
                <a:sym typeface="Arial"/>
              </a:rPr>
              <a:t>identify and respond to emerging mental health needs</a:t>
            </a:r>
            <a:r>
              <a:rPr lang="en-US" sz="2000">
                <a:solidFill>
                  <a:srgbClr val="62A39F"/>
                </a:solidFill>
                <a:latin typeface="+mj-lt"/>
                <a:ea typeface="Arial"/>
                <a:cs typeface="Calibri" panose="020F0502020204030204" pitchFamily="34" charset="0"/>
                <a:sym typeface="Arial"/>
              </a:rPr>
              <a:t>.</a:t>
            </a:r>
          </a:p>
          <a:p>
            <a:pPr>
              <a:spcBef>
                <a:spcPts val="0"/>
              </a:spcBef>
              <a:buClr>
                <a:srgbClr val="0070C0"/>
              </a:buClr>
              <a:buFont typeface="Wingdings" panose="05000000000000000000" pitchFamily="2" charset="2"/>
              <a:buChar char="v"/>
            </a:pPr>
            <a:endParaRPr lang="en-US" sz="2000">
              <a:solidFill>
                <a:srgbClr val="62A39F"/>
              </a:solidFill>
              <a:latin typeface="+mj-lt"/>
              <a:ea typeface="Arial"/>
              <a:cs typeface="Calibri" panose="020F0502020204030204" pitchFamily="34" charset="0"/>
              <a:sym typeface="Arial"/>
            </a:endParaRPr>
          </a:p>
          <a:p>
            <a:pPr marL="0" indent="0">
              <a:spcBef>
                <a:spcPts val="0"/>
              </a:spcBef>
              <a:buClr>
                <a:srgbClr val="0070C0"/>
              </a:buClr>
              <a:buNone/>
            </a:pPr>
            <a:r>
              <a:rPr lang="en-US" sz="2000">
                <a:solidFill>
                  <a:srgbClr val="62A39F"/>
                </a:solidFill>
                <a:latin typeface="+mj-lt"/>
                <a:ea typeface="Arial"/>
                <a:cs typeface="Calibri" panose="020F0502020204030204" pitchFamily="34" charset="0"/>
                <a:sym typeface="Arial"/>
              </a:rPr>
              <a:t>We work alongside a selection of schools in Wigan to provide 3 core functions: </a:t>
            </a:r>
          </a:p>
        </p:txBody>
      </p:sp>
      <p:graphicFrame>
        <p:nvGraphicFramePr>
          <p:cNvPr id="9" name="Diagram 8">
            <a:extLst>
              <a:ext uri="{FF2B5EF4-FFF2-40B4-BE49-F238E27FC236}">
                <a16:creationId xmlns:a16="http://schemas.microsoft.com/office/drawing/2014/main" id="{FD6FEA87-F2EB-0963-B6AE-92EA0DC667FA}"/>
              </a:ext>
            </a:extLst>
          </p:cNvPr>
          <p:cNvGraphicFramePr/>
          <p:nvPr>
            <p:extLst>
              <p:ext uri="{D42A27DB-BD31-4B8C-83A1-F6EECF244321}">
                <p14:modId xmlns:p14="http://schemas.microsoft.com/office/powerpoint/2010/main" val="1933686856"/>
              </p:ext>
            </p:extLst>
          </p:nvPr>
        </p:nvGraphicFramePr>
        <p:xfrm>
          <a:off x="899661" y="3238267"/>
          <a:ext cx="8249727" cy="2872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5273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lection of True And False PNG. | PlusPNG">
            <a:extLst>
              <a:ext uri="{FF2B5EF4-FFF2-40B4-BE49-F238E27FC236}">
                <a16:creationId xmlns:a16="http://schemas.microsoft.com/office/drawing/2014/main" id="{2E890A05-4A97-942E-FE11-EC8915FF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623" y="137892"/>
            <a:ext cx="1952624" cy="1952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6AC427D-E93E-2FEB-502B-961A5FEFF26F}"/>
              </a:ext>
            </a:extLst>
          </p:cNvPr>
          <p:cNvPicPr>
            <a:picLocks noChangeAspect="1"/>
          </p:cNvPicPr>
          <p:nvPr/>
        </p:nvPicPr>
        <p:blipFill>
          <a:blip r:embed="rId4"/>
          <a:stretch>
            <a:fillRect/>
          </a:stretch>
        </p:blipFill>
        <p:spPr>
          <a:xfrm rot="10800000">
            <a:off x="9258279" y="0"/>
            <a:ext cx="2933721" cy="2657494"/>
          </a:xfrm>
          <a:prstGeom prst="rect">
            <a:avLst/>
          </a:prstGeom>
        </p:spPr>
      </p:pic>
      <p:pic>
        <p:nvPicPr>
          <p:cNvPr id="3076" name="Picture 4" descr="True or false Stock Vectors, Royalty Free True or false Illustrations ...">
            <a:extLst>
              <a:ext uri="{FF2B5EF4-FFF2-40B4-BE49-F238E27FC236}">
                <a16:creationId xmlns:a16="http://schemas.microsoft.com/office/drawing/2014/main" id="{C89DBA35-1C84-1EF8-AB3D-56517A0A526B}"/>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9097" b="8223"/>
          <a:stretch/>
        </p:blipFill>
        <p:spPr bwMode="auto">
          <a:xfrm>
            <a:off x="7511231" y="2172358"/>
            <a:ext cx="3897851" cy="1537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086F9A-61EA-65DC-8446-CCDD25BF79F3}"/>
              </a:ext>
            </a:extLst>
          </p:cNvPr>
          <p:cNvSpPr txBox="1"/>
          <p:nvPr/>
        </p:nvSpPr>
        <p:spPr>
          <a:xfrm>
            <a:off x="434087" y="4303473"/>
            <a:ext cx="11584548" cy="2062103"/>
          </a:xfrm>
          <a:prstGeom prst="rect">
            <a:avLst/>
          </a:prstGeom>
          <a:noFill/>
        </p:spPr>
        <p:txBody>
          <a:bodyPr wrap="square" lIns="91440" tIns="45720" rIns="91440" bIns="45720" rtlCol="0" anchor="t">
            <a:spAutoFit/>
          </a:bodyPr>
          <a:lstStyle/>
          <a:p>
            <a:r>
              <a:rPr lang="en-US" sz="3200" b="1" i="1" dirty="0">
                <a:solidFill>
                  <a:schemeClr val="accent1"/>
                </a:solidFill>
                <a:latin typeface="hero-new"/>
              </a:rPr>
              <a:t>Around 40% of autistic children, adolescents and adults are thought to have at least one or more anxiety disorders. 94% of autistic adults have reported struggling with anxiety and 1 in 6 of those report their anxiety impacts their day to day with life. </a:t>
            </a:r>
            <a:endParaRPr lang="en-US" dirty="0">
              <a:solidFill>
                <a:schemeClr val="accent1"/>
              </a:solidFill>
            </a:endParaRPr>
          </a:p>
        </p:txBody>
      </p:sp>
      <p:sp>
        <p:nvSpPr>
          <p:cNvPr id="3" name="TextBox 2">
            <a:extLst>
              <a:ext uri="{FF2B5EF4-FFF2-40B4-BE49-F238E27FC236}">
                <a16:creationId xmlns:a16="http://schemas.microsoft.com/office/drawing/2014/main" id="{7C16E5D4-EA53-55F4-E126-E98A02D38582}"/>
              </a:ext>
            </a:extLst>
          </p:cNvPr>
          <p:cNvSpPr txBox="1"/>
          <p:nvPr/>
        </p:nvSpPr>
        <p:spPr>
          <a:xfrm>
            <a:off x="980141" y="2090516"/>
            <a:ext cx="10865224" cy="2123658"/>
          </a:xfrm>
          <a:prstGeom prst="rect">
            <a:avLst/>
          </a:prstGeom>
          <a:noFill/>
        </p:spPr>
        <p:txBody>
          <a:bodyPr wrap="square" rtlCol="0">
            <a:spAutoFit/>
          </a:bodyPr>
          <a:lstStyle/>
          <a:p>
            <a:r>
              <a:rPr lang="en-US" sz="4400" b="1" i="1" dirty="0">
                <a:solidFill>
                  <a:schemeClr val="bg1"/>
                </a:solidFill>
                <a:latin typeface="hero-new"/>
              </a:rPr>
              <a:t>Around 25% of autistic children, adolescents and adults are thought to have at least one and often more anxiety disorders. </a:t>
            </a:r>
          </a:p>
        </p:txBody>
      </p:sp>
    </p:spTree>
    <p:extLst>
      <p:ext uri="{BB962C8B-B14F-4D97-AF65-F5344CB8AC3E}">
        <p14:creationId xmlns:p14="http://schemas.microsoft.com/office/powerpoint/2010/main" val="32335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9AA8AD-DA58-5A8E-1FA9-EA127E96D68E}"/>
              </a:ext>
            </a:extLst>
          </p:cNvPr>
          <p:cNvSpPr/>
          <p:nvPr/>
        </p:nvSpPr>
        <p:spPr>
          <a:xfrm>
            <a:off x="633046" y="1097280"/>
            <a:ext cx="1470074" cy="10480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FD6DBDB-5104-8AE2-F367-72A1225DCFA3}"/>
              </a:ext>
            </a:extLst>
          </p:cNvPr>
          <p:cNvSpPr txBox="1">
            <a:spLocks/>
          </p:cNvSpPr>
          <p:nvPr/>
        </p:nvSpPr>
        <p:spPr>
          <a:xfrm>
            <a:off x="1279665" y="2963091"/>
            <a:ext cx="5686401" cy="931818"/>
          </a:xfrm>
          <a:prstGeom prst="rect">
            <a:avLst/>
          </a:prstGeom>
          <a:ln>
            <a:noFill/>
          </a:ln>
        </p:spPr>
        <p:txBody>
          <a:bodyPr vert="horz" lIns="0" tIns="0" rIns="0" bIns="0" rtlCol="0" anchor="t" anchorCtr="0">
            <a:norm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5400" b="1">
                <a:latin typeface="+mj-lt"/>
              </a:rPr>
              <a:t>Signs of Anxiety</a:t>
            </a:r>
          </a:p>
        </p:txBody>
      </p:sp>
      <p:pic>
        <p:nvPicPr>
          <p:cNvPr id="2" name="Picture 1" descr="A close-up of a logo&#10;&#10;Description automatically generated">
            <a:extLst>
              <a:ext uri="{FF2B5EF4-FFF2-40B4-BE49-F238E27FC236}">
                <a16:creationId xmlns:a16="http://schemas.microsoft.com/office/drawing/2014/main" id="{641A5B73-A196-2A8B-0695-14E5E55C8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118" y="5832493"/>
            <a:ext cx="1816304" cy="862294"/>
          </a:xfrm>
          <a:prstGeom prst="rect">
            <a:avLst/>
          </a:prstGeom>
        </p:spPr>
      </p:pic>
    </p:spTree>
    <p:extLst>
      <p:ext uri="{BB962C8B-B14F-4D97-AF65-F5344CB8AC3E}">
        <p14:creationId xmlns:p14="http://schemas.microsoft.com/office/powerpoint/2010/main" val="3726256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167342" y="110152"/>
            <a:ext cx="7176864" cy="610863"/>
          </a:xfrm>
        </p:spPr>
        <p:txBody>
          <a:bodyPr>
            <a:normAutofit fontScale="90000"/>
          </a:bodyPr>
          <a:lstStyle/>
          <a:p>
            <a:r>
              <a:rPr lang="en-GB"/>
              <a:t>Behavioural signs of Anxiety </a:t>
            </a:r>
          </a:p>
        </p:txBody>
      </p:sp>
      <p:sp>
        <p:nvSpPr>
          <p:cNvPr id="9" name="TextBox 8">
            <a:extLst>
              <a:ext uri="{FF2B5EF4-FFF2-40B4-BE49-F238E27FC236}">
                <a16:creationId xmlns:a16="http://schemas.microsoft.com/office/drawing/2014/main" id="{F19C5877-9C17-5D7C-0242-BE93F60DD88D}"/>
              </a:ext>
            </a:extLst>
          </p:cNvPr>
          <p:cNvSpPr txBox="1"/>
          <p:nvPr/>
        </p:nvSpPr>
        <p:spPr>
          <a:xfrm>
            <a:off x="167342" y="993612"/>
            <a:ext cx="10031506" cy="5509200"/>
          </a:xfrm>
          <a:prstGeom prst="rect">
            <a:avLst/>
          </a:prstGeom>
          <a:noFill/>
        </p:spPr>
        <p:txBody>
          <a:bodyPr wrap="square" lIns="91440" tIns="45720" rIns="91440" bIns="45720" rtlCol="0" anchor="t">
            <a:spAutoFit/>
          </a:bodyPr>
          <a:lstStyle/>
          <a:p>
            <a:r>
              <a:rPr lang="en-US" sz="2800" b="1" i="1" u="none" strike="noStrike" baseline="0">
                <a:solidFill>
                  <a:schemeClr val="accent5"/>
                </a:solidFill>
                <a:latin typeface="hero-new"/>
              </a:rPr>
              <a:t>When young </a:t>
            </a:r>
            <a:r>
              <a:rPr lang="en-GB" sz="2800" b="1" i="1" u="none" strike="noStrike" baseline="0">
                <a:solidFill>
                  <a:schemeClr val="accent5"/>
                </a:solidFill>
                <a:latin typeface="hero-new"/>
              </a:rPr>
              <a:t>people can't express something with words they often express it through their behaviour.</a:t>
            </a:r>
            <a:r>
              <a:rPr lang="en-GB" sz="2800" b="1" i="1" dirty="0">
                <a:solidFill>
                  <a:schemeClr val="accent5"/>
                </a:solidFill>
                <a:latin typeface="hero-new"/>
              </a:rPr>
              <a:t> </a:t>
            </a:r>
            <a:endParaRPr lang="en-GB" sz="2800" b="1" i="1" u="none" strike="noStrike" baseline="0">
              <a:solidFill>
                <a:schemeClr val="accent5"/>
              </a:solidFill>
              <a:latin typeface="hero-new"/>
            </a:endParaRPr>
          </a:p>
          <a:p>
            <a:r>
              <a:rPr lang="en-GB" sz="2800" b="1" i="1" u="none" strike="noStrike" baseline="0">
                <a:solidFill>
                  <a:schemeClr val="accent2"/>
                </a:solidFill>
                <a:latin typeface="hero-new"/>
              </a:rPr>
              <a:t>Because </a:t>
            </a:r>
            <a:r>
              <a:rPr lang="en-GB" sz="2800" b="1" i="1" dirty="0">
                <a:solidFill>
                  <a:schemeClr val="accent2"/>
                </a:solidFill>
                <a:latin typeface="hero-new"/>
              </a:rPr>
              <a:t>autistic young people</a:t>
            </a:r>
            <a:r>
              <a:rPr lang="en-GB" sz="2800" b="1" i="1" u="none" strike="noStrike" baseline="0">
                <a:solidFill>
                  <a:schemeClr val="accent2"/>
                </a:solidFill>
                <a:latin typeface="hero-new"/>
              </a:rPr>
              <a:t> have difficulty with communication, they may use behaviours to express anxiety.</a:t>
            </a:r>
            <a:endParaRPr lang="en-US" sz="2800" b="1" i="1" u="none" strike="noStrike" baseline="0" dirty="0">
              <a:solidFill>
                <a:schemeClr val="accent2"/>
              </a:solidFill>
              <a:latin typeface="hero-new"/>
            </a:endParaRPr>
          </a:p>
          <a:p>
            <a:endParaRPr lang="en-US" sz="2400" b="1" i="1">
              <a:solidFill>
                <a:srgbClr val="000000"/>
              </a:solidFill>
              <a:latin typeface="hero-new"/>
            </a:endParaRPr>
          </a:p>
          <a:p>
            <a:r>
              <a:rPr lang="en-US" sz="2400" b="1" i="1">
                <a:solidFill>
                  <a:srgbClr val="000000"/>
                </a:solidFill>
                <a:latin typeface="hero-new"/>
              </a:rPr>
              <a:t>This may include (but are not limited to):</a:t>
            </a:r>
          </a:p>
          <a:p>
            <a:pPr marL="342900" indent="-342900">
              <a:buFont typeface="Wingdings" panose="05000000000000000000" pitchFamily="2" charset="2"/>
              <a:buChar char="Ø"/>
            </a:pPr>
            <a:r>
              <a:rPr lang="en-GB" sz="2400" b="1" i="1">
                <a:solidFill>
                  <a:srgbClr val="000000"/>
                </a:solidFill>
                <a:latin typeface="hero-new"/>
              </a:rPr>
              <a:t>Nail biting;</a:t>
            </a:r>
          </a:p>
          <a:p>
            <a:pPr marL="342900" indent="-342900">
              <a:buFont typeface="Wingdings" panose="05000000000000000000" pitchFamily="2" charset="2"/>
              <a:buChar char="Ø"/>
            </a:pPr>
            <a:r>
              <a:rPr lang="en-GB" sz="2400" b="1" i="1">
                <a:solidFill>
                  <a:srgbClr val="000000"/>
                </a:solidFill>
                <a:latin typeface="hero-new"/>
              </a:rPr>
              <a:t>Hair pulling;</a:t>
            </a:r>
          </a:p>
          <a:p>
            <a:pPr marL="342900" indent="-342900">
              <a:buFont typeface="Wingdings" panose="05000000000000000000" pitchFamily="2" charset="2"/>
              <a:buChar char="Ø"/>
            </a:pPr>
            <a:r>
              <a:rPr lang="en-GB" sz="2400" b="1" i="1">
                <a:solidFill>
                  <a:srgbClr val="000000"/>
                </a:solidFill>
                <a:latin typeface="hero-new"/>
              </a:rPr>
              <a:t>Self-injurious behaviours such as biting themself or headbanging;</a:t>
            </a:r>
          </a:p>
          <a:p>
            <a:pPr marL="342900" indent="-342900">
              <a:buFont typeface="Wingdings" panose="05000000000000000000" pitchFamily="2" charset="2"/>
              <a:buChar char="Ø"/>
            </a:pPr>
            <a:r>
              <a:rPr lang="en-GB" sz="2400" b="1" i="1">
                <a:solidFill>
                  <a:srgbClr val="000000"/>
                </a:solidFill>
                <a:latin typeface="hero-new"/>
              </a:rPr>
              <a:t>Compulsive behaviours like lining up toys, pulling at strings on clothing, excessive hand washing;</a:t>
            </a:r>
          </a:p>
          <a:p>
            <a:pPr marL="342900" indent="-342900">
              <a:buFont typeface="Wingdings" panose="05000000000000000000" pitchFamily="2" charset="2"/>
              <a:buChar char="Ø"/>
            </a:pPr>
            <a:r>
              <a:rPr lang="en-GB" sz="2400" b="1" i="1">
                <a:solidFill>
                  <a:srgbClr val="000000"/>
                </a:solidFill>
                <a:latin typeface="hero-new"/>
              </a:rPr>
              <a:t>Increases in tics including head twitching or throat clearing;</a:t>
            </a:r>
          </a:p>
          <a:p>
            <a:pPr marL="342900" indent="-342900">
              <a:buFont typeface="Wingdings" panose="05000000000000000000" pitchFamily="2" charset="2"/>
              <a:buChar char="Ø"/>
            </a:pPr>
            <a:r>
              <a:rPr lang="en-GB" sz="2400" b="1" i="1">
                <a:solidFill>
                  <a:srgbClr val="000000"/>
                </a:solidFill>
                <a:latin typeface="hero-new"/>
              </a:rPr>
              <a:t>Increase in repetitive motor movements (Stimming);</a:t>
            </a:r>
          </a:p>
          <a:p>
            <a:pPr marL="342900" indent="-342900">
              <a:buFont typeface="Wingdings" panose="05000000000000000000" pitchFamily="2" charset="2"/>
              <a:buChar char="Ø"/>
            </a:pPr>
            <a:r>
              <a:rPr lang="en-GB" sz="2400" b="1" i="1">
                <a:solidFill>
                  <a:srgbClr val="000000"/>
                </a:solidFill>
                <a:latin typeface="hero-new"/>
              </a:rPr>
              <a:t>Social withdrawal.</a:t>
            </a:r>
            <a:endParaRPr lang="en-US" sz="2400" b="1" i="1">
              <a:solidFill>
                <a:srgbClr val="000000"/>
              </a:solidFill>
              <a:latin typeface="hero-new"/>
            </a:endParaRPr>
          </a:p>
        </p:txBody>
      </p:sp>
      <p:pic>
        <p:nvPicPr>
          <p:cNvPr id="2" name="Picture 1">
            <a:extLst>
              <a:ext uri="{FF2B5EF4-FFF2-40B4-BE49-F238E27FC236}">
                <a16:creationId xmlns:a16="http://schemas.microsoft.com/office/drawing/2014/main" id="{1DC03090-33F2-4E9F-182F-B2FD265AA57C}"/>
              </a:ext>
            </a:extLst>
          </p:cNvPr>
          <p:cNvPicPr>
            <a:picLocks noChangeAspect="1"/>
          </p:cNvPicPr>
          <p:nvPr/>
        </p:nvPicPr>
        <p:blipFill>
          <a:blip r:embed="rId3"/>
          <a:stretch>
            <a:fillRect/>
          </a:stretch>
        </p:blipFill>
        <p:spPr>
          <a:xfrm rot="16200000" flipH="1" flipV="1">
            <a:off x="9585540" y="704026"/>
            <a:ext cx="3310485" cy="1902434"/>
          </a:xfrm>
          <a:prstGeom prst="rect">
            <a:avLst/>
          </a:prstGeom>
        </p:spPr>
      </p:pic>
      <p:pic>
        <p:nvPicPr>
          <p:cNvPr id="4" name="Picture 3">
            <a:extLst>
              <a:ext uri="{FF2B5EF4-FFF2-40B4-BE49-F238E27FC236}">
                <a16:creationId xmlns:a16="http://schemas.microsoft.com/office/drawing/2014/main" id="{88819703-8C93-EEF8-0AF5-CF0D47D81F8F}"/>
              </a:ext>
            </a:extLst>
          </p:cNvPr>
          <p:cNvPicPr>
            <a:picLocks noChangeAspect="1"/>
          </p:cNvPicPr>
          <p:nvPr/>
        </p:nvPicPr>
        <p:blipFill>
          <a:blip r:embed="rId3"/>
          <a:stretch>
            <a:fillRect/>
          </a:stretch>
        </p:blipFill>
        <p:spPr>
          <a:xfrm rot="5400000" flipH="1">
            <a:off x="9585539" y="4229081"/>
            <a:ext cx="3310485" cy="1902434"/>
          </a:xfrm>
          <a:prstGeom prst="rect">
            <a:avLst/>
          </a:prstGeom>
        </p:spPr>
      </p:pic>
      <p:pic>
        <p:nvPicPr>
          <p:cNvPr id="5" name="Picture 4" descr="120+ Nail Biting Stock Illustrations, Royalty-Free Vector Graphics &amp; Clip  Art - iStock | Child nail biting, Nail biting woman, Nervous nail biting">
            <a:extLst>
              <a:ext uri="{FF2B5EF4-FFF2-40B4-BE49-F238E27FC236}">
                <a16:creationId xmlns:a16="http://schemas.microsoft.com/office/drawing/2014/main" id="{3A366567-4568-594B-8CFE-DA2B9334A9AB}"/>
              </a:ext>
            </a:extLst>
          </p:cNvPr>
          <p:cNvPicPr>
            <a:picLocks noChangeAspect="1"/>
          </p:cNvPicPr>
          <p:nvPr/>
        </p:nvPicPr>
        <p:blipFill>
          <a:blip r:embed="rId4"/>
          <a:stretch>
            <a:fillRect/>
          </a:stretch>
        </p:blipFill>
        <p:spPr>
          <a:xfrm>
            <a:off x="10069336" y="4683301"/>
            <a:ext cx="2114550" cy="2162175"/>
          </a:xfrm>
          <a:prstGeom prst="rect">
            <a:avLst/>
          </a:prstGeom>
        </p:spPr>
      </p:pic>
    </p:spTree>
    <p:extLst>
      <p:ext uri="{BB962C8B-B14F-4D97-AF65-F5344CB8AC3E}">
        <p14:creationId xmlns:p14="http://schemas.microsoft.com/office/powerpoint/2010/main" val="3261830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diagram of a confusion&#10;&#10;Description automatically generated">
            <a:extLst>
              <a:ext uri="{FF2B5EF4-FFF2-40B4-BE49-F238E27FC236}">
                <a16:creationId xmlns:a16="http://schemas.microsoft.com/office/drawing/2014/main" id="{CDAE6FA6-A520-A3A8-0FB3-DA3EBADF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767" y="556236"/>
            <a:ext cx="6297044" cy="6273080"/>
          </a:xfrm>
          <a:prstGeom prst="rect">
            <a:avLst/>
          </a:prstGeom>
        </p:spPr>
      </p:pic>
      <p:pic>
        <p:nvPicPr>
          <p:cNvPr id="6" name="Picture 5">
            <a:extLst>
              <a:ext uri="{FF2B5EF4-FFF2-40B4-BE49-F238E27FC236}">
                <a16:creationId xmlns:a16="http://schemas.microsoft.com/office/drawing/2014/main" id="{DF18E61A-3BAA-7E62-1BA7-129B93C1D408}"/>
              </a:ext>
            </a:extLst>
          </p:cNvPr>
          <p:cNvPicPr>
            <a:picLocks noChangeAspect="1"/>
          </p:cNvPicPr>
          <p:nvPr/>
        </p:nvPicPr>
        <p:blipFill>
          <a:blip r:embed="rId4"/>
          <a:stretch>
            <a:fillRect/>
          </a:stretch>
        </p:blipFill>
        <p:spPr>
          <a:xfrm>
            <a:off x="0" y="4980330"/>
            <a:ext cx="2049415" cy="1856451"/>
          </a:xfrm>
          <a:prstGeom prst="rect">
            <a:avLst/>
          </a:prstGeom>
        </p:spPr>
      </p:pic>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132027" y="169434"/>
            <a:ext cx="9586258" cy="610863"/>
          </a:xfrm>
        </p:spPr>
        <p:txBody>
          <a:bodyPr>
            <a:normAutofit/>
          </a:bodyPr>
          <a:lstStyle/>
          <a:p>
            <a:r>
              <a:rPr lang="en-GB"/>
              <a:t>Escalating Anxiety-Behaviour Cycle</a:t>
            </a:r>
          </a:p>
        </p:txBody>
      </p:sp>
      <p:sp>
        <p:nvSpPr>
          <p:cNvPr id="9" name="TextBox 8">
            <a:extLst>
              <a:ext uri="{FF2B5EF4-FFF2-40B4-BE49-F238E27FC236}">
                <a16:creationId xmlns:a16="http://schemas.microsoft.com/office/drawing/2014/main" id="{F19C5877-9C17-5D7C-0242-BE93F60DD88D}"/>
              </a:ext>
            </a:extLst>
          </p:cNvPr>
          <p:cNvSpPr txBox="1"/>
          <p:nvPr/>
        </p:nvSpPr>
        <p:spPr>
          <a:xfrm>
            <a:off x="531721" y="1404149"/>
            <a:ext cx="4553479" cy="4801314"/>
          </a:xfrm>
          <a:prstGeom prst="rect">
            <a:avLst/>
          </a:prstGeom>
          <a:noFill/>
        </p:spPr>
        <p:txBody>
          <a:bodyPr wrap="square" rtlCol="0">
            <a:spAutoFit/>
          </a:bodyPr>
          <a:lstStyle/>
          <a:p>
            <a:pPr algn="l"/>
            <a:r>
              <a:rPr lang="en-GB" sz="2400" b="1" i="1" u="none" strike="noStrike" baseline="0">
                <a:solidFill>
                  <a:schemeClr val="accent2"/>
                </a:solidFill>
                <a:latin typeface="hero-new"/>
              </a:rPr>
              <a:t>Sometimes a young person's mood and behaviour rapidly worsens. </a:t>
            </a:r>
          </a:p>
          <a:p>
            <a:pPr algn="l"/>
            <a:endParaRPr lang="en-GB" sz="2400" b="1" i="1">
              <a:solidFill>
                <a:schemeClr val="accent2"/>
              </a:solidFill>
              <a:latin typeface="hero-new"/>
            </a:endParaRPr>
          </a:p>
          <a:p>
            <a:pPr algn="l"/>
            <a:r>
              <a:rPr lang="en-GB" sz="2400" b="1" i="1" u="none" strike="noStrike" baseline="0">
                <a:solidFill>
                  <a:schemeClr val="accent2"/>
                </a:solidFill>
                <a:latin typeface="hero-new"/>
              </a:rPr>
              <a:t>Within minutes they can go from being relatively calm to being extremely upset or disruptive.</a:t>
            </a:r>
          </a:p>
          <a:p>
            <a:pPr algn="l"/>
            <a:endParaRPr lang="en-GB" sz="2400" b="1" i="1" u="none" strike="noStrike" baseline="0">
              <a:solidFill>
                <a:schemeClr val="accent2"/>
              </a:solidFill>
              <a:latin typeface="hero-new"/>
            </a:endParaRPr>
          </a:p>
          <a:p>
            <a:pPr algn="l"/>
            <a:r>
              <a:rPr lang="en-GB" sz="2400" b="1" i="1" u="none" strike="noStrike" baseline="0">
                <a:solidFill>
                  <a:schemeClr val="accent2"/>
                </a:solidFill>
                <a:latin typeface="hero-new"/>
              </a:rPr>
              <a:t>It is important to remember that such behaviour is unintentional and very often we play a role in its escalation.</a:t>
            </a:r>
            <a:endParaRPr lang="en-US" sz="2400" b="1" i="1" u="none" strike="noStrike" baseline="0">
              <a:solidFill>
                <a:schemeClr val="accent2"/>
              </a:solidFill>
              <a:latin typeface="hero-new"/>
            </a:endParaRPr>
          </a:p>
          <a:p>
            <a:endParaRPr lang="en-US" sz="2000" b="1" i="1">
              <a:solidFill>
                <a:srgbClr val="000000"/>
              </a:solidFill>
              <a:latin typeface="hero-new"/>
            </a:endParaRPr>
          </a:p>
        </p:txBody>
      </p:sp>
      <p:pic>
        <p:nvPicPr>
          <p:cNvPr id="5" name="Picture 4">
            <a:extLst>
              <a:ext uri="{FF2B5EF4-FFF2-40B4-BE49-F238E27FC236}">
                <a16:creationId xmlns:a16="http://schemas.microsoft.com/office/drawing/2014/main" id="{0074C86B-4227-94EB-FC4E-A751A9C8D02A}"/>
              </a:ext>
            </a:extLst>
          </p:cNvPr>
          <p:cNvPicPr>
            <a:picLocks noChangeAspect="1"/>
          </p:cNvPicPr>
          <p:nvPr/>
        </p:nvPicPr>
        <p:blipFill>
          <a:blip r:embed="rId4"/>
          <a:stretch>
            <a:fillRect/>
          </a:stretch>
        </p:blipFill>
        <p:spPr>
          <a:xfrm rot="10800000">
            <a:off x="10142585" y="0"/>
            <a:ext cx="2049415" cy="1856451"/>
          </a:xfrm>
          <a:prstGeom prst="rect">
            <a:avLst/>
          </a:prstGeom>
        </p:spPr>
      </p:pic>
      <p:grpSp>
        <p:nvGrpSpPr>
          <p:cNvPr id="30" name="Group 29">
            <a:extLst>
              <a:ext uri="{FF2B5EF4-FFF2-40B4-BE49-F238E27FC236}">
                <a16:creationId xmlns:a16="http://schemas.microsoft.com/office/drawing/2014/main" id="{D7A42525-3F26-FC1F-72C4-BC711F83B489}"/>
              </a:ext>
            </a:extLst>
          </p:cNvPr>
          <p:cNvGrpSpPr/>
          <p:nvPr/>
        </p:nvGrpSpPr>
        <p:grpSpPr>
          <a:xfrm>
            <a:off x="-7081202" y="-107975"/>
            <a:ext cx="6227238" cy="6224311"/>
            <a:chOff x="-7081202" y="-107975"/>
            <a:chExt cx="6227238" cy="6224311"/>
          </a:xfrm>
        </p:grpSpPr>
        <p:sp>
          <p:nvSpPr>
            <p:cNvPr id="17" name="Partial Circle 16">
              <a:extLst>
                <a:ext uri="{FF2B5EF4-FFF2-40B4-BE49-F238E27FC236}">
                  <a16:creationId xmlns:a16="http://schemas.microsoft.com/office/drawing/2014/main" id="{530999B9-E772-DED3-6762-2B0A5BB01263}"/>
                </a:ext>
              </a:extLst>
            </p:cNvPr>
            <p:cNvSpPr/>
            <p:nvPr/>
          </p:nvSpPr>
          <p:spPr>
            <a:xfrm rot="13015499">
              <a:off x="-7055956" y="-45601"/>
              <a:ext cx="6181288" cy="6142587"/>
            </a:xfrm>
            <a:prstGeom prst="pie">
              <a:avLst>
                <a:gd name="adj1" fmla="val 456763"/>
                <a:gd name="adj2" fmla="val 5929677"/>
              </a:avLst>
            </a:prstGeom>
            <a:solidFill>
              <a:schemeClr val="accent3"/>
            </a:solidFill>
            <a:ln w="381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Partial Circle 17">
              <a:extLst>
                <a:ext uri="{FF2B5EF4-FFF2-40B4-BE49-F238E27FC236}">
                  <a16:creationId xmlns:a16="http://schemas.microsoft.com/office/drawing/2014/main" id="{56EF8A51-FB65-404C-E5D2-E73F5C30D439}"/>
                </a:ext>
              </a:extLst>
            </p:cNvPr>
            <p:cNvSpPr/>
            <p:nvPr/>
          </p:nvSpPr>
          <p:spPr>
            <a:xfrm rot="18335742">
              <a:off x="-7055955" y="-45602"/>
              <a:ext cx="6181288" cy="6142587"/>
            </a:xfrm>
            <a:prstGeom prst="pie">
              <a:avLst>
                <a:gd name="adj1" fmla="val 622214"/>
                <a:gd name="adj2" fmla="val 5929677"/>
              </a:avLst>
            </a:prstGeom>
            <a:solidFill>
              <a:schemeClr val="accent4"/>
            </a:solidFill>
            <a:ln w="381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Partial Circle 18">
              <a:extLst>
                <a:ext uri="{FF2B5EF4-FFF2-40B4-BE49-F238E27FC236}">
                  <a16:creationId xmlns:a16="http://schemas.microsoft.com/office/drawing/2014/main" id="{BCAED5B4-F33D-499A-FE25-8A6FEA9BB788}"/>
                </a:ext>
              </a:extLst>
            </p:cNvPr>
            <p:cNvSpPr/>
            <p:nvPr/>
          </p:nvSpPr>
          <p:spPr>
            <a:xfrm rot="2115663">
              <a:off x="-7081202" y="-107975"/>
              <a:ext cx="6212261" cy="6199099"/>
            </a:xfrm>
            <a:prstGeom prst="pie">
              <a:avLst>
                <a:gd name="adj1" fmla="val 622214"/>
                <a:gd name="adj2" fmla="val 5929677"/>
              </a:avLst>
            </a:prstGeom>
            <a:solidFill>
              <a:schemeClr val="accent5"/>
            </a:solidFill>
            <a:ln w="381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Partial Circle 19">
              <a:extLst>
                <a:ext uri="{FF2B5EF4-FFF2-40B4-BE49-F238E27FC236}">
                  <a16:creationId xmlns:a16="http://schemas.microsoft.com/office/drawing/2014/main" id="{8C234820-8DA0-11AA-7186-83E9B8672BB5}"/>
                </a:ext>
              </a:extLst>
            </p:cNvPr>
            <p:cNvSpPr/>
            <p:nvPr/>
          </p:nvSpPr>
          <p:spPr>
            <a:xfrm rot="7532534">
              <a:off x="-7059644" y="-90705"/>
              <a:ext cx="6212261" cy="6199099"/>
            </a:xfrm>
            <a:prstGeom prst="pie">
              <a:avLst>
                <a:gd name="adj1" fmla="val 622214"/>
                <a:gd name="adj2" fmla="val 5929677"/>
              </a:avLst>
            </a:prstGeom>
            <a:solidFill>
              <a:schemeClr val="accent6"/>
            </a:solidFill>
            <a:ln w="381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Oval 9">
              <a:extLst>
                <a:ext uri="{FF2B5EF4-FFF2-40B4-BE49-F238E27FC236}">
                  <a16:creationId xmlns:a16="http://schemas.microsoft.com/office/drawing/2014/main" id="{77B16609-6E3B-BF09-DDAF-E41085DF5356}"/>
                </a:ext>
              </a:extLst>
            </p:cNvPr>
            <p:cNvSpPr/>
            <p:nvPr/>
          </p:nvSpPr>
          <p:spPr>
            <a:xfrm>
              <a:off x="-5043206" y="1933978"/>
              <a:ext cx="2157506" cy="2201922"/>
            </a:xfrm>
            <a:prstGeom prst="ellipse">
              <a:avLst/>
            </a:prstGeom>
            <a:ln w="390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DB12686-3D89-90C4-7156-A6E22AFA5BA3}"/>
                </a:ext>
              </a:extLst>
            </p:cNvPr>
            <p:cNvSpPr txBox="1"/>
            <p:nvPr/>
          </p:nvSpPr>
          <p:spPr>
            <a:xfrm>
              <a:off x="-4844730" y="2446281"/>
              <a:ext cx="1758834" cy="1246495"/>
            </a:xfrm>
            <a:prstGeom prst="rect">
              <a:avLst/>
            </a:prstGeom>
            <a:noFill/>
          </p:spPr>
          <p:txBody>
            <a:bodyPr wrap="square" rtlCol="0">
              <a:spAutoFit/>
            </a:bodyPr>
            <a:lstStyle/>
            <a:p>
              <a:pPr algn="ctr"/>
              <a:r>
                <a:rPr lang="en-GB" sz="1500" b="1">
                  <a:latin typeface="hero-new"/>
                </a:rPr>
                <a:t>Something </a:t>
              </a:r>
            </a:p>
            <a:p>
              <a:pPr algn="ctr"/>
              <a:r>
                <a:rPr lang="en-GB" sz="1500" b="1">
                  <a:latin typeface="hero-new"/>
                </a:rPr>
                <a:t>does not go the way the young person expected it to.</a:t>
              </a:r>
            </a:p>
          </p:txBody>
        </p:sp>
        <p:sp>
          <p:nvSpPr>
            <p:cNvPr id="21" name="Arrow: Up 20">
              <a:extLst>
                <a:ext uri="{FF2B5EF4-FFF2-40B4-BE49-F238E27FC236}">
                  <a16:creationId xmlns:a16="http://schemas.microsoft.com/office/drawing/2014/main" id="{2A60171E-C673-1388-C683-2E4B0B0A67A4}"/>
                </a:ext>
              </a:extLst>
            </p:cNvPr>
            <p:cNvSpPr/>
            <p:nvPr/>
          </p:nvSpPr>
          <p:spPr>
            <a:xfrm>
              <a:off x="-4189507" y="1762404"/>
              <a:ext cx="468025" cy="512303"/>
            </a:xfrm>
            <a:prstGeom prst="upArrow">
              <a:avLst>
                <a:gd name="adj1" fmla="val 34557"/>
                <a:gd name="adj2" fmla="val 44304"/>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C73CFAE9-FE71-734E-D91A-5DAEBE705260}"/>
                </a:ext>
              </a:extLst>
            </p:cNvPr>
            <p:cNvSpPr txBox="1"/>
            <p:nvPr/>
          </p:nvSpPr>
          <p:spPr>
            <a:xfrm>
              <a:off x="-4834912" y="492482"/>
              <a:ext cx="1758834" cy="707886"/>
            </a:xfrm>
            <a:prstGeom prst="rect">
              <a:avLst/>
            </a:prstGeom>
            <a:noFill/>
          </p:spPr>
          <p:txBody>
            <a:bodyPr wrap="square" rtlCol="0">
              <a:spAutoFit/>
            </a:bodyPr>
            <a:lstStyle/>
            <a:p>
              <a:pPr algn="ctr"/>
              <a:r>
                <a:rPr lang="en-GB" sz="2000" b="1">
                  <a:latin typeface="hero-new"/>
                </a:rPr>
                <a:t>This creates confusion</a:t>
              </a:r>
            </a:p>
          </p:txBody>
        </p:sp>
        <p:sp>
          <p:nvSpPr>
            <p:cNvPr id="23" name="Arrow: Up 22">
              <a:extLst>
                <a:ext uri="{FF2B5EF4-FFF2-40B4-BE49-F238E27FC236}">
                  <a16:creationId xmlns:a16="http://schemas.microsoft.com/office/drawing/2014/main" id="{5DBAF0C4-5095-4E0D-B89A-B304892E2BBA}"/>
                </a:ext>
              </a:extLst>
            </p:cNvPr>
            <p:cNvSpPr/>
            <p:nvPr/>
          </p:nvSpPr>
          <p:spPr>
            <a:xfrm rot="8133852">
              <a:off x="-2737942" y="1290952"/>
              <a:ext cx="468025" cy="512303"/>
            </a:xfrm>
            <a:prstGeom prst="upArrow">
              <a:avLst>
                <a:gd name="adj1" fmla="val 34557"/>
                <a:gd name="adj2" fmla="val 44304"/>
              </a:avLst>
            </a:prstGeom>
            <a:solidFill>
              <a:schemeClr val="accent3"/>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36FB85C-9F3E-E1E6-6DB4-9BE46C561E45}"/>
                </a:ext>
              </a:extLst>
            </p:cNvPr>
            <p:cNvSpPr txBox="1"/>
            <p:nvPr/>
          </p:nvSpPr>
          <p:spPr>
            <a:xfrm>
              <a:off x="-2772146" y="2485099"/>
              <a:ext cx="1758834" cy="1015663"/>
            </a:xfrm>
            <a:prstGeom prst="rect">
              <a:avLst/>
            </a:prstGeom>
            <a:noFill/>
          </p:spPr>
          <p:txBody>
            <a:bodyPr wrap="square" rtlCol="0">
              <a:spAutoFit/>
            </a:bodyPr>
            <a:lstStyle/>
            <a:p>
              <a:pPr algn="ctr"/>
              <a:r>
                <a:rPr lang="en-GB" sz="2000" b="1">
                  <a:latin typeface="hero-new"/>
                </a:rPr>
                <a:t>The confusion leads to anxiety</a:t>
              </a:r>
            </a:p>
          </p:txBody>
        </p:sp>
        <p:sp>
          <p:nvSpPr>
            <p:cNvPr id="25" name="Arrow: Up 24">
              <a:extLst>
                <a:ext uri="{FF2B5EF4-FFF2-40B4-BE49-F238E27FC236}">
                  <a16:creationId xmlns:a16="http://schemas.microsoft.com/office/drawing/2014/main" id="{8938B001-585C-682B-0E1D-0022CD4098E3}"/>
                </a:ext>
              </a:extLst>
            </p:cNvPr>
            <p:cNvSpPr/>
            <p:nvPr/>
          </p:nvSpPr>
          <p:spPr>
            <a:xfrm rot="13507706">
              <a:off x="-2659525" y="4226310"/>
              <a:ext cx="468025" cy="512303"/>
            </a:xfrm>
            <a:prstGeom prst="upArrow">
              <a:avLst>
                <a:gd name="adj1" fmla="val 34557"/>
                <a:gd name="adj2" fmla="val 44304"/>
              </a:avLst>
            </a:prstGeom>
            <a:solidFill>
              <a:schemeClr val="accent4"/>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5032061-0D53-F8ED-9495-36A7837093CB}"/>
                </a:ext>
              </a:extLst>
            </p:cNvPr>
            <p:cNvSpPr txBox="1"/>
            <p:nvPr/>
          </p:nvSpPr>
          <p:spPr>
            <a:xfrm>
              <a:off x="-4978528" y="4608771"/>
              <a:ext cx="2026431" cy="1015663"/>
            </a:xfrm>
            <a:prstGeom prst="rect">
              <a:avLst/>
            </a:prstGeom>
            <a:noFill/>
          </p:spPr>
          <p:txBody>
            <a:bodyPr wrap="square" rtlCol="0">
              <a:spAutoFit/>
            </a:bodyPr>
            <a:lstStyle/>
            <a:p>
              <a:pPr algn="ctr"/>
              <a:r>
                <a:rPr lang="en-GB" sz="2000" b="1">
                  <a:latin typeface="hero-new"/>
                </a:rPr>
                <a:t>The anxiety leads to challenging behaviour.</a:t>
              </a:r>
            </a:p>
          </p:txBody>
        </p:sp>
        <p:sp>
          <p:nvSpPr>
            <p:cNvPr id="27" name="Arrow: Up 26">
              <a:extLst>
                <a:ext uri="{FF2B5EF4-FFF2-40B4-BE49-F238E27FC236}">
                  <a16:creationId xmlns:a16="http://schemas.microsoft.com/office/drawing/2014/main" id="{FC378E8F-A2A7-5AD7-7E38-A1BB4A411B50}"/>
                </a:ext>
              </a:extLst>
            </p:cNvPr>
            <p:cNvSpPr/>
            <p:nvPr/>
          </p:nvSpPr>
          <p:spPr>
            <a:xfrm rot="18845274">
              <a:off x="-5590344" y="4206276"/>
              <a:ext cx="468025" cy="512303"/>
            </a:xfrm>
            <a:prstGeom prst="upArrow">
              <a:avLst>
                <a:gd name="adj1" fmla="val 34557"/>
                <a:gd name="adj2" fmla="val 44304"/>
              </a:avLst>
            </a:prstGeom>
            <a:solidFill>
              <a:schemeClr val="accent5"/>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245CB064-1DE6-CC22-6A31-7F6248460B2E}"/>
                </a:ext>
              </a:extLst>
            </p:cNvPr>
            <p:cNvSpPr txBox="1"/>
            <p:nvPr/>
          </p:nvSpPr>
          <p:spPr>
            <a:xfrm>
              <a:off x="-6748059" y="2030851"/>
              <a:ext cx="1518339" cy="1815882"/>
            </a:xfrm>
            <a:prstGeom prst="rect">
              <a:avLst/>
            </a:prstGeom>
            <a:noFill/>
          </p:spPr>
          <p:txBody>
            <a:bodyPr wrap="square" rtlCol="0">
              <a:spAutoFit/>
            </a:bodyPr>
            <a:lstStyle/>
            <a:p>
              <a:pPr algn="ctr"/>
              <a:r>
                <a:rPr lang="en-GB" sz="1400" b="1">
                  <a:latin typeface="hero-new"/>
                </a:rPr>
                <a:t>The challenging behaviour results in the YP being given lots of verbal instructions and warnings of consequences.</a:t>
              </a:r>
            </a:p>
          </p:txBody>
        </p:sp>
        <p:sp>
          <p:nvSpPr>
            <p:cNvPr id="29" name="Arrow: Up 28">
              <a:extLst>
                <a:ext uri="{FF2B5EF4-FFF2-40B4-BE49-F238E27FC236}">
                  <a16:creationId xmlns:a16="http://schemas.microsoft.com/office/drawing/2014/main" id="{B7744892-0DF0-33A2-8809-8B27595EC46C}"/>
                </a:ext>
              </a:extLst>
            </p:cNvPr>
            <p:cNvSpPr/>
            <p:nvPr/>
          </p:nvSpPr>
          <p:spPr>
            <a:xfrm rot="2777724">
              <a:off x="-5714504" y="1353075"/>
              <a:ext cx="468025" cy="512303"/>
            </a:xfrm>
            <a:prstGeom prst="upArrow">
              <a:avLst>
                <a:gd name="adj1" fmla="val 34557"/>
                <a:gd name="adj2" fmla="val 44304"/>
              </a:avLst>
            </a:prstGeom>
            <a:solidFill>
              <a:schemeClr val="accent6"/>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9444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FD47E2-2C8A-3C82-033E-F42C6F841B23}"/>
              </a:ext>
            </a:extLst>
          </p:cNvPr>
          <p:cNvPicPr>
            <a:picLocks noChangeAspect="1"/>
          </p:cNvPicPr>
          <p:nvPr/>
        </p:nvPicPr>
        <p:blipFill>
          <a:blip r:embed="rId3"/>
          <a:stretch>
            <a:fillRect/>
          </a:stretch>
        </p:blipFill>
        <p:spPr>
          <a:xfrm>
            <a:off x="0" y="4200506"/>
            <a:ext cx="2933721" cy="2657494"/>
          </a:xfrm>
          <a:prstGeom prst="rect">
            <a:avLst/>
          </a:prstGeom>
        </p:spPr>
      </p:pic>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8"/>
            <a:ext cx="6234546" cy="775855"/>
          </a:xfrm>
          <a:prstGeom prst="roundRect">
            <a:avLst>
              <a:gd name="adj" fmla="val 238"/>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09737" y="192587"/>
            <a:ext cx="5875179" cy="523220"/>
          </a:xfrm>
          <a:prstGeom prst="rect">
            <a:avLst/>
          </a:prstGeom>
          <a:noFill/>
        </p:spPr>
        <p:txBody>
          <a:bodyPr wrap="square" rtlCol="0">
            <a:spAutoFit/>
          </a:bodyPr>
          <a:lstStyle/>
          <a:p>
            <a:pPr algn="l"/>
            <a:r>
              <a:rPr lang="en-GB" b="1" i="0">
                <a:solidFill>
                  <a:srgbClr val="3F3F3F"/>
                </a:solidFill>
                <a:effectLst/>
                <a:latin typeface="hero-new"/>
              </a:rPr>
              <a:t> </a:t>
            </a:r>
            <a:r>
              <a:rPr lang="en-GB" sz="2800" b="1" i="0">
                <a:solidFill>
                  <a:srgbClr val="3F3F3F"/>
                </a:solidFill>
                <a:effectLst/>
                <a:latin typeface="hero-new"/>
              </a:rPr>
              <a:t>Meltdowns &amp; Shutdowns.</a:t>
            </a:r>
            <a:endParaRPr lang="en-US" b="0" i="0">
              <a:solidFill>
                <a:srgbClr val="3F3F3F"/>
              </a:solidFill>
              <a:effectLst/>
              <a:latin typeface="hero-new"/>
            </a:endParaRPr>
          </a:p>
        </p:txBody>
      </p:sp>
      <p:sp>
        <p:nvSpPr>
          <p:cNvPr id="12" name="TextBox 11">
            <a:extLst>
              <a:ext uri="{FF2B5EF4-FFF2-40B4-BE49-F238E27FC236}">
                <a16:creationId xmlns:a16="http://schemas.microsoft.com/office/drawing/2014/main" id="{52AE56E0-B02E-0F5E-803B-0BC4A2705D54}"/>
              </a:ext>
            </a:extLst>
          </p:cNvPr>
          <p:cNvSpPr txBox="1"/>
          <p:nvPr/>
        </p:nvSpPr>
        <p:spPr>
          <a:xfrm>
            <a:off x="163933" y="1095729"/>
            <a:ext cx="9124201" cy="4893647"/>
          </a:xfrm>
          <a:prstGeom prst="rect">
            <a:avLst/>
          </a:prstGeom>
          <a:noFill/>
        </p:spPr>
        <p:txBody>
          <a:bodyPr wrap="square" lIns="91440" tIns="45720" rIns="91440" bIns="45720" anchor="t">
            <a:spAutoFit/>
          </a:bodyPr>
          <a:lstStyle/>
          <a:p>
            <a:r>
              <a:rPr lang="en-US" sz="2400" b="1" i="1" dirty="0">
                <a:solidFill>
                  <a:srgbClr val="3F3F3F"/>
                </a:solidFill>
                <a:effectLst/>
                <a:latin typeface="hero-new"/>
              </a:rPr>
              <a:t>When everything becomes too much for an autistic person, they can go into meltdown or shutdown.</a:t>
            </a:r>
            <a:r>
              <a:rPr lang="en-US" sz="2400" b="1" i="1" dirty="0">
                <a:solidFill>
                  <a:srgbClr val="3F3F3F"/>
                </a:solidFill>
                <a:latin typeface="hero-new"/>
              </a:rPr>
              <a:t> </a:t>
            </a:r>
            <a:endParaRPr lang="en-US" dirty="0"/>
          </a:p>
          <a:p>
            <a:pPr algn="l"/>
            <a:endParaRPr lang="en-US" sz="2400" b="1" i="1" dirty="0">
              <a:solidFill>
                <a:srgbClr val="3F3F3F"/>
              </a:solidFill>
              <a:effectLst/>
              <a:latin typeface="hero-new"/>
            </a:endParaRPr>
          </a:p>
          <a:p>
            <a:r>
              <a:rPr lang="en-US" sz="2400" b="1" i="1" dirty="0">
                <a:solidFill>
                  <a:srgbClr val="3F3F3F"/>
                </a:solidFill>
                <a:effectLst/>
                <a:latin typeface="hero-new"/>
              </a:rPr>
              <a:t>These are very intense and exhausting experiences.</a:t>
            </a:r>
            <a:r>
              <a:rPr lang="en-US" sz="2400" b="1" i="1" dirty="0">
                <a:solidFill>
                  <a:srgbClr val="3F3F3F"/>
                </a:solidFill>
                <a:latin typeface="hero-new"/>
              </a:rPr>
              <a:t> </a:t>
            </a:r>
          </a:p>
          <a:p>
            <a:endParaRPr lang="en-US" sz="2400" b="1" i="1" dirty="0">
              <a:solidFill>
                <a:srgbClr val="3F3F3F"/>
              </a:solidFill>
              <a:latin typeface="hero-new"/>
            </a:endParaRPr>
          </a:p>
          <a:p>
            <a:pPr algn="l"/>
            <a:r>
              <a:rPr lang="en-US" sz="2400" b="1" i="1" dirty="0">
                <a:solidFill>
                  <a:srgbClr val="3F3F3F"/>
                </a:solidFill>
                <a:effectLst/>
                <a:latin typeface="hero-new"/>
              </a:rPr>
              <a:t>A meltdown happens when someone becomes completely overwhelmed by their current situation and temporarily loses behavioural control.</a:t>
            </a:r>
            <a:r>
              <a:rPr lang="en-US" sz="2400" b="1" i="1" dirty="0">
                <a:solidFill>
                  <a:srgbClr val="3F3F3F"/>
                </a:solidFill>
                <a:latin typeface="hero-new"/>
              </a:rPr>
              <a:t>  </a:t>
            </a:r>
          </a:p>
          <a:p>
            <a:pPr algn="l"/>
            <a:endParaRPr lang="en-US" sz="2400" b="1" i="1" dirty="0">
              <a:solidFill>
                <a:srgbClr val="3F3F3F"/>
              </a:solidFill>
              <a:effectLst/>
              <a:latin typeface="hero-new"/>
            </a:endParaRPr>
          </a:p>
          <a:p>
            <a:pPr algn="l"/>
            <a:r>
              <a:rPr lang="en-US" sz="2400" b="1" i="1" dirty="0">
                <a:solidFill>
                  <a:srgbClr val="3F3F3F"/>
                </a:solidFill>
                <a:latin typeface="hero-new"/>
              </a:rPr>
              <a:t>A shutdown down happens when the autistic person is in 'freeze' mode. The person is very stressed, but</a:t>
            </a:r>
          </a:p>
          <a:p>
            <a:pPr algn="l"/>
            <a:r>
              <a:rPr lang="en-US" sz="2400" b="1" i="1" dirty="0">
                <a:solidFill>
                  <a:srgbClr val="3F3F3F"/>
                </a:solidFill>
                <a:latin typeface="hero-new"/>
              </a:rPr>
              <a:t>has no energy and may seem very low in mood and withdrawn. It is</a:t>
            </a:r>
          </a:p>
          <a:p>
            <a:pPr algn="l"/>
            <a:r>
              <a:rPr lang="en-US" sz="2400" b="1" i="1" dirty="0">
                <a:solidFill>
                  <a:srgbClr val="3F3F3F"/>
                </a:solidFill>
                <a:latin typeface="hero-new"/>
              </a:rPr>
              <a:t>common for an autistic person in shutdown to not be able to talk. </a:t>
            </a:r>
          </a:p>
        </p:txBody>
      </p:sp>
      <p:pic>
        <p:nvPicPr>
          <p:cNvPr id="15" name="Picture 14" descr="Meltdowns &amp; shutdowns | Embrace Autism">
            <a:extLst>
              <a:ext uri="{FF2B5EF4-FFF2-40B4-BE49-F238E27FC236}">
                <a16:creationId xmlns:a16="http://schemas.microsoft.com/office/drawing/2014/main" id="{E592680D-421C-DC87-85CB-2A6C0749A71F}"/>
              </a:ext>
            </a:extLst>
          </p:cNvPr>
          <p:cNvPicPr>
            <a:picLocks noChangeAspect="1"/>
          </p:cNvPicPr>
          <p:nvPr/>
        </p:nvPicPr>
        <p:blipFill>
          <a:blip r:embed="rId4"/>
          <a:stretch>
            <a:fillRect/>
          </a:stretch>
        </p:blipFill>
        <p:spPr>
          <a:xfrm>
            <a:off x="9771384" y="67564"/>
            <a:ext cx="2343030" cy="1671589"/>
          </a:xfrm>
          <a:prstGeom prst="rect">
            <a:avLst/>
          </a:prstGeom>
        </p:spPr>
      </p:pic>
      <p:sp>
        <p:nvSpPr>
          <p:cNvPr id="13" name="TextBox 12">
            <a:extLst>
              <a:ext uri="{FF2B5EF4-FFF2-40B4-BE49-F238E27FC236}">
                <a16:creationId xmlns:a16="http://schemas.microsoft.com/office/drawing/2014/main" id="{8C494FA3-3BE3-02F2-8019-D065C49F6D6C}"/>
              </a:ext>
            </a:extLst>
          </p:cNvPr>
          <p:cNvSpPr txBox="1"/>
          <p:nvPr/>
        </p:nvSpPr>
        <p:spPr>
          <a:xfrm>
            <a:off x="2626012" y="6427710"/>
            <a:ext cx="7835153" cy="369332"/>
          </a:xfrm>
          <a:prstGeom prst="rect">
            <a:avLst/>
          </a:prstGeom>
          <a:noFill/>
        </p:spPr>
        <p:txBody>
          <a:bodyPr wrap="square">
            <a:spAutoFit/>
          </a:bodyPr>
          <a:lstStyle/>
          <a:p>
            <a:r>
              <a:rPr lang="en-US" dirty="0">
                <a:hlinkClick r:id="rId5"/>
              </a:rPr>
              <a:t>Autistic Meltdowns Autistic Burnout and First Responders (careknowledge.com)</a:t>
            </a:r>
            <a:endParaRPr lang="en-GB" dirty="0"/>
          </a:p>
        </p:txBody>
      </p:sp>
      <p:pic>
        <p:nvPicPr>
          <p:cNvPr id="10" name="Picture 9">
            <a:extLst>
              <a:ext uri="{FF2B5EF4-FFF2-40B4-BE49-F238E27FC236}">
                <a16:creationId xmlns:a16="http://schemas.microsoft.com/office/drawing/2014/main" id="{ACA50253-23C0-DCD8-EE95-5E54386C824D}"/>
              </a:ext>
            </a:extLst>
          </p:cNvPr>
          <p:cNvPicPr>
            <a:picLocks noChangeAspect="1"/>
          </p:cNvPicPr>
          <p:nvPr/>
        </p:nvPicPr>
        <p:blipFill>
          <a:blip r:embed="rId6"/>
          <a:stretch>
            <a:fillRect/>
          </a:stretch>
        </p:blipFill>
        <p:spPr>
          <a:xfrm rot="1367283">
            <a:off x="10068750" y="3905699"/>
            <a:ext cx="1748298" cy="2442133"/>
          </a:xfrm>
          <a:prstGeom prst="rect">
            <a:avLst/>
          </a:prstGeom>
          <a:solidFill>
            <a:schemeClr val="bg1"/>
          </a:solidFill>
        </p:spPr>
      </p:pic>
      <p:pic>
        <p:nvPicPr>
          <p:cNvPr id="8" name="Picture 7">
            <a:extLst>
              <a:ext uri="{FF2B5EF4-FFF2-40B4-BE49-F238E27FC236}">
                <a16:creationId xmlns:a16="http://schemas.microsoft.com/office/drawing/2014/main" id="{B746FCF7-1FDF-F4C7-BBC0-FE74F74DBBD3}"/>
              </a:ext>
            </a:extLst>
          </p:cNvPr>
          <p:cNvPicPr>
            <a:picLocks noChangeAspect="1"/>
          </p:cNvPicPr>
          <p:nvPr/>
        </p:nvPicPr>
        <p:blipFill>
          <a:blip r:embed="rId7"/>
          <a:stretch>
            <a:fillRect/>
          </a:stretch>
        </p:blipFill>
        <p:spPr>
          <a:xfrm rot="764268">
            <a:off x="9155619" y="3595689"/>
            <a:ext cx="1780588" cy="2406416"/>
          </a:xfrm>
          <a:prstGeom prst="rect">
            <a:avLst/>
          </a:prstGeom>
        </p:spPr>
      </p:pic>
    </p:spTree>
    <p:extLst>
      <p:ext uri="{BB962C8B-B14F-4D97-AF65-F5344CB8AC3E}">
        <p14:creationId xmlns:p14="http://schemas.microsoft.com/office/powerpoint/2010/main" val="3446263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FD47E2-2C8A-3C82-033E-F42C6F841B23}"/>
              </a:ext>
            </a:extLst>
          </p:cNvPr>
          <p:cNvPicPr>
            <a:picLocks noChangeAspect="1"/>
          </p:cNvPicPr>
          <p:nvPr/>
        </p:nvPicPr>
        <p:blipFill>
          <a:blip r:embed="rId3"/>
          <a:stretch>
            <a:fillRect/>
          </a:stretch>
        </p:blipFill>
        <p:spPr>
          <a:xfrm>
            <a:off x="0" y="4200506"/>
            <a:ext cx="2933721" cy="2657494"/>
          </a:xfrm>
          <a:prstGeom prst="rect">
            <a:avLst/>
          </a:prstGeom>
        </p:spPr>
      </p:pic>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8"/>
            <a:ext cx="6234546" cy="775855"/>
          </a:xfrm>
          <a:prstGeom prst="roundRect">
            <a:avLst>
              <a:gd name="adj" fmla="val 238"/>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09737" y="192587"/>
            <a:ext cx="5875179" cy="523220"/>
          </a:xfrm>
          <a:prstGeom prst="rect">
            <a:avLst/>
          </a:prstGeom>
          <a:noFill/>
        </p:spPr>
        <p:txBody>
          <a:bodyPr wrap="square" rtlCol="0">
            <a:spAutoFit/>
          </a:bodyPr>
          <a:lstStyle/>
          <a:p>
            <a:pPr algn="l"/>
            <a:r>
              <a:rPr lang="en-GB" b="1" i="0">
                <a:solidFill>
                  <a:srgbClr val="3F3F3F"/>
                </a:solidFill>
                <a:effectLst/>
                <a:latin typeface="hero-new"/>
              </a:rPr>
              <a:t> </a:t>
            </a:r>
            <a:r>
              <a:rPr lang="en-GB" sz="2800" b="1" i="0">
                <a:solidFill>
                  <a:srgbClr val="3F3F3F"/>
                </a:solidFill>
                <a:effectLst/>
                <a:latin typeface="hero-new"/>
              </a:rPr>
              <a:t>Meltdowns &amp; Shutdowns.</a:t>
            </a:r>
            <a:endParaRPr lang="en-US"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1232940484"/>
              </p:ext>
            </p:extLst>
          </p:nvPr>
        </p:nvGraphicFramePr>
        <p:xfrm>
          <a:off x="1806277" y="833761"/>
          <a:ext cx="8697520" cy="5800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0886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9C5877-9C17-5D7C-0242-BE93F60DD88D}"/>
              </a:ext>
            </a:extLst>
          </p:cNvPr>
          <p:cNvSpPr txBox="1"/>
          <p:nvPr/>
        </p:nvSpPr>
        <p:spPr>
          <a:xfrm>
            <a:off x="2260247" y="392850"/>
            <a:ext cx="9164918" cy="5570756"/>
          </a:xfrm>
          <a:prstGeom prst="rect">
            <a:avLst/>
          </a:prstGeom>
          <a:noFill/>
        </p:spPr>
        <p:txBody>
          <a:bodyPr wrap="square" rtlCol="0">
            <a:spAutoFit/>
          </a:bodyPr>
          <a:lstStyle/>
          <a:p>
            <a:pPr algn="l"/>
            <a:r>
              <a:rPr lang="en-GB" sz="3200" b="1" i="1">
                <a:solidFill>
                  <a:schemeClr val="accent2"/>
                </a:solidFill>
                <a:latin typeface="hero-new"/>
              </a:rPr>
              <a:t>It is important to remember that even young people who are quite verbal can indicate anxiety through nonverbal behaviours.</a:t>
            </a:r>
          </a:p>
          <a:p>
            <a:pPr algn="l"/>
            <a:endParaRPr lang="en-GB" sz="3200" b="1" i="1">
              <a:solidFill>
                <a:schemeClr val="accent2"/>
              </a:solidFill>
              <a:latin typeface="hero-new"/>
            </a:endParaRPr>
          </a:p>
          <a:p>
            <a:pPr algn="l"/>
            <a:r>
              <a:rPr lang="en-GB" sz="3200" b="1" i="1">
                <a:solidFill>
                  <a:schemeClr val="accent2"/>
                </a:solidFill>
                <a:latin typeface="hero-new"/>
              </a:rPr>
              <a:t>Verbal behaviours may also indicate anxiety. </a:t>
            </a:r>
            <a:endParaRPr lang="en-US" sz="3200" b="1" i="1" u="none" strike="noStrike" baseline="0">
              <a:solidFill>
                <a:schemeClr val="accent2"/>
              </a:solidFill>
              <a:latin typeface="hero-new"/>
            </a:endParaRPr>
          </a:p>
          <a:p>
            <a:endParaRPr lang="en-US" sz="2800" b="1" i="1">
              <a:solidFill>
                <a:srgbClr val="000000"/>
              </a:solidFill>
              <a:latin typeface="hero-new"/>
            </a:endParaRPr>
          </a:p>
          <a:p>
            <a:r>
              <a:rPr lang="en-US" sz="2800" b="1" i="1">
                <a:solidFill>
                  <a:srgbClr val="000000"/>
                </a:solidFill>
                <a:latin typeface="hero-new"/>
              </a:rPr>
              <a:t>This may include:</a:t>
            </a:r>
          </a:p>
          <a:p>
            <a:pPr marL="342900" indent="-342900">
              <a:buFont typeface="Wingdings" panose="05000000000000000000" pitchFamily="2" charset="2"/>
              <a:buChar char="Ø"/>
            </a:pPr>
            <a:r>
              <a:rPr lang="en-GB" sz="2800" b="1" i="1">
                <a:solidFill>
                  <a:srgbClr val="000000"/>
                </a:solidFill>
                <a:latin typeface="hero-new"/>
              </a:rPr>
              <a:t>Asking more questions than usual;</a:t>
            </a:r>
          </a:p>
          <a:p>
            <a:pPr marL="342900" indent="-342900">
              <a:buFont typeface="Wingdings" panose="05000000000000000000" pitchFamily="2" charset="2"/>
              <a:buChar char="Ø"/>
            </a:pPr>
            <a:r>
              <a:rPr lang="en-GB" sz="2800" b="1" i="1">
                <a:solidFill>
                  <a:srgbClr val="000000"/>
                </a:solidFill>
                <a:latin typeface="hero-new"/>
              </a:rPr>
              <a:t>Speaking at a faster pace; </a:t>
            </a:r>
          </a:p>
          <a:p>
            <a:pPr marL="342900" indent="-342900">
              <a:buFont typeface="Wingdings" panose="05000000000000000000" pitchFamily="2" charset="2"/>
              <a:buChar char="Ø"/>
            </a:pPr>
            <a:r>
              <a:rPr lang="en-GB" sz="2800" b="1" i="1">
                <a:solidFill>
                  <a:srgbClr val="000000"/>
                </a:solidFill>
                <a:latin typeface="hero-new"/>
              </a:rPr>
              <a:t>Speaking at a louder volume;</a:t>
            </a:r>
          </a:p>
          <a:p>
            <a:pPr marL="342900" indent="-342900">
              <a:buFont typeface="Wingdings" panose="05000000000000000000" pitchFamily="2" charset="2"/>
              <a:buChar char="Ø"/>
            </a:pPr>
            <a:r>
              <a:rPr lang="en-GB" sz="2800" b="1" i="1">
                <a:solidFill>
                  <a:srgbClr val="000000"/>
                </a:solidFill>
                <a:latin typeface="hero-new"/>
              </a:rPr>
              <a:t>Greater focus on areas of interest to help the young person feel calm.</a:t>
            </a:r>
          </a:p>
        </p:txBody>
      </p:sp>
      <p:pic>
        <p:nvPicPr>
          <p:cNvPr id="2" name="Picture 1">
            <a:extLst>
              <a:ext uri="{FF2B5EF4-FFF2-40B4-BE49-F238E27FC236}">
                <a16:creationId xmlns:a16="http://schemas.microsoft.com/office/drawing/2014/main" id="{1DC03090-33F2-4E9F-182F-B2FD265AA57C}"/>
              </a:ext>
            </a:extLst>
          </p:cNvPr>
          <p:cNvPicPr>
            <a:picLocks noChangeAspect="1"/>
          </p:cNvPicPr>
          <p:nvPr/>
        </p:nvPicPr>
        <p:blipFill>
          <a:blip r:embed="rId3"/>
          <a:stretch>
            <a:fillRect/>
          </a:stretch>
        </p:blipFill>
        <p:spPr>
          <a:xfrm rot="5400000" flipV="1">
            <a:off x="-704025" y="704025"/>
            <a:ext cx="3310485" cy="1902434"/>
          </a:xfrm>
          <a:prstGeom prst="rect">
            <a:avLst/>
          </a:prstGeom>
        </p:spPr>
      </p:pic>
      <p:pic>
        <p:nvPicPr>
          <p:cNvPr id="4" name="Picture 3">
            <a:extLst>
              <a:ext uri="{FF2B5EF4-FFF2-40B4-BE49-F238E27FC236}">
                <a16:creationId xmlns:a16="http://schemas.microsoft.com/office/drawing/2014/main" id="{88819703-8C93-EEF8-0AF5-CF0D47D81F8F}"/>
              </a:ext>
            </a:extLst>
          </p:cNvPr>
          <p:cNvPicPr>
            <a:picLocks noChangeAspect="1"/>
          </p:cNvPicPr>
          <p:nvPr/>
        </p:nvPicPr>
        <p:blipFill>
          <a:blip r:embed="rId3"/>
          <a:stretch>
            <a:fillRect/>
          </a:stretch>
        </p:blipFill>
        <p:spPr>
          <a:xfrm rot="16200000">
            <a:off x="-704026" y="4229080"/>
            <a:ext cx="3310485" cy="1902434"/>
          </a:xfrm>
          <a:prstGeom prst="rect">
            <a:avLst/>
          </a:prstGeom>
        </p:spPr>
      </p:pic>
      <p:pic>
        <p:nvPicPr>
          <p:cNvPr id="3" name="Graphic 2" descr="Megaphone1 outline">
            <a:extLst>
              <a:ext uri="{FF2B5EF4-FFF2-40B4-BE49-F238E27FC236}">
                <a16:creationId xmlns:a16="http://schemas.microsoft.com/office/drawing/2014/main" id="{8C3AE3FB-F42D-25C9-DF81-8816C9197E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7911" y="2802467"/>
            <a:ext cx="2297288" cy="2297288"/>
          </a:xfrm>
          <a:prstGeom prst="rect">
            <a:avLst/>
          </a:prstGeom>
        </p:spPr>
      </p:pic>
    </p:spTree>
    <p:extLst>
      <p:ext uri="{BB962C8B-B14F-4D97-AF65-F5344CB8AC3E}">
        <p14:creationId xmlns:p14="http://schemas.microsoft.com/office/powerpoint/2010/main" val="1445879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4C86B-4227-94EB-FC4E-A751A9C8D02A}"/>
              </a:ext>
            </a:extLst>
          </p:cNvPr>
          <p:cNvPicPr>
            <a:picLocks noChangeAspect="1"/>
          </p:cNvPicPr>
          <p:nvPr/>
        </p:nvPicPr>
        <p:blipFill>
          <a:blip r:embed="rId3"/>
          <a:stretch>
            <a:fillRect/>
          </a:stretch>
        </p:blipFill>
        <p:spPr>
          <a:xfrm rot="10800000">
            <a:off x="10142585" y="0"/>
            <a:ext cx="2049415" cy="1856451"/>
          </a:xfrm>
          <a:prstGeom prst="rect">
            <a:avLst/>
          </a:prstGeom>
        </p:spPr>
      </p:pic>
      <p:pic>
        <p:nvPicPr>
          <p:cNvPr id="6" name="Picture 5">
            <a:extLst>
              <a:ext uri="{FF2B5EF4-FFF2-40B4-BE49-F238E27FC236}">
                <a16:creationId xmlns:a16="http://schemas.microsoft.com/office/drawing/2014/main" id="{DF18E61A-3BAA-7E62-1BA7-129B93C1D408}"/>
              </a:ext>
            </a:extLst>
          </p:cNvPr>
          <p:cNvPicPr>
            <a:picLocks noChangeAspect="1"/>
          </p:cNvPicPr>
          <p:nvPr/>
        </p:nvPicPr>
        <p:blipFill>
          <a:blip r:embed="rId3"/>
          <a:stretch>
            <a:fillRect/>
          </a:stretch>
        </p:blipFill>
        <p:spPr>
          <a:xfrm>
            <a:off x="0" y="4980330"/>
            <a:ext cx="2049415" cy="1856451"/>
          </a:xfrm>
          <a:prstGeom prst="rect">
            <a:avLst/>
          </a:prstGeom>
        </p:spPr>
      </p:pic>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132027" y="169434"/>
            <a:ext cx="9586258" cy="610863"/>
          </a:xfrm>
        </p:spPr>
        <p:txBody>
          <a:bodyPr>
            <a:normAutofit/>
          </a:bodyPr>
          <a:lstStyle/>
          <a:p>
            <a:r>
              <a:rPr lang="en-GB"/>
              <a:t>Physical Signs Of Anxiety</a:t>
            </a:r>
          </a:p>
        </p:txBody>
      </p:sp>
      <p:sp>
        <p:nvSpPr>
          <p:cNvPr id="9" name="TextBox 8">
            <a:extLst>
              <a:ext uri="{FF2B5EF4-FFF2-40B4-BE49-F238E27FC236}">
                <a16:creationId xmlns:a16="http://schemas.microsoft.com/office/drawing/2014/main" id="{F19C5877-9C17-5D7C-0242-BE93F60DD88D}"/>
              </a:ext>
            </a:extLst>
          </p:cNvPr>
          <p:cNvSpPr txBox="1"/>
          <p:nvPr/>
        </p:nvSpPr>
        <p:spPr>
          <a:xfrm>
            <a:off x="132027" y="845098"/>
            <a:ext cx="11307854" cy="1569660"/>
          </a:xfrm>
          <a:prstGeom prst="rect">
            <a:avLst/>
          </a:prstGeom>
          <a:noFill/>
        </p:spPr>
        <p:txBody>
          <a:bodyPr wrap="square" rtlCol="0">
            <a:spAutoFit/>
          </a:bodyPr>
          <a:lstStyle/>
          <a:p>
            <a:pPr algn="l"/>
            <a:r>
              <a:rPr lang="en-GB" sz="2400" b="1" i="1" u="none" strike="noStrike" baseline="0">
                <a:solidFill>
                  <a:schemeClr val="accent2"/>
                </a:solidFill>
                <a:latin typeface="hero-new"/>
              </a:rPr>
              <a:t>The mind and body are connected in many ways.</a:t>
            </a:r>
          </a:p>
          <a:p>
            <a:pPr algn="l"/>
            <a:r>
              <a:rPr lang="en-GB" sz="2400" b="1" i="1">
                <a:solidFill>
                  <a:schemeClr val="accent2"/>
                </a:solidFill>
                <a:latin typeface="hero-new"/>
              </a:rPr>
              <a:t>W</a:t>
            </a:r>
            <a:r>
              <a:rPr lang="en-GB" sz="2400" b="1" i="1" u="none" strike="noStrike" baseline="0">
                <a:solidFill>
                  <a:schemeClr val="accent2"/>
                </a:solidFill>
                <a:latin typeface="hero-new"/>
              </a:rPr>
              <a:t>hen the mind gets anxious about something, the body will react. </a:t>
            </a:r>
          </a:p>
          <a:p>
            <a:pPr algn="l"/>
            <a:r>
              <a:rPr lang="en-GB" sz="2400" b="1" i="1" u="none" strike="noStrike" baseline="0">
                <a:solidFill>
                  <a:schemeClr val="accent2"/>
                </a:solidFill>
                <a:latin typeface="hero-new"/>
              </a:rPr>
              <a:t>This is part of our fight, flight and freeze response and happens whenever we encounter something that makes us fearful or anxious.</a:t>
            </a:r>
            <a:endParaRPr lang="en-US" sz="2400" b="1" i="1" u="none" strike="noStrike" baseline="0">
              <a:solidFill>
                <a:schemeClr val="accent2"/>
              </a:solidFill>
              <a:latin typeface="hero-new"/>
            </a:endParaRPr>
          </a:p>
        </p:txBody>
      </p:sp>
      <p:graphicFrame>
        <p:nvGraphicFramePr>
          <p:cNvPr id="2" name="Diagram 1">
            <a:extLst>
              <a:ext uri="{FF2B5EF4-FFF2-40B4-BE49-F238E27FC236}">
                <a16:creationId xmlns:a16="http://schemas.microsoft.com/office/drawing/2014/main" id="{DBB01682-2F35-2D62-F919-971DF17CF1A8}"/>
              </a:ext>
            </a:extLst>
          </p:cNvPr>
          <p:cNvGraphicFramePr/>
          <p:nvPr>
            <p:extLst>
              <p:ext uri="{D42A27DB-BD31-4B8C-83A1-F6EECF244321}">
                <p14:modId xmlns:p14="http://schemas.microsoft.com/office/powerpoint/2010/main" val="3267348593"/>
              </p:ext>
            </p:extLst>
          </p:nvPr>
        </p:nvGraphicFramePr>
        <p:xfrm>
          <a:off x="260637" y="2701550"/>
          <a:ext cx="11670725" cy="3783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Graphic 13" descr="Heart with pulse with solid fill">
            <a:extLst>
              <a:ext uri="{FF2B5EF4-FFF2-40B4-BE49-F238E27FC236}">
                <a16:creationId xmlns:a16="http://schemas.microsoft.com/office/drawing/2014/main" id="{F73A27C1-94CB-C372-6382-596CEDEFD0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67245" y="4912079"/>
            <a:ext cx="2127955" cy="2127955"/>
          </a:xfrm>
          <a:prstGeom prst="rect">
            <a:avLst/>
          </a:prstGeom>
        </p:spPr>
      </p:pic>
    </p:spTree>
    <p:extLst>
      <p:ext uri="{BB962C8B-B14F-4D97-AF65-F5344CB8AC3E}">
        <p14:creationId xmlns:p14="http://schemas.microsoft.com/office/powerpoint/2010/main" val="3249125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4C86B-4227-94EB-FC4E-A751A9C8D02A}"/>
              </a:ext>
            </a:extLst>
          </p:cNvPr>
          <p:cNvPicPr>
            <a:picLocks noChangeAspect="1"/>
          </p:cNvPicPr>
          <p:nvPr/>
        </p:nvPicPr>
        <p:blipFill>
          <a:blip r:embed="rId3"/>
          <a:stretch>
            <a:fillRect/>
          </a:stretch>
        </p:blipFill>
        <p:spPr>
          <a:xfrm rot="10800000">
            <a:off x="10142585" y="0"/>
            <a:ext cx="2049415" cy="1856451"/>
          </a:xfrm>
          <a:prstGeom prst="rect">
            <a:avLst/>
          </a:prstGeom>
        </p:spPr>
      </p:pic>
      <p:pic>
        <p:nvPicPr>
          <p:cNvPr id="6" name="Picture 5">
            <a:extLst>
              <a:ext uri="{FF2B5EF4-FFF2-40B4-BE49-F238E27FC236}">
                <a16:creationId xmlns:a16="http://schemas.microsoft.com/office/drawing/2014/main" id="{DF18E61A-3BAA-7E62-1BA7-129B93C1D408}"/>
              </a:ext>
            </a:extLst>
          </p:cNvPr>
          <p:cNvPicPr>
            <a:picLocks noChangeAspect="1"/>
          </p:cNvPicPr>
          <p:nvPr/>
        </p:nvPicPr>
        <p:blipFill>
          <a:blip r:embed="rId3"/>
          <a:stretch>
            <a:fillRect/>
          </a:stretch>
        </p:blipFill>
        <p:spPr>
          <a:xfrm>
            <a:off x="0" y="4980330"/>
            <a:ext cx="2049415" cy="1856451"/>
          </a:xfrm>
          <a:prstGeom prst="rect">
            <a:avLst/>
          </a:prstGeom>
        </p:spPr>
      </p:pic>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132027" y="169434"/>
            <a:ext cx="9586258" cy="610863"/>
          </a:xfrm>
        </p:spPr>
        <p:txBody>
          <a:bodyPr>
            <a:normAutofit/>
          </a:bodyPr>
          <a:lstStyle/>
          <a:p>
            <a:r>
              <a:rPr lang="en-GB"/>
              <a:t>Importance of Acceptance.</a:t>
            </a:r>
          </a:p>
        </p:txBody>
      </p:sp>
      <p:sp>
        <p:nvSpPr>
          <p:cNvPr id="9" name="TextBox 8">
            <a:extLst>
              <a:ext uri="{FF2B5EF4-FFF2-40B4-BE49-F238E27FC236}">
                <a16:creationId xmlns:a16="http://schemas.microsoft.com/office/drawing/2014/main" id="{F19C5877-9C17-5D7C-0242-BE93F60DD88D}"/>
              </a:ext>
            </a:extLst>
          </p:cNvPr>
          <p:cNvSpPr txBox="1"/>
          <p:nvPr/>
        </p:nvSpPr>
        <p:spPr>
          <a:xfrm>
            <a:off x="5120641" y="1208115"/>
            <a:ext cx="6378632" cy="4893647"/>
          </a:xfrm>
          <a:prstGeom prst="rect">
            <a:avLst/>
          </a:prstGeom>
          <a:noFill/>
        </p:spPr>
        <p:txBody>
          <a:bodyPr wrap="square" rtlCol="0">
            <a:spAutoFit/>
          </a:bodyPr>
          <a:lstStyle/>
          <a:p>
            <a:pPr algn="l"/>
            <a:r>
              <a:rPr lang="en-GB" sz="2400" b="1" i="1" u="none" strike="noStrike" baseline="0">
                <a:solidFill>
                  <a:srgbClr val="62A39F"/>
                </a:solidFill>
                <a:latin typeface="hero-new"/>
              </a:rPr>
              <a:t>Anxiety is personal and affects each of us differently. </a:t>
            </a:r>
          </a:p>
          <a:p>
            <a:pPr algn="l"/>
            <a:endParaRPr lang="en-GB" sz="2400" b="1" i="1">
              <a:solidFill>
                <a:srgbClr val="62A39F"/>
              </a:solidFill>
              <a:latin typeface="hero-new"/>
            </a:endParaRPr>
          </a:p>
          <a:p>
            <a:pPr algn="l"/>
            <a:r>
              <a:rPr lang="en-GB" sz="2400" b="1" i="1" u="none" strike="noStrike" baseline="0">
                <a:solidFill>
                  <a:srgbClr val="62A39F"/>
                </a:solidFill>
                <a:latin typeface="hero-new"/>
              </a:rPr>
              <a:t>The situations we fear, that cause anxiety is very person specific. </a:t>
            </a:r>
          </a:p>
          <a:p>
            <a:pPr algn="l"/>
            <a:endParaRPr lang="en-GB" sz="2400" b="1" i="1">
              <a:solidFill>
                <a:srgbClr val="62A39F"/>
              </a:solidFill>
              <a:latin typeface="hero-new"/>
            </a:endParaRPr>
          </a:p>
          <a:p>
            <a:pPr algn="l"/>
            <a:r>
              <a:rPr lang="en-GB" sz="2400" b="1" i="1" u="none" strike="noStrike" baseline="0">
                <a:solidFill>
                  <a:srgbClr val="62A39F"/>
                </a:solidFill>
                <a:latin typeface="hero-new"/>
              </a:rPr>
              <a:t>The level of anxiety / situation a person is responding to should never be judged. </a:t>
            </a:r>
          </a:p>
          <a:p>
            <a:pPr algn="l"/>
            <a:endParaRPr lang="en-GB" sz="2400" b="1" i="1">
              <a:solidFill>
                <a:srgbClr val="62A39F"/>
              </a:solidFill>
              <a:latin typeface="hero-new"/>
            </a:endParaRPr>
          </a:p>
          <a:p>
            <a:pPr algn="l"/>
            <a:r>
              <a:rPr lang="en-GB" sz="2400" b="1" i="1" u="none" strike="noStrike" baseline="0">
                <a:solidFill>
                  <a:srgbClr val="62A39F"/>
                </a:solidFill>
                <a:latin typeface="hero-new"/>
              </a:rPr>
              <a:t>EVERYONE has the right to feel how they feel. </a:t>
            </a:r>
          </a:p>
          <a:p>
            <a:pPr algn="l"/>
            <a:endParaRPr lang="en-GB" sz="2400" b="1" i="1">
              <a:solidFill>
                <a:srgbClr val="62A39F"/>
              </a:solidFill>
              <a:latin typeface="hero-new"/>
            </a:endParaRPr>
          </a:p>
          <a:p>
            <a:pPr algn="l"/>
            <a:r>
              <a:rPr lang="en-GB" sz="2400" b="1" i="1" u="none" strike="noStrike" baseline="0">
                <a:solidFill>
                  <a:srgbClr val="62A39F"/>
                </a:solidFill>
                <a:latin typeface="hero-new"/>
              </a:rPr>
              <a:t>One person’s anxiety should not be more acceptable than others.</a:t>
            </a:r>
            <a:endParaRPr lang="en-US" sz="2400" b="1" i="1" u="none" strike="noStrike" baseline="0">
              <a:solidFill>
                <a:srgbClr val="62A39F"/>
              </a:solidFill>
              <a:latin typeface="hero-new"/>
            </a:endParaRPr>
          </a:p>
        </p:txBody>
      </p:sp>
      <p:pic>
        <p:nvPicPr>
          <p:cNvPr id="1026" name="Picture 2" descr="Quotes on Anxiety - Quotes - Insight | HealthyPlace">
            <a:extLst>
              <a:ext uri="{FF2B5EF4-FFF2-40B4-BE49-F238E27FC236}">
                <a16:creationId xmlns:a16="http://schemas.microsoft.com/office/drawing/2014/main" id="{52A11B98-BE97-7A97-0C2E-6ECC3E61215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9094"/>
          <a:stretch/>
        </p:blipFill>
        <p:spPr bwMode="auto">
          <a:xfrm>
            <a:off x="231188" y="1075112"/>
            <a:ext cx="4388574" cy="5352987"/>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2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9AA8AD-DA58-5A8E-1FA9-EA127E96D68E}"/>
              </a:ext>
            </a:extLst>
          </p:cNvPr>
          <p:cNvSpPr/>
          <p:nvPr/>
        </p:nvSpPr>
        <p:spPr>
          <a:xfrm>
            <a:off x="633046" y="1097280"/>
            <a:ext cx="1470074" cy="10480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FD6DBDB-5104-8AE2-F367-72A1225DCFA3}"/>
              </a:ext>
            </a:extLst>
          </p:cNvPr>
          <p:cNvSpPr txBox="1">
            <a:spLocks/>
          </p:cNvSpPr>
          <p:nvPr/>
        </p:nvSpPr>
        <p:spPr>
          <a:xfrm>
            <a:off x="1279665" y="2963091"/>
            <a:ext cx="5686401" cy="931818"/>
          </a:xfrm>
          <a:prstGeom prst="rect">
            <a:avLst/>
          </a:prstGeom>
          <a:ln>
            <a:noFill/>
          </a:ln>
        </p:spPr>
        <p:txBody>
          <a:bodyPr vert="horz" lIns="0" tIns="0" rIns="0" bIns="0" rtlCol="0" anchor="t" anchorCtr="0">
            <a:normAutofit/>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5400" b="1">
                <a:latin typeface="+mj-lt"/>
              </a:rPr>
              <a:t>Causes of Anxiety</a:t>
            </a:r>
          </a:p>
        </p:txBody>
      </p:sp>
      <p:pic>
        <p:nvPicPr>
          <p:cNvPr id="2" name="Picture 1" descr="A close-up of a logo&#10;&#10;Description automatically generated">
            <a:extLst>
              <a:ext uri="{FF2B5EF4-FFF2-40B4-BE49-F238E27FC236}">
                <a16:creationId xmlns:a16="http://schemas.microsoft.com/office/drawing/2014/main" id="{58E45BF4-3A87-00D4-8219-948AEBA2F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3422" y="5860629"/>
            <a:ext cx="1816304" cy="862294"/>
          </a:xfrm>
          <a:prstGeom prst="rect">
            <a:avLst/>
          </a:prstGeom>
        </p:spPr>
      </p:pic>
    </p:spTree>
    <p:extLst>
      <p:ext uri="{BB962C8B-B14F-4D97-AF65-F5344CB8AC3E}">
        <p14:creationId xmlns:p14="http://schemas.microsoft.com/office/powerpoint/2010/main" val="3059601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pic>
        <p:nvPicPr>
          <p:cNvPr id="10" name="Picture 9" descr="A blue and white square with white rectangles&#10;&#10;Description automatically generated">
            <a:extLst>
              <a:ext uri="{FF2B5EF4-FFF2-40B4-BE49-F238E27FC236}">
                <a16:creationId xmlns:a16="http://schemas.microsoft.com/office/drawing/2014/main" id="{788A4581-58C5-1F27-CE86-B8B85E330B3E}"/>
              </a:ext>
            </a:extLst>
          </p:cNvPr>
          <p:cNvPicPr>
            <a:picLocks noChangeAspect="1"/>
          </p:cNvPicPr>
          <p:nvPr/>
        </p:nvPicPr>
        <p:blipFill rotWithShape="1">
          <a:blip r:embed="rId3">
            <a:extLst>
              <a:ext uri="{28A0092B-C50C-407E-A947-70E740481C1C}">
                <a14:useLocalDpi xmlns:a14="http://schemas.microsoft.com/office/drawing/2010/main" val="0"/>
              </a:ext>
            </a:extLst>
          </a:blip>
          <a:srcRect l="7613" t="4894" r="8251" b="5137"/>
          <a:stretch/>
        </p:blipFill>
        <p:spPr>
          <a:xfrm>
            <a:off x="151465" y="751716"/>
            <a:ext cx="4319559" cy="5054444"/>
          </a:xfrm>
          <a:prstGeom prst="rect">
            <a:avLst/>
          </a:prstGeom>
        </p:spPr>
      </p:pic>
      <p:sp>
        <p:nvSpPr>
          <p:cNvPr id="5" name="TextBox 4">
            <a:extLst>
              <a:ext uri="{FF2B5EF4-FFF2-40B4-BE49-F238E27FC236}">
                <a16:creationId xmlns:a16="http://schemas.microsoft.com/office/drawing/2014/main" id="{058355A4-95E2-4C98-7D9A-C5CEC0237289}"/>
              </a:ext>
            </a:extLst>
          </p:cNvPr>
          <p:cNvSpPr txBox="1"/>
          <p:nvPr/>
        </p:nvSpPr>
        <p:spPr>
          <a:xfrm>
            <a:off x="874647" y="3048105"/>
            <a:ext cx="2873193" cy="461665"/>
          </a:xfrm>
          <a:prstGeom prst="rect">
            <a:avLst/>
          </a:prstGeom>
          <a:noFill/>
        </p:spPr>
        <p:txBody>
          <a:bodyPr wrap="square" rtlCol="0">
            <a:spAutoFit/>
          </a:bodyPr>
          <a:lstStyle/>
          <a:p>
            <a:pPr algn="ctr"/>
            <a:r>
              <a:rPr lang="en-GB" sz="2400" b="1">
                <a:solidFill>
                  <a:schemeClr val="bg1"/>
                </a:solidFill>
              </a:rPr>
              <a:t>Aims of the Session:</a:t>
            </a:r>
          </a:p>
        </p:txBody>
      </p:sp>
      <p:graphicFrame>
        <p:nvGraphicFramePr>
          <p:cNvPr id="3" name="Diagram 2">
            <a:extLst>
              <a:ext uri="{FF2B5EF4-FFF2-40B4-BE49-F238E27FC236}">
                <a16:creationId xmlns:a16="http://schemas.microsoft.com/office/drawing/2014/main" id="{0D86D71B-15FE-1055-B147-36EDD8D01BEC}"/>
              </a:ext>
            </a:extLst>
          </p:cNvPr>
          <p:cNvGraphicFramePr/>
          <p:nvPr>
            <p:extLst>
              <p:ext uri="{D42A27DB-BD31-4B8C-83A1-F6EECF244321}">
                <p14:modId xmlns:p14="http://schemas.microsoft.com/office/powerpoint/2010/main" val="1956081172"/>
              </p:ext>
            </p:extLst>
          </p:nvPr>
        </p:nvGraphicFramePr>
        <p:xfrm>
          <a:off x="5649085" y="190733"/>
          <a:ext cx="5926459" cy="5890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90081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FD47E2-2C8A-3C82-033E-F42C6F841B23}"/>
              </a:ext>
            </a:extLst>
          </p:cNvPr>
          <p:cNvPicPr>
            <a:picLocks noChangeAspect="1"/>
          </p:cNvPicPr>
          <p:nvPr/>
        </p:nvPicPr>
        <p:blipFill>
          <a:blip r:embed="rId3"/>
          <a:stretch>
            <a:fillRect/>
          </a:stretch>
        </p:blipFill>
        <p:spPr>
          <a:xfrm rot="10800000">
            <a:off x="10170204" y="20161"/>
            <a:ext cx="2049415" cy="1856451"/>
          </a:xfrm>
          <a:prstGeom prst="rect">
            <a:avLst/>
          </a:prstGeom>
        </p:spPr>
      </p:pic>
      <p:sp>
        <p:nvSpPr>
          <p:cNvPr id="16" name="TextBox 15">
            <a:extLst>
              <a:ext uri="{FF2B5EF4-FFF2-40B4-BE49-F238E27FC236}">
                <a16:creationId xmlns:a16="http://schemas.microsoft.com/office/drawing/2014/main" id="{3704D5D1-79B0-E67B-8D90-160F726ADFC6}"/>
              </a:ext>
            </a:extLst>
          </p:cNvPr>
          <p:cNvSpPr txBox="1"/>
          <p:nvPr/>
        </p:nvSpPr>
        <p:spPr>
          <a:xfrm>
            <a:off x="495301" y="1876612"/>
            <a:ext cx="3810000" cy="2246769"/>
          </a:xfrm>
          <a:prstGeom prst="rect">
            <a:avLst/>
          </a:prstGeom>
          <a:noFill/>
        </p:spPr>
        <p:txBody>
          <a:bodyPr wrap="square">
            <a:spAutoFit/>
          </a:bodyPr>
          <a:lstStyle/>
          <a:p>
            <a:pPr algn="l"/>
            <a:r>
              <a:rPr lang="en-GB" sz="2800" b="1" i="1" u="none" strike="noStrike" baseline="0" dirty="0">
                <a:solidFill>
                  <a:schemeClr val="accent2"/>
                </a:solidFill>
                <a:latin typeface="hero-new"/>
              </a:rPr>
              <a:t>In his book C, Lynch (2019) identified 5 main reasons (prime suspects) that increase an autistic young people’s anxiety:</a:t>
            </a:r>
            <a:endParaRPr lang="en-GB" sz="2800" b="1" i="1" dirty="0">
              <a:solidFill>
                <a:schemeClr val="accent2"/>
              </a:solidFill>
              <a:latin typeface="hero-new"/>
            </a:endParaRPr>
          </a:p>
        </p:txBody>
      </p:sp>
      <p:pic>
        <p:nvPicPr>
          <p:cNvPr id="18" name="Picture 17">
            <a:extLst>
              <a:ext uri="{FF2B5EF4-FFF2-40B4-BE49-F238E27FC236}">
                <a16:creationId xmlns:a16="http://schemas.microsoft.com/office/drawing/2014/main" id="{8485BAB7-4551-E646-91E5-F32CD11C6545}"/>
              </a:ext>
            </a:extLst>
          </p:cNvPr>
          <p:cNvPicPr>
            <a:picLocks noChangeAspect="1"/>
          </p:cNvPicPr>
          <p:nvPr/>
        </p:nvPicPr>
        <p:blipFill>
          <a:blip r:embed="rId3"/>
          <a:stretch>
            <a:fillRect/>
          </a:stretch>
        </p:blipFill>
        <p:spPr>
          <a:xfrm rot="16200000">
            <a:off x="10239067" y="4905067"/>
            <a:ext cx="2049415" cy="1856451"/>
          </a:xfrm>
          <a:prstGeom prst="rect">
            <a:avLst/>
          </a:prstGeom>
        </p:spPr>
      </p:pic>
      <p:graphicFrame>
        <p:nvGraphicFramePr>
          <p:cNvPr id="7" name="Diagram 6">
            <a:extLst>
              <a:ext uri="{FF2B5EF4-FFF2-40B4-BE49-F238E27FC236}">
                <a16:creationId xmlns:a16="http://schemas.microsoft.com/office/drawing/2014/main" id="{FFC37B7A-8EE2-2213-2E24-5010C79EE18E}"/>
              </a:ext>
            </a:extLst>
          </p:cNvPr>
          <p:cNvGraphicFramePr/>
          <p:nvPr>
            <p:extLst>
              <p:ext uri="{D42A27DB-BD31-4B8C-83A1-F6EECF244321}">
                <p14:modId xmlns:p14="http://schemas.microsoft.com/office/powerpoint/2010/main" val="3380620837"/>
              </p:ext>
            </p:extLst>
          </p:nvPr>
        </p:nvGraphicFramePr>
        <p:xfrm>
          <a:off x="4174751" y="1080409"/>
          <a:ext cx="7398124" cy="5651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itle 2">
            <a:extLst>
              <a:ext uri="{FF2B5EF4-FFF2-40B4-BE49-F238E27FC236}">
                <a16:creationId xmlns:a16="http://schemas.microsoft.com/office/drawing/2014/main" id="{ED85F7E6-A000-946C-AFC6-92AF207666BC}"/>
              </a:ext>
            </a:extLst>
          </p:cNvPr>
          <p:cNvSpPr>
            <a:spLocks noGrp="1"/>
          </p:cNvSpPr>
          <p:nvPr>
            <p:ph type="title"/>
          </p:nvPr>
        </p:nvSpPr>
        <p:spPr>
          <a:xfrm>
            <a:off x="132027" y="169434"/>
            <a:ext cx="9586258" cy="610863"/>
          </a:xfrm>
        </p:spPr>
        <p:txBody>
          <a:bodyPr>
            <a:normAutofit/>
          </a:bodyPr>
          <a:lstStyle/>
          <a:p>
            <a:r>
              <a:rPr lang="en-GB"/>
              <a:t>Possible causes of Anxiety:</a:t>
            </a:r>
          </a:p>
        </p:txBody>
      </p:sp>
    </p:spTree>
    <p:extLst>
      <p:ext uri="{BB962C8B-B14F-4D97-AF65-F5344CB8AC3E}">
        <p14:creationId xmlns:p14="http://schemas.microsoft.com/office/powerpoint/2010/main" val="4033303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216895"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Rigidity – </a:t>
            </a:r>
            <a:r>
              <a:rPr lang="en-GB" sz="2800" b="1" i="1">
                <a:solidFill>
                  <a:srgbClr val="3F3F3F"/>
                </a:solidFill>
                <a:effectLst/>
                <a:latin typeface="hero-new"/>
              </a:rPr>
              <a:t>Intolerance to Uncertainty</a:t>
            </a:r>
            <a:endParaRPr lang="en-US" b="0" i="1">
              <a:solidFill>
                <a:srgbClr val="3F3F3F"/>
              </a:solidFill>
              <a:effectLst/>
              <a:latin typeface="hero-new"/>
            </a:endParaRPr>
          </a:p>
        </p:txBody>
      </p:sp>
      <p:sp>
        <p:nvSpPr>
          <p:cNvPr id="12" name="TextBox 11">
            <a:extLst>
              <a:ext uri="{FF2B5EF4-FFF2-40B4-BE49-F238E27FC236}">
                <a16:creationId xmlns:a16="http://schemas.microsoft.com/office/drawing/2014/main" id="{52AE56E0-B02E-0F5E-803B-0BC4A2705D54}"/>
              </a:ext>
            </a:extLst>
          </p:cNvPr>
          <p:cNvSpPr txBox="1"/>
          <p:nvPr/>
        </p:nvSpPr>
        <p:spPr>
          <a:xfrm>
            <a:off x="352161" y="1062158"/>
            <a:ext cx="10741019" cy="3785652"/>
          </a:xfrm>
          <a:prstGeom prst="rect">
            <a:avLst/>
          </a:prstGeom>
          <a:noFill/>
        </p:spPr>
        <p:txBody>
          <a:bodyPr wrap="square" lIns="91440" tIns="45720" rIns="91440" bIns="45720" anchor="t">
            <a:spAutoFit/>
          </a:bodyPr>
          <a:lstStyle/>
          <a:p>
            <a:r>
              <a:rPr lang="en-GB" sz="2400" b="1" i="1">
                <a:solidFill>
                  <a:srgbClr val="3F3F3F"/>
                </a:solidFill>
                <a:effectLst/>
                <a:latin typeface="hero-new"/>
              </a:rPr>
              <a:t>Autistic young people often show signs of being </a:t>
            </a:r>
            <a:r>
              <a:rPr lang="en-GB" sz="2400" b="1" i="1" dirty="0">
                <a:solidFill>
                  <a:srgbClr val="3F3F3F"/>
                </a:solidFill>
                <a:latin typeface="hero-new"/>
              </a:rPr>
              <a:t>uncertain about change</a:t>
            </a:r>
            <a:r>
              <a:rPr lang="en-GB" sz="2400" b="1" i="1">
                <a:solidFill>
                  <a:srgbClr val="3F3F3F"/>
                </a:solidFill>
                <a:effectLst/>
                <a:latin typeface="hero-new"/>
              </a:rPr>
              <a:t>.</a:t>
            </a:r>
            <a:r>
              <a:rPr lang="en-GB" sz="2400" b="1" i="1" dirty="0">
                <a:solidFill>
                  <a:srgbClr val="3F3F3F"/>
                </a:solidFill>
                <a:latin typeface="hero-new"/>
              </a:rPr>
              <a:t> </a:t>
            </a:r>
            <a:endParaRPr lang="en-GB" sz="2400" b="1" i="1" dirty="0">
              <a:solidFill>
                <a:srgbClr val="3F3F3F"/>
              </a:solidFill>
              <a:effectLst/>
              <a:latin typeface="hero-new"/>
            </a:endParaRPr>
          </a:p>
          <a:p>
            <a:pPr algn="l"/>
            <a:endParaRPr lang="en-GB" sz="2400" b="1" i="1">
              <a:solidFill>
                <a:srgbClr val="3F3F3F"/>
              </a:solidFill>
              <a:latin typeface="hero-new"/>
            </a:endParaRPr>
          </a:p>
          <a:p>
            <a:r>
              <a:rPr lang="en-GB" sz="2400" b="1" i="1">
                <a:solidFill>
                  <a:srgbClr val="3F3F3F"/>
                </a:solidFill>
                <a:effectLst/>
                <a:latin typeface="hero-new"/>
              </a:rPr>
              <a:t>They process the world by details rather than context. </a:t>
            </a:r>
            <a:r>
              <a:rPr lang="en-GB" sz="2400" b="1" i="1">
                <a:solidFill>
                  <a:srgbClr val="3F3F3F"/>
                </a:solidFill>
                <a:latin typeface="hero-new"/>
              </a:rPr>
              <a:t>When one detail has changed the situation is different and they now need to become comfortable with the new situation.</a:t>
            </a:r>
            <a:r>
              <a:rPr lang="en-GB" sz="2400" b="1" i="1" dirty="0">
                <a:solidFill>
                  <a:srgbClr val="3F3F3F"/>
                </a:solidFill>
                <a:latin typeface="hero-new"/>
              </a:rPr>
              <a:t> </a:t>
            </a:r>
            <a:endParaRPr lang="en-GB" sz="2400" b="1" i="1" dirty="0">
              <a:solidFill>
                <a:srgbClr val="3F3F3F"/>
              </a:solidFill>
              <a:effectLst/>
              <a:latin typeface="hero-new"/>
            </a:endParaRPr>
          </a:p>
          <a:p>
            <a:pPr algn="l"/>
            <a:endParaRPr lang="en-GB" sz="2400" b="1" i="1">
              <a:solidFill>
                <a:srgbClr val="3F3F3F"/>
              </a:solidFill>
              <a:latin typeface="hero-new"/>
            </a:endParaRPr>
          </a:p>
          <a:p>
            <a:pPr algn="l"/>
            <a:r>
              <a:rPr lang="en-GB" sz="2400" b="1" i="1">
                <a:solidFill>
                  <a:srgbClr val="3F3F3F"/>
                </a:solidFill>
                <a:effectLst/>
                <a:latin typeface="hero-new"/>
              </a:rPr>
              <a:t>Autistic people have an intolerance to uncertainty and when things change or don't go the way that they were supposed to or are expected to young people can become highly anxious.</a:t>
            </a:r>
            <a:endParaRPr lang="en-US" sz="2400" b="1" i="1">
              <a:solidFill>
                <a:srgbClr val="3F3F3F"/>
              </a:solidFill>
              <a:effectLst/>
              <a:latin typeface="hero-new"/>
            </a:endParaRPr>
          </a:p>
          <a:p>
            <a:pPr algn="l"/>
            <a:endParaRPr lang="en-US" sz="2400" b="1" i="1">
              <a:solidFill>
                <a:srgbClr val="3F3F3F"/>
              </a:solidFill>
              <a:latin typeface="hero-new"/>
            </a:endParaRPr>
          </a:p>
        </p:txBody>
      </p:sp>
      <p:pic>
        <p:nvPicPr>
          <p:cNvPr id="20" name="Picture 19" descr="Overwhelmed By Change? Treat Uncertainty As The New Normal">
            <a:extLst>
              <a:ext uri="{FF2B5EF4-FFF2-40B4-BE49-F238E27FC236}">
                <a16:creationId xmlns:a16="http://schemas.microsoft.com/office/drawing/2014/main" id="{2BF1F504-8D08-BDAC-C042-DC57D2CAF2AE}"/>
              </a:ext>
            </a:extLst>
          </p:cNvPr>
          <p:cNvPicPr>
            <a:picLocks noChangeAspect="1"/>
          </p:cNvPicPr>
          <p:nvPr/>
        </p:nvPicPr>
        <p:blipFill>
          <a:blip r:embed="rId4"/>
          <a:stretch>
            <a:fillRect/>
          </a:stretch>
        </p:blipFill>
        <p:spPr>
          <a:xfrm>
            <a:off x="4613450" y="4256971"/>
            <a:ext cx="3162652" cy="2457449"/>
          </a:xfrm>
          <a:prstGeom prst="rect">
            <a:avLst/>
          </a:prstGeom>
        </p:spPr>
      </p:pic>
    </p:spTree>
    <p:extLst>
      <p:ext uri="{BB962C8B-B14F-4D97-AF65-F5344CB8AC3E}">
        <p14:creationId xmlns:p14="http://schemas.microsoft.com/office/powerpoint/2010/main" val="275182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216895"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Rigidity – </a:t>
            </a:r>
            <a:r>
              <a:rPr lang="en-GB" sz="2800" b="1" i="1">
                <a:solidFill>
                  <a:srgbClr val="3F3F3F"/>
                </a:solidFill>
                <a:effectLst/>
                <a:latin typeface="hero-new"/>
              </a:rPr>
              <a:t>Intolerance to Uncertainty</a:t>
            </a:r>
            <a:endParaRPr lang="en-US" b="0" i="1">
              <a:solidFill>
                <a:srgbClr val="3F3F3F"/>
              </a:solidFill>
              <a:effectLst/>
              <a:latin typeface="hero-new"/>
            </a:endParaRPr>
          </a:p>
        </p:txBody>
      </p:sp>
      <p:pic>
        <p:nvPicPr>
          <p:cNvPr id="80" name="Picture 79" descr="Doodle Confusion Person Concept Graphic by GwensGraphicstudio · Creative  Fabrica">
            <a:extLst>
              <a:ext uri="{FF2B5EF4-FFF2-40B4-BE49-F238E27FC236}">
                <a16:creationId xmlns:a16="http://schemas.microsoft.com/office/drawing/2014/main" id="{24CD26BC-52F8-1794-BC74-5E374C4FB226}"/>
              </a:ext>
            </a:extLst>
          </p:cNvPr>
          <p:cNvPicPr>
            <a:picLocks noChangeAspect="1"/>
          </p:cNvPicPr>
          <p:nvPr/>
        </p:nvPicPr>
        <p:blipFill rotWithShape="1">
          <a:blip r:embed="rId4"/>
          <a:srcRect l="14016" r="14588"/>
          <a:stretch/>
        </p:blipFill>
        <p:spPr>
          <a:xfrm>
            <a:off x="10040470" y="4067185"/>
            <a:ext cx="2091765" cy="2646185"/>
          </a:xfrm>
          <a:prstGeom prst="rect">
            <a:avLst/>
          </a:prstGeom>
        </p:spPr>
      </p:pic>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251094178"/>
              </p:ext>
            </p:extLst>
          </p:nvPr>
        </p:nvGraphicFramePr>
        <p:xfrm>
          <a:off x="261111" y="819650"/>
          <a:ext cx="9537132" cy="5786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4556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721201"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Rigidity – </a:t>
            </a:r>
            <a:r>
              <a:rPr lang="en-GB" sz="3200" b="1" i="0">
                <a:solidFill>
                  <a:srgbClr val="3F3F3F"/>
                </a:solidFill>
                <a:effectLst/>
                <a:latin typeface="hero-new"/>
              </a:rPr>
              <a:t>How to spot a Young Person is Struggling.</a:t>
            </a:r>
            <a:endParaRPr lang="en-US" b="0" i="0">
              <a:solidFill>
                <a:srgbClr val="3F3F3F"/>
              </a:solidFill>
              <a:effectLst/>
              <a:latin typeface="hero-new"/>
            </a:endParaRPr>
          </a:p>
        </p:txBody>
      </p:sp>
      <p:graphicFrame>
        <p:nvGraphicFramePr>
          <p:cNvPr id="8" name="Diagram 7">
            <a:extLst>
              <a:ext uri="{FF2B5EF4-FFF2-40B4-BE49-F238E27FC236}">
                <a16:creationId xmlns:a16="http://schemas.microsoft.com/office/drawing/2014/main" id="{44A47E58-4554-8757-C2B5-62752EAFF285}"/>
              </a:ext>
            </a:extLst>
          </p:cNvPr>
          <p:cNvGraphicFramePr/>
          <p:nvPr>
            <p:extLst>
              <p:ext uri="{D42A27DB-BD31-4B8C-83A1-F6EECF244321}">
                <p14:modId xmlns:p14="http://schemas.microsoft.com/office/powerpoint/2010/main" val="567707192"/>
              </p:ext>
            </p:extLst>
          </p:nvPr>
        </p:nvGraphicFramePr>
        <p:xfrm>
          <a:off x="6145876" y="923699"/>
          <a:ext cx="5792225" cy="5676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graphicFrame>
        <p:nvGraphicFramePr>
          <p:cNvPr id="2" name="Diagram 1">
            <a:extLst>
              <a:ext uri="{FF2B5EF4-FFF2-40B4-BE49-F238E27FC236}">
                <a16:creationId xmlns:a16="http://schemas.microsoft.com/office/drawing/2014/main" id="{DC6A2C25-B806-F133-279E-B4D5B4BC6933}"/>
              </a:ext>
            </a:extLst>
          </p:cNvPr>
          <p:cNvGraphicFramePr/>
          <p:nvPr>
            <p:extLst>
              <p:ext uri="{D42A27DB-BD31-4B8C-83A1-F6EECF244321}">
                <p14:modId xmlns:p14="http://schemas.microsoft.com/office/powerpoint/2010/main" val="3161114590"/>
              </p:ext>
            </p:extLst>
          </p:nvPr>
        </p:nvGraphicFramePr>
        <p:xfrm>
          <a:off x="253899" y="1255195"/>
          <a:ext cx="5703383" cy="50313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6" name="Graphic 25" descr="Magnifying glass with solid fill">
            <a:extLst>
              <a:ext uri="{FF2B5EF4-FFF2-40B4-BE49-F238E27FC236}">
                <a16:creationId xmlns:a16="http://schemas.microsoft.com/office/drawing/2014/main" id="{C9063F9C-8A6D-D331-441F-F2F238CCEE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75856" y="4608689"/>
            <a:ext cx="1718733" cy="1718733"/>
          </a:xfrm>
          <a:prstGeom prst="rect">
            <a:avLst/>
          </a:prstGeom>
        </p:spPr>
      </p:pic>
    </p:spTree>
    <p:extLst>
      <p:ext uri="{BB962C8B-B14F-4D97-AF65-F5344CB8AC3E}">
        <p14:creationId xmlns:p14="http://schemas.microsoft.com/office/powerpoint/2010/main" val="3659160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8817884" cy="646331"/>
          </a:xfrm>
          <a:prstGeom prst="rect">
            <a:avLst/>
          </a:prstGeom>
          <a:noFill/>
        </p:spPr>
        <p:txBody>
          <a:bodyPr wrap="square" lIns="91440" tIns="45720" rIns="91440" bIns="45720" rtlCol="0" anchor="t">
            <a:spAutoFit/>
          </a:bodyPr>
          <a:lstStyle/>
          <a:p>
            <a:r>
              <a:rPr lang="en-GB" b="1" dirty="0">
                <a:solidFill>
                  <a:srgbClr val="3F3F3F"/>
                </a:solidFill>
                <a:latin typeface="hero-new"/>
              </a:rPr>
              <a:t> </a:t>
            </a:r>
            <a:r>
              <a:rPr lang="en-GB" sz="3600" b="1" i="0">
                <a:solidFill>
                  <a:srgbClr val="3F3F3F"/>
                </a:solidFill>
                <a:effectLst/>
                <a:latin typeface="hero-new"/>
              </a:rPr>
              <a:t>Rigidity – </a:t>
            </a:r>
            <a:r>
              <a:rPr lang="en-GB" sz="2800" b="1" i="0" dirty="0">
                <a:solidFill>
                  <a:srgbClr val="3F3F3F"/>
                </a:solidFill>
                <a:effectLst/>
                <a:latin typeface="hero-new"/>
              </a:rPr>
              <a:t>Strategies To Support Young People</a:t>
            </a:r>
            <a:endParaRPr lang="en-US"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2929134421"/>
              </p:ext>
            </p:extLst>
          </p:nvPr>
        </p:nvGraphicFramePr>
        <p:xfrm>
          <a:off x="469408" y="1328745"/>
          <a:ext cx="10206139" cy="5352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pic>
        <p:nvPicPr>
          <p:cNvPr id="37" name="Picture 36" descr="Peer Support - Family Care Centre">
            <a:extLst>
              <a:ext uri="{FF2B5EF4-FFF2-40B4-BE49-F238E27FC236}">
                <a16:creationId xmlns:a16="http://schemas.microsoft.com/office/drawing/2014/main" id="{9D0AEB85-EF77-9D94-F9B8-EA0AE76259E4}"/>
              </a:ext>
            </a:extLst>
          </p:cNvPr>
          <p:cNvPicPr>
            <a:picLocks noChangeAspect="1"/>
          </p:cNvPicPr>
          <p:nvPr/>
        </p:nvPicPr>
        <p:blipFill>
          <a:blip r:embed="rId9"/>
          <a:stretch>
            <a:fillRect/>
          </a:stretch>
        </p:blipFill>
        <p:spPr>
          <a:xfrm>
            <a:off x="10414176" y="5262739"/>
            <a:ext cx="1784703" cy="1595967"/>
          </a:xfrm>
          <a:prstGeom prst="rect">
            <a:avLst/>
          </a:prstGeom>
        </p:spPr>
      </p:pic>
    </p:spTree>
    <p:extLst>
      <p:ext uri="{BB962C8B-B14F-4D97-AF65-F5344CB8AC3E}">
        <p14:creationId xmlns:p14="http://schemas.microsoft.com/office/powerpoint/2010/main" val="1272854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Sensory Sensitivities</a:t>
            </a:r>
            <a:endParaRPr lang="en-US" b="0" i="0">
              <a:solidFill>
                <a:srgbClr val="3F3F3F"/>
              </a:solidFill>
              <a:effectLst/>
              <a:latin typeface="hero-new"/>
            </a:endParaRPr>
          </a:p>
        </p:txBody>
      </p:sp>
      <p:sp>
        <p:nvSpPr>
          <p:cNvPr id="12" name="TextBox 11">
            <a:extLst>
              <a:ext uri="{FF2B5EF4-FFF2-40B4-BE49-F238E27FC236}">
                <a16:creationId xmlns:a16="http://schemas.microsoft.com/office/drawing/2014/main" id="{52AE56E0-B02E-0F5E-803B-0BC4A2705D54}"/>
              </a:ext>
            </a:extLst>
          </p:cNvPr>
          <p:cNvSpPr txBox="1"/>
          <p:nvPr/>
        </p:nvSpPr>
        <p:spPr>
          <a:xfrm>
            <a:off x="359809" y="1332921"/>
            <a:ext cx="7395535" cy="4893647"/>
          </a:xfrm>
          <a:prstGeom prst="rect">
            <a:avLst/>
          </a:prstGeom>
          <a:noFill/>
        </p:spPr>
        <p:txBody>
          <a:bodyPr wrap="square" lIns="91440" tIns="45720" rIns="91440" bIns="45720" anchor="t">
            <a:spAutoFit/>
          </a:bodyPr>
          <a:lstStyle/>
          <a:p>
            <a:r>
              <a:rPr lang="en-GB" sz="2400" b="1" i="1">
                <a:solidFill>
                  <a:srgbClr val="3F3F3F"/>
                </a:solidFill>
                <a:latin typeface="hero-new"/>
              </a:rPr>
              <a:t>Autistic children sometimes</a:t>
            </a:r>
            <a:r>
              <a:rPr lang="en-GB" sz="2400" b="1" i="1">
                <a:solidFill>
                  <a:srgbClr val="3F3F3F"/>
                </a:solidFill>
                <a:effectLst/>
                <a:latin typeface="hero-new"/>
              </a:rPr>
              <a:t> have </a:t>
            </a:r>
            <a:r>
              <a:rPr lang="en-GB" sz="2400" b="1" i="1">
                <a:solidFill>
                  <a:srgbClr val="3F3F3F"/>
                </a:solidFill>
                <a:latin typeface="hero-new"/>
              </a:rPr>
              <a:t>difficulties </a:t>
            </a:r>
            <a:r>
              <a:rPr lang="en-GB" sz="2400" b="1" i="1">
                <a:solidFill>
                  <a:srgbClr val="3F3F3F"/>
                </a:solidFill>
                <a:effectLst/>
                <a:latin typeface="hero-new"/>
              </a:rPr>
              <a:t>with regulating sensory information.</a:t>
            </a:r>
            <a:r>
              <a:rPr lang="en-GB" sz="2400" b="1" i="1" dirty="0">
                <a:solidFill>
                  <a:srgbClr val="3F3F3F"/>
                </a:solidFill>
                <a:latin typeface="hero-new"/>
              </a:rPr>
              <a:t> </a:t>
            </a:r>
            <a:endParaRPr lang="en-GB" sz="2400" b="1" i="1" dirty="0">
              <a:solidFill>
                <a:srgbClr val="3F3F3F"/>
              </a:solidFill>
              <a:effectLst/>
              <a:latin typeface="hero-new"/>
            </a:endParaRPr>
          </a:p>
          <a:p>
            <a:pPr algn="l"/>
            <a:endParaRPr lang="en-GB" sz="2400" b="1" i="1">
              <a:solidFill>
                <a:srgbClr val="3F3F3F"/>
              </a:solidFill>
              <a:latin typeface="hero-new"/>
            </a:endParaRPr>
          </a:p>
          <a:p>
            <a:pPr algn="l"/>
            <a:r>
              <a:rPr lang="en-GB" sz="2400" b="1" i="1">
                <a:solidFill>
                  <a:srgbClr val="3F3F3F"/>
                </a:solidFill>
                <a:effectLst/>
                <a:latin typeface="hero-new"/>
              </a:rPr>
              <a:t>Some sensations don't get filtered or processed by the brain effectively. </a:t>
            </a:r>
          </a:p>
          <a:p>
            <a:pPr algn="l"/>
            <a:endParaRPr lang="en-GB" sz="2400" b="1" i="1">
              <a:solidFill>
                <a:srgbClr val="3F3F3F"/>
              </a:solidFill>
              <a:latin typeface="hero-new"/>
            </a:endParaRPr>
          </a:p>
          <a:p>
            <a:r>
              <a:rPr lang="en-GB" sz="2400" b="1" i="1">
                <a:solidFill>
                  <a:srgbClr val="3F3F3F"/>
                </a:solidFill>
                <a:latin typeface="hero-new"/>
              </a:rPr>
              <a:t>B</a:t>
            </a:r>
            <a:r>
              <a:rPr lang="en-GB" sz="2400" b="1" i="1">
                <a:solidFill>
                  <a:srgbClr val="3F3F3F"/>
                </a:solidFill>
                <a:effectLst/>
                <a:latin typeface="hero-new"/>
              </a:rPr>
              <a:t>ecause of this, sensations that wouldn't bother most children may seem extremely harsh or even painful to </a:t>
            </a:r>
            <a:r>
              <a:rPr lang="en-GB" sz="2400" b="1" i="1">
                <a:solidFill>
                  <a:srgbClr val="3F3F3F"/>
                </a:solidFill>
                <a:latin typeface="hero-new"/>
              </a:rPr>
              <a:t>an autistic</a:t>
            </a:r>
            <a:r>
              <a:rPr lang="en-GB" sz="2400" b="1" i="1">
                <a:solidFill>
                  <a:srgbClr val="3F3F3F"/>
                </a:solidFill>
                <a:effectLst/>
                <a:latin typeface="hero-new"/>
              </a:rPr>
              <a:t> child.</a:t>
            </a:r>
            <a:r>
              <a:rPr lang="en-GB" sz="2400" b="1" i="1">
                <a:solidFill>
                  <a:srgbClr val="3F3F3F"/>
                </a:solidFill>
                <a:latin typeface="hero-new"/>
              </a:rPr>
              <a:t> </a:t>
            </a:r>
            <a:endParaRPr lang="en-GB" sz="2400" b="1" i="1">
              <a:solidFill>
                <a:srgbClr val="3F3F3F"/>
              </a:solidFill>
              <a:effectLst/>
              <a:latin typeface="hero-new"/>
            </a:endParaRPr>
          </a:p>
          <a:p>
            <a:pPr algn="l"/>
            <a:endParaRPr lang="en-GB" sz="2400" b="1" i="1">
              <a:solidFill>
                <a:srgbClr val="3F3F3F"/>
              </a:solidFill>
              <a:latin typeface="hero-new"/>
            </a:endParaRPr>
          </a:p>
          <a:p>
            <a:pPr algn="l"/>
            <a:r>
              <a:rPr lang="en-GB" sz="2400" b="1" i="1">
                <a:solidFill>
                  <a:srgbClr val="3F3F3F"/>
                </a:solidFill>
                <a:effectLst/>
                <a:latin typeface="hero-new"/>
              </a:rPr>
              <a:t>Children with sensory sensitivities have no choice in how sensations are processed.</a:t>
            </a:r>
            <a:endParaRPr lang="en-US" sz="2400" b="1" i="1">
              <a:solidFill>
                <a:srgbClr val="3F3F3F"/>
              </a:solidFill>
              <a:effectLst/>
              <a:latin typeface="hero-new"/>
            </a:endParaRPr>
          </a:p>
          <a:p>
            <a:pPr algn="l"/>
            <a:endParaRPr lang="en-US" sz="2400" b="1" i="1">
              <a:solidFill>
                <a:srgbClr val="3F3F3F"/>
              </a:solidFill>
              <a:latin typeface="hero-new"/>
            </a:endParaRPr>
          </a:p>
        </p:txBody>
      </p:sp>
      <p:pic>
        <p:nvPicPr>
          <p:cNvPr id="31" name="Picture 30" descr="How to deal with feeling overwhelmed - Counselling Directory">
            <a:extLst>
              <a:ext uri="{FF2B5EF4-FFF2-40B4-BE49-F238E27FC236}">
                <a16:creationId xmlns:a16="http://schemas.microsoft.com/office/drawing/2014/main" id="{F9DD8027-0B6D-A51F-A4AB-5FD9FF20505F}"/>
              </a:ext>
            </a:extLst>
          </p:cNvPr>
          <p:cNvPicPr>
            <a:picLocks noChangeAspect="1"/>
          </p:cNvPicPr>
          <p:nvPr/>
        </p:nvPicPr>
        <p:blipFill>
          <a:blip r:embed="rId4"/>
          <a:stretch>
            <a:fillRect/>
          </a:stretch>
        </p:blipFill>
        <p:spPr>
          <a:xfrm>
            <a:off x="7958314" y="2463800"/>
            <a:ext cx="4121149" cy="2537177"/>
          </a:xfrm>
          <a:prstGeom prst="rect">
            <a:avLst/>
          </a:prstGeom>
        </p:spPr>
      </p:pic>
    </p:spTree>
    <p:extLst>
      <p:ext uri="{BB962C8B-B14F-4D97-AF65-F5344CB8AC3E}">
        <p14:creationId xmlns:p14="http://schemas.microsoft.com/office/powerpoint/2010/main" val="3634318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Sensory Sensitivities</a:t>
            </a:r>
            <a:endParaRPr lang="en-US" b="0" i="0">
              <a:solidFill>
                <a:srgbClr val="3F3F3F"/>
              </a:solidFill>
              <a:effectLst/>
              <a:latin typeface="hero-new"/>
            </a:endParaRPr>
          </a:p>
        </p:txBody>
      </p:sp>
      <p:pic>
        <p:nvPicPr>
          <p:cNvPr id="18" name="Picture 17" descr="WHAT ARE THE 5 SENSES OF THE BODY EXPLAINED WITH FUNCTIONS">
            <a:extLst>
              <a:ext uri="{FF2B5EF4-FFF2-40B4-BE49-F238E27FC236}">
                <a16:creationId xmlns:a16="http://schemas.microsoft.com/office/drawing/2014/main" id="{50B8B00A-BE40-8A5B-E335-3FCBC4B0B5FC}"/>
              </a:ext>
            </a:extLst>
          </p:cNvPr>
          <p:cNvPicPr>
            <a:picLocks noChangeAspect="1"/>
          </p:cNvPicPr>
          <p:nvPr/>
        </p:nvPicPr>
        <p:blipFill rotWithShape="1">
          <a:blip r:embed="rId4"/>
          <a:srcRect r="257" b="41553"/>
          <a:stretch/>
        </p:blipFill>
        <p:spPr>
          <a:xfrm>
            <a:off x="2748252" y="923699"/>
            <a:ext cx="5875179" cy="1285090"/>
          </a:xfrm>
          <a:prstGeom prst="rect">
            <a:avLst/>
          </a:prstGeom>
        </p:spPr>
      </p:pic>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1146422199"/>
              </p:ext>
            </p:extLst>
          </p:nvPr>
        </p:nvGraphicFramePr>
        <p:xfrm>
          <a:off x="176444" y="1272633"/>
          <a:ext cx="11018796" cy="6378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280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7612994"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Sensory Sensitivities continued…</a:t>
            </a:r>
            <a:endParaRPr lang="en-US"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145715338"/>
              </p:ext>
            </p:extLst>
          </p:nvPr>
        </p:nvGraphicFramePr>
        <p:xfrm>
          <a:off x="220821" y="913991"/>
          <a:ext cx="10127005" cy="57597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7" name="Picture 76" descr="Brain process - Free arrows icons">
            <a:extLst>
              <a:ext uri="{FF2B5EF4-FFF2-40B4-BE49-F238E27FC236}">
                <a16:creationId xmlns:a16="http://schemas.microsoft.com/office/drawing/2014/main" id="{05C4AD8C-EC11-D9DC-C845-8FE18BDAA663}"/>
              </a:ext>
            </a:extLst>
          </p:cNvPr>
          <p:cNvPicPr>
            <a:picLocks noChangeAspect="1"/>
          </p:cNvPicPr>
          <p:nvPr/>
        </p:nvPicPr>
        <p:blipFill>
          <a:blip r:embed="rId9"/>
          <a:stretch>
            <a:fillRect/>
          </a:stretch>
        </p:blipFill>
        <p:spPr>
          <a:xfrm>
            <a:off x="10474678" y="5077178"/>
            <a:ext cx="1600200" cy="1600200"/>
          </a:xfrm>
          <a:prstGeom prst="rect">
            <a:avLst/>
          </a:prstGeom>
        </p:spPr>
      </p:pic>
    </p:spTree>
    <p:extLst>
      <p:ext uri="{BB962C8B-B14F-4D97-AF65-F5344CB8AC3E}">
        <p14:creationId xmlns:p14="http://schemas.microsoft.com/office/powerpoint/2010/main" val="3169390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0" y="131628"/>
            <a:ext cx="1020613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Sensory Sensitivities – </a:t>
            </a:r>
            <a:r>
              <a:rPr lang="en-GB" sz="2400" b="1" i="0">
                <a:solidFill>
                  <a:srgbClr val="3F3F3F"/>
                </a:solidFill>
                <a:effectLst/>
                <a:latin typeface="hero-new"/>
              </a:rPr>
              <a:t>The Sensory Comfort Zone</a:t>
            </a:r>
            <a:endParaRPr lang="en-US" b="0" i="0">
              <a:solidFill>
                <a:srgbClr val="3F3F3F"/>
              </a:solidFill>
              <a:effectLst/>
              <a:latin typeface="hero-new"/>
            </a:endParaRPr>
          </a:p>
        </p:txBody>
      </p:sp>
      <p:sp>
        <p:nvSpPr>
          <p:cNvPr id="3" name="TextBox 2">
            <a:extLst>
              <a:ext uri="{FF2B5EF4-FFF2-40B4-BE49-F238E27FC236}">
                <a16:creationId xmlns:a16="http://schemas.microsoft.com/office/drawing/2014/main" id="{68681D51-3AB0-A842-D602-2F8CD6A01F6C}"/>
              </a:ext>
            </a:extLst>
          </p:cNvPr>
          <p:cNvSpPr txBox="1"/>
          <p:nvPr/>
        </p:nvSpPr>
        <p:spPr>
          <a:xfrm>
            <a:off x="166057" y="1330694"/>
            <a:ext cx="11789142" cy="830997"/>
          </a:xfrm>
          <a:prstGeom prst="rect">
            <a:avLst/>
          </a:prstGeom>
          <a:noFill/>
        </p:spPr>
        <p:txBody>
          <a:bodyPr wrap="square">
            <a:spAutoFit/>
          </a:bodyPr>
          <a:lstStyle/>
          <a:p>
            <a:pPr algn="l"/>
            <a:r>
              <a:rPr lang="en-GB" sz="2400" b="1" i="1">
                <a:solidFill>
                  <a:srgbClr val="3F3F3F"/>
                </a:solidFill>
                <a:effectLst/>
                <a:latin typeface="hero-new"/>
              </a:rPr>
              <a:t>Everyone has a range of sensory input that we can tolerate and function well in. </a:t>
            </a:r>
          </a:p>
          <a:p>
            <a:pPr algn="l"/>
            <a:r>
              <a:rPr lang="en-GB" sz="2400" b="1" i="1">
                <a:solidFill>
                  <a:srgbClr val="3F3F3F"/>
                </a:solidFill>
                <a:latin typeface="hero-new"/>
              </a:rPr>
              <a:t>This is our “sensory comfort zone”</a:t>
            </a:r>
            <a:endParaRPr lang="en-US" sz="2400" b="1" i="1">
              <a:solidFill>
                <a:srgbClr val="3F3F3F"/>
              </a:solidFill>
              <a:effectLst/>
              <a:latin typeface="hero-new"/>
            </a:endParaRPr>
          </a:p>
        </p:txBody>
      </p:sp>
      <p:graphicFrame>
        <p:nvGraphicFramePr>
          <p:cNvPr id="6" name="Table 7">
            <a:extLst>
              <a:ext uri="{FF2B5EF4-FFF2-40B4-BE49-F238E27FC236}">
                <a16:creationId xmlns:a16="http://schemas.microsoft.com/office/drawing/2014/main" id="{5A5DD164-CAF4-4BCA-AEF3-CF9EB9E12D17}"/>
              </a:ext>
            </a:extLst>
          </p:cNvPr>
          <p:cNvGraphicFramePr>
            <a:graphicFrameLocks noGrp="1"/>
          </p:cNvGraphicFramePr>
          <p:nvPr>
            <p:extLst>
              <p:ext uri="{D42A27DB-BD31-4B8C-83A1-F6EECF244321}">
                <p14:modId xmlns:p14="http://schemas.microsoft.com/office/powerpoint/2010/main" val="2064824034"/>
              </p:ext>
            </p:extLst>
          </p:nvPr>
        </p:nvGraphicFramePr>
        <p:xfrm>
          <a:off x="220820" y="2820550"/>
          <a:ext cx="11677935" cy="1587855"/>
        </p:xfrm>
        <a:graphic>
          <a:graphicData uri="http://schemas.openxmlformats.org/drawingml/2006/table">
            <a:tbl>
              <a:tblPr firstRow="1" bandRow="1">
                <a:tableStyleId>{93296810-A885-4BE3-A3E7-6D5BEEA58F35}</a:tableStyleId>
              </a:tblPr>
              <a:tblGrid>
                <a:gridCol w="2677237">
                  <a:extLst>
                    <a:ext uri="{9D8B030D-6E8A-4147-A177-3AD203B41FA5}">
                      <a16:colId xmlns:a16="http://schemas.microsoft.com/office/drawing/2014/main" val="1813796877"/>
                    </a:ext>
                  </a:extLst>
                </a:gridCol>
                <a:gridCol w="6284794">
                  <a:extLst>
                    <a:ext uri="{9D8B030D-6E8A-4147-A177-3AD203B41FA5}">
                      <a16:colId xmlns:a16="http://schemas.microsoft.com/office/drawing/2014/main" val="3897521913"/>
                    </a:ext>
                  </a:extLst>
                </a:gridCol>
                <a:gridCol w="2715904">
                  <a:extLst>
                    <a:ext uri="{9D8B030D-6E8A-4147-A177-3AD203B41FA5}">
                      <a16:colId xmlns:a16="http://schemas.microsoft.com/office/drawing/2014/main" val="4172082154"/>
                    </a:ext>
                  </a:extLst>
                </a:gridCol>
              </a:tblGrid>
              <a:tr h="370840">
                <a:tc gridSpan="3">
                  <a:txBody>
                    <a:bodyPr/>
                    <a:lstStyle/>
                    <a:p>
                      <a:pPr algn="ctr"/>
                      <a:r>
                        <a:rPr lang="en-GB" sz="2000"/>
                        <a:t>Neurotypical Child</a:t>
                      </a:r>
                      <a:endParaRPr lang="en-GB" sz="2000">
                        <a:latin typeface="hero-new"/>
                      </a:endParaRPr>
                    </a:p>
                  </a:txBody>
                  <a:tcPr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0004375"/>
                  </a:ext>
                </a:extLst>
              </a:tr>
              <a:tr h="1191615">
                <a:tc>
                  <a:txBody>
                    <a:bodyPr/>
                    <a:lstStyle/>
                    <a:p>
                      <a:pPr algn="ctr"/>
                      <a:r>
                        <a:rPr lang="en-GB" sz="2000"/>
                        <a:t>UNDER-STIMULATED</a:t>
                      </a:r>
                      <a:endParaRPr lang="en-GB" sz="2000">
                        <a:latin typeface="hero-new"/>
                      </a:endParaRPr>
                    </a:p>
                  </a:txBody>
                  <a:tcPr anchor="ctr"/>
                </a:tc>
                <a:tc>
                  <a:txBody>
                    <a:bodyPr/>
                    <a:lstStyle/>
                    <a:p>
                      <a:pPr algn="ctr"/>
                      <a:r>
                        <a:rPr lang="en-GB" sz="2000"/>
                        <a:t>SENSORY COMFORT ZONE</a:t>
                      </a:r>
                    </a:p>
                    <a:p>
                      <a:pPr algn="ctr"/>
                      <a:r>
                        <a:rPr lang="en-GB" sz="2000"/>
                        <a:t>Comfortable in the situation, functioning well and can tolerate slight variations. </a:t>
                      </a:r>
                      <a:endParaRPr lang="en-GB" sz="2000">
                        <a:latin typeface="hero-new"/>
                      </a:endParaRPr>
                    </a:p>
                  </a:txBody>
                  <a:tcPr anchor="ctr">
                    <a:solidFill>
                      <a:schemeClr val="accent6"/>
                    </a:solidFill>
                  </a:tcPr>
                </a:tc>
                <a:tc>
                  <a:txBody>
                    <a:bodyPr/>
                    <a:lstStyle/>
                    <a:p>
                      <a:pPr algn="ctr"/>
                      <a:r>
                        <a:rPr lang="en-GB" sz="2000"/>
                        <a:t>OVERSTIMULATED</a:t>
                      </a:r>
                      <a:endParaRPr lang="en-GB" sz="2000">
                        <a:latin typeface="hero-new"/>
                      </a:endParaRPr>
                    </a:p>
                  </a:txBody>
                  <a:tcPr anchor="ctr"/>
                </a:tc>
                <a:extLst>
                  <a:ext uri="{0D108BD9-81ED-4DB2-BD59-A6C34878D82A}">
                    <a16:rowId xmlns:a16="http://schemas.microsoft.com/office/drawing/2014/main" val="383550723"/>
                  </a:ext>
                </a:extLst>
              </a:tr>
            </a:tbl>
          </a:graphicData>
        </a:graphic>
      </p:graphicFrame>
      <p:sp>
        <p:nvSpPr>
          <p:cNvPr id="8" name="TextBox 7">
            <a:extLst>
              <a:ext uri="{FF2B5EF4-FFF2-40B4-BE49-F238E27FC236}">
                <a16:creationId xmlns:a16="http://schemas.microsoft.com/office/drawing/2014/main" id="{4158FF70-D61A-6239-9653-CA1555F24DE0}"/>
              </a:ext>
            </a:extLst>
          </p:cNvPr>
          <p:cNvSpPr txBox="1"/>
          <p:nvPr/>
        </p:nvSpPr>
        <p:spPr>
          <a:xfrm>
            <a:off x="263153" y="5220426"/>
            <a:ext cx="11789142" cy="830997"/>
          </a:xfrm>
          <a:prstGeom prst="rect">
            <a:avLst/>
          </a:prstGeom>
          <a:noFill/>
        </p:spPr>
        <p:txBody>
          <a:bodyPr wrap="square" lIns="91440" tIns="45720" rIns="91440" bIns="45720" anchor="t">
            <a:spAutoFit/>
          </a:bodyPr>
          <a:lstStyle/>
          <a:p>
            <a:r>
              <a:rPr lang="en-GB" sz="2400" b="1" i="1">
                <a:solidFill>
                  <a:srgbClr val="3F3F3F"/>
                </a:solidFill>
                <a:effectLst/>
                <a:latin typeface="hero-new"/>
              </a:rPr>
              <a:t>Even when over or under stimulated a child </a:t>
            </a:r>
            <a:r>
              <a:rPr lang="en-GB" sz="2400" b="1" i="1">
                <a:solidFill>
                  <a:srgbClr val="3F3F3F"/>
                </a:solidFill>
                <a:latin typeface="hero-new"/>
              </a:rPr>
              <a:t>who is not autistic </a:t>
            </a:r>
            <a:r>
              <a:rPr lang="en-GB" sz="2400" b="1" i="1">
                <a:solidFill>
                  <a:srgbClr val="3F3F3F"/>
                </a:solidFill>
                <a:effectLst/>
                <a:latin typeface="hero-new"/>
              </a:rPr>
              <a:t>is often able to take steps to quickly get back into </a:t>
            </a:r>
            <a:r>
              <a:rPr lang="en-GB" sz="2400" b="1" i="1">
                <a:solidFill>
                  <a:srgbClr val="3F3F3F"/>
                </a:solidFill>
                <a:latin typeface="hero-new"/>
              </a:rPr>
              <a:t>their </a:t>
            </a:r>
            <a:r>
              <a:rPr lang="en-GB" sz="2400" b="1" i="1">
                <a:solidFill>
                  <a:srgbClr val="3F3F3F"/>
                </a:solidFill>
                <a:effectLst/>
                <a:latin typeface="hero-new"/>
              </a:rPr>
              <a:t>comfort zone.</a:t>
            </a:r>
            <a:r>
              <a:rPr lang="en-GB" sz="2400" b="1" i="1">
                <a:solidFill>
                  <a:srgbClr val="3F3F3F"/>
                </a:solidFill>
                <a:latin typeface="hero-new"/>
              </a:rPr>
              <a:t> </a:t>
            </a:r>
            <a:endParaRPr lang="en-US" sz="2400" b="1" i="1">
              <a:solidFill>
                <a:srgbClr val="3F3F3F"/>
              </a:solidFill>
              <a:effectLst/>
              <a:latin typeface="hero-new"/>
            </a:endParaRPr>
          </a:p>
        </p:txBody>
      </p:sp>
    </p:spTree>
    <p:extLst>
      <p:ext uri="{BB962C8B-B14F-4D97-AF65-F5344CB8AC3E}">
        <p14:creationId xmlns:p14="http://schemas.microsoft.com/office/powerpoint/2010/main" val="2917599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3" name="TextBox 2">
            <a:extLst>
              <a:ext uri="{FF2B5EF4-FFF2-40B4-BE49-F238E27FC236}">
                <a16:creationId xmlns:a16="http://schemas.microsoft.com/office/drawing/2014/main" id="{68681D51-3AB0-A842-D602-2F8CD6A01F6C}"/>
              </a:ext>
            </a:extLst>
          </p:cNvPr>
          <p:cNvSpPr txBox="1"/>
          <p:nvPr/>
        </p:nvSpPr>
        <p:spPr>
          <a:xfrm>
            <a:off x="77586" y="228902"/>
            <a:ext cx="11789142" cy="2308324"/>
          </a:xfrm>
          <a:prstGeom prst="rect">
            <a:avLst/>
          </a:prstGeom>
          <a:noFill/>
        </p:spPr>
        <p:txBody>
          <a:bodyPr wrap="square" lIns="91440" tIns="45720" rIns="91440" bIns="45720" anchor="t">
            <a:spAutoFit/>
          </a:bodyPr>
          <a:lstStyle/>
          <a:p>
            <a:r>
              <a:rPr lang="en-GB" sz="2400" b="1" i="1">
                <a:solidFill>
                  <a:srgbClr val="3F3F3F"/>
                </a:solidFill>
                <a:latin typeface="hero-new"/>
              </a:rPr>
              <a:t>For an autistic child</a:t>
            </a:r>
            <a:r>
              <a:rPr lang="en-GB" sz="2400" b="1" i="1">
                <a:solidFill>
                  <a:srgbClr val="3F3F3F"/>
                </a:solidFill>
                <a:effectLst/>
                <a:latin typeface="hero-new"/>
              </a:rPr>
              <a:t>, the sensory comfort zone tends to be quite narrow.</a:t>
            </a:r>
            <a:r>
              <a:rPr lang="en-GB" sz="2400" b="1" i="1">
                <a:solidFill>
                  <a:srgbClr val="3F3F3F"/>
                </a:solidFill>
                <a:latin typeface="hero-new"/>
              </a:rPr>
              <a:t> </a:t>
            </a:r>
            <a:endParaRPr lang="en-GB" sz="2400" b="1" i="1">
              <a:solidFill>
                <a:srgbClr val="3F3F3F"/>
              </a:solidFill>
              <a:effectLst/>
              <a:latin typeface="hero-new"/>
            </a:endParaRPr>
          </a:p>
          <a:p>
            <a:pPr algn="l"/>
            <a:r>
              <a:rPr lang="en-GB" sz="2400" b="1" i="1">
                <a:solidFill>
                  <a:srgbClr val="3F3F3F"/>
                </a:solidFill>
                <a:latin typeface="hero-new"/>
              </a:rPr>
              <a:t>Overstimulation can easily occur. </a:t>
            </a:r>
          </a:p>
          <a:p>
            <a:pPr algn="l"/>
            <a:endParaRPr lang="en-GB" sz="2400" b="1" i="1">
              <a:solidFill>
                <a:srgbClr val="3F3F3F"/>
              </a:solidFill>
              <a:effectLst/>
              <a:latin typeface="hero-new"/>
            </a:endParaRPr>
          </a:p>
          <a:p>
            <a:r>
              <a:rPr lang="en-GB" sz="2400" b="1" i="1">
                <a:solidFill>
                  <a:srgbClr val="3F3F3F"/>
                </a:solidFill>
                <a:effectLst/>
                <a:latin typeface="hero-new"/>
              </a:rPr>
              <a:t>Difficulties with attention and organisation can make it difficult for </a:t>
            </a:r>
            <a:r>
              <a:rPr lang="en-GB" sz="2400" b="1" i="1">
                <a:solidFill>
                  <a:srgbClr val="3F3F3F"/>
                </a:solidFill>
                <a:latin typeface="hero-new"/>
              </a:rPr>
              <a:t>the child </a:t>
            </a:r>
            <a:r>
              <a:rPr lang="en-GB" sz="2400" b="1" i="1">
                <a:solidFill>
                  <a:srgbClr val="3F3F3F"/>
                </a:solidFill>
                <a:effectLst/>
                <a:latin typeface="hero-new"/>
              </a:rPr>
              <a:t>to start</a:t>
            </a:r>
            <a:r>
              <a:rPr lang="en-GB" sz="2400" b="1" i="1">
                <a:solidFill>
                  <a:srgbClr val="3F3F3F"/>
                </a:solidFill>
                <a:latin typeface="hero-new"/>
              </a:rPr>
              <a:t> </a:t>
            </a:r>
            <a:r>
              <a:rPr lang="en-GB" sz="2400" b="1" i="1">
                <a:solidFill>
                  <a:srgbClr val="3F3F3F"/>
                </a:solidFill>
                <a:effectLst/>
                <a:latin typeface="hero-new"/>
              </a:rPr>
              <a:t> or stick to activities and can quickly lead to under-stimulation.</a:t>
            </a:r>
            <a:r>
              <a:rPr lang="en-GB" sz="2400" b="1" i="1">
                <a:solidFill>
                  <a:srgbClr val="3F3F3F"/>
                </a:solidFill>
                <a:latin typeface="hero-new"/>
              </a:rPr>
              <a:t> </a:t>
            </a:r>
            <a:endParaRPr lang="en-US" sz="2400" b="1" i="1">
              <a:solidFill>
                <a:srgbClr val="3F3F3F"/>
              </a:solidFill>
              <a:effectLst/>
              <a:latin typeface="hero-new"/>
            </a:endParaRPr>
          </a:p>
          <a:p>
            <a:pPr algn="l"/>
            <a:endParaRPr lang="en-US" sz="2400" b="1" i="1">
              <a:solidFill>
                <a:srgbClr val="3F3F3F"/>
              </a:solidFill>
              <a:latin typeface="hero-new"/>
            </a:endParaRPr>
          </a:p>
        </p:txBody>
      </p:sp>
      <p:sp>
        <p:nvSpPr>
          <p:cNvPr id="8" name="TextBox 7">
            <a:extLst>
              <a:ext uri="{FF2B5EF4-FFF2-40B4-BE49-F238E27FC236}">
                <a16:creationId xmlns:a16="http://schemas.microsoft.com/office/drawing/2014/main" id="{4158FF70-D61A-6239-9653-CA1555F24DE0}"/>
              </a:ext>
            </a:extLst>
          </p:cNvPr>
          <p:cNvSpPr txBox="1"/>
          <p:nvPr/>
        </p:nvSpPr>
        <p:spPr>
          <a:xfrm>
            <a:off x="689684" y="5003768"/>
            <a:ext cx="11789142" cy="1200329"/>
          </a:xfrm>
          <a:prstGeom prst="rect">
            <a:avLst/>
          </a:prstGeom>
          <a:noFill/>
        </p:spPr>
        <p:txBody>
          <a:bodyPr wrap="square" lIns="91440" tIns="45720" rIns="91440" bIns="45720" anchor="t">
            <a:spAutoFit/>
          </a:bodyPr>
          <a:lstStyle/>
          <a:p>
            <a:r>
              <a:rPr lang="en-GB" sz="2400" b="1" i="1" dirty="0">
                <a:solidFill>
                  <a:srgbClr val="3F3F3F"/>
                </a:solidFill>
                <a:effectLst/>
                <a:latin typeface="hero-new"/>
              </a:rPr>
              <a:t>When </a:t>
            </a:r>
            <a:r>
              <a:rPr lang="en-GB" sz="2400" b="1" i="1" dirty="0">
                <a:solidFill>
                  <a:srgbClr val="3F3F3F"/>
                </a:solidFill>
                <a:latin typeface="hero-new"/>
              </a:rPr>
              <a:t>an autistic child </a:t>
            </a:r>
            <a:r>
              <a:rPr lang="en-GB" sz="2400" b="1" i="1" dirty="0">
                <a:solidFill>
                  <a:srgbClr val="3F3F3F"/>
                </a:solidFill>
                <a:effectLst/>
                <a:latin typeface="hero-new"/>
              </a:rPr>
              <a:t>is</a:t>
            </a:r>
            <a:r>
              <a:rPr lang="en-GB" sz="2400" b="1" i="1" dirty="0">
                <a:solidFill>
                  <a:srgbClr val="3F3F3F"/>
                </a:solidFill>
                <a:latin typeface="hero-new"/>
              </a:rPr>
              <a:t> </a:t>
            </a:r>
            <a:r>
              <a:rPr lang="en-GB" sz="2400" b="1" i="1" dirty="0">
                <a:solidFill>
                  <a:srgbClr val="3F3F3F"/>
                </a:solidFill>
                <a:effectLst/>
                <a:latin typeface="hero-new"/>
              </a:rPr>
              <a:t>out of their sensory comfort zone, they can become quickly distressed and this can make it even more difficult to take steps to get back on track.</a:t>
            </a:r>
            <a:r>
              <a:rPr lang="en-GB" sz="2400" b="1" i="1" dirty="0">
                <a:solidFill>
                  <a:srgbClr val="3F3F3F"/>
                </a:solidFill>
                <a:latin typeface="hero-new"/>
              </a:rPr>
              <a:t> </a:t>
            </a:r>
            <a:endParaRPr lang="en-US" sz="2400" b="1" i="1" dirty="0">
              <a:solidFill>
                <a:srgbClr val="3F3F3F"/>
              </a:solidFill>
              <a:effectLst/>
              <a:latin typeface="hero-new"/>
            </a:endParaRPr>
          </a:p>
          <a:p>
            <a:pPr algn="l"/>
            <a:endParaRPr lang="en-US" sz="2400" b="1" i="1" dirty="0">
              <a:solidFill>
                <a:srgbClr val="3F3F3F"/>
              </a:solidFill>
              <a:latin typeface="hero-new"/>
            </a:endParaRPr>
          </a:p>
        </p:txBody>
      </p:sp>
      <p:graphicFrame>
        <p:nvGraphicFramePr>
          <p:cNvPr id="10" name="Table 7">
            <a:extLst>
              <a:ext uri="{FF2B5EF4-FFF2-40B4-BE49-F238E27FC236}">
                <a16:creationId xmlns:a16="http://schemas.microsoft.com/office/drawing/2014/main" id="{1732F555-13DB-9305-C406-FCADB45CA1AA}"/>
              </a:ext>
            </a:extLst>
          </p:cNvPr>
          <p:cNvGraphicFramePr>
            <a:graphicFrameLocks noGrp="1"/>
          </p:cNvGraphicFramePr>
          <p:nvPr>
            <p:extLst>
              <p:ext uri="{D42A27DB-BD31-4B8C-83A1-F6EECF244321}">
                <p14:modId xmlns:p14="http://schemas.microsoft.com/office/powerpoint/2010/main" val="1225147555"/>
              </p:ext>
            </p:extLst>
          </p:nvPr>
        </p:nvGraphicFramePr>
        <p:xfrm>
          <a:off x="141467" y="2657493"/>
          <a:ext cx="11909066" cy="1587855"/>
        </p:xfrm>
        <a:graphic>
          <a:graphicData uri="http://schemas.openxmlformats.org/drawingml/2006/table">
            <a:tbl>
              <a:tblPr firstRow="1" bandRow="1">
                <a:tableStyleId>{F5AB1C69-6EDB-4FF4-983F-18BD219EF322}</a:tableStyleId>
              </a:tblPr>
              <a:tblGrid>
                <a:gridCol w="4500000">
                  <a:extLst>
                    <a:ext uri="{9D8B030D-6E8A-4147-A177-3AD203B41FA5}">
                      <a16:colId xmlns:a16="http://schemas.microsoft.com/office/drawing/2014/main" val="1813796877"/>
                    </a:ext>
                  </a:extLst>
                </a:gridCol>
                <a:gridCol w="2909066">
                  <a:extLst>
                    <a:ext uri="{9D8B030D-6E8A-4147-A177-3AD203B41FA5}">
                      <a16:colId xmlns:a16="http://schemas.microsoft.com/office/drawing/2014/main" val="3897521913"/>
                    </a:ext>
                  </a:extLst>
                </a:gridCol>
                <a:gridCol w="4500000">
                  <a:extLst>
                    <a:ext uri="{9D8B030D-6E8A-4147-A177-3AD203B41FA5}">
                      <a16:colId xmlns:a16="http://schemas.microsoft.com/office/drawing/2014/main" val="4172082154"/>
                    </a:ext>
                  </a:extLst>
                </a:gridCol>
              </a:tblGrid>
              <a:tr h="370840">
                <a:tc gridSpan="3">
                  <a:txBody>
                    <a:bodyPr/>
                    <a:lstStyle/>
                    <a:p>
                      <a:pPr algn="ctr"/>
                      <a:r>
                        <a:rPr lang="en-GB" sz="2000"/>
                        <a:t>Autistic Child </a:t>
                      </a:r>
                      <a:endParaRPr lang="en-GB" sz="2000">
                        <a:latin typeface="hero-new"/>
                      </a:endParaRPr>
                    </a:p>
                  </a:txBody>
                  <a:tcPr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0004375"/>
                  </a:ext>
                </a:extLst>
              </a:tr>
              <a:tr h="1191615">
                <a:tc>
                  <a:txBody>
                    <a:bodyPr/>
                    <a:lstStyle/>
                    <a:p>
                      <a:pPr algn="ctr"/>
                      <a:r>
                        <a:rPr lang="en-GB" sz="2000"/>
                        <a:t>UNDER-STIMULATED</a:t>
                      </a:r>
                      <a:endParaRPr lang="en-GB" sz="2000">
                        <a:latin typeface="hero-new"/>
                      </a:endParaRPr>
                    </a:p>
                  </a:txBody>
                  <a:tcPr anchor="ctr"/>
                </a:tc>
                <a:tc>
                  <a:txBody>
                    <a:bodyPr/>
                    <a:lstStyle/>
                    <a:p>
                      <a:pPr algn="ctr"/>
                      <a:r>
                        <a:rPr lang="en-GB" sz="2000"/>
                        <a:t>SENSORY </a:t>
                      </a:r>
                    </a:p>
                    <a:p>
                      <a:pPr algn="ctr"/>
                      <a:r>
                        <a:rPr lang="en-GB" sz="2000"/>
                        <a:t>COMFORT ZONE</a:t>
                      </a:r>
                    </a:p>
                  </a:txBody>
                  <a:tcPr anchor="ctr">
                    <a:solidFill>
                      <a:schemeClr val="accent3"/>
                    </a:solidFill>
                  </a:tcPr>
                </a:tc>
                <a:tc>
                  <a:txBody>
                    <a:bodyPr/>
                    <a:lstStyle/>
                    <a:p>
                      <a:pPr algn="ctr"/>
                      <a:r>
                        <a:rPr lang="en-GB" sz="2000"/>
                        <a:t>OVERSTIMULATED</a:t>
                      </a:r>
                      <a:endParaRPr lang="en-GB" sz="2000">
                        <a:latin typeface="hero-new"/>
                      </a:endParaRPr>
                    </a:p>
                  </a:txBody>
                  <a:tcPr anchor="ctr"/>
                </a:tc>
                <a:extLst>
                  <a:ext uri="{0D108BD9-81ED-4DB2-BD59-A6C34878D82A}">
                    <a16:rowId xmlns:a16="http://schemas.microsoft.com/office/drawing/2014/main" val="383550723"/>
                  </a:ext>
                </a:extLst>
              </a:tr>
            </a:tbl>
          </a:graphicData>
        </a:graphic>
      </p:graphicFrame>
    </p:spTree>
    <p:extLst>
      <p:ext uri="{BB962C8B-B14F-4D97-AF65-F5344CB8AC3E}">
        <p14:creationId xmlns:p14="http://schemas.microsoft.com/office/powerpoint/2010/main" val="214682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56673-93CC-FBC3-249B-38BAA6B4531B}"/>
              </a:ext>
            </a:extLst>
          </p:cNvPr>
          <p:cNvPicPr>
            <a:picLocks noChangeAspect="1"/>
          </p:cNvPicPr>
          <p:nvPr/>
        </p:nvPicPr>
        <p:blipFill>
          <a:blip r:embed="rId3"/>
          <a:stretch>
            <a:fillRect/>
          </a:stretch>
        </p:blipFill>
        <p:spPr>
          <a:xfrm>
            <a:off x="0" y="0"/>
            <a:ext cx="6291223" cy="6858000"/>
          </a:xfrm>
          <a:prstGeom prst="rect">
            <a:avLst/>
          </a:prstGeom>
        </p:spPr>
      </p:pic>
      <p:sp>
        <p:nvSpPr>
          <p:cNvPr id="2" name="Title 1">
            <a:extLst>
              <a:ext uri="{FF2B5EF4-FFF2-40B4-BE49-F238E27FC236}">
                <a16:creationId xmlns:a16="http://schemas.microsoft.com/office/drawing/2014/main" id="{9A94B72F-54DD-43A2-8694-84D3D8FF83AE}"/>
              </a:ext>
            </a:extLst>
          </p:cNvPr>
          <p:cNvSpPr>
            <a:spLocks noGrp="1"/>
          </p:cNvSpPr>
          <p:nvPr>
            <p:ph type="title"/>
          </p:nvPr>
        </p:nvSpPr>
        <p:spPr>
          <a:xfrm>
            <a:off x="3314919" y="2899252"/>
            <a:ext cx="5856790" cy="1059496"/>
          </a:xfrm>
        </p:spPr>
        <p:txBody>
          <a:bodyPr>
            <a:noAutofit/>
          </a:bodyPr>
          <a:lstStyle/>
          <a:p>
            <a:pPr algn="ctr"/>
            <a:r>
              <a:rPr lang="en-GB" sz="6000"/>
              <a:t>What is Autism?</a:t>
            </a:r>
          </a:p>
        </p:txBody>
      </p:sp>
      <p:pic>
        <p:nvPicPr>
          <p:cNvPr id="3" name="Picture 2" descr="A close-up of a logo&#10;&#10;Description automatically generated">
            <a:extLst>
              <a:ext uri="{FF2B5EF4-FFF2-40B4-BE49-F238E27FC236}">
                <a16:creationId xmlns:a16="http://schemas.microsoft.com/office/drawing/2014/main" id="{C83BB2AE-5B4E-01F5-A0C4-9B7ACD7CC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354" y="5867662"/>
            <a:ext cx="1816304" cy="862294"/>
          </a:xfrm>
          <a:prstGeom prst="rect">
            <a:avLst/>
          </a:prstGeom>
        </p:spPr>
      </p:pic>
    </p:spTree>
    <p:extLst>
      <p:ext uri="{BB962C8B-B14F-4D97-AF65-F5344CB8AC3E}">
        <p14:creationId xmlns:p14="http://schemas.microsoft.com/office/powerpoint/2010/main" val="2738734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721201"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Sensory Sensitivities – </a:t>
            </a:r>
            <a:r>
              <a:rPr lang="en-GB" sz="3200" b="1" i="0">
                <a:solidFill>
                  <a:srgbClr val="3F3F3F"/>
                </a:solidFill>
                <a:effectLst/>
                <a:latin typeface="hero-new"/>
              </a:rPr>
              <a:t>How to spot them.</a:t>
            </a:r>
            <a:endParaRPr lang="en-US" b="0" i="0">
              <a:solidFill>
                <a:srgbClr val="3F3F3F"/>
              </a:solidFill>
              <a:effectLst/>
              <a:latin typeface="hero-new"/>
            </a:endParaRPr>
          </a:p>
        </p:txBody>
      </p:sp>
      <p:graphicFrame>
        <p:nvGraphicFramePr>
          <p:cNvPr id="2" name="Diagram 1">
            <a:extLst>
              <a:ext uri="{FF2B5EF4-FFF2-40B4-BE49-F238E27FC236}">
                <a16:creationId xmlns:a16="http://schemas.microsoft.com/office/drawing/2014/main" id="{DC6A2C25-B806-F133-279E-B4D5B4BC6933}"/>
              </a:ext>
            </a:extLst>
          </p:cNvPr>
          <p:cNvGraphicFramePr/>
          <p:nvPr>
            <p:extLst>
              <p:ext uri="{D42A27DB-BD31-4B8C-83A1-F6EECF244321}">
                <p14:modId xmlns:p14="http://schemas.microsoft.com/office/powerpoint/2010/main" val="1257482399"/>
              </p:ext>
            </p:extLst>
          </p:nvPr>
        </p:nvGraphicFramePr>
        <p:xfrm>
          <a:off x="253899" y="1255195"/>
          <a:ext cx="11708364" cy="5031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Graphic 29" descr="Magnifying glass with solid fill">
            <a:extLst>
              <a:ext uri="{FF2B5EF4-FFF2-40B4-BE49-F238E27FC236}">
                <a16:creationId xmlns:a16="http://schemas.microsoft.com/office/drawing/2014/main" id="{90C057EB-9311-1C84-B84A-F0EF0D9828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5856" y="4587523"/>
            <a:ext cx="1972732" cy="1972732"/>
          </a:xfrm>
          <a:prstGeom prst="rect">
            <a:avLst/>
          </a:prstGeom>
        </p:spPr>
      </p:pic>
    </p:spTree>
    <p:extLst>
      <p:ext uri="{BB962C8B-B14F-4D97-AF65-F5344CB8AC3E}">
        <p14:creationId xmlns:p14="http://schemas.microsoft.com/office/powerpoint/2010/main" val="1838266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721201"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Sensory Sensitivities – </a:t>
            </a:r>
            <a:r>
              <a:rPr lang="en-GB" sz="3200" b="1" i="0">
                <a:solidFill>
                  <a:srgbClr val="3F3F3F"/>
                </a:solidFill>
                <a:effectLst/>
                <a:latin typeface="hero-new"/>
              </a:rPr>
              <a:t>How to spot them.</a:t>
            </a:r>
            <a:endParaRPr lang="en-US" b="0" i="0">
              <a:solidFill>
                <a:srgbClr val="3F3F3F"/>
              </a:solidFill>
              <a:effectLst/>
              <a:latin typeface="hero-new"/>
            </a:endParaRPr>
          </a:p>
        </p:txBody>
      </p:sp>
      <p:graphicFrame>
        <p:nvGraphicFramePr>
          <p:cNvPr id="8" name="Diagram 7">
            <a:extLst>
              <a:ext uri="{FF2B5EF4-FFF2-40B4-BE49-F238E27FC236}">
                <a16:creationId xmlns:a16="http://schemas.microsoft.com/office/drawing/2014/main" id="{44A47E58-4554-8757-C2B5-62752EAFF285}"/>
              </a:ext>
            </a:extLst>
          </p:cNvPr>
          <p:cNvGraphicFramePr/>
          <p:nvPr>
            <p:extLst>
              <p:ext uri="{D42A27DB-BD31-4B8C-83A1-F6EECF244321}">
                <p14:modId xmlns:p14="http://schemas.microsoft.com/office/powerpoint/2010/main" val="2309559556"/>
              </p:ext>
            </p:extLst>
          </p:nvPr>
        </p:nvGraphicFramePr>
        <p:xfrm>
          <a:off x="6145876" y="923699"/>
          <a:ext cx="5792225" cy="5676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DC6A2C25-B806-F133-279E-B4D5B4BC6933}"/>
              </a:ext>
            </a:extLst>
          </p:cNvPr>
          <p:cNvGraphicFramePr/>
          <p:nvPr>
            <p:extLst>
              <p:ext uri="{D42A27DB-BD31-4B8C-83A1-F6EECF244321}">
                <p14:modId xmlns:p14="http://schemas.microsoft.com/office/powerpoint/2010/main" val="1353574256"/>
              </p:ext>
            </p:extLst>
          </p:nvPr>
        </p:nvGraphicFramePr>
        <p:xfrm>
          <a:off x="260955" y="563751"/>
          <a:ext cx="5703383" cy="50313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4" name="Graphic 23" descr="Magnifying glass with solid fill">
            <a:extLst>
              <a:ext uri="{FF2B5EF4-FFF2-40B4-BE49-F238E27FC236}">
                <a16:creationId xmlns:a16="http://schemas.microsoft.com/office/drawing/2014/main" id="{2B9DD767-0C33-F8D6-D54F-928B1641C1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50912" y="4926190"/>
            <a:ext cx="1704621" cy="1718732"/>
          </a:xfrm>
          <a:prstGeom prst="rect">
            <a:avLst/>
          </a:prstGeom>
        </p:spPr>
      </p:pic>
    </p:spTree>
    <p:extLst>
      <p:ext uri="{BB962C8B-B14F-4D97-AF65-F5344CB8AC3E}">
        <p14:creationId xmlns:p14="http://schemas.microsoft.com/office/powerpoint/2010/main" val="3284193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0" y="131628"/>
            <a:ext cx="10883462" cy="646331"/>
          </a:xfrm>
          <a:prstGeom prst="rect">
            <a:avLst/>
          </a:prstGeom>
          <a:noFill/>
        </p:spPr>
        <p:txBody>
          <a:bodyPr wrap="square" lIns="91440" tIns="45720" rIns="91440" bIns="45720" rtlCol="0" anchor="t">
            <a:spAutoFit/>
          </a:bodyPr>
          <a:lstStyle/>
          <a:p>
            <a:r>
              <a:rPr lang="en-GB" b="1" dirty="0">
                <a:solidFill>
                  <a:srgbClr val="3F3F3F"/>
                </a:solidFill>
                <a:latin typeface="hero-new"/>
              </a:rPr>
              <a:t> </a:t>
            </a:r>
            <a:r>
              <a:rPr lang="en-GB" sz="3600" b="1" i="0" dirty="0">
                <a:solidFill>
                  <a:srgbClr val="3F3F3F"/>
                </a:solidFill>
                <a:effectLst/>
                <a:latin typeface="hero-new"/>
              </a:rPr>
              <a:t>Sensory Sensitivities – </a:t>
            </a:r>
            <a:r>
              <a:rPr lang="en-GB" sz="2000" b="1" i="0" dirty="0">
                <a:solidFill>
                  <a:srgbClr val="3F3F3F"/>
                </a:solidFill>
                <a:effectLst/>
                <a:latin typeface="hero-new"/>
              </a:rPr>
              <a:t>Preventative Strategies To Support Young People</a:t>
            </a:r>
            <a:endParaRPr lang="en-US" sz="2000"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1049824759"/>
              </p:ext>
            </p:extLst>
          </p:nvPr>
        </p:nvGraphicFramePr>
        <p:xfrm>
          <a:off x="130854" y="923699"/>
          <a:ext cx="11490215" cy="526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06F81F5-49EA-20AF-0AA6-0717D57AD34B}"/>
              </a:ext>
            </a:extLst>
          </p:cNvPr>
          <p:cNvSpPr txBox="1"/>
          <p:nvPr/>
        </p:nvSpPr>
        <p:spPr>
          <a:xfrm>
            <a:off x="77586" y="6332264"/>
            <a:ext cx="11379782" cy="707886"/>
          </a:xfrm>
          <a:prstGeom prst="rect">
            <a:avLst/>
          </a:prstGeom>
          <a:noFill/>
        </p:spPr>
        <p:txBody>
          <a:bodyPr wrap="none" rtlCol="0">
            <a:spAutoFit/>
          </a:bodyPr>
          <a:lstStyle/>
          <a:p>
            <a:r>
              <a:rPr lang="en-GB" sz="2000">
                <a:solidFill>
                  <a:schemeClr val="accent5"/>
                </a:solidFill>
                <a:latin typeface="hero-new"/>
              </a:rPr>
              <a:t>* The use of some speciality sensory resources need to be overseen by professional occupational therapist. </a:t>
            </a:r>
          </a:p>
          <a:p>
            <a:endParaRPr lang="en-GB" sz="2000">
              <a:solidFill>
                <a:schemeClr val="accent5"/>
              </a:solidFill>
              <a:latin typeface="hero-new"/>
            </a:endParaRPr>
          </a:p>
        </p:txBody>
      </p:sp>
      <p:pic>
        <p:nvPicPr>
          <p:cNvPr id="16" name="Picture 15" descr="Peer Support - Family Care Centre">
            <a:extLst>
              <a:ext uri="{FF2B5EF4-FFF2-40B4-BE49-F238E27FC236}">
                <a16:creationId xmlns:a16="http://schemas.microsoft.com/office/drawing/2014/main" id="{569BF53B-0D23-5C95-480E-283E591EDC4C}"/>
              </a:ext>
            </a:extLst>
          </p:cNvPr>
          <p:cNvPicPr>
            <a:picLocks noChangeAspect="1"/>
          </p:cNvPicPr>
          <p:nvPr/>
        </p:nvPicPr>
        <p:blipFill>
          <a:blip r:embed="rId8"/>
          <a:stretch>
            <a:fillRect/>
          </a:stretch>
        </p:blipFill>
        <p:spPr>
          <a:xfrm>
            <a:off x="10886897" y="-705"/>
            <a:ext cx="1304926" cy="1165579"/>
          </a:xfrm>
          <a:prstGeom prst="rect">
            <a:avLst/>
          </a:prstGeom>
        </p:spPr>
      </p:pic>
    </p:spTree>
    <p:extLst>
      <p:ext uri="{BB962C8B-B14F-4D97-AF65-F5344CB8AC3E}">
        <p14:creationId xmlns:p14="http://schemas.microsoft.com/office/powerpoint/2010/main" val="2839801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130854" y="164606"/>
            <a:ext cx="11611721" cy="584775"/>
          </a:xfrm>
          <a:prstGeom prst="rect">
            <a:avLst/>
          </a:prstGeom>
          <a:noFill/>
        </p:spPr>
        <p:txBody>
          <a:bodyPr wrap="square" rtlCol="0">
            <a:spAutoFit/>
          </a:bodyPr>
          <a:lstStyle/>
          <a:p>
            <a:pPr algn="l"/>
            <a:r>
              <a:rPr lang="en-GB" sz="3200" b="1" i="0">
                <a:solidFill>
                  <a:srgbClr val="3F3F3F"/>
                </a:solidFill>
                <a:effectLst/>
                <a:latin typeface="hero-new"/>
              </a:rPr>
              <a:t>Strategies To Get Back Into the Sensory Comfort Zone</a:t>
            </a:r>
            <a:endParaRPr lang="en-US" sz="2400" b="0" i="0">
              <a:solidFill>
                <a:srgbClr val="3F3F3F"/>
              </a:solidFill>
              <a:effectLst/>
              <a:latin typeface="hero-new"/>
            </a:endParaRPr>
          </a:p>
        </p:txBody>
      </p:sp>
      <p:graphicFrame>
        <p:nvGraphicFramePr>
          <p:cNvPr id="2" name="Table 7">
            <a:extLst>
              <a:ext uri="{FF2B5EF4-FFF2-40B4-BE49-F238E27FC236}">
                <a16:creationId xmlns:a16="http://schemas.microsoft.com/office/drawing/2014/main" id="{9E391B36-C36E-4F3D-D00B-EAE0D23148A2}"/>
              </a:ext>
            </a:extLst>
          </p:cNvPr>
          <p:cNvGraphicFramePr>
            <a:graphicFrameLocks noGrp="1"/>
          </p:cNvGraphicFramePr>
          <p:nvPr>
            <p:extLst>
              <p:ext uri="{D42A27DB-BD31-4B8C-83A1-F6EECF244321}">
                <p14:modId xmlns:p14="http://schemas.microsoft.com/office/powerpoint/2010/main" val="690723092"/>
              </p:ext>
            </p:extLst>
          </p:nvPr>
        </p:nvGraphicFramePr>
        <p:xfrm>
          <a:off x="77586" y="1013158"/>
          <a:ext cx="11909066" cy="1587855"/>
        </p:xfrm>
        <a:graphic>
          <a:graphicData uri="http://schemas.openxmlformats.org/drawingml/2006/table">
            <a:tbl>
              <a:tblPr firstRow="1" bandRow="1">
                <a:tableStyleId>{F5AB1C69-6EDB-4FF4-983F-18BD219EF322}</a:tableStyleId>
              </a:tblPr>
              <a:tblGrid>
                <a:gridCol w="4500000">
                  <a:extLst>
                    <a:ext uri="{9D8B030D-6E8A-4147-A177-3AD203B41FA5}">
                      <a16:colId xmlns:a16="http://schemas.microsoft.com/office/drawing/2014/main" val="1813796877"/>
                    </a:ext>
                  </a:extLst>
                </a:gridCol>
                <a:gridCol w="2909066">
                  <a:extLst>
                    <a:ext uri="{9D8B030D-6E8A-4147-A177-3AD203B41FA5}">
                      <a16:colId xmlns:a16="http://schemas.microsoft.com/office/drawing/2014/main" val="3897521913"/>
                    </a:ext>
                  </a:extLst>
                </a:gridCol>
                <a:gridCol w="4500000">
                  <a:extLst>
                    <a:ext uri="{9D8B030D-6E8A-4147-A177-3AD203B41FA5}">
                      <a16:colId xmlns:a16="http://schemas.microsoft.com/office/drawing/2014/main" val="4172082154"/>
                    </a:ext>
                  </a:extLst>
                </a:gridCol>
              </a:tblGrid>
              <a:tr h="370840">
                <a:tc gridSpan="3">
                  <a:txBody>
                    <a:bodyPr/>
                    <a:lstStyle/>
                    <a:p>
                      <a:pPr algn="ctr"/>
                      <a:r>
                        <a:rPr lang="en-GB" sz="2000"/>
                        <a:t>Autistic Child</a:t>
                      </a:r>
                      <a:endParaRPr lang="en-GB" sz="2000">
                        <a:latin typeface="hero-new"/>
                      </a:endParaRPr>
                    </a:p>
                  </a:txBody>
                  <a:tcPr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0004375"/>
                  </a:ext>
                </a:extLst>
              </a:tr>
              <a:tr h="1191615">
                <a:tc>
                  <a:txBody>
                    <a:bodyPr/>
                    <a:lstStyle/>
                    <a:p>
                      <a:pPr algn="ctr"/>
                      <a:r>
                        <a:rPr lang="en-GB" sz="2000"/>
                        <a:t>UNDER-STIMULATED</a:t>
                      </a:r>
                      <a:endParaRPr lang="en-GB" sz="2000">
                        <a:latin typeface="hero-new"/>
                      </a:endParaRPr>
                    </a:p>
                  </a:txBody>
                  <a:tcPr anchor="ctr"/>
                </a:tc>
                <a:tc>
                  <a:txBody>
                    <a:bodyPr/>
                    <a:lstStyle/>
                    <a:p>
                      <a:pPr algn="ctr"/>
                      <a:r>
                        <a:rPr lang="en-GB" sz="2000"/>
                        <a:t>SENSORY </a:t>
                      </a:r>
                    </a:p>
                    <a:p>
                      <a:pPr algn="ctr"/>
                      <a:r>
                        <a:rPr lang="en-GB" sz="2000"/>
                        <a:t>COMFORT ZONE</a:t>
                      </a:r>
                    </a:p>
                  </a:txBody>
                  <a:tcPr anchor="ctr">
                    <a:solidFill>
                      <a:schemeClr val="accent3"/>
                    </a:solidFill>
                  </a:tcPr>
                </a:tc>
                <a:tc>
                  <a:txBody>
                    <a:bodyPr/>
                    <a:lstStyle/>
                    <a:p>
                      <a:pPr algn="ctr"/>
                      <a:r>
                        <a:rPr lang="en-GB" sz="2000"/>
                        <a:t>OVERSTIMULATED</a:t>
                      </a:r>
                      <a:endParaRPr lang="en-GB" sz="2000">
                        <a:latin typeface="hero-new"/>
                      </a:endParaRPr>
                    </a:p>
                  </a:txBody>
                  <a:tcPr anchor="ctr"/>
                </a:tc>
                <a:extLst>
                  <a:ext uri="{0D108BD9-81ED-4DB2-BD59-A6C34878D82A}">
                    <a16:rowId xmlns:a16="http://schemas.microsoft.com/office/drawing/2014/main" val="383550723"/>
                  </a:ext>
                </a:extLst>
              </a:tr>
            </a:tbl>
          </a:graphicData>
        </a:graphic>
      </p:graphicFrame>
      <p:graphicFrame>
        <p:nvGraphicFramePr>
          <p:cNvPr id="3" name="Diagram 2">
            <a:extLst>
              <a:ext uri="{FF2B5EF4-FFF2-40B4-BE49-F238E27FC236}">
                <a16:creationId xmlns:a16="http://schemas.microsoft.com/office/drawing/2014/main" id="{5039D1EA-B6D8-FEAA-F42B-2892FEF1EBB4}"/>
              </a:ext>
            </a:extLst>
          </p:cNvPr>
          <p:cNvGraphicFramePr/>
          <p:nvPr>
            <p:extLst>
              <p:ext uri="{D42A27DB-BD31-4B8C-83A1-F6EECF244321}">
                <p14:modId xmlns:p14="http://schemas.microsoft.com/office/powerpoint/2010/main" val="463359393"/>
              </p:ext>
            </p:extLst>
          </p:nvPr>
        </p:nvGraphicFramePr>
        <p:xfrm>
          <a:off x="130854" y="2864789"/>
          <a:ext cx="11783642" cy="3273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54363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ople holding cloud and social networking icons illustration ...">
            <a:extLst>
              <a:ext uri="{FF2B5EF4-FFF2-40B4-BE49-F238E27FC236}">
                <a16:creationId xmlns:a16="http://schemas.microsoft.com/office/drawing/2014/main" id="{734B793B-03A6-F0B3-E1D0-4B26385F6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0218" y="4132074"/>
            <a:ext cx="3661782" cy="2657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4"/>
          <a:stretch>
            <a:fillRect/>
          </a:stretch>
        </p:blipFill>
        <p:spPr>
          <a:xfrm rot="10800000">
            <a:off x="9258279" y="0"/>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Social Challenges</a:t>
            </a:r>
            <a:endParaRPr lang="en-US" b="0" i="0">
              <a:solidFill>
                <a:srgbClr val="3F3F3F"/>
              </a:solidFill>
              <a:effectLst/>
              <a:latin typeface="hero-new"/>
            </a:endParaRPr>
          </a:p>
        </p:txBody>
      </p:sp>
      <p:sp>
        <p:nvSpPr>
          <p:cNvPr id="12" name="TextBox 11">
            <a:extLst>
              <a:ext uri="{FF2B5EF4-FFF2-40B4-BE49-F238E27FC236}">
                <a16:creationId xmlns:a16="http://schemas.microsoft.com/office/drawing/2014/main" id="{52AE56E0-B02E-0F5E-803B-0BC4A2705D54}"/>
              </a:ext>
            </a:extLst>
          </p:cNvPr>
          <p:cNvSpPr txBox="1"/>
          <p:nvPr/>
        </p:nvSpPr>
        <p:spPr>
          <a:xfrm>
            <a:off x="139002" y="1085650"/>
            <a:ext cx="8664339" cy="5632311"/>
          </a:xfrm>
          <a:prstGeom prst="rect">
            <a:avLst/>
          </a:prstGeom>
          <a:noFill/>
        </p:spPr>
        <p:txBody>
          <a:bodyPr wrap="square">
            <a:spAutoFit/>
          </a:bodyPr>
          <a:lstStyle/>
          <a:p>
            <a:pPr algn="l"/>
            <a:r>
              <a:rPr lang="en-GB" sz="2400" b="1" i="1" dirty="0">
                <a:solidFill>
                  <a:srgbClr val="3F3F3F"/>
                </a:solidFill>
                <a:effectLst/>
                <a:latin typeface="hero-new"/>
              </a:rPr>
              <a:t>Children with autism often have problems with socialising, it is often considered to be </a:t>
            </a:r>
            <a:r>
              <a:rPr lang="en-GB" sz="2400" b="1" i="1" dirty="0">
                <a:solidFill>
                  <a:srgbClr val="3F3F3F"/>
                </a:solidFill>
                <a:latin typeface="hero-new"/>
              </a:rPr>
              <a:t>one of the hallmark  “symptoms”. </a:t>
            </a:r>
            <a:r>
              <a:rPr lang="en-GB" sz="2400" b="1" i="1" dirty="0">
                <a:solidFill>
                  <a:srgbClr val="3F3F3F"/>
                </a:solidFill>
                <a:effectLst/>
                <a:latin typeface="hero-new"/>
              </a:rPr>
              <a:t> </a:t>
            </a:r>
          </a:p>
          <a:p>
            <a:pPr algn="l"/>
            <a:endParaRPr lang="en-GB" sz="2400" b="1" i="1" dirty="0">
              <a:solidFill>
                <a:srgbClr val="3F3F3F"/>
              </a:solidFill>
              <a:latin typeface="hero-new"/>
            </a:endParaRPr>
          </a:p>
          <a:p>
            <a:pPr algn="l"/>
            <a:r>
              <a:rPr lang="en-GB" sz="2400" b="1" i="1" dirty="0">
                <a:solidFill>
                  <a:srgbClr val="3F3F3F"/>
                </a:solidFill>
                <a:effectLst/>
                <a:latin typeface="hero-new"/>
              </a:rPr>
              <a:t>Many struggle to understand the rules that apply to social situations.</a:t>
            </a:r>
          </a:p>
          <a:p>
            <a:pPr algn="l"/>
            <a:endParaRPr lang="en-GB" sz="2400" b="1" i="1" dirty="0">
              <a:solidFill>
                <a:srgbClr val="3F3F3F"/>
              </a:solidFill>
              <a:latin typeface="hero-new"/>
            </a:endParaRPr>
          </a:p>
          <a:p>
            <a:pPr algn="l"/>
            <a:r>
              <a:rPr lang="en-GB" sz="2400" b="1" i="1" dirty="0">
                <a:solidFill>
                  <a:srgbClr val="3F3F3F"/>
                </a:solidFill>
                <a:effectLst/>
                <a:latin typeface="hero-new"/>
              </a:rPr>
              <a:t>Young people may know that they're doing something that is not quite right socially, but they aren't sure of what it is.</a:t>
            </a:r>
          </a:p>
          <a:p>
            <a:pPr algn="l"/>
            <a:endParaRPr lang="en-GB" sz="2400" b="1" i="1" dirty="0">
              <a:solidFill>
                <a:srgbClr val="3F3F3F"/>
              </a:solidFill>
              <a:latin typeface="hero-new"/>
            </a:endParaRPr>
          </a:p>
          <a:p>
            <a:pPr algn="l"/>
            <a:r>
              <a:rPr lang="en-GB" sz="2400" b="1" i="1" dirty="0">
                <a:solidFill>
                  <a:srgbClr val="3F3F3F"/>
                </a:solidFill>
                <a:effectLst/>
                <a:latin typeface="hero-new"/>
              </a:rPr>
              <a:t>This can cause increased frustration and anxiety.</a:t>
            </a:r>
          </a:p>
          <a:p>
            <a:endParaRPr lang="en-GB" sz="2400" b="1" i="1" dirty="0">
              <a:solidFill>
                <a:srgbClr val="3F3F3F"/>
              </a:solidFill>
              <a:effectLst/>
              <a:latin typeface="hero-new"/>
            </a:endParaRPr>
          </a:p>
          <a:p>
            <a:pPr algn="l"/>
            <a:r>
              <a:rPr lang="en-GB" sz="2400" b="1" i="1" dirty="0">
                <a:solidFill>
                  <a:srgbClr val="3F3F3F"/>
                </a:solidFill>
                <a:effectLst/>
                <a:latin typeface="hero-new"/>
              </a:rPr>
              <a:t>Additionally, other young people may not respond well to the social errors that young people with autism can make, and this too can cause anxiety.</a:t>
            </a:r>
            <a:endParaRPr lang="en-US" sz="2400" b="1" i="1" dirty="0">
              <a:solidFill>
                <a:srgbClr val="3F3F3F"/>
              </a:solidFill>
              <a:effectLst/>
              <a:latin typeface="hero-new"/>
            </a:endParaRPr>
          </a:p>
          <a:p>
            <a:pPr algn="l"/>
            <a:endParaRPr lang="en-US" sz="2400" b="1" i="1" dirty="0">
              <a:solidFill>
                <a:srgbClr val="3F3F3F"/>
              </a:solidFill>
              <a:latin typeface="hero-new"/>
            </a:endParaRPr>
          </a:p>
        </p:txBody>
      </p:sp>
    </p:spTree>
    <p:extLst>
      <p:ext uri="{BB962C8B-B14F-4D97-AF65-F5344CB8AC3E}">
        <p14:creationId xmlns:p14="http://schemas.microsoft.com/office/powerpoint/2010/main" val="3969585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Social Challenges</a:t>
            </a:r>
            <a:endParaRPr lang="en-US" b="0" i="0">
              <a:solidFill>
                <a:srgbClr val="3F3F3F"/>
              </a:solidFill>
              <a:effectLst/>
              <a:latin typeface="hero-new"/>
            </a:endParaRPr>
          </a:p>
        </p:txBody>
      </p:sp>
      <p:graphicFrame>
        <p:nvGraphicFramePr>
          <p:cNvPr id="6" name="Diagram 5">
            <a:extLst>
              <a:ext uri="{FF2B5EF4-FFF2-40B4-BE49-F238E27FC236}">
                <a16:creationId xmlns:a16="http://schemas.microsoft.com/office/drawing/2014/main" id="{C4754E33-E97A-D502-3FA9-AE297FBAD6B1}"/>
              </a:ext>
            </a:extLst>
          </p:cNvPr>
          <p:cNvGraphicFramePr/>
          <p:nvPr>
            <p:extLst>
              <p:ext uri="{D42A27DB-BD31-4B8C-83A1-F6EECF244321}">
                <p14:modId xmlns:p14="http://schemas.microsoft.com/office/powerpoint/2010/main" val="2637154766"/>
              </p:ext>
            </p:extLst>
          </p:nvPr>
        </p:nvGraphicFramePr>
        <p:xfrm>
          <a:off x="142347" y="848628"/>
          <a:ext cx="9040922" cy="5800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Challenges - 5 Challenges Facing Tomorrow S Content Marketer E2m Blog ...">
            <a:extLst>
              <a:ext uri="{FF2B5EF4-FFF2-40B4-BE49-F238E27FC236}">
                <a16:creationId xmlns:a16="http://schemas.microsoft.com/office/drawing/2014/main" id="{B82B83E5-EE74-4C88-9ED5-E8D32C5C98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3268" y="5346891"/>
            <a:ext cx="2771657" cy="145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84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721201"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Social Challenges – </a:t>
            </a:r>
            <a:r>
              <a:rPr lang="en-GB" sz="3200" b="1" i="0">
                <a:solidFill>
                  <a:srgbClr val="3F3F3F"/>
                </a:solidFill>
                <a:effectLst/>
                <a:latin typeface="hero-new"/>
              </a:rPr>
              <a:t>How to spot them.</a:t>
            </a:r>
            <a:endParaRPr lang="en-US" b="0" i="0">
              <a:solidFill>
                <a:srgbClr val="3F3F3F"/>
              </a:solidFill>
              <a:effectLst/>
              <a:latin typeface="hero-new"/>
            </a:endParaRPr>
          </a:p>
        </p:txBody>
      </p:sp>
      <p:graphicFrame>
        <p:nvGraphicFramePr>
          <p:cNvPr id="2" name="Diagram 1">
            <a:extLst>
              <a:ext uri="{FF2B5EF4-FFF2-40B4-BE49-F238E27FC236}">
                <a16:creationId xmlns:a16="http://schemas.microsoft.com/office/drawing/2014/main" id="{DC6A2C25-B806-F133-279E-B4D5B4BC6933}"/>
              </a:ext>
            </a:extLst>
          </p:cNvPr>
          <p:cNvGraphicFramePr/>
          <p:nvPr>
            <p:extLst>
              <p:ext uri="{D42A27DB-BD31-4B8C-83A1-F6EECF244321}">
                <p14:modId xmlns:p14="http://schemas.microsoft.com/office/powerpoint/2010/main" val="2245140298"/>
              </p:ext>
            </p:extLst>
          </p:nvPr>
        </p:nvGraphicFramePr>
        <p:xfrm>
          <a:off x="168571" y="1096270"/>
          <a:ext cx="6408448" cy="5108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55BB0824-E782-B971-BB34-2EDF324FF552}"/>
              </a:ext>
            </a:extLst>
          </p:cNvPr>
          <p:cNvGraphicFramePr/>
          <p:nvPr>
            <p:extLst>
              <p:ext uri="{D42A27DB-BD31-4B8C-83A1-F6EECF244321}">
                <p14:modId xmlns:p14="http://schemas.microsoft.com/office/powerpoint/2010/main" val="1796215222"/>
              </p:ext>
            </p:extLst>
          </p:nvPr>
        </p:nvGraphicFramePr>
        <p:xfrm>
          <a:off x="6854523" y="1096270"/>
          <a:ext cx="5059973" cy="546345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58527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0" y="131628"/>
            <a:ext cx="1020613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Social Challenges – </a:t>
            </a:r>
            <a:r>
              <a:rPr lang="en-GB" sz="2400" b="1" i="0">
                <a:solidFill>
                  <a:srgbClr val="3F3F3F"/>
                </a:solidFill>
                <a:effectLst/>
                <a:latin typeface="hero-new"/>
              </a:rPr>
              <a:t>Strategies To Support Young People</a:t>
            </a:r>
            <a:endParaRPr lang="en-US"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2061734728"/>
              </p:ext>
            </p:extLst>
          </p:nvPr>
        </p:nvGraphicFramePr>
        <p:xfrm>
          <a:off x="289059" y="1247793"/>
          <a:ext cx="10137900" cy="555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D14434A6-F334-5288-3B33-1B4055CB5EBB}"/>
              </a:ext>
            </a:extLst>
          </p:cNvPr>
          <p:cNvSpPr txBox="1"/>
          <p:nvPr/>
        </p:nvSpPr>
        <p:spPr>
          <a:xfrm>
            <a:off x="150304" y="828210"/>
            <a:ext cx="10205038" cy="369332"/>
          </a:xfrm>
          <a:prstGeom prst="rect">
            <a:avLst/>
          </a:prstGeom>
          <a:noFill/>
        </p:spPr>
        <p:txBody>
          <a:bodyPr wrap="none" rtlCol="0">
            <a:spAutoFit/>
          </a:bodyPr>
          <a:lstStyle/>
          <a:p>
            <a:r>
              <a:rPr lang="en-GB">
                <a:solidFill>
                  <a:schemeClr val="bg1"/>
                </a:solidFill>
                <a:latin typeface="Congenial" panose="02000503040000020004" pitchFamily="2" charset="0"/>
              </a:rPr>
              <a:t>The following strategies are designed to reduce the anxiety associated with social interactions:</a:t>
            </a:r>
          </a:p>
        </p:txBody>
      </p:sp>
      <p:pic>
        <p:nvPicPr>
          <p:cNvPr id="18" name="Picture 17" descr="Peer Support - Family Care Centre">
            <a:extLst>
              <a:ext uri="{FF2B5EF4-FFF2-40B4-BE49-F238E27FC236}">
                <a16:creationId xmlns:a16="http://schemas.microsoft.com/office/drawing/2014/main" id="{51C6CADB-33EF-75CA-8063-2DFCC0C88A68}"/>
              </a:ext>
            </a:extLst>
          </p:cNvPr>
          <p:cNvPicPr>
            <a:picLocks noChangeAspect="1"/>
          </p:cNvPicPr>
          <p:nvPr/>
        </p:nvPicPr>
        <p:blipFill>
          <a:blip r:embed="rId9"/>
          <a:stretch>
            <a:fillRect/>
          </a:stretch>
        </p:blipFill>
        <p:spPr>
          <a:xfrm>
            <a:off x="10596942" y="5493629"/>
            <a:ext cx="1470717" cy="1313106"/>
          </a:xfrm>
          <a:prstGeom prst="rect">
            <a:avLst/>
          </a:prstGeom>
        </p:spPr>
      </p:pic>
    </p:spTree>
    <p:extLst>
      <p:ext uri="{BB962C8B-B14F-4D97-AF65-F5344CB8AC3E}">
        <p14:creationId xmlns:p14="http://schemas.microsoft.com/office/powerpoint/2010/main" val="3486106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0" y="131628"/>
            <a:ext cx="1020613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Social Challenges – </a:t>
            </a:r>
            <a:r>
              <a:rPr lang="en-GB" sz="2400" b="1" i="0">
                <a:solidFill>
                  <a:srgbClr val="3F3F3F"/>
                </a:solidFill>
                <a:effectLst/>
                <a:latin typeface="hero-new"/>
              </a:rPr>
              <a:t>Strategies To Support Young People</a:t>
            </a:r>
            <a:endParaRPr lang="en-US"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912851091"/>
              </p:ext>
            </p:extLst>
          </p:nvPr>
        </p:nvGraphicFramePr>
        <p:xfrm>
          <a:off x="220820" y="909590"/>
          <a:ext cx="10186477" cy="5757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Peer Support - Family Care Centre">
            <a:extLst>
              <a:ext uri="{FF2B5EF4-FFF2-40B4-BE49-F238E27FC236}">
                <a16:creationId xmlns:a16="http://schemas.microsoft.com/office/drawing/2014/main" id="{159874E4-0D01-4906-61F8-6B115B499DE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848317" y="4740294"/>
            <a:ext cx="2302378" cy="2058897"/>
          </a:xfrm>
          <a:prstGeom prst="rect">
            <a:avLst/>
          </a:prstGeom>
        </p:spPr>
      </p:pic>
    </p:spTree>
    <p:extLst>
      <p:ext uri="{BB962C8B-B14F-4D97-AF65-F5344CB8AC3E}">
        <p14:creationId xmlns:p14="http://schemas.microsoft.com/office/powerpoint/2010/main" val="2595337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6" name="TextBox 5">
            <a:extLst>
              <a:ext uri="{FF2B5EF4-FFF2-40B4-BE49-F238E27FC236}">
                <a16:creationId xmlns:a16="http://schemas.microsoft.com/office/drawing/2014/main" id="{7BFC6E04-4D9A-A87D-33CA-23D4AECC9F29}"/>
              </a:ext>
            </a:extLst>
          </p:cNvPr>
          <p:cNvSpPr txBox="1"/>
          <p:nvPr/>
        </p:nvSpPr>
        <p:spPr>
          <a:xfrm>
            <a:off x="10505914" y="6415107"/>
            <a:ext cx="1641418" cy="369332"/>
          </a:xfrm>
          <a:prstGeom prst="rect">
            <a:avLst/>
          </a:prstGeom>
          <a:noFill/>
        </p:spPr>
        <p:txBody>
          <a:bodyPr wrap="square">
            <a:spAutoFit/>
          </a:bodyPr>
          <a:lstStyle/>
          <a:p>
            <a:r>
              <a:rPr lang="en-GB">
                <a:hlinkClick r:id="rId4"/>
              </a:rPr>
              <a:t>What is autism</a:t>
            </a:r>
            <a:endParaRPr lang="en-GB"/>
          </a:p>
        </p:txBody>
      </p:sp>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Communication Barriers</a:t>
            </a:r>
            <a:endParaRPr lang="en-US" b="0" i="0">
              <a:solidFill>
                <a:srgbClr val="3F3F3F"/>
              </a:solidFill>
              <a:effectLst/>
              <a:latin typeface="hero-new"/>
            </a:endParaRPr>
          </a:p>
        </p:txBody>
      </p:sp>
      <p:sp>
        <p:nvSpPr>
          <p:cNvPr id="12" name="TextBox 11">
            <a:extLst>
              <a:ext uri="{FF2B5EF4-FFF2-40B4-BE49-F238E27FC236}">
                <a16:creationId xmlns:a16="http://schemas.microsoft.com/office/drawing/2014/main" id="{52AE56E0-B02E-0F5E-803B-0BC4A2705D54}"/>
              </a:ext>
            </a:extLst>
          </p:cNvPr>
          <p:cNvSpPr txBox="1"/>
          <p:nvPr/>
        </p:nvSpPr>
        <p:spPr>
          <a:xfrm>
            <a:off x="646562" y="1003511"/>
            <a:ext cx="10620296" cy="3785652"/>
          </a:xfrm>
          <a:prstGeom prst="rect">
            <a:avLst/>
          </a:prstGeom>
          <a:noFill/>
        </p:spPr>
        <p:txBody>
          <a:bodyPr wrap="square">
            <a:spAutoFit/>
          </a:bodyPr>
          <a:lstStyle/>
          <a:p>
            <a:pPr algn="l"/>
            <a:r>
              <a:rPr lang="en-GB" sz="2400" b="1" i="1" dirty="0">
                <a:solidFill>
                  <a:srgbClr val="3F3F3F"/>
                </a:solidFill>
                <a:effectLst/>
                <a:latin typeface="hero-new"/>
              </a:rPr>
              <a:t>Many autistic children struggle with speech and language.</a:t>
            </a:r>
          </a:p>
          <a:p>
            <a:pPr algn="l"/>
            <a:endParaRPr lang="en-GB" sz="2400" b="1" i="1" dirty="0">
              <a:solidFill>
                <a:srgbClr val="3F3F3F"/>
              </a:solidFill>
              <a:latin typeface="hero-new"/>
            </a:endParaRPr>
          </a:p>
          <a:p>
            <a:pPr algn="l"/>
            <a:r>
              <a:rPr lang="en-GB" sz="2400" b="1" i="1" dirty="0">
                <a:solidFill>
                  <a:srgbClr val="3F3F3F"/>
                </a:solidFill>
                <a:effectLst/>
                <a:latin typeface="hero-new"/>
              </a:rPr>
              <a:t>Problems with communicating can be frustrating and anxiety provoking. </a:t>
            </a:r>
          </a:p>
          <a:p>
            <a:pPr algn="l"/>
            <a:endParaRPr lang="en-GB" sz="2400" b="1" i="1" dirty="0">
              <a:solidFill>
                <a:srgbClr val="3F3F3F"/>
              </a:solidFill>
              <a:latin typeface="hero-new"/>
            </a:endParaRPr>
          </a:p>
          <a:p>
            <a:pPr algn="l"/>
            <a:r>
              <a:rPr lang="en-GB" sz="2400" b="1" i="1" dirty="0">
                <a:solidFill>
                  <a:srgbClr val="3F3F3F"/>
                </a:solidFill>
                <a:effectLst/>
                <a:latin typeface="hero-new"/>
              </a:rPr>
              <a:t>Children who have core language skills may still have difficulty with understanding more subtle or complex forms of language. </a:t>
            </a:r>
          </a:p>
          <a:p>
            <a:pPr algn="l"/>
            <a:endParaRPr lang="en-GB" sz="2400" b="1" i="1" dirty="0">
              <a:solidFill>
                <a:srgbClr val="3F3F3F"/>
              </a:solidFill>
              <a:latin typeface="hero-new"/>
            </a:endParaRPr>
          </a:p>
          <a:p>
            <a:pPr algn="l"/>
            <a:r>
              <a:rPr lang="en-GB" sz="2400" b="1" i="1" dirty="0">
                <a:solidFill>
                  <a:srgbClr val="3F3F3F"/>
                </a:solidFill>
                <a:effectLst/>
                <a:latin typeface="hero-new"/>
              </a:rPr>
              <a:t>Speech and language difficulties may also make it difficult for a young person to express when they are distressed or be verbally comforted.</a:t>
            </a:r>
            <a:endParaRPr lang="en-US" sz="2400" b="1" i="1" dirty="0">
              <a:solidFill>
                <a:srgbClr val="3F3F3F"/>
              </a:solidFill>
              <a:effectLst/>
              <a:latin typeface="hero-new"/>
            </a:endParaRPr>
          </a:p>
          <a:p>
            <a:pPr algn="l"/>
            <a:endParaRPr lang="en-US" sz="2400" b="1" i="1" dirty="0">
              <a:solidFill>
                <a:srgbClr val="3F3F3F"/>
              </a:solidFill>
              <a:latin typeface="hero-new"/>
            </a:endParaRPr>
          </a:p>
        </p:txBody>
      </p:sp>
      <p:pic>
        <p:nvPicPr>
          <p:cNvPr id="10242" name="Picture 2" descr="Sunnydale School - Mind Map">
            <a:extLst>
              <a:ext uri="{FF2B5EF4-FFF2-40B4-BE49-F238E27FC236}">
                <a16:creationId xmlns:a16="http://schemas.microsoft.com/office/drawing/2014/main" id="{AEEAD060-2EA0-FFC8-8991-5194F5E7C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68" y="4561075"/>
            <a:ext cx="3170673" cy="218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19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Autism?">
            <a:hlinkClick r:id="" action="ppaction://media"/>
            <a:extLst>
              <a:ext uri="{FF2B5EF4-FFF2-40B4-BE49-F238E27FC236}">
                <a16:creationId xmlns:a16="http://schemas.microsoft.com/office/drawing/2014/main" id="{618A8D7D-70D9-C610-E4ED-6E3C800520FE}"/>
              </a:ext>
            </a:extLst>
          </p:cNvPr>
          <p:cNvPicPr>
            <a:picLocks noRot="1" noChangeAspect="1"/>
          </p:cNvPicPr>
          <p:nvPr>
            <a:videoFile r:link="rId1"/>
          </p:nvPr>
        </p:nvPicPr>
        <p:blipFill>
          <a:blip r:embed="rId4"/>
          <a:stretch>
            <a:fillRect/>
          </a:stretch>
        </p:blipFill>
        <p:spPr>
          <a:xfrm>
            <a:off x="462602" y="518449"/>
            <a:ext cx="10961481" cy="6193237"/>
          </a:xfrm>
          <a:prstGeom prst="rect">
            <a:avLst/>
          </a:prstGeom>
        </p:spPr>
      </p:pic>
      <p:sp>
        <p:nvSpPr>
          <p:cNvPr id="4" name="TextBox 3">
            <a:extLst>
              <a:ext uri="{FF2B5EF4-FFF2-40B4-BE49-F238E27FC236}">
                <a16:creationId xmlns:a16="http://schemas.microsoft.com/office/drawing/2014/main" id="{16C0C4BA-4C6E-03E9-21CC-D41D340E14C8}"/>
              </a:ext>
            </a:extLst>
          </p:cNvPr>
          <p:cNvSpPr txBox="1"/>
          <p:nvPr/>
        </p:nvSpPr>
        <p:spPr>
          <a:xfrm>
            <a:off x="0" y="24785"/>
            <a:ext cx="6097870" cy="369332"/>
          </a:xfrm>
          <a:prstGeom prst="rect">
            <a:avLst/>
          </a:prstGeom>
          <a:noFill/>
        </p:spPr>
        <p:txBody>
          <a:bodyPr wrap="square">
            <a:spAutoFit/>
          </a:bodyPr>
          <a:lstStyle/>
          <a:p>
            <a:r>
              <a:rPr lang="en-GB">
                <a:solidFill>
                  <a:schemeClr val="bg1"/>
                </a:solidFill>
                <a:hlinkClick r:id="rId5"/>
              </a:rPr>
              <a:t>https://youtu.be/Lk4qs8jGN4U</a:t>
            </a:r>
            <a:r>
              <a:rPr lang="en-GB">
                <a:solidFill>
                  <a:schemeClr val="bg1"/>
                </a:solidFill>
              </a:rPr>
              <a:t> </a:t>
            </a:r>
          </a:p>
        </p:txBody>
      </p:sp>
    </p:spTree>
    <p:extLst>
      <p:ext uri="{BB962C8B-B14F-4D97-AF65-F5344CB8AC3E}">
        <p14:creationId xmlns:p14="http://schemas.microsoft.com/office/powerpoint/2010/main" val="128775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solidFill>
            <a:schemeClr val="accent5"/>
          </a:solid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Communication Barriers</a:t>
            </a:r>
            <a:endParaRPr lang="en-US"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1390644804"/>
              </p:ext>
            </p:extLst>
          </p:nvPr>
        </p:nvGraphicFramePr>
        <p:xfrm>
          <a:off x="126606" y="923699"/>
          <a:ext cx="9258756" cy="5803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266" name="Picture 2" descr="Communication clipart conversation, Communication conversation ...">
            <a:extLst>
              <a:ext uri="{FF2B5EF4-FFF2-40B4-BE49-F238E27FC236}">
                <a16:creationId xmlns:a16="http://schemas.microsoft.com/office/drawing/2014/main" id="{60F0C91D-B4EC-D5B4-03E0-467EB3BC8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4148" y="4370742"/>
            <a:ext cx="2645896" cy="235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673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Communication Barriers– </a:t>
            </a:r>
            <a:r>
              <a:rPr lang="en-GB" sz="3200" b="1" i="0" dirty="0">
                <a:solidFill>
                  <a:srgbClr val="3F3F3F"/>
                </a:solidFill>
                <a:effectLst/>
                <a:latin typeface="hero-new"/>
              </a:rPr>
              <a:t>How to spot them.</a:t>
            </a:r>
            <a:endParaRPr lang="en-US" b="0" i="0" dirty="0">
              <a:solidFill>
                <a:srgbClr val="3F3F3F"/>
              </a:solidFill>
              <a:effectLst/>
              <a:latin typeface="hero-new"/>
            </a:endParaRPr>
          </a:p>
        </p:txBody>
      </p:sp>
      <p:graphicFrame>
        <p:nvGraphicFramePr>
          <p:cNvPr id="8" name="Diagram 7">
            <a:extLst>
              <a:ext uri="{FF2B5EF4-FFF2-40B4-BE49-F238E27FC236}">
                <a16:creationId xmlns:a16="http://schemas.microsoft.com/office/drawing/2014/main" id="{44A47E58-4554-8757-C2B5-62752EAFF285}"/>
              </a:ext>
            </a:extLst>
          </p:cNvPr>
          <p:cNvGraphicFramePr/>
          <p:nvPr>
            <p:extLst>
              <p:ext uri="{D42A27DB-BD31-4B8C-83A1-F6EECF244321}">
                <p14:modId xmlns:p14="http://schemas.microsoft.com/office/powerpoint/2010/main" val="1401110026"/>
              </p:ext>
            </p:extLst>
          </p:nvPr>
        </p:nvGraphicFramePr>
        <p:xfrm>
          <a:off x="6145876" y="923699"/>
          <a:ext cx="5792225" cy="5676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DC6A2C25-B806-F133-279E-B4D5B4BC6933}"/>
              </a:ext>
            </a:extLst>
          </p:cNvPr>
          <p:cNvGraphicFramePr/>
          <p:nvPr>
            <p:extLst>
              <p:ext uri="{D42A27DB-BD31-4B8C-83A1-F6EECF244321}">
                <p14:modId xmlns:p14="http://schemas.microsoft.com/office/powerpoint/2010/main" val="1593099432"/>
              </p:ext>
            </p:extLst>
          </p:nvPr>
        </p:nvGraphicFramePr>
        <p:xfrm>
          <a:off x="253899" y="1255195"/>
          <a:ext cx="5703383" cy="50313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16447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4144926270"/>
              </p:ext>
            </p:extLst>
          </p:nvPr>
        </p:nvGraphicFramePr>
        <p:xfrm>
          <a:off x="220821" y="1492557"/>
          <a:ext cx="10721499" cy="1310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D14434A6-F334-5288-3B33-1B4055CB5EBB}"/>
              </a:ext>
            </a:extLst>
          </p:cNvPr>
          <p:cNvSpPr txBox="1"/>
          <p:nvPr/>
        </p:nvSpPr>
        <p:spPr>
          <a:xfrm>
            <a:off x="267443" y="913991"/>
            <a:ext cx="10674878" cy="707886"/>
          </a:xfrm>
          <a:prstGeom prst="rect">
            <a:avLst/>
          </a:prstGeom>
          <a:noFill/>
        </p:spPr>
        <p:txBody>
          <a:bodyPr wrap="square" rtlCol="0">
            <a:spAutoFit/>
          </a:bodyPr>
          <a:lstStyle/>
          <a:p>
            <a:r>
              <a:rPr lang="en-GB" sz="2000" dirty="0">
                <a:solidFill>
                  <a:schemeClr val="bg1"/>
                </a:solidFill>
                <a:latin typeface="Congenial" panose="02000503040000020004" pitchFamily="2" charset="0"/>
              </a:rPr>
              <a:t>The following strategies are designed to reduce the anxiety associated with communication barriers:</a:t>
            </a:r>
          </a:p>
        </p:txBody>
      </p:sp>
      <p:pic>
        <p:nvPicPr>
          <p:cNvPr id="18" name="Picture 17" descr="Peer Support - Family Care Centre">
            <a:extLst>
              <a:ext uri="{FF2B5EF4-FFF2-40B4-BE49-F238E27FC236}">
                <a16:creationId xmlns:a16="http://schemas.microsoft.com/office/drawing/2014/main" id="{51C6CADB-33EF-75CA-8063-2DFCC0C88A68}"/>
              </a:ext>
            </a:extLst>
          </p:cNvPr>
          <p:cNvPicPr>
            <a:picLocks noChangeAspect="1"/>
          </p:cNvPicPr>
          <p:nvPr/>
        </p:nvPicPr>
        <p:blipFill>
          <a:blip r:embed="rId9"/>
          <a:stretch>
            <a:fillRect/>
          </a:stretch>
        </p:blipFill>
        <p:spPr>
          <a:xfrm>
            <a:off x="10596942" y="5493629"/>
            <a:ext cx="1470717" cy="1313106"/>
          </a:xfrm>
          <a:prstGeom prst="rect">
            <a:avLst/>
          </a:prstGeom>
        </p:spPr>
      </p:pic>
      <p:sp>
        <p:nvSpPr>
          <p:cNvPr id="6" name="TextBox 5">
            <a:extLst>
              <a:ext uri="{FF2B5EF4-FFF2-40B4-BE49-F238E27FC236}">
                <a16:creationId xmlns:a16="http://schemas.microsoft.com/office/drawing/2014/main" id="{71E6E6DA-76E2-EE40-9FE2-8B89B252FBA3}"/>
              </a:ext>
            </a:extLst>
          </p:cNvPr>
          <p:cNvSpPr txBox="1"/>
          <p:nvPr/>
        </p:nvSpPr>
        <p:spPr>
          <a:xfrm>
            <a:off x="220821" y="131628"/>
            <a:ext cx="9721201" cy="646331"/>
          </a:xfrm>
          <a:prstGeom prst="rect">
            <a:avLst/>
          </a:prstGeom>
          <a:noFill/>
        </p:spPr>
        <p:txBody>
          <a:bodyPr wrap="square" lIns="91440" tIns="45720" rIns="91440" bIns="45720" rtlCol="0" anchor="t">
            <a:spAutoFit/>
          </a:bodyPr>
          <a:lstStyle/>
          <a:p>
            <a:r>
              <a:rPr lang="en-GB" b="1" dirty="0">
                <a:solidFill>
                  <a:srgbClr val="3F3F3F"/>
                </a:solidFill>
                <a:latin typeface="hero-new"/>
              </a:rPr>
              <a:t> </a:t>
            </a:r>
            <a:r>
              <a:rPr lang="en-GB" sz="3600" b="1" i="0" dirty="0">
                <a:solidFill>
                  <a:srgbClr val="3F3F3F"/>
                </a:solidFill>
                <a:effectLst/>
                <a:latin typeface="hero-new"/>
              </a:rPr>
              <a:t>Communication Barriers– </a:t>
            </a:r>
            <a:r>
              <a:rPr lang="en-GB" sz="2000" b="1" dirty="0">
                <a:solidFill>
                  <a:srgbClr val="3F3F3F"/>
                </a:solidFill>
                <a:latin typeface="hero-new"/>
              </a:rPr>
              <a:t>Strategies to Support Young People</a:t>
            </a:r>
            <a:r>
              <a:rPr lang="en-GB" sz="2000" b="1" i="0" dirty="0">
                <a:solidFill>
                  <a:srgbClr val="3F3F3F"/>
                </a:solidFill>
                <a:effectLst/>
                <a:latin typeface="hero-new"/>
              </a:rPr>
              <a:t>.</a:t>
            </a:r>
            <a:endParaRPr lang="en-US" sz="2000" b="0" i="0" dirty="0">
              <a:solidFill>
                <a:srgbClr val="3F3F3F"/>
              </a:solidFill>
              <a:effectLst/>
              <a:latin typeface="hero-new"/>
            </a:endParaRPr>
          </a:p>
        </p:txBody>
      </p:sp>
      <p:sp>
        <p:nvSpPr>
          <p:cNvPr id="9" name="TextBox 8">
            <a:extLst>
              <a:ext uri="{FF2B5EF4-FFF2-40B4-BE49-F238E27FC236}">
                <a16:creationId xmlns:a16="http://schemas.microsoft.com/office/drawing/2014/main" id="{7FFB6D45-1D5E-0DA3-F631-F5FFBFE6C793}"/>
              </a:ext>
            </a:extLst>
          </p:cNvPr>
          <p:cNvSpPr txBox="1"/>
          <p:nvPr/>
        </p:nvSpPr>
        <p:spPr>
          <a:xfrm>
            <a:off x="267443" y="2845291"/>
            <a:ext cx="9375143" cy="4093428"/>
          </a:xfrm>
          <a:prstGeom prst="rect">
            <a:avLst/>
          </a:prstGeom>
          <a:noFill/>
        </p:spPr>
        <p:txBody>
          <a:bodyPr wrap="square" rtlCol="0">
            <a:spAutoFit/>
          </a:bodyPr>
          <a:lstStyle/>
          <a:p>
            <a:pPr lvl="0"/>
            <a:r>
              <a:rPr lang="en-GB" sz="2000" dirty="0">
                <a:solidFill>
                  <a:schemeClr val="bg1"/>
                </a:solidFill>
                <a:latin typeface="Congenial" panose="02000503040000020004" pitchFamily="2" charset="0"/>
              </a:rPr>
              <a:t>Visual supports can be used to:</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provide understanding of what will be happening during the day / routine, </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provide reminders of tasks or chores, </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explain rules and guidelines for behaviours, </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remind young people of consequences for behaviour,</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Explain instructions and break larger tasks down into simple steps,</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To support a child with expressing feelings,</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To remind a child of available coping strategies,</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Help prepare a young person to get used to a new situation. (Medical appointments, meeting new professionals)</a:t>
            </a:r>
          </a:p>
          <a:p>
            <a:pPr marL="800100" lvl="1" indent="-342900">
              <a:buFont typeface="Wingdings" panose="05000000000000000000" pitchFamily="2" charset="2"/>
              <a:buChar char="Ø"/>
            </a:pPr>
            <a:r>
              <a:rPr lang="en-GB" sz="2000" dirty="0">
                <a:solidFill>
                  <a:schemeClr val="bg1"/>
                </a:solidFill>
                <a:latin typeface="Congenial" panose="02000503040000020004" pitchFamily="2" charset="0"/>
              </a:rPr>
              <a:t>Provide visual prompts for the passing of time (egg timers etc)</a:t>
            </a:r>
          </a:p>
          <a:p>
            <a:pPr lvl="0"/>
            <a:endParaRPr lang="en-GB" sz="2000" dirty="0">
              <a:solidFill>
                <a:schemeClr val="bg1"/>
              </a:solidFill>
            </a:endParaRPr>
          </a:p>
        </p:txBody>
      </p:sp>
      <p:pic>
        <p:nvPicPr>
          <p:cNvPr id="12" name="Picture 2" descr="How to Use Visual Supports to Improve Your Classroom Management ...">
            <a:extLst>
              <a:ext uri="{FF2B5EF4-FFF2-40B4-BE49-F238E27FC236}">
                <a16:creationId xmlns:a16="http://schemas.microsoft.com/office/drawing/2014/main" id="{C030FC57-BEDB-C948-0874-F968CEE7CF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748799">
            <a:off x="10522883" y="2468775"/>
            <a:ext cx="1086177" cy="16292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key chain with words on it&#10;&#10;Description automatically generated">
            <a:extLst>
              <a:ext uri="{FF2B5EF4-FFF2-40B4-BE49-F238E27FC236}">
                <a16:creationId xmlns:a16="http://schemas.microsoft.com/office/drawing/2014/main" id="{9E79F788-2D38-7D4E-1989-AB4F298AEEEE}"/>
              </a:ext>
            </a:extLst>
          </p:cNvPr>
          <p:cNvPicPr>
            <a:picLocks noChangeAspect="1"/>
          </p:cNvPicPr>
          <p:nvPr/>
        </p:nvPicPr>
        <p:blipFill rotWithShape="1">
          <a:blip r:embed="rId11">
            <a:extLst>
              <a:ext uri="{28A0092B-C50C-407E-A947-70E740481C1C}">
                <a14:useLocalDpi xmlns:a14="http://schemas.microsoft.com/office/drawing/2010/main" val="0"/>
              </a:ext>
            </a:extLst>
          </a:blip>
          <a:srcRect t="9481" b="21334"/>
          <a:stretch/>
        </p:blipFill>
        <p:spPr>
          <a:xfrm rot="15120385">
            <a:off x="9722713" y="4338134"/>
            <a:ext cx="1122025" cy="1380045"/>
          </a:xfrm>
          <a:prstGeom prst="rect">
            <a:avLst/>
          </a:prstGeom>
          <a:scene3d>
            <a:camera prst="orthographicFront"/>
            <a:lightRig rig="threePt" dir="t"/>
          </a:scene3d>
          <a:sp3d>
            <a:bevelT/>
          </a:sp3d>
        </p:spPr>
      </p:pic>
    </p:spTree>
    <p:extLst>
      <p:ext uri="{BB962C8B-B14F-4D97-AF65-F5344CB8AC3E}">
        <p14:creationId xmlns:p14="http://schemas.microsoft.com/office/powerpoint/2010/main" val="1069547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Peer Support - Family Care Centre">
            <a:extLst>
              <a:ext uri="{FF2B5EF4-FFF2-40B4-BE49-F238E27FC236}">
                <a16:creationId xmlns:a16="http://schemas.microsoft.com/office/drawing/2014/main" id="{51C6CADB-33EF-75CA-8063-2DFCC0C88A68}"/>
              </a:ext>
            </a:extLst>
          </p:cNvPr>
          <p:cNvPicPr>
            <a:picLocks noChangeAspect="1"/>
          </p:cNvPicPr>
          <p:nvPr/>
        </p:nvPicPr>
        <p:blipFill>
          <a:blip r:embed="rId4"/>
          <a:stretch>
            <a:fillRect/>
          </a:stretch>
        </p:blipFill>
        <p:spPr>
          <a:xfrm>
            <a:off x="10596942" y="5493629"/>
            <a:ext cx="1470717" cy="1313106"/>
          </a:xfrm>
          <a:prstGeom prst="rect">
            <a:avLst/>
          </a:prstGeom>
        </p:spPr>
      </p:pic>
      <p:sp>
        <p:nvSpPr>
          <p:cNvPr id="6" name="TextBox 5">
            <a:extLst>
              <a:ext uri="{FF2B5EF4-FFF2-40B4-BE49-F238E27FC236}">
                <a16:creationId xmlns:a16="http://schemas.microsoft.com/office/drawing/2014/main" id="{71E6E6DA-76E2-EE40-9FE2-8B89B252FBA3}"/>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Communication Barriers– </a:t>
            </a:r>
            <a:r>
              <a:rPr lang="en-GB" sz="2400" b="1" dirty="0">
                <a:solidFill>
                  <a:srgbClr val="3F3F3F"/>
                </a:solidFill>
                <a:latin typeface="hero-new"/>
              </a:rPr>
              <a:t>Strategies to Support Young People</a:t>
            </a:r>
            <a:r>
              <a:rPr lang="en-GB" sz="2400" b="1" i="0" dirty="0">
                <a:solidFill>
                  <a:srgbClr val="3F3F3F"/>
                </a:solidFill>
                <a:effectLst/>
                <a:latin typeface="hero-new"/>
              </a:rPr>
              <a:t>.</a:t>
            </a:r>
            <a:endParaRPr lang="en-US" b="0" i="0" dirty="0">
              <a:solidFill>
                <a:srgbClr val="3F3F3F"/>
              </a:solidFill>
              <a:effectLst/>
              <a:latin typeface="hero-new"/>
            </a:endParaRPr>
          </a:p>
        </p:txBody>
      </p:sp>
      <p:pic>
        <p:nvPicPr>
          <p:cNvPr id="3" name="Picture 2">
            <a:extLst>
              <a:ext uri="{FF2B5EF4-FFF2-40B4-BE49-F238E27FC236}">
                <a16:creationId xmlns:a16="http://schemas.microsoft.com/office/drawing/2014/main" id="{6E456383-5476-39C1-5379-095FD25FF56C}"/>
              </a:ext>
            </a:extLst>
          </p:cNvPr>
          <p:cNvPicPr>
            <a:picLocks noChangeAspect="1"/>
          </p:cNvPicPr>
          <p:nvPr/>
        </p:nvPicPr>
        <p:blipFill>
          <a:blip r:embed="rId5"/>
          <a:stretch>
            <a:fillRect/>
          </a:stretch>
        </p:blipFill>
        <p:spPr>
          <a:xfrm>
            <a:off x="3369912" y="2594083"/>
            <a:ext cx="4888519" cy="2148641"/>
          </a:xfrm>
          <a:prstGeom prst="rect">
            <a:avLst/>
          </a:prstGeom>
        </p:spPr>
      </p:pic>
      <p:pic>
        <p:nvPicPr>
          <p:cNvPr id="7" name="Picture 6">
            <a:extLst>
              <a:ext uri="{FF2B5EF4-FFF2-40B4-BE49-F238E27FC236}">
                <a16:creationId xmlns:a16="http://schemas.microsoft.com/office/drawing/2014/main" id="{FD17BDCC-0601-DB13-B068-188455393D43}"/>
              </a:ext>
            </a:extLst>
          </p:cNvPr>
          <p:cNvPicPr>
            <a:picLocks noChangeAspect="1"/>
          </p:cNvPicPr>
          <p:nvPr/>
        </p:nvPicPr>
        <p:blipFill>
          <a:blip r:embed="rId6"/>
          <a:stretch>
            <a:fillRect/>
          </a:stretch>
        </p:blipFill>
        <p:spPr>
          <a:xfrm>
            <a:off x="220821" y="962955"/>
            <a:ext cx="2619375" cy="1743075"/>
          </a:xfrm>
          <a:prstGeom prst="rect">
            <a:avLst/>
          </a:prstGeom>
        </p:spPr>
      </p:pic>
      <p:pic>
        <p:nvPicPr>
          <p:cNvPr id="8" name="Picture 7">
            <a:extLst>
              <a:ext uri="{FF2B5EF4-FFF2-40B4-BE49-F238E27FC236}">
                <a16:creationId xmlns:a16="http://schemas.microsoft.com/office/drawing/2014/main" id="{8B0CD80B-3EB0-B8C2-3CB1-7B406AEB46A3}"/>
              </a:ext>
            </a:extLst>
          </p:cNvPr>
          <p:cNvPicPr>
            <a:picLocks noChangeAspect="1"/>
          </p:cNvPicPr>
          <p:nvPr/>
        </p:nvPicPr>
        <p:blipFill>
          <a:blip r:embed="rId7"/>
          <a:stretch>
            <a:fillRect/>
          </a:stretch>
        </p:blipFill>
        <p:spPr>
          <a:xfrm>
            <a:off x="5606764" y="4849101"/>
            <a:ext cx="2466975" cy="1847850"/>
          </a:xfrm>
          <a:prstGeom prst="rect">
            <a:avLst/>
          </a:prstGeom>
        </p:spPr>
      </p:pic>
      <p:pic>
        <p:nvPicPr>
          <p:cNvPr id="9" name="Picture 8">
            <a:extLst>
              <a:ext uri="{FF2B5EF4-FFF2-40B4-BE49-F238E27FC236}">
                <a16:creationId xmlns:a16="http://schemas.microsoft.com/office/drawing/2014/main" id="{A7BEE9CF-CEA4-42E7-2AF4-5A2E5979EE06}"/>
              </a:ext>
            </a:extLst>
          </p:cNvPr>
          <p:cNvPicPr>
            <a:picLocks noChangeAspect="1"/>
          </p:cNvPicPr>
          <p:nvPr/>
        </p:nvPicPr>
        <p:blipFill>
          <a:blip r:embed="rId8"/>
          <a:stretch>
            <a:fillRect/>
          </a:stretch>
        </p:blipFill>
        <p:spPr>
          <a:xfrm>
            <a:off x="318570" y="2862270"/>
            <a:ext cx="2423875" cy="3429001"/>
          </a:xfrm>
          <a:prstGeom prst="rect">
            <a:avLst/>
          </a:prstGeom>
        </p:spPr>
      </p:pic>
      <p:pic>
        <p:nvPicPr>
          <p:cNvPr id="10" name="Picture 2" descr="Home Choice Boards for School Closures - Simply Special Ed">
            <a:extLst>
              <a:ext uri="{FF2B5EF4-FFF2-40B4-BE49-F238E27FC236}">
                <a16:creationId xmlns:a16="http://schemas.microsoft.com/office/drawing/2014/main" id="{CEC963F3-C296-0559-8A3C-B0D25FE220C5}"/>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0596" t="9722" r="9257" b="14158"/>
          <a:stretch/>
        </p:blipFill>
        <p:spPr bwMode="auto">
          <a:xfrm rot="1395089">
            <a:off x="7685235" y="473278"/>
            <a:ext cx="3146088" cy="2988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C7EEE44-BCED-ECDE-B742-F3BAD4F7645F}"/>
              </a:ext>
            </a:extLst>
          </p:cNvPr>
          <p:cNvPicPr>
            <a:picLocks noChangeAspect="1"/>
          </p:cNvPicPr>
          <p:nvPr/>
        </p:nvPicPr>
        <p:blipFill>
          <a:blip r:embed="rId10"/>
          <a:stretch>
            <a:fillRect/>
          </a:stretch>
        </p:blipFill>
        <p:spPr>
          <a:xfrm>
            <a:off x="5731227" y="1048383"/>
            <a:ext cx="1921571" cy="1439323"/>
          </a:xfrm>
          <a:prstGeom prst="rect">
            <a:avLst/>
          </a:prstGeom>
        </p:spPr>
      </p:pic>
      <p:pic>
        <p:nvPicPr>
          <p:cNvPr id="2050" name="Picture 2" descr="How to Use Visual Supports to Improve Your Classroom Management ...">
            <a:extLst>
              <a:ext uri="{FF2B5EF4-FFF2-40B4-BE49-F238E27FC236}">
                <a16:creationId xmlns:a16="http://schemas.microsoft.com/office/drawing/2014/main" id="{AE38FDEB-E5F3-8D08-B6D9-16BB5FF2B2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43607" y="3758989"/>
            <a:ext cx="1893823" cy="28407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key chain with words on it&#10;&#10;Description automatically generated">
            <a:extLst>
              <a:ext uri="{FF2B5EF4-FFF2-40B4-BE49-F238E27FC236}">
                <a16:creationId xmlns:a16="http://schemas.microsoft.com/office/drawing/2014/main" id="{49DDDCDF-3F21-DE02-544E-509F460D06E2}"/>
              </a:ext>
            </a:extLst>
          </p:cNvPr>
          <p:cNvPicPr>
            <a:picLocks noChangeAspect="1"/>
          </p:cNvPicPr>
          <p:nvPr/>
        </p:nvPicPr>
        <p:blipFill rotWithShape="1">
          <a:blip r:embed="rId12">
            <a:extLst>
              <a:ext uri="{28A0092B-C50C-407E-A947-70E740481C1C}">
                <a14:useLocalDpi xmlns:a14="http://schemas.microsoft.com/office/drawing/2010/main" val="0"/>
              </a:ext>
            </a:extLst>
          </a:blip>
          <a:srcRect t="9481" b="21334"/>
          <a:stretch/>
        </p:blipFill>
        <p:spPr>
          <a:xfrm rot="16200000">
            <a:off x="3320300" y="4750744"/>
            <a:ext cx="1629265" cy="2003929"/>
          </a:xfrm>
          <a:prstGeom prst="rect">
            <a:avLst/>
          </a:prstGeom>
          <a:scene3d>
            <a:camera prst="orthographicFront"/>
            <a:lightRig rig="threePt" dir="t"/>
          </a:scene3d>
          <a:sp3d>
            <a:bevelT/>
          </a:sp3d>
        </p:spPr>
      </p:pic>
      <p:pic>
        <p:nvPicPr>
          <p:cNvPr id="2052" name="Picture 4" descr="Guest Blog – Designing Visual Aids for Autistic Children: The NHS and ...">
            <a:extLst>
              <a:ext uri="{FF2B5EF4-FFF2-40B4-BE49-F238E27FC236}">
                <a16:creationId xmlns:a16="http://schemas.microsoft.com/office/drawing/2014/main" id="{F93ABA04-85A8-4FA3-5DCB-4C4C5EE899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3324" y="1194500"/>
            <a:ext cx="2384775" cy="121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202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0" y="131628"/>
            <a:ext cx="10206139"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Communication Barriers – </a:t>
            </a:r>
            <a:r>
              <a:rPr lang="en-GB" sz="2400" b="1" i="0" dirty="0">
                <a:solidFill>
                  <a:srgbClr val="3F3F3F"/>
                </a:solidFill>
                <a:effectLst/>
                <a:latin typeface="hero-new"/>
              </a:rPr>
              <a:t>Strategies To Support Young People</a:t>
            </a:r>
            <a:endParaRPr lang="en-US" b="0" i="0" dirty="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997771138"/>
              </p:ext>
            </p:extLst>
          </p:nvPr>
        </p:nvGraphicFramePr>
        <p:xfrm>
          <a:off x="254939" y="777959"/>
          <a:ext cx="10137900" cy="555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descr="Peer Support - Family Care Centre">
            <a:extLst>
              <a:ext uri="{FF2B5EF4-FFF2-40B4-BE49-F238E27FC236}">
                <a16:creationId xmlns:a16="http://schemas.microsoft.com/office/drawing/2014/main" id="{51C6CADB-33EF-75CA-8063-2DFCC0C88A68}"/>
              </a:ext>
            </a:extLst>
          </p:cNvPr>
          <p:cNvPicPr>
            <a:picLocks noChangeAspect="1"/>
          </p:cNvPicPr>
          <p:nvPr/>
        </p:nvPicPr>
        <p:blipFill>
          <a:blip r:embed="rId9"/>
          <a:stretch>
            <a:fillRect/>
          </a:stretch>
        </p:blipFill>
        <p:spPr>
          <a:xfrm>
            <a:off x="10596942" y="5493629"/>
            <a:ext cx="1470717" cy="1313106"/>
          </a:xfrm>
          <a:prstGeom prst="rect">
            <a:avLst/>
          </a:prstGeom>
        </p:spPr>
      </p:pic>
    </p:spTree>
    <p:extLst>
      <p:ext uri="{BB962C8B-B14F-4D97-AF65-F5344CB8AC3E}">
        <p14:creationId xmlns:p14="http://schemas.microsoft.com/office/powerpoint/2010/main" val="3687724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62A3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Task Frustration</a:t>
            </a:r>
            <a:endParaRPr lang="en-US" b="0" i="0">
              <a:solidFill>
                <a:srgbClr val="3F3F3F"/>
              </a:solidFill>
              <a:effectLst/>
              <a:latin typeface="hero-new"/>
            </a:endParaRPr>
          </a:p>
        </p:txBody>
      </p:sp>
      <p:sp>
        <p:nvSpPr>
          <p:cNvPr id="12" name="TextBox 11">
            <a:extLst>
              <a:ext uri="{FF2B5EF4-FFF2-40B4-BE49-F238E27FC236}">
                <a16:creationId xmlns:a16="http://schemas.microsoft.com/office/drawing/2014/main" id="{52AE56E0-B02E-0F5E-803B-0BC4A2705D54}"/>
              </a:ext>
            </a:extLst>
          </p:cNvPr>
          <p:cNvSpPr txBox="1"/>
          <p:nvPr/>
        </p:nvSpPr>
        <p:spPr>
          <a:xfrm>
            <a:off x="433186" y="1228397"/>
            <a:ext cx="11159374" cy="4401205"/>
          </a:xfrm>
          <a:prstGeom prst="rect">
            <a:avLst/>
          </a:prstGeom>
          <a:noFill/>
        </p:spPr>
        <p:txBody>
          <a:bodyPr wrap="square">
            <a:spAutoFit/>
          </a:bodyPr>
          <a:lstStyle/>
          <a:p>
            <a:pPr algn="ctr"/>
            <a:r>
              <a:rPr lang="en-GB" sz="2800" b="1" i="1" dirty="0">
                <a:solidFill>
                  <a:srgbClr val="3F3F3F"/>
                </a:solidFill>
                <a:effectLst/>
                <a:latin typeface="hero-new"/>
              </a:rPr>
              <a:t>Autistic children have many talents – both academically and personally. </a:t>
            </a:r>
          </a:p>
          <a:p>
            <a:pPr algn="ctr"/>
            <a:endParaRPr lang="en-GB" sz="2800" b="1" i="1" dirty="0">
              <a:solidFill>
                <a:srgbClr val="3F3F3F"/>
              </a:solidFill>
              <a:latin typeface="hero-new"/>
            </a:endParaRPr>
          </a:p>
          <a:p>
            <a:pPr algn="ctr"/>
            <a:r>
              <a:rPr lang="en-GB" sz="2800" b="1" i="1" dirty="0">
                <a:solidFill>
                  <a:srgbClr val="3F3F3F"/>
                </a:solidFill>
                <a:effectLst/>
                <a:latin typeface="hero-new"/>
              </a:rPr>
              <a:t>Sometimes, young people struggle in particular areas of school and daily life and the young person can quickly become frustrated</a:t>
            </a:r>
            <a:r>
              <a:rPr lang="en-GB" sz="2800" b="1" i="1" dirty="0">
                <a:solidFill>
                  <a:srgbClr val="3F3F3F"/>
                </a:solidFill>
                <a:latin typeface="hero-new"/>
              </a:rPr>
              <a:t>, anxious and overwhelmed by tasks. </a:t>
            </a:r>
            <a:endParaRPr lang="en-GB" sz="2800" b="1" i="1" dirty="0">
              <a:solidFill>
                <a:srgbClr val="3F3F3F"/>
              </a:solidFill>
              <a:effectLst/>
              <a:latin typeface="hero-new"/>
            </a:endParaRPr>
          </a:p>
          <a:p>
            <a:pPr algn="ctr"/>
            <a:endParaRPr lang="en-GB" sz="2800" b="1" i="1" dirty="0">
              <a:solidFill>
                <a:srgbClr val="3F3F3F"/>
              </a:solidFill>
              <a:latin typeface="hero-new"/>
            </a:endParaRPr>
          </a:p>
          <a:p>
            <a:pPr algn="ctr"/>
            <a:r>
              <a:rPr lang="en-GB" sz="2800" b="1" i="1" dirty="0">
                <a:solidFill>
                  <a:srgbClr val="3F3F3F"/>
                </a:solidFill>
                <a:effectLst/>
                <a:latin typeface="hero-new"/>
              </a:rPr>
              <a:t>Task frustration can happen across a range of situations including whilst playing, getting dressed, doing an art and crafts project, socialising or completing schoolwork. </a:t>
            </a:r>
            <a:endParaRPr lang="en-US" sz="2800" b="1" i="1" dirty="0">
              <a:solidFill>
                <a:srgbClr val="3F3F3F"/>
              </a:solidFill>
              <a:effectLst/>
              <a:latin typeface="hero-new"/>
            </a:endParaRPr>
          </a:p>
          <a:p>
            <a:pPr algn="ctr"/>
            <a:endParaRPr lang="en-US" sz="2800" b="1" i="1" dirty="0">
              <a:solidFill>
                <a:srgbClr val="3F3F3F"/>
              </a:solidFill>
              <a:latin typeface="hero-new"/>
            </a:endParaRPr>
          </a:p>
        </p:txBody>
      </p:sp>
      <p:pic>
        <p:nvPicPr>
          <p:cNvPr id="4098" name="Picture 2" descr="Free Clipart Frustrated Person At Computer | Free Images at Clker.com ...">
            <a:extLst>
              <a:ext uri="{FF2B5EF4-FFF2-40B4-BE49-F238E27FC236}">
                <a16:creationId xmlns:a16="http://schemas.microsoft.com/office/drawing/2014/main" id="{06ED6AF1-E739-9267-4996-DAEEB79E3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 y="5123882"/>
            <a:ext cx="3223419" cy="17341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ustrated Clipart - Angry Woman Face Cartoon - Free Transparent - Clip ...">
            <a:extLst>
              <a:ext uri="{FF2B5EF4-FFF2-40B4-BE49-F238E27FC236}">
                <a16:creationId xmlns:a16="http://schemas.microsoft.com/office/drawing/2014/main" id="{6266C5CF-58D2-F958-FDE0-5EA8134B8A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103" b="8786"/>
          <a:stretch/>
        </p:blipFill>
        <p:spPr bwMode="auto">
          <a:xfrm>
            <a:off x="9093200" y="4654408"/>
            <a:ext cx="3098800" cy="220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595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62A3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5875179" cy="646331"/>
          </a:xfrm>
          <a:prstGeom prst="rect">
            <a:avLst/>
          </a:prstGeom>
          <a:noFill/>
        </p:spPr>
        <p:txBody>
          <a:bodyPr wrap="square" rtlCol="0">
            <a:spAutoFit/>
          </a:bodyPr>
          <a:lstStyle/>
          <a:p>
            <a:pPr algn="l"/>
            <a:r>
              <a:rPr lang="en-GB" b="1" i="0">
                <a:solidFill>
                  <a:srgbClr val="3F3F3F"/>
                </a:solidFill>
                <a:effectLst/>
                <a:latin typeface="hero-new"/>
              </a:rPr>
              <a:t> </a:t>
            </a:r>
            <a:r>
              <a:rPr lang="en-GB" sz="3600" b="1" i="0">
                <a:solidFill>
                  <a:srgbClr val="3F3F3F"/>
                </a:solidFill>
                <a:effectLst/>
                <a:latin typeface="hero-new"/>
              </a:rPr>
              <a:t>Task Frustration</a:t>
            </a:r>
            <a:endParaRPr lang="en-US" b="0" i="0">
              <a:solidFill>
                <a:srgbClr val="3F3F3F"/>
              </a:solidFill>
              <a:effectLst/>
              <a:latin typeface="hero-new"/>
            </a:endParaRPr>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1059840989"/>
              </p:ext>
            </p:extLst>
          </p:nvPr>
        </p:nvGraphicFramePr>
        <p:xfrm>
          <a:off x="220822" y="923699"/>
          <a:ext cx="11694088" cy="58026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1003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62A3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17DB6F-F73E-57B7-0F07-8A349D92A927}"/>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Task Frustration – </a:t>
            </a:r>
            <a:r>
              <a:rPr lang="en-GB" sz="3200" b="1" i="0" dirty="0">
                <a:solidFill>
                  <a:srgbClr val="3F3F3F"/>
                </a:solidFill>
                <a:effectLst/>
                <a:latin typeface="hero-new"/>
              </a:rPr>
              <a:t>How to spot them.</a:t>
            </a:r>
            <a:endParaRPr lang="en-US" b="0" i="0" dirty="0">
              <a:solidFill>
                <a:srgbClr val="3F3F3F"/>
              </a:solidFill>
              <a:effectLst/>
              <a:latin typeface="hero-new"/>
            </a:endParaRPr>
          </a:p>
        </p:txBody>
      </p:sp>
      <p:graphicFrame>
        <p:nvGraphicFramePr>
          <p:cNvPr id="8" name="Diagram 7">
            <a:extLst>
              <a:ext uri="{FF2B5EF4-FFF2-40B4-BE49-F238E27FC236}">
                <a16:creationId xmlns:a16="http://schemas.microsoft.com/office/drawing/2014/main" id="{44A47E58-4554-8757-C2B5-62752EAFF285}"/>
              </a:ext>
            </a:extLst>
          </p:cNvPr>
          <p:cNvGraphicFramePr/>
          <p:nvPr>
            <p:extLst>
              <p:ext uri="{D42A27DB-BD31-4B8C-83A1-F6EECF244321}">
                <p14:modId xmlns:p14="http://schemas.microsoft.com/office/powerpoint/2010/main" val="259627578"/>
              </p:ext>
            </p:extLst>
          </p:nvPr>
        </p:nvGraphicFramePr>
        <p:xfrm>
          <a:off x="6145876" y="923699"/>
          <a:ext cx="5792225" cy="5676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DC6A2C25-B806-F133-279E-B4D5B4BC6933}"/>
              </a:ext>
            </a:extLst>
          </p:cNvPr>
          <p:cNvGraphicFramePr/>
          <p:nvPr>
            <p:extLst>
              <p:ext uri="{D42A27DB-BD31-4B8C-83A1-F6EECF244321}">
                <p14:modId xmlns:p14="http://schemas.microsoft.com/office/powerpoint/2010/main" val="47889424"/>
              </p:ext>
            </p:extLst>
          </p:nvPr>
        </p:nvGraphicFramePr>
        <p:xfrm>
          <a:off x="253899" y="1255195"/>
          <a:ext cx="5703383" cy="50313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76619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62A3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3136476730"/>
              </p:ext>
            </p:extLst>
          </p:nvPr>
        </p:nvGraphicFramePr>
        <p:xfrm>
          <a:off x="289059" y="1247793"/>
          <a:ext cx="10137900" cy="555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D14434A6-F334-5288-3B33-1B4055CB5EBB}"/>
              </a:ext>
            </a:extLst>
          </p:cNvPr>
          <p:cNvSpPr txBox="1"/>
          <p:nvPr/>
        </p:nvSpPr>
        <p:spPr>
          <a:xfrm>
            <a:off x="150304" y="828210"/>
            <a:ext cx="9898864" cy="369332"/>
          </a:xfrm>
          <a:prstGeom prst="rect">
            <a:avLst/>
          </a:prstGeom>
          <a:noFill/>
        </p:spPr>
        <p:txBody>
          <a:bodyPr wrap="none" rtlCol="0">
            <a:spAutoFit/>
          </a:bodyPr>
          <a:lstStyle/>
          <a:p>
            <a:r>
              <a:rPr lang="en-GB" dirty="0">
                <a:solidFill>
                  <a:schemeClr val="bg1"/>
                </a:solidFill>
                <a:latin typeface="Congenial" panose="02000503040000020004" pitchFamily="2" charset="0"/>
              </a:rPr>
              <a:t>The following strategies are designed to reduce the anxiety associated with task frustration:</a:t>
            </a:r>
          </a:p>
        </p:txBody>
      </p:sp>
      <p:sp>
        <p:nvSpPr>
          <p:cNvPr id="6" name="TextBox 5">
            <a:extLst>
              <a:ext uri="{FF2B5EF4-FFF2-40B4-BE49-F238E27FC236}">
                <a16:creationId xmlns:a16="http://schemas.microsoft.com/office/drawing/2014/main" id="{71E6E6DA-76E2-EE40-9FE2-8B89B252FBA3}"/>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Task Frustration – </a:t>
            </a:r>
            <a:r>
              <a:rPr lang="en-GB" sz="2400" b="1" dirty="0">
                <a:solidFill>
                  <a:srgbClr val="3F3F3F"/>
                </a:solidFill>
                <a:latin typeface="hero-new"/>
              </a:rPr>
              <a:t>Strategies to Support Young People</a:t>
            </a:r>
            <a:r>
              <a:rPr lang="en-GB" sz="2400" b="1" i="0" dirty="0">
                <a:solidFill>
                  <a:srgbClr val="3F3F3F"/>
                </a:solidFill>
                <a:effectLst/>
                <a:latin typeface="hero-new"/>
              </a:rPr>
              <a:t>.</a:t>
            </a:r>
            <a:endParaRPr lang="en-US" b="0" i="0" dirty="0">
              <a:solidFill>
                <a:srgbClr val="3F3F3F"/>
              </a:solidFill>
              <a:effectLst/>
              <a:latin typeface="hero-new"/>
            </a:endParaRPr>
          </a:p>
        </p:txBody>
      </p:sp>
      <p:pic>
        <p:nvPicPr>
          <p:cNvPr id="5122" name="Picture 2" descr="Free Tasks Cliparts, Download Free Tasks Cliparts png images, Free ...">
            <a:extLst>
              <a:ext uri="{FF2B5EF4-FFF2-40B4-BE49-F238E27FC236}">
                <a16:creationId xmlns:a16="http://schemas.microsoft.com/office/drawing/2014/main" id="{C4CE7B92-2052-255A-A4DE-A4FBD2B6E8F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9285">
            <a:off x="10374054" y="4856592"/>
            <a:ext cx="1817946" cy="181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421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Rectangle: Rounded Corners 4">
            <a:extLst>
              <a:ext uri="{FF2B5EF4-FFF2-40B4-BE49-F238E27FC236}">
                <a16:creationId xmlns:a16="http://schemas.microsoft.com/office/drawing/2014/main" id="{F7E8AC9B-7547-A10E-5714-01C3E59C160B}"/>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62A3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Diagram 10">
            <a:extLst>
              <a:ext uri="{FF2B5EF4-FFF2-40B4-BE49-F238E27FC236}">
                <a16:creationId xmlns:a16="http://schemas.microsoft.com/office/drawing/2014/main" id="{45A8CA78-CEA7-99F1-9DF8-25D302490B7C}"/>
              </a:ext>
            </a:extLst>
          </p:cNvPr>
          <p:cNvGraphicFramePr/>
          <p:nvPr>
            <p:extLst>
              <p:ext uri="{D42A27DB-BD31-4B8C-83A1-F6EECF244321}">
                <p14:modId xmlns:p14="http://schemas.microsoft.com/office/powerpoint/2010/main" val="1665044003"/>
              </p:ext>
            </p:extLst>
          </p:nvPr>
        </p:nvGraphicFramePr>
        <p:xfrm>
          <a:off x="289059" y="1247793"/>
          <a:ext cx="9032362" cy="5020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71E6E6DA-76E2-EE40-9FE2-8B89B252FBA3}"/>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Task Frustration – </a:t>
            </a:r>
            <a:r>
              <a:rPr lang="en-GB" sz="2400" b="1" dirty="0">
                <a:solidFill>
                  <a:srgbClr val="3F3F3F"/>
                </a:solidFill>
                <a:latin typeface="hero-new"/>
              </a:rPr>
              <a:t>Strategies to Support Young People</a:t>
            </a:r>
            <a:r>
              <a:rPr lang="en-GB" sz="2400" b="1" i="0" dirty="0">
                <a:solidFill>
                  <a:srgbClr val="3F3F3F"/>
                </a:solidFill>
                <a:effectLst/>
                <a:latin typeface="hero-new"/>
              </a:rPr>
              <a:t>.</a:t>
            </a:r>
            <a:endParaRPr lang="en-US" b="0" i="0" dirty="0">
              <a:solidFill>
                <a:srgbClr val="3F3F3F"/>
              </a:solidFill>
              <a:effectLst/>
              <a:latin typeface="hero-new"/>
            </a:endParaRPr>
          </a:p>
        </p:txBody>
      </p:sp>
      <p:pic>
        <p:nvPicPr>
          <p:cNvPr id="6146" name="Picture 2" descr="Boys Relaxation Clipart - Clip Art Library">
            <a:extLst>
              <a:ext uri="{FF2B5EF4-FFF2-40B4-BE49-F238E27FC236}">
                <a16:creationId xmlns:a16="http://schemas.microsoft.com/office/drawing/2014/main" id="{120CDE38-17C3-08A2-A22B-2F160ED501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66675">
            <a:off x="9544064" y="3047608"/>
            <a:ext cx="2362151" cy="172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37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a:xfrm>
            <a:off x="952499" y="995441"/>
            <a:ext cx="7049886" cy="610863"/>
          </a:xfrm>
        </p:spPr>
        <p:txBody>
          <a:bodyPr rtlCol="0">
            <a:normAutofit/>
          </a:bodyPr>
          <a:lstStyle/>
          <a:p>
            <a:pPr rtl="0"/>
            <a:r>
              <a:rPr lang="en-GB"/>
              <a:t>Autism Acceptance</a:t>
            </a:r>
          </a:p>
        </p:txBody>
      </p:sp>
      <p:pic>
        <p:nvPicPr>
          <p:cNvPr id="1026" name="Picture 2" descr="&quot;Autism Acceptance Infinity Symbol&quot; Sticker for Sale by lexsutter ...">
            <a:extLst>
              <a:ext uri="{FF2B5EF4-FFF2-40B4-BE49-F238E27FC236}">
                <a16:creationId xmlns:a16="http://schemas.microsoft.com/office/drawing/2014/main" id="{E2A842E4-B5BF-3E09-5C70-E0FB2DF9F4C4}"/>
              </a:ext>
            </a:extLst>
          </p:cNvPr>
          <p:cNvPicPr>
            <a:picLocks noChangeAspect="1" noChangeArrowheads="1"/>
          </p:cNvPicPr>
          <p:nvPr/>
        </p:nvPicPr>
        <p:blipFill rotWithShape="1">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t="25654" b="31945"/>
          <a:stretch/>
        </p:blipFill>
        <p:spPr bwMode="auto">
          <a:xfrm>
            <a:off x="8692722" y="4925321"/>
            <a:ext cx="3333750" cy="190476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17F80A9-6337-524E-AC61-32C5AFEE8E6D}"/>
              </a:ext>
            </a:extLst>
          </p:cNvPr>
          <p:cNvSpPr>
            <a:spLocks noGrp="1"/>
          </p:cNvSpPr>
          <p:nvPr>
            <p:ph type="body" sz="quarter" idx="11"/>
          </p:nvPr>
        </p:nvSpPr>
        <p:spPr>
          <a:xfrm>
            <a:off x="952499" y="2289363"/>
            <a:ext cx="9190048" cy="2795232"/>
          </a:xfrm>
        </p:spPr>
        <p:txBody>
          <a:bodyPr rtlCol="0"/>
          <a:lstStyle/>
          <a:p>
            <a:pPr marL="342900" indent="-342900" rtl="0">
              <a:buFont typeface="Wingdings" panose="05000000000000000000" pitchFamily="2" charset="2"/>
              <a:buChar char="§"/>
            </a:pPr>
            <a:r>
              <a:rPr lang="en-US" sz="2400" b="1" dirty="0">
                <a:latin typeface="hero-new"/>
              </a:rPr>
              <a:t>Autism is a lifelong developmental disability.</a:t>
            </a:r>
          </a:p>
          <a:p>
            <a:pPr marL="342900" indent="-342900" rtl="0">
              <a:buFont typeface="Wingdings" panose="05000000000000000000" pitchFamily="2" charset="2"/>
              <a:buChar char="§"/>
            </a:pPr>
            <a:r>
              <a:rPr lang="en-US" sz="2400" b="1" dirty="0">
                <a:latin typeface="hero-new"/>
              </a:rPr>
              <a:t>Autism affects how people communicate and interact with the world.  </a:t>
            </a:r>
          </a:p>
          <a:p>
            <a:pPr marL="342900" indent="-342900" rtl="0">
              <a:buFont typeface="Wingdings" panose="05000000000000000000" pitchFamily="2" charset="2"/>
              <a:buChar char="§"/>
            </a:pPr>
            <a:r>
              <a:rPr lang="en-US" sz="2400" b="1" i="0" dirty="0">
                <a:solidFill>
                  <a:srgbClr val="3F3F3F"/>
                </a:solidFill>
                <a:effectLst/>
                <a:latin typeface="hero-new"/>
              </a:rPr>
              <a:t>Autism is a spectrum condition and affects people in different ways. </a:t>
            </a:r>
          </a:p>
          <a:p>
            <a:pPr marL="342900" indent="-342900" rtl="0">
              <a:buFont typeface="Wingdings" panose="05000000000000000000" pitchFamily="2" charset="2"/>
              <a:buChar char="§"/>
            </a:pPr>
            <a:r>
              <a:rPr lang="en-US" sz="2400" b="1" i="0" dirty="0">
                <a:solidFill>
                  <a:srgbClr val="3F3F3F"/>
                </a:solidFill>
                <a:effectLst/>
                <a:latin typeface="hero-new"/>
              </a:rPr>
              <a:t>Like all people, autistic people have their own strengths and weaknesses. </a:t>
            </a:r>
          </a:p>
          <a:p>
            <a:pPr marL="342900" indent="-342900" rtl="0">
              <a:buFont typeface="Wingdings" panose="05000000000000000000" pitchFamily="2" charset="2"/>
              <a:buChar char="§"/>
            </a:pPr>
            <a:endParaRPr lang="en-GB" sz="2400" b="1" dirty="0">
              <a:latin typeface="hero-new"/>
            </a:endParaRPr>
          </a:p>
        </p:txBody>
      </p:sp>
    </p:spTree>
    <p:extLst>
      <p:ext uri="{BB962C8B-B14F-4D97-AF65-F5344CB8AC3E}">
        <p14:creationId xmlns:p14="http://schemas.microsoft.com/office/powerpoint/2010/main" val="1154224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9AA8AD-DA58-5A8E-1FA9-EA127E96D68E}"/>
              </a:ext>
            </a:extLst>
          </p:cNvPr>
          <p:cNvSpPr/>
          <p:nvPr/>
        </p:nvSpPr>
        <p:spPr>
          <a:xfrm>
            <a:off x="633046" y="1097280"/>
            <a:ext cx="1470074" cy="10480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FD6DBDB-5104-8AE2-F367-72A1225DCFA3}"/>
              </a:ext>
            </a:extLst>
          </p:cNvPr>
          <p:cNvSpPr txBox="1">
            <a:spLocks/>
          </p:cNvSpPr>
          <p:nvPr/>
        </p:nvSpPr>
        <p:spPr>
          <a:xfrm>
            <a:off x="387433" y="1913313"/>
            <a:ext cx="6850181" cy="3031374"/>
          </a:xfrm>
          <a:prstGeom prst="rect">
            <a:avLst/>
          </a:prstGeom>
          <a:ln>
            <a:noFill/>
          </a:ln>
        </p:spPr>
        <p:txBody>
          <a:bodyPr vert="horz" lIns="0" tIns="0" rIns="0" bIns="0" rtlCol="0" anchor="t" anchorCtr="0">
            <a:normAutofit fontScale="85000" lnSpcReduction="10000"/>
          </a:bodyPr>
          <a:lstStyle>
            <a:lvl1pPr algn="l" defTabSz="914400" rtl="0" eaLnBrk="1" latinLnBrk="0" hangingPunct="1">
              <a:lnSpc>
                <a:spcPct val="100000"/>
              </a:lnSpc>
              <a:spcBef>
                <a:spcPct val="0"/>
              </a:spcBef>
              <a:buNone/>
              <a:defRPr sz="2800" b="0" i="0" kern="1200" spc="100" baseline="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5400" b="1">
                <a:latin typeface="+mj-lt"/>
              </a:rPr>
              <a:t>Additional </a:t>
            </a:r>
          </a:p>
          <a:p>
            <a:pPr algn="ctr"/>
            <a:r>
              <a:rPr lang="en-GB" sz="5400" b="1">
                <a:latin typeface="+mj-lt"/>
              </a:rPr>
              <a:t>Strategies to Support Autistic Young People to Manage their Anxiety</a:t>
            </a:r>
          </a:p>
        </p:txBody>
      </p:sp>
      <p:pic>
        <p:nvPicPr>
          <p:cNvPr id="2" name="Picture 1" descr="A close-up of a logo&#10;&#10;Description automatically generated">
            <a:extLst>
              <a:ext uri="{FF2B5EF4-FFF2-40B4-BE49-F238E27FC236}">
                <a16:creationId xmlns:a16="http://schemas.microsoft.com/office/drawing/2014/main" id="{A27DA0AA-5E7B-E1DF-AADB-049DDBACD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0880" y="5811391"/>
            <a:ext cx="1816304" cy="862294"/>
          </a:xfrm>
          <a:prstGeom prst="rect">
            <a:avLst/>
          </a:prstGeom>
        </p:spPr>
      </p:pic>
    </p:spTree>
    <p:extLst>
      <p:ext uri="{BB962C8B-B14F-4D97-AF65-F5344CB8AC3E}">
        <p14:creationId xmlns:p14="http://schemas.microsoft.com/office/powerpoint/2010/main" val="784871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grpSp>
        <p:nvGrpSpPr>
          <p:cNvPr id="3" name="Group 2">
            <a:extLst>
              <a:ext uri="{FF2B5EF4-FFF2-40B4-BE49-F238E27FC236}">
                <a16:creationId xmlns:a16="http://schemas.microsoft.com/office/drawing/2014/main" id="{9F0C93FF-FFA4-BE32-337A-43B9B1416284}"/>
              </a:ext>
            </a:extLst>
          </p:cNvPr>
          <p:cNvGrpSpPr/>
          <p:nvPr/>
        </p:nvGrpSpPr>
        <p:grpSpPr>
          <a:xfrm>
            <a:off x="83128" y="60962"/>
            <a:ext cx="2165492" cy="2165492"/>
            <a:chOff x="3862647" y="1607128"/>
            <a:chExt cx="2657495" cy="2657495"/>
          </a:xfrm>
        </p:grpSpPr>
        <p:sp>
          <p:nvSpPr>
            <p:cNvPr id="2" name="Oval 1">
              <a:extLst>
                <a:ext uri="{FF2B5EF4-FFF2-40B4-BE49-F238E27FC236}">
                  <a16:creationId xmlns:a16="http://schemas.microsoft.com/office/drawing/2014/main" id="{78739FDB-3E39-150A-F0F6-86B94DD838B1}"/>
                </a:ext>
              </a:extLst>
            </p:cNvPr>
            <p:cNvSpPr/>
            <p:nvPr/>
          </p:nvSpPr>
          <p:spPr>
            <a:xfrm>
              <a:off x="3862647" y="1607128"/>
              <a:ext cx="2657495" cy="2657495"/>
            </a:xfrm>
            <a:prstGeom prst="ellipse">
              <a:avLst/>
            </a:prstGeom>
            <a:solidFill>
              <a:schemeClr val="accent2">
                <a:lumMod val="20000"/>
                <a:lumOff val="80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Lotus or Lily Flower Decorative Logo Template Illustration Design ...">
              <a:extLst>
                <a:ext uri="{FF2B5EF4-FFF2-40B4-BE49-F238E27FC236}">
                  <a16:creationId xmlns:a16="http://schemas.microsoft.com/office/drawing/2014/main" id="{CFF76461-D727-0450-7A74-C1F69C884EB1}"/>
                </a:ext>
              </a:extLst>
            </p:cNvPr>
            <p:cNvPicPr>
              <a:picLocks noChangeAspect="1" noChangeArrowheads="1"/>
            </p:cNvPicPr>
            <p:nvPr/>
          </p:nvPicPr>
          <p:blipFill rotWithShape="1">
            <a:blip r:embed="rId4">
              <a:clrChange>
                <a:clrFrom>
                  <a:srgbClr val="000000">
                    <a:alpha val="0"/>
                  </a:srgbClr>
                </a:clrFrom>
                <a:clrTo>
                  <a:srgbClr val="000000">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backgroundRemoval t="27426" b="71941" l="24895" r="74473">
                          <a14:foregroundMark x1="32489" y1="39030" x2="32489" y2="39030"/>
                          <a14:foregroundMark x1="31646" y1="37764" x2="30169" y2="41139"/>
                          <a14:foregroundMark x1="35654" y1="41983" x2="35865" y2="39662"/>
                          <a14:foregroundMark x1="25949" y1="40928" x2="25949" y2="40928"/>
                          <a14:foregroundMark x1="44515" y1="71097" x2="44515" y2="71097"/>
                          <a14:foregroundMark x1="46624" y1="71941" x2="46624" y2="71941"/>
                          <a14:foregroundMark x1="50844" y1="68143" x2="50844" y2="68143"/>
                          <a14:foregroundMark x1="51055" y1="70464" x2="51055" y2="70464"/>
                          <a14:foregroundMark x1="56962" y1="51477" x2="56962" y2="51477"/>
                          <a14:foregroundMark x1="43460" y1="47890" x2="43460" y2="47890"/>
                          <a14:foregroundMark x1="48734" y1="39662" x2="48734" y2="39662"/>
                          <a14:foregroundMark x1="49156" y1="27848" x2="49156" y2="27848"/>
                          <a14:foregroundMark x1="50000" y1="27848" x2="50000" y2="27848"/>
                          <a14:foregroundMark x1="48945" y1="29958" x2="48945" y2="29958"/>
                          <a14:foregroundMark x1="49367" y1="34177" x2="49367" y2="34177"/>
                          <a14:foregroundMark x1="49578" y1="28692" x2="48945" y2="41561"/>
                          <a14:foregroundMark x1="70464" y1="42194" x2="70464" y2="42194"/>
                          <a14:foregroundMark x1="71097" y1="38397" x2="71097" y2="38397"/>
                          <a14:foregroundMark x1="71519" y1="35654" x2="63080" y2="42616"/>
                          <a14:foregroundMark x1="63080" y1="42616" x2="73418" y2="42194"/>
                          <a14:foregroundMark x1="69409" y1="55274" x2="69409" y2="55274"/>
                          <a14:foregroundMark x1="74473" y1="48945" x2="74473" y2="48945"/>
                          <a14:foregroundMark x1="52532" y1="66456" x2="52532" y2="66456"/>
                          <a14:foregroundMark x1="43249" y1="59705" x2="49367" y2="69198"/>
                          <a14:foregroundMark x1="49367" y1="69198" x2="50844" y2="58439"/>
                          <a14:foregroundMark x1="50844" y1="58439" x2="50844" y2="57173"/>
                          <a14:foregroundMark x1="52532" y1="68143" x2="59705" y2="59705"/>
                          <a14:foregroundMark x1="59705" y1="59705" x2="56751" y2="60549"/>
                          <a14:foregroundMark x1="58228" y1="58439" x2="50422" y2="69198"/>
                          <a14:foregroundMark x1="50000" y1="71097" x2="50000" y2="71097"/>
                          <a14:foregroundMark x1="46203" y1="67511" x2="41350" y2="58439"/>
                          <a14:foregroundMark x1="39873" y1="56118" x2="39873" y2="56118"/>
                          <a14:foregroundMark x1="39873" y1="56118" x2="39873" y2="56118"/>
                          <a14:foregroundMark x1="41983" y1="59283" x2="41983" y2="59283"/>
                          <a14:foregroundMark x1="45148" y1="62025" x2="45148" y2="62025"/>
                        </a14:backgroundRemoval>
                      </a14:imgEffect>
                    </a14:imgLayer>
                  </a14:imgProps>
                </a:ext>
                <a:ext uri="{28A0092B-C50C-407E-A947-70E740481C1C}">
                  <a14:useLocalDpi xmlns:a14="http://schemas.microsoft.com/office/drawing/2010/main" val="0"/>
                </a:ext>
              </a:extLst>
            </a:blip>
            <a:srcRect l="22656" t="24990" r="22845" b="24929"/>
            <a:stretch/>
          </p:blipFill>
          <p:spPr bwMode="auto">
            <a:xfrm>
              <a:off x="3977090" y="2001784"/>
              <a:ext cx="2462502" cy="2262839"/>
            </a:xfrm>
            <a:prstGeom prst="rect">
              <a:avLst/>
            </a:prstGeom>
            <a:noFill/>
          </p:spPr>
        </p:pic>
        <p:pic>
          <p:nvPicPr>
            <p:cNvPr id="2064" name="Picture 16" descr="Her Likes This: Meditation Icon Transparent">
              <a:extLst>
                <a:ext uri="{FF2B5EF4-FFF2-40B4-BE49-F238E27FC236}">
                  <a16:creationId xmlns:a16="http://schemas.microsoft.com/office/drawing/2014/main" id="{CE6AFD05-9A55-0499-7ED1-942C055E2434}"/>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47" r="7899" b="7868"/>
            <a:stretch/>
          </p:blipFill>
          <p:spPr bwMode="auto">
            <a:xfrm>
              <a:off x="4438929" y="2405007"/>
              <a:ext cx="1538823" cy="165714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058355A4-95E2-4C98-7D9A-C5CEC0237289}"/>
              </a:ext>
            </a:extLst>
          </p:cNvPr>
          <p:cNvSpPr txBox="1"/>
          <p:nvPr/>
        </p:nvSpPr>
        <p:spPr>
          <a:xfrm>
            <a:off x="2303775" y="1047649"/>
            <a:ext cx="8226976" cy="4524315"/>
          </a:xfrm>
          <a:prstGeom prst="rect">
            <a:avLst/>
          </a:prstGeom>
          <a:noFill/>
        </p:spPr>
        <p:txBody>
          <a:bodyPr wrap="square" lIns="91440" tIns="45720" rIns="91440" bIns="45720" rtlCol="0" anchor="t">
            <a:spAutoFit/>
          </a:bodyPr>
          <a:lstStyle/>
          <a:p>
            <a:pPr algn="ctr"/>
            <a:r>
              <a:rPr lang="en-GB" sz="4800" b="1" dirty="0">
                <a:solidFill>
                  <a:schemeClr val="bg1"/>
                </a:solidFill>
                <a:latin typeface="hero-new"/>
              </a:rPr>
              <a:t>Encourage young people to use coping strategies to manage the symptoms of anxiety.</a:t>
            </a:r>
          </a:p>
          <a:p>
            <a:pPr algn="ctr"/>
            <a:endParaRPr lang="en-GB" sz="4800" b="1" dirty="0">
              <a:solidFill>
                <a:schemeClr val="bg1"/>
              </a:solidFill>
              <a:latin typeface="hero-new"/>
            </a:endParaRPr>
          </a:p>
          <a:p>
            <a:pPr algn="ctr"/>
            <a:r>
              <a:rPr lang="en-GB" sz="4800" b="1" dirty="0">
                <a:solidFill>
                  <a:schemeClr val="bg1"/>
                </a:solidFill>
                <a:latin typeface="hero-new"/>
              </a:rPr>
              <a:t>Breathing, distraction and relaxation techniques.</a:t>
            </a:r>
          </a:p>
        </p:txBody>
      </p:sp>
    </p:spTree>
    <p:extLst>
      <p:ext uri="{BB962C8B-B14F-4D97-AF65-F5344CB8AC3E}">
        <p14:creationId xmlns:p14="http://schemas.microsoft.com/office/powerpoint/2010/main" val="4191177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pic>
        <p:nvPicPr>
          <p:cNvPr id="6" name="Picture 5" descr="A diagram of breathing instructions&#10;&#10;Description automatically generated">
            <a:extLst>
              <a:ext uri="{FF2B5EF4-FFF2-40B4-BE49-F238E27FC236}">
                <a16:creationId xmlns:a16="http://schemas.microsoft.com/office/drawing/2014/main" id="{8A056232-B6FA-46E7-EB86-DB357F6CE263}"/>
              </a:ext>
            </a:extLst>
          </p:cNvPr>
          <p:cNvPicPr>
            <a:picLocks noChangeAspect="1"/>
          </p:cNvPicPr>
          <p:nvPr/>
        </p:nvPicPr>
        <p:blipFill rotWithShape="1">
          <a:blip r:embed="rId4"/>
          <a:srcRect t="14582" b="17191"/>
          <a:stretch/>
        </p:blipFill>
        <p:spPr>
          <a:xfrm>
            <a:off x="257246" y="1086458"/>
            <a:ext cx="5754044" cy="5554289"/>
          </a:xfrm>
          <a:prstGeom prst="rect">
            <a:avLst/>
          </a:prstGeom>
        </p:spPr>
      </p:pic>
      <p:pic>
        <p:nvPicPr>
          <p:cNvPr id="10" name="Picture 9" descr="A blue number with arrows and a star&#10;&#10;Description automatically generated">
            <a:extLst>
              <a:ext uri="{FF2B5EF4-FFF2-40B4-BE49-F238E27FC236}">
                <a16:creationId xmlns:a16="http://schemas.microsoft.com/office/drawing/2014/main" id="{006B83A2-BA4D-7ADB-54F0-17678EB0789C}"/>
              </a:ext>
            </a:extLst>
          </p:cNvPr>
          <p:cNvPicPr>
            <a:picLocks noChangeAspect="1"/>
          </p:cNvPicPr>
          <p:nvPr/>
        </p:nvPicPr>
        <p:blipFill>
          <a:blip r:embed="rId5"/>
          <a:stretch>
            <a:fillRect/>
          </a:stretch>
        </p:blipFill>
        <p:spPr>
          <a:xfrm>
            <a:off x="6801916" y="1490908"/>
            <a:ext cx="4193481" cy="5140158"/>
          </a:xfrm>
          <a:prstGeom prst="rect">
            <a:avLst/>
          </a:prstGeom>
        </p:spPr>
      </p:pic>
      <p:sp>
        <p:nvSpPr>
          <p:cNvPr id="2" name="Rectangle: Rounded Corners 4">
            <a:extLst>
              <a:ext uri="{FF2B5EF4-FFF2-40B4-BE49-F238E27FC236}">
                <a16:creationId xmlns:a16="http://schemas.microsoft.com/office/drawing/2014/main" id="{1488FD91-211D-F992-DBAF-F4C01317D0FA}"/>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DFE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2A30787-699B-1F58-CCD2-B002792C8BC9}"/>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Breathing Techniques</a:t>
            </a:r>
            <a:r>
              <a:rPr lang="en-GB" sz="3200" b="1" i="0" dirty="0">
                <a:solidFill>
                  <a:srgbClr val="3F3F3F"/>
                </a:solidFill>
                <a:effectLst/>
                <a:latin typeface="hero-new"/>
              </a:rPr>
              <a:t>.</a:t>
            </a:r>
            <a:endParaRPr lang="en-US" b="0" i="0" dirty="0">
              <a:solidFill>
                <a:srgbClr val="3F3F3F"/>
              </a:solidFill>
              <a:effectLst/>
              <a:latin typeface="hero-new"/>
            </a:endParaRPr>
          </a:p>
        </p:txBody>
      </p:sp>
    </p:spTree>
    <p:extLst>
      <p:ext uri="{BB962C8B-B14F-4D97-AF65-F5344CB8AC3E}">
        <p14:creationId xmlns:p14="http://schemas.microsoft.com/office/powerpoint/2010/main" val="1258579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pic>
        <p:nvPicPr>
          <p:cNvPr id="2" name="Picture 1" descr="A group of people with clouds&#10;&#10;Description automatically generated">
            <a:extLst>
              <a:ext uri="{FF2B5EF4-FFF2-40B4-BE49-F238E27FC236}">
                <a16:creationId xmlns:a16="http://schemas.microsoft.com/office/drawing/2014/main" id="{7C0708AB-E7D3-0632-C9C1-DFA8DE6C7B1B}"/>
              </a:ext>
            </a:extLst>
          </p:cNvPr>
          <p:cNvPicPr>
            <a:picLocks noChangeAspect="1"/>
          </p:cNvPicPr>
          <p:nvPr/>
        </p:nvPicPr>
        <p:blipFill rotWithShape="1">
          <a:blip r:embed="rId4"/>
          <a:srcRect t="13340" r="115" b="-95"/>
          <a:stretch/>
        </p:blipFill>
        <p:spPr>
          <a:xfrm>
            <a:off x="392584" y="994303"/>
            <a:ext cx="5424909" cy="5729307"/>
          </a:xfrm>
          <a:prstGeom prst="rect">
            <a:avLst/>
          </a:prstGeom>
        </p:spPr>
      </p:pic>
      <p:pic>
        <p:nvPicPr>
          <p:cNvPr id="3" name="Picture 2" descr="A group of colorful letters&#10;&#10;Description automatically generated">
            <a:extLst>
              <a:ext uri="{FF2B5EF4-FFF2-40B4-BE49-F238E27FC236}">
                <a16:creationId xmlns:a16="http://schemas.microsoft.com/office/drawing/2014/main" id="{DD85D563-0200-1D39-6D8D-7E51DC2024F2}"/>
              </a:ext>
            </a:extLst>
          </p:cNvPr>
          <p:cNvPicPr>
            <a:picLocks noChangeAspect="1"/>
          </p:cNvPicPr>
          <p:nvPr/>
        </p:nvPicPr>
        <p:blipFill>
          <a:blip r:embed="rId5"/>
          <a:stretch>
            <a:fillRect/>
          </a:stretch>
        </p:blipFill>
        <p:spPr>
          <a:xfrm>
            <a:off x="7422740" y="2235580"/>
            <a:ext cx="3123865" cy="2501565"/>
          </a:xfrm>
          <a:prstGeom prst="rect">
            <a:avLst/>
          </a:prstGeom>
        </p:spPr>
      </p:pic>
      <p:sp>
        <p:nvSpPr>
          <p:cNvPr id="7" name="TextBox 6">
            <a:extLst>
              <a:ext uri="{FF2B5EF4-FFF2-40B4-BE49-F238E27FC236}">
                <a16:creationId xmlns:a16="http://schemas.microsoft.com/office/drawing/2014/main" id="{DC898CA2-E37F-B80A-3AF6-FB929D1570F1}"/>
              </a:ext>
            </a:extLst>
          </p:cNvPr>
          <p:cNvSpPr txBox="1"/>
          <p:nvPr/>
        </p:nvSpPr>
        <p:spPr>
          <a:xfrm>
            <a:off x="7860412" y="1635987"/>
            <a:ext cx="20453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rPr>
              <a:t>The A-Z Game</a:t>
            </a:r>
          </a:p>
        </p:txBody>
      </p:sp>
      <p:sp>
        <p:nvSpPr>
          <p:cNvPr id="8" name="TextBox 7">
            <a:extLst>
              <a:ext uri="{FF2B5EF4-FFF2-40B4-BE49-F238E27FC236}">
                <a16:creationId xmlns:a16="http://schemas.microsoft.com/office/drawing/2014/main" id="{65B1EAC6-DA1A-F926-7D08-735BBF0B4E6E}"/>
              </a:ext>
            </a:extLst>
          </p:cNvPr>
          <p:cNvSpPr txBox="1"/>
          <p:nvPr/>
        </p:nvSpPr>
        <p:spPr>
          <a:xfrm>
            <a:off x="6722672" y="4831367"/>
            <a:ext cx="482599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chemeClr val="bg1"/>
                </a:solidFill>
              </a:rPr>
              <a:t>Pick a topic! Animals, food, countries, films, music etc. Start with the letter A and work your way through to the letter Z.</a:t>
            </a:r>
          </a:p>
        </p:txBody>
      </p:sp>
      <p:sp>
        <p:nvSpPr>
          <p:cNvPr id="5" name="Rectangle: Rounded Corners 4">
            <a:extLst>
              <a:ext uri="{FF2B5EF4-FFF2-40B4-BE49-F238E27FC236}">
                <a16:creationId xmlns:a16="http://schemas.microsoft.com/office/drawing/2014/main" id="{37063F59-6ADB-F3D8-798A-067AEDBFBAE2}"/>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DFE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278097B-6EC1-0633-5920-481C842A678A}"/>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Distraction Techniques</a:t>
            </a:r>
            <a:r>
              <a:rPr lang="en-GB" sz="3200" b="1" i="0" dirty="0">
                <a:solidFill>
                  <a:srgbClr val="3F3F3F"/>
                </a:solidFill>
                <a:effectLst/>
                <a:latin typeface="hero-new"/>
              </a:rPr>
              <a:t>.</a:t>
            </a:r>
            <a:endParaRPr lang="en-US" b="0" i="0" dirty="0">
              <a:solidFill>
                <a:srgbClr val="3F3F3F"/>
              </a:solidFill>
              <a:effectLst/>
              <a:latin typeface="hero-new"/>
            </a:endParaRPr>
          </a:p>
        </p:txBody>
      </p:sp>
    </p:spTree>
    <p:extLst>
      <p:ext uri="{BB962C8B-B14F-4D97-AF65-F5344CB8AC3E}">
        <p14:creationId xmlns:p14="http://schemas.microsoft.com/office/powerpoint/2010/main" val="3436536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9301E4-06AC-6F06-5B4C-7215B46E74C5}"/>
              </a:ext>
            </a:extLst>
          </p:cNvPr>
          <p:cNvSpPr txBox="1"/>
          <p:nvPr/>
        </p:nvSpPr>
        <p:spPr>
          <a:xfrm>
            <a:off x="220821" y="6357040"/>
            <a:ext cx="7742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Managing Anxious Thoughts And Stress With Mindfulness (youtube.com)</a:t>
            </a:r>
            <a:endParaRPr lang="en-US" dirty="0"/>
          </a:p>
        </p:txBody>
      </p:sp>
      <p:pic>
        <p:nvPicPr>
          <p:cNvPr id="3" name="Picture 2" descr="A screenshot of a website&#10;&#10;Description automatically generated">
            <a:extLst>
              <a:ext uri="{FF2B5EF4-FFF2-40B4-BE49-F238E27FC236}">
                <a16:creationId xmlns:a16="http://schemas.microsoft.com/office/drawing/2014/main" id="{159F6015-E37D-4D68-BA79-4910C590F248}"/>
              </a:ext>
            </a:extLst>
          </p:cNvPr>
          <p:cNvPicPr>
            <a:picLocks noChangeAspect="1"/>
          </p:cNvPicPr>
          <p:nvPr/>
        </p:nvPicPr>
        <p:blipFill rotWithShape="1">
          <a:blip r:embed="rId4"/>
          <a:srcRect t="71" r="61609" b="-320"/>
          <a:stretch/>
        </p:blipFill>
        <p:spPr>
          <a:xfrm>
            <a:off x="267492" y="4027078"/>
            <a:ext cx="3890221" cy="2103417"/>
          </a:xfrm>
          <a:prstGeom prst="rect">
            <a:avLst/>
          </a:prstGeom>
        </p:spPr>
      </p:pic>
      <p:sp>
        <p:nvSpPr>
          <p:cNvPr id="7" name="TextBox 6">
            <a:extLst>
              <a:ext uri="{FF2B5EF4-FFF2-40B4-BE49-F238E27FC236}">
                <a16:creationId xmlns:a16="http://schemas.microsoft.com/office/drawing/2014/main" id="{24B86B9C-22DE-5B3C-16B2-E307BB6DD7F5}"/>
              </a:ext>
            </a:extLst>
          </p:cNvPr>
          <p:cNvSpPr txBox="1"/>
          <p:nvPr/>
        </p:nvSpPr>
        <p:spPr>
          <a:xfrm>
            <a:off x="343094" y="1103201"/>
            <a:ext cx="6525996"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3200" dirty="0">
                <a:solidFill>
                  <a:schemeClr val="bg1"/>
                </a:solidFill>
                <a:latin typeface="hero-new"/>
              </a:rPr>
              <a:t>Meditation/mindfulness</a:t>
            </a:r>
          </a:p>
          <a:p>
            <a:pPr marL="342900" indent="-342900">
              <a:buFont typeface="Arial"/>
              <a:buChar char="•"/>
            </a:pPr>
            <a:r>
              <a:rPr lang="en-GB" sz="3200" dirty="0">
                <a:solidFill>
                  <a:schemeClr val="bg1"/>
                </a:solidFill>
                <a:latin typeface="hero-new"/>
                <a:ea typeface="+mn-lt"/>
                <a:cs typeface="+mn-lt"/>
              </a:rPr>
              <a:t>Progressive muscle relaxation</a:t>
            </a:r>
          </a:p>
          <a:p>
            <a:pPr marL="342900" indent="-342900">
              <a:buFont typeface="Arial"/>
              <a:buChar char="•"/>
            </a:pPr>
            <a:r>
              <a:rPr lang="en-GB" sz="3200" dirty="0">
                <a:solidFill>
                  <a:schemeClr val="bg1"/>
                </a:solidFill>
                <a:latin typeface="hero-new"/>
                <a:ea typeface="+mn-lt"/>
                <a:cs typeface="+mn-lt"/>
              </a:rPr>
              <a:t>Stretching or yoga</a:t>
            </a:r>
          </a:p>
          <a:p>
            <a:pPr marL="342900" indent="-342900">
              <a:buFont typeface="Arial"/>
              <a:buChar char="•"/>
            </a:pPr>
            <a:r>
              <a:rPr lang="en-GB" sz="3200" dirty="0">
                <a:solidFill>
                  <a:schemeClr val="bg1"/>
                </a:solidFill>
                <a:latin typeface="hero-new"/>
                <a:ea typeface="+mn-lt"/>
                <a:cs typeface="+mn-lt"/>
              </a:rPr>
              <a:t>Colouring/drawing/painting</a:t>
            </a:r>
          </a:p>
          <a:p>
            <a:pPr marL="342900" indent="-342900">
              <a:buFont typeface="Arial"/>
              <a:buChar char="•"/>
            </a:pPr>
            <a:r>
              <a:rPr lang="en-GB" sz="3200" dirty="0">
                <a:solidFill>
                  <a:schemeClr val="bg1"/>
                </a:solidFill>
                <a:latin typeface="hero-new"/>
                <a:ea typeface="+mn-lt"/>
                <a:cs typeface="+mn-lt"/>
              </a:rPr>
              <a:t>Journaling </a:t>
            </a:r>
            <a:endParaRPr lang="en-GB" sz="2800" dirty="0">
              <a:solidFill>
                <a:srgbClr val="000000"/>
              </a:solidFill>
              <a:latin typeface="hero-new"/>
              <a:ea typeface="+mn-lt"/>
              <a:cs typeface="+mn-lt"/>
            </a:endParaRPr>
          </a:p>
          <a:p>
            <a:endParaRPr lang="en-GB" sz="2400" dirty="0">
              <a:solidFill>
                <a:schemeClr val="accent2"/>
              </a:solidFill>
              <a:latin typeface="hero-new"/>
              <a:ea typeface="+mn-lt"/>
              <a:cs typeface="+mn-lt"/>
            </a:endParaRPr>
          </a:p>
        </p:txBody>
      </p:sp>
      <p:sp>
        <p:nvSpPr>
          <p:cNvPr id="5" name="Rectangle: Rounded Corners 4">
            <a:extLst>
              <a:ext uri="{FF2B5EF4-FFF2-40B4-BE49-F238E27FC236}">
                <a16:creationId xmlns:a16="http://schemas.microsoft.com/office/drawing/2014/main" id="{A7E2F70B-EB36-6F41-129A-EAA7A095F0D5}"/>
              </a:ext>
            </a:extLst>
          </p:cNvPr>
          <p:cNvSpPr/>
          <p:nvPr/>
        </p:nvSpPr>
        <p:spPr>
          <a:xfrm>
            <a:off x="77586" y="60959"/>
            <a:ext cx="10206139" cy="792071"/>
          </a:xfrm>
          <a:custGeom>
            <a:avLst/>
            <a:gdLst>
              <a:gd name="connsiteX0" fmla="*/ 0 w 9389144"/>
              <a:gd name="connsiteY0" fmla="*/ 1847 h 775855"/>
              <a:gd name="connsiteX1" fmla="*/ 1847 w 9389144"/>
              <a:gd name="connsiteY1" fmla="*/ 0 h 775855"/>
              <a:gd name="connsiteX2" fmla="*/ 9387297 w 9389144"/>
              <a:gd name="connsiteY2" fmla="*/ 0 h 775855"/>
              <a:gd name="connsiteX3" fmla="*/ 9389144 w 9389144"/>
              <a:gd name="connsiteY3" fmla="*/ 1847 h 775855"/>
              <a:gd name="connsiteX4" fmla="*/ 9389144 w 9389144"/>
              <a:gd name="connsiteY4" fmla="*/ 774008 h 775855"/>
              <a:gd name="connsiteX5" fmla="*/ 9387297 w 9389144"/>
              <a:gd name="connsiteY5" fmla="*/ 775855 h 775855"/>
              <a:gd name="connsiteX6" fmla="*/ 1847 w 9389144"/>
              <a:gd name="connsiteY6" fmla="*/ 775855 h 775855"/>
              <a:gd name="connsiteX7" fmla="*/ 0 w 9389144"/>
              <a:gd name="connsiteY7" fmla="*/ 774008 h 775855"/>
              <a:gd name="connsiteX8" fmla="*/ 0 w 9389144"/>
              <a:gd name="connsiteY8" fmla="*/ 1847 h 775855"/>
              <a:gd name="connsiteX0" fmla="*/ 0 w 9978968"/>
              <a:gd name="connsiteY0" fmla="*/ 1847 h 781832"/>
              <a:gd name="connsiteX1" fmla="*/ 1847 w 9978968"/>
              <a:gd name="connsiteY1" fmla="*/ 0 h 781832"/>
              <a:gd name="connsiteX2" fmla="*/ 9387297 w 9978968"/>
              <a:gd name="connsiteY2" fmla="*/ 0 h 781832"/>
              <a:gd name="connsiteX3" fmla="*/ 9389144 w 9978968"/>
              <a:gd name="connsiteY3" fmla="*/ 1847 h 781832"/>
              <a:gd name="connsiteX4" fmla="*/ 9389144 w 9978968"/>
              <a:gd name="connsiteY4" fmla="*/ 774008 h 781832"/>
              <a:gd name="connsiteX5" fmla="*/ 9978967 w 9978968"/>
              <a:gd name="connsiteY5" fmla="*/ 781832 h 781832"/>
              <a:gd name="connsiteX6" fmla="*/ 1847 w 9978968"/>
              <a:gd name="connsiteY6" fmla="*/ 775855 h 781832"/>
              <a:gd name="connsiteX7" fmla="*/ 0 w 9978968"/>
              <a:gd name="connsiteY7" fmla="*/ 774008 h 781832"/>
              <a:gd name="connsiteX8" fmla="*/ 0 w 9978968"/>
              <a:gd name="connsiteY8" fmla="*/ 1847 h 781832"/>
              <a:gd name="connsiteX0" fmla="*/ 0 w 10004720"/>
              <a:gd name="connsiteY0" fmla="*/ 1847 h 792004"/>
              <a:gd name="connsiteX1" fmla="*/ 1847 w 10004720"/>
              <a:gd name="connsiteY1" fmla="*/ 0 h 792004"/>
              <a:gd name="connsiteX2" fmla="*/ 9387297 w 10004720"/>
              <a:gd name="connsiteY2" fmla="*/ 0 h 792004"/>
              <a:gd name="connsiteX3" fmla="*/ 9389144 w 10004720"/>
              <a:gd name="connsiteY3" fmla="*/ 1847 h 792004"/>
              <a:gd name="connsiteX4" fmla="*/ 10004720 w 10004720"/>
              <a:gd name="connsiteY4" fmla="*/ 791938 h 792004"/>
              <a:gd name="connsiteX5" fmla="*/ 9978967 w 10004720"/>
              <a:gd name="connsiteY5" fmla="*/ 781832 h 792004"/>
              <a:gd name="connsiteX6" fmla="*/ 1847 w 10004720"/>
              <a:gd name="connsiteY6" fmla="*/ 775855 h 792004"/>
              <a:gd name="connsiteX7" fmla="*/ 0 w 10004720"/>
              <a:gd name="connsiteY7" fmla="*/ 774008 h 792004"/>
              <a:gd name="connsiteX8" fmla="*/ 0 w 10004720"/>
              <a:gd name="connsiteY8" fmla="*/ 1847 h 792004"/>
              <a:gd name="connsiteX0" fmla="*/ 0 w 10206076"/>
              <a:gd name="connsiteY0" fmla="*/ 1847 h 792071"/>
              <a:gd name="connsiteX1" fmla="*/ 1847 w 10206076"/>
              <a:gd name="connsiteY1" fmla="*/ 0 h 792071"/>
              <a:gd name="connsiteX2" fmla="*/ 9387297 w 10206076"/>
              <a:gd name="connsiteY2" fmla="*/ 0 h 792071"/>
              <a:gd name="connsiteX3" fmla="*/ 9389144 w 10206076"/>
              <a:gd name="connsiteY3" fmla="*/ 1847 h 792071"/>
              <a:gd name="connsiteX4" fmla="*/ 10004720 w 10206076"/>
              <a:gd name="connsiteY4" fmla="*/ 791938 h 792071"/>
              <a:gd name="connsiteX5" fmla="*/ 10206073 w 10206076"/>
              <a:gd name="connsiteY5" fmla="*/ 787809 h 792071"/>
              <a:gd name="connsiteX6" fmla="*/ 1847 w 10206076"/>
              <a:gd name="connsiteY6" fmla="*/ 775855 h 792071"/>
              <a:gd name="connsiteX7" fmla="*/ 0 w 10206076"/>
              <a:gd name="connsiteY7" fmla="*/ 774008 h 792071"/>
              <a:gd name="connsiteX8" fmla="*/ 0 w 10206076"/>
              <a:gd name="connsiteY8" fmla="*/ 1847 h 792071"/>
              <a:gd name="connsiteX0" fmla="*/ 0 w 10206139"/>
              <a:gd name="connsiteY0" fmla="*/ 1847 h 792071"/>
              <a:gd name="connsiteX1" fmla="*/ 1847 w 10206139"/>
              <a:gd name="connsiteY1" fmla="*/ 0 h 792071"/>
              <a:gd name="connsiteX2" fmla="*/ 9387297 w 10206139"/>
              <a:gd name="connsiteY2" fmla="*/ 0 h 792071"/>
              <a:gd name="connsiteX3" fmla="*/ 9389144 w 10206139"/>
              <a:gd name="connsiteY3" fmla="*/ 1847 h 792071"/>
              <a:gd name="connsiteX4" fmla="*/ 10195967 w 10206139"/>
              <a:gd name="connsiteY4" fmla="*/ 791938 h 792071"/>
              <a:gd name="connsiteX5" fmla="*/ 10206073 w 10206139"/>
              <a:gd name="connsiteY5" fmla="*/ 787809 h 792071"/>
              <a:gd name="connsiteX6" fmla="*/ 1847 w 10206139"/>
              <a:gd name="connsiteY6" fmla="*/ 775855 h 792071"/>
              <a:gd name="connsiteX7" fmla="*/ 0 w 10206139"/>
              <a:gd name="connsiteY7" fmla="*/ 774008 h 792071"/>
              <a:gd name="connsiteX8" fmla="*/ 0 w 10206139"/>
              <a:gd name="connsiteY8" fmla="*/ 1847 h 7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139" h="792071">
                <a:moveTo>
                  <a:pt x="0" y="1847"/>
                </a:moveTo>
                <a:cubicBezTo>
                  <a:pt x="0" y="827"/>
                  <a:pt x="827" y="0"/>
                  <a:pt x="1847" y="0"/>
                </a:cubicBezTo>
                <a:lnTo>
                  <a:pt x="9387297" y="0"/>
                </a:lnTo>
                <a:cubicBezTo>
                  <a:pt x="9388317" y="0"/>
                  <a:pt x="9389144" y="827"/>
                  <a:pt x="9389144" y="1847"/>
                </a:cubicBezTo>
                <a:lnTo>
                  <a:pt x="10195967" y="791938"/>
                </a:lnTo>
                <a:cubicBezTo>
                  <a:pt x="10195967" y="792958"/>
                  <a:pt x="10207093" y="787809"/>
                  <a:pt x="10206073" y="787809"/>
                </a:cubicBezTo>
                <a:lnTo>
                  <a:pt x="1847" y="775855"/>
                </a:lnTo>
                <a:cubicBezTo>
                  <a:pt x="827" y="775855"/>
                  <a:pt x="0" y="775028"/>
                  <a:pt x="0" y="774008"/>
                </a:cubicBezTo>
                <a:lnTo>
                  <a:pt x="0" y="1847"/>
                </a:lnTo>
                <a:close/>
              </a:path>
            </a:pathLst>
          </a:custGeom>
          <a:solidFill>
            <a:srgbClr val="DFE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0B54971-69E9-EF73-89C2-2D1A095E08C8}"/>
              </a:ext>
            </a:extLst>
          </p:cNvPr>
          <p:cNvSpPr txBox="1"/>
          <p:nvPr/>
        </p:nvSpPr>
        <p:spPr>
          <a:xfrm>
            <a:off x="220821" y="131628"/>
            <a:ext cx="9721201" cy="646331"/>
          </a:xfrm>
          <a:prstGeom prst="rect">
            <a:avLst/>
          </a:prstGeom>
          <a:noFill/>
        </p:spPr>
        <p:txBody>
          <a:bodyPr wrap="square" rtlCol="0">
            <a:spAutoFit/>
          </a:bodyPr>
          <a:lstStyle/>
          <a:p>
            <a:pPr algn="l"/>
            <a:r>
              <a:rPr lang="en-GB" b="1" i="0" dirty="0">
                <a:solidFill>
                  <a:srgbClr val="3F3F3F"/>
                </a:solidFill>
                <a:effectLst/>
                <a:latin typeface="hero-new"/>
              </a:rPr>
              <a:t> </a:t>
            </a:r>
            <a:r>
              <a:rPr lang="en-GB" sz="3600" b="1" i="0" dirty="0">
                <a:solidFill>
                  <a:srgbClr val="3F3F3F"/>
                </a:solidFill>
                <a:effectLst/>
                <a:latin typeface="hero-new"/>
              </a:rPr>
              <a:t>Relaxation Techniques</a:t>
            </a:r>
            <a:r>
              <a:rPr lang="en-GB" sz="3200" b="1" i="0" dirty="0">
                <a:solidFill>
                  <a:srgbClr val="3F3F3F"/>
                </a:solidFill>
                <a:effectLst/>
                <a:latin typeface="hero-new"/>
              </a:rPr>
              <a:t>.</a:t>
            </a:r>
            <a:endParaRPr lang="en-US" b="0" i="0" dirty="0">
              <a:solidFill>
                <a:srgbClr val="3F3F3F"/>
              </a:solidFill>
              <a:effectLst/>
              <a:latin typeface="hero-new"/>
            </a:endParaRPr>
          </a:p>
        </p:txBody>
      </p:sp>
      <p:pic>
        <p:nvPicPr>
          <p:cNvPr id="10" name="Picture 9">
            <a:extLst>
              <a:ext uri="{FF2B5EF4-FFF2-40B4-BE49-F238E27FC236}">
                <a16:creationId xmlns:a16="http://schemas.microsoft.com/office/drawing/2014/main" id="{2E46D439-FCEE-1656-54F8-AAF0A07023B3}"/>
              </a:ext>
            </a:extLst>
          </p:cNvPr>
          <p:cNvPicPr>
            <a:picLocks noChangeAspect="1"/>
          </p:cNvPicPr>
          <p:nvPr/>
        </p:nvPicPr>
        <p:blipFill>
          <a:blip r:embed="rId5"/>
          <a:stretch>
            <a:fillRect/>
          </a:stretch>
        </p:blipFill>
        <p:spPr>
          <a:xfrm rot="10800000">
            <a:off x="9258279" y="-1"/>
            <a:ext cx="2933721" cy="2657494"/>
          </a:xfrm>
          <a:prstGeom prst="rect">
            <a:avLst/>
          </a:prstGeom>
        </p:spPr>
      </p:pic>
      <p:pic>
        <p:nvPicPr>
          <p:cNvPr id="8" name="Picture 7">
            <a:extLst>
              <a:ext uri="{FF2B5EF4-FFF2-40B4-BE49-F238E27FC236}">
                <a16:creationId xmlns:a16="http://schemas.microsoft.com/office/drawing/2014/main" id="{7B7348A0-E4C8-0FB5-11D3-B716D2F2F8E0}"/>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7563562" y="1065731"/>
            <a:ext cx="3737118" cy="5514474"/>
          </a:xfrm>
          <a:prstGeom prst="rect">
            <a:avLst/>
          </a:prstGeom>
        </p:spPr>
      </p:pic>
    </p:spTree>
    <p:extLst>
      <p:ext uri="{BB962C8B-B14F-4D97-AF65-F5344CB8AC3E}">
        <p14:creationId xmlns:p14="http://schemas.microsoft.com/office/powerpoint/2010/main" val="1532132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sp>
        <p:nvSpPr>
          <p:cNvPr id="2" name="TextBox 1">
            <a:extLst>
              <a:ext uri="{FF2B5EF4-FFF2-40B4-BE49-F238E27FC236}">
                <a16:creationId xmlns:a16="http://schemas.microsoft.com/office/drawing/2014/main" id="{23982ADB-375A-D55D-722F-1DEE6193020D}"/>
              </a:ext>
            </a:extLst>
          </p:cNvPr>
          <p:cNvSpPr txBox="1"/>
          <p:nvPr/>
        </p:nvSpPr>
        <p:spPr>
          <a:xfrm>
            <a:off x="1401991" y="585977"/>
            <a:ext cx="9788105" cy="4524315"/>
          </a:xfrm>
          <a:prstGeom prst="rect">
            <a:avLst/>
          </a:prstGeom>
          <a:noFill/>
        </p:spPr>
        <p:txBody>
          <a:bodyPr wrap="square" lIns="91440" tIns="45720" rIns="91440" bIns="45720" rtlCol="0" anchor="t">
            <a:spAutoFit/>
          </a:bodyPr>
          <a:lstStyle/>
          <a:p>
            <a:pPr algn="ctr"/>
            <a:r>
              <a:rPr lang="en-GB" sz="4800" b="1" dirty="0">
                <a:solidFill>
                  <a:schemeClr val="bg1"/>
                </a:solidFill>
                <a:latin typeface="hero-new"/>
              </a:rPr>
              <a:t>Psychoeducation </a:t>
            </a:r>
          </a:p>
          <a:p>
            <a:pPr algn="ctr"/>
            <a:r>
              <a:rPr lang="en-GB" sz="4000" b="1" dirty="0">
                <a:solidFill>
                  <a:schemeClr val="bg1"/>
                </a:solidFill>
                <a:latin typeface="hero-new"/>
              </a:rPr>
              <a:t>This provides young people and families with education and understanding about anxiety or other common mental health difficulties.</a:t>
            </a:r>
          </a:p>
          <a:p>
            <a:pPr algn="ctr"/>
            <a:r>
              <a:rPr lang="en-GB" sz="4000" b="1" dirty="0">
                <a:solidFill>
                  <a:schemeClr val="bg1"/>
                </a:solidFill>
                <a:latin typeface="hero-new"/>
              </a:rPr>
              <a:t>Sometimes understanding what happens and why is the first step in helping to manage our difficulties. </a:t>
            </a:r>
          </a:p>
        </p:txBody>
      </p:sp>
      <p:pic>
        <p:nvPicPr>
          <p:cNvPr id="1026" name="Picture 2" descr="Psychotherapy Practice. Woman Psychologist Bconsulting Patient Stock ...">
            <a:extLst>
              <a:ext uri="{FF2B5EF4-FFF2-40B4-BE49-F238E27FC236}">
                <a16:creationId xmlns:a16="http://schemas.microsoft.com/office/drawing/2014/main" id="{325BAD88-9AE6-5724-F951-5AE8748C20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56" t="9043" r="3232" b="10915"/>
          <a:stretch/>
        </p:blipFill>
        <p:spPr bwMode="auto">
          <a:xfrm>
            <a:off x="191795" y="5110292"/>
            <a:ext cx="2790932" cy="174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74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pic>
        <p:nvPicPr>
          <p:cNvPr id="2" name="Picture 1">
            <a:extLst>
              <a:ext uri="{FF2B5EF4-FFF2-40B4-BE49-F238E27FC236}">
                <a16:creationId xmlns:a16="http://schemas.microsoft.com/office/drawing/2014/main" id="{033E98E9-7E1B-2A9C-6BB1-2994501577A6}"/>
              </a:ext>
            </a:extLst>
          </p:cNvPr>
          <p:cNvPicPr>
            <a:picLocks noChangeAspect="1"/>
          </p:cNvPicPr>
          <p:nvPr/>
        </p:nvPicPr>
        <p:blipFill>
          <a:blip r:embed="rId4"/>
          <a:stretch>
            <a:fillRect/>
          </a:stretch>
        </p:blipFill>
        <p:spPr>
          <a:xfrm>
            <a:off x="322900" y="1403684"/>
            <a:ext cx="7939242" cy="4509248"/>
          </a:xfrm>
          <a:prstGeom prst="rect">
            <a:avLst/>
          </a:prstGeom>
        </p:spPr>
      </p:pic>
      <p:pic>
        <p:nvPicPr>
          <p:cNvPr id="3" name="Picture 2" descr="A person painting a cave&#10;&#10;Description automatically generated">
            <a:extLst>
              <a:ext uri="{FF2B5EF4-FFF2-40B4-BE49-F238E27FC236}">
                <a16:creationId xmlns:a16="http://schemas.microsoft.com/office/drawing/2014/main" id="{EEC42E99-DFA3-D150-988B-1EAFA8135D51}"/>
              </a:ext>
            </a:extLst>
          </p:cNvPr>
          <p:cNvPicPr>
            <a:picLocks noChangeAspect="1"/>
          </p:cNvPicPr>
          <p:nvPr/>
        </p:nvPicPr>
        <p:blipFill>
          <a:blip r:embed="rId5"/>
          <a:stretch>
            <a:fillRect/>
          </a:stretch>
        </p:blipFill>
        <p:spPr>
          <a:xfrm>
            <a:off x="8681118" y="1404017"/>
            <a:ext cx="3051343" cy="3087438"/>
          </a:xfrm>
          <a:prstGeom prst="rect">
            <a:avLst/>
          </a:prstGeom>
        </p:spPr>
      </p:pic>
      <p:pic>
        <p:nvPicPr>
          <p:cNvPr id="6" name="Picture 5" descr="A tiger with red stripes&#10;&#10;Description automatically generated">
            <a:extLst>
              <a:ext uri="{FF2B5EF4-FFF2-40B4-BE49-F238E27FC236}">
                <a16:creationId xmlns:a16="http://schemas.microsoft.com/office/drawing/2014/main" id="{D71FFD74-0EE8-54CE-4A9C-82648B2B155B}"/>
              </a:ext>
            </a:extLst>
          </p:cNvPr>
          <p:cNvPicPr>
            <a:picLocks noChangeAspect="1"/>
          </p:cNvPicPr>
          <p:nvPr/>
        </p:nvPicPr>
        <p:blipFill>
          <a:blip r:embed="rId6"/>
          <a:stretch>
            <a:fillRect/>
          </a:stretch>
        </p:blipFill>
        <p:spPr>
          <a:xfrm>
            <a:off x="8865603" y="4978567"/>
            <a:ext cx="2856164" cy="1619919"/>
          </a:xfrm>
          <a:prstGeom prst="rect">
            <a:avLst/>
          </a:prstGeom>
        </p:spPr>
      </p:pic>
      <p:sp>
        <p:nvSpPr>
          <p:cNvPr id="8" name="TextBox 7">
            <a:extLst>
              <a:ext uri="{FF2B5EF4-FFF2-40B4-BE49-F238E27FC236}">
                <a16:creationId xmlns:a16="http://schemas.microsoft.com/office/drawing/2014/main" id="{1D425490-4A1A-18B0-503B-E66CD147B7CF}"/>
              </a:ext>
            </a:extLst>
          </p:cNvPr>
          <p:cNvSpPr txBox="1"/>
          <p:nvPr/>
        </p:nvSpPr>
        <p:spPr>
          <a:xfrm>
            <a:off x="249535" y="119160"/>
            <a:ext cx="6757940" cy="707886"/>
          </a:xfrm>
          <a:prstGeom prst="rect">
            <a:avLst/>
          </a:prstGeom>
          <a:noFill/>
        </p:spPr>
        <p:txBody>
          <a:bodyPr wrap="none" lIns="91440" tIns="45720" rIns="91440" bIns="45720" rtlCol="0" anchor="t">
            <a:spAutoFit/>
          </a:bodyPr>
          <a:lstStyle/>
          <a:p>
            <a:r>
              <a:rPr lang="en-GB" sz="4000" dirty="0">
                <a:solidFill>
                  <a:schemeClr val="bg1"/>
                </a:solidFill>
              </a:rPr>
              <a:t>Our body's </a:t>
            </a:r>
            <a:r>
              <a:rPr lang="en-GB" sz="4000" dirty="0">
                <a:solidFill>
                  <a:schemeClr val="bg1"/>
                </a:solidFill>
                <a:latin typeface="hero-new"/>
              </a:rPr>
              <a:t>response</a:t>
            </a:r>
            <a:r>
              <a:rPr lang="en-GB" sz="4000" dirty="0">
                <a:solidFill>
                  <a:schemeClr val="bg1"/>
                </a:solidFill>
              </a:rPr>
              <a:t> to anxiety</a:t>
            </a:r>
          </a:p>
        </p:txBody>
      </p:sp>
    </p:spTree>
    <p:extLst>
      <p:ext uri="{BB962C8B-B14F-4D97-AF65-F5344CB8AC3E}">
        <p14:creationId xmlns:p14="http://schemas.microsoft.com/office/powerpoint/2010/main" val="9746498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sp>
        <p:nvSpPr>
          <p:cNvPr id="5" name="TextBox 4">
            <a:extLst>
              <a:ext uri="{FF2B5EF4-FFF2-40B4-BE49-F238E27FC236}">
                <a16:creationId xmlns:a16="http://schemas.microsoft.com/office/drawing/2014/main" id="{058355A4-95E2-4C98-7D9A-C5CEC0237289}"/>
              </a:ext>
            </a:extLst>
          </p:cNvPr>
          <p:cNvSpPr txBox="1"/>
          <p:nvPr/>
        </p:nvSpPr>
        <p:spPr>
          <a:xfrm>
            <a:off x="568490" y="402570"/>
            <a:ext cx="7900881" cy="707886"/>
          </a:xfrm>
          <a:prstGeom prst="rect">
            <a:avLst/>
          </a:prstGeom>
          <a:noFill/>
        </p:spPr>
        <p:txBody>
          <a:bodyPr wrap="none" lIns="91440" tIns="45720" rIns="91440" bIns="45720" rtlCol="0" anchor="t">
            <a:spAutoFit/>
          </a:bodyPr>
          <a:lstStyle/>
          <a:p>
            <a:r>
              <a:rPr lang="en-GB" sz="4000">
                <a:solidFill>
                  <a:schemeClr val="bg1"/>
                </a:solidFill>
              </a:rPr>
              <a:t>The Fight, Flight &amp; Freeze Response</a:t>
            </a:r>
          </a:p>
        </p:txBody>
      </p:sp>
      <p:sp>
        <p:nvSpPr>
          <p:cNvPr id="2" name="Freeform 15">
            <a:extLst>
              <a:ext uri="{FF2B5EF4-FFF2-40B4-BE49-F238E27FC236}">
                <a16:creationId xmlns:a16="http://schemas.microsoft.com/office/drawing/2014/main" id="{85A56756-DB92-59BB-5EF6-7DDB4467C4B0}"/>
              </a:ext>
            </a:extLst>
          </p:cNvPr>
          <p:cNvSpPr/>
          <p:nvPr/>
        </p:nvSpPr>
        <p:spPr>
          <a:xfrm>
            <a:off x="374519" y="1483553"/>
            <a:ext cx="3571869" cy="2053970"/>
          </a:xfrm>
          <a:custGeom>
            <a:avLst/>
            <a:gdLst/>
            <a:ahLst/>
            <a:cxnLst/>
            <a:rect l="l" t="t" r="r" b="b"/>
            <a:pathLst>
              <a:path w="1664614" h="812800">
                <a:moveTo>
                  <a:pt x="62471" y="0"/>
                </a:moveTo>
                <a:lnTo>
                  <a:pt x="1602143" y="0"/>
                </a:lnTo>
                <a:cubicBezTo>
                  <a:pt x="1618711" y="0"/>
                  <a:pt x="1634601" y="6582"/>
                  <a:pt x="1646316" y="18297"/>
                </a:cubicBezTo>
                <a:cubicBezTo>
                  <a:pt x="1658032" y="30013"/>
                  <a:pt x="1664614" y="45903"/>
                  <a:pt x="1664614" y="62471"/>
                </a:cubicBezTo>
                <a:lnTo>
                  <a:pt x="1664614" y="750329"/>
                </a:lnTo>
                <a:cubicBezTo>
                  <a:pt x="1664614" y="766897"/>
                  <a:pt x="1658032" y="782787"/>
                  <a:pt x="1646316" y="794503"/>
                </a:cubicBezTo>
                <a:cubicBezTo>
                  <a:pt x="1634601" y="806218"/>
                  <a:pt x="1618711" y="812800"/>
                  <a:pt x="1602143" y="812800"/>
                </a:cubicBezTo>
                <a:lnTo>
                  <a:pt x="62471" y="812800"/>
                </a:lnTo>
                <a:cubicBezTo>
                  <a:pt x="45903" y="812800"/>
                  <a:pt x="30013" y="806218"/>
                  <a:pt x="18297" y="794503"/>
                </a:cubicBezTo>
                <a:cubicBezTo>
                  <a:pt x="6582" y="782787"/>
                  <a:pt x="0" y="766897"/>
                  <a:pt x="0" y="750329"/>
                </a:cubicBezTo>
                <a:lnTo>
                  <a:pt x="0" y="62471"/>
                </a:lnTo>
                <a:cubicBezTo>
                  <a:pt x="0" y="45903"/>
                  <a:pt x="6582" y="30013"/>
                  <a:pt x="18297" y="18297"/>
                </a:cubicBezTo>
                <a:cubicBezTo>
                  <a:pt x="30013" y="6582"/>
                  <a:pt x="45903" y="0"/>
                  <a:pt x="62471" y="0"/>
                </a:cubicBezTo>
                <a:close/>
              </a:path>
            </a:pathLst>
          </a:custGeom>
          <a:solidFill>
            <a:schemeClr val="accent2"/>
          </a:solidFill>
          <a:ln>
            <a:solidFill>
              <a:schemeClr val="accent2"/>
            </a:solidFill>
          </a:ln>
        </p:spPr>
        <p:txBody>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00"/>
          </a:p>
        </p:txBody>
      </p:sp>
      <p:pic>
        <p:nvPicPr>
          <p:cNvPr id="6" name="Picture 5" descr="A blue text on a black background&#10;&#10;Description automatically generated">
            <a:extLst>
              <a:ext uri="{FF2B5EF4-FFF2-40B4-BE49-F238E27FC236}">
                <a16:creationId xmlns:a16="http://schemas.microsoft.com/office/drawing/2014/main" id="{4C746221-49E0-F294-5BB5-F442EFB76DD9}"/>
              </a:ext>
            </a:extLst>
          </p:cNvPr>
          <p:cNvPicPr>
            <a:picLocks noChangeAspect="1"/>
          </p:cNvPicPr>
          <p:nvPr/>
        </p:nvPicPr>
        <p:blipFill>
          <a:blip r:embed="rId4"/>
          <a:stretch>
            <a:fillRect/>
          </a:stretch>
        </p:blipFill>
        <p:spPr>
          <a:xfrm>
            <a:off x="43698" y="6159249"/>
            <a:ext cx="4230604" cy="755818"/>
          </a:xfrm>
          <a:prstGeom prst="rect">
            <a:avLst/>
          </a:prstGeom>
        </p:spPr>
      </p:pic>
      <p:sp>
        <p:nvSpPr>
          <p:cNvPr id="8" name="Freeform 7">
            <a:extLst>
              <a:ext uri="{FF2B5EF4-FFF2-40B4-BE49-F238E27FC236}">
                <a16:creationId xmlns:a16="http://schemas.microsoft.com/office/drawing/2014/main" id="{FCDA5884-834D-E872-3C1E-F1D9F3399E63}"/>
              </a:ext>
            </a:extLst>
          </p:cNvPr>
          <p:cNvSpPr/>
          <p:nvPr/>
        </p:nvSpPr>
        <p:spPr>
          <a:xfrm>
            <a:off x="5277615" y="3300729"/>
            <a:ext cx="2648607" cy="3244396"/>
          </a:xfrm>
          <a:custGeom>
            <a:avLst/>
            <a:gdLst/>
            <a:ahLst/>
            <a:cxnLst/>
            <a:rect l="l" t="t" r="r" b="b"/>
            <a:pathLst>
              <a:path w="3972910" h="4866594">
                <a:moveTo>
                  <a:pt x="0" y="0"/>
                </a:moveTo>
                <a:lnTo>
                  <a:pt x="3972910" y="0"/>
                </a:lnTo>
                <a:lnTo>
                  <a:pt x="3972910" y="4866593"/>
                </a:lnTo>
                <a:lnTo>
                  <a:pt x="0" y="48665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13" name="Group 8">
            <a:extLst>
              <a:ext uri="{FF2B5EF4-FFF2-40B4-BE49-F238E27FC236}">
                <a16:creationId xmlns:a16="http://schemas.microsoft.com/office/drawing/2014/main" id="{83016258-24DD-266C-39BF-904E38A05602}"/>
              </a:ext>
            </a:extLst>
          </p:cNvPr>
          <p:cNvGrpSpPr/>
          <p:nvPr/>
        </p:nvGrpSpPr>
        <p:grpSpPr>
          <a:xfrm>
            <a:off x="2284587" y="4060724"/>
            <a:ext cx="2057400" cy="2057400"/>
            <a:chOff x="0" y="0"/>
            <a:chExt cx="812800" cy="812800"/>
          </a:xfrm>
        </p:grpSpPr>
        <p:sp>
          <p:nvSpPr>
            <p:cNvPr id="11" name="Freeform 9">
              <a:extLst>
                <a:ext uri="{FF2B5EF4-FFF2-40B4-BE49-F238E27FC236}">
                  <a16:creationId xmlns:a16="http://schemas.microsoft.com/office/drawing/2014/main" id="{64EE7258-17A6-60F6-AD4C-8879056C56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lumMod val="60000"/>
                <a:lumOff val="40000"/>
              </a:schemeClr>
            </a:solidFill>
            <a:ln>
              <a:solidFill>
                <a:schemeClr val="accent1">
                  <a:lumMod val="60000"/>
                  <a:lumOff val="40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2" name="TextBox 10">
              <a:extLst>
                <a:ext uri="{FF2B5EF4-FFF2-40B4-BE49-F238E27FC236}">
                  <a16:creationId xmlns:a16="http://schemas.microsoft.com/office/drawing/2014/main" id="{72D7B432-EA9D-6277-5AB0-6D79FB27F51B}"/>
                </a:ext>
              </a:extLst>
            </p:cNvPr>
            <p:cNvSpPr txBox="1"/>
            <p:nvPr/>
          </p:nvSpPr>
          <p:spPr>
            <a:xfrm>
              <a:off x="76200" y="47625"/>
              <a:ext cx="660400" cy="688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750" spc="88">
                  <a:solidFill>
                    <a:schemeClr val="bg1"/>
                  </a:solidFill>
                  <a:latin typeface="Franklin Gothic Book"/>
                </a:rPr>
                <a:t>FIGHT</a:t>
              </a:r>
            </a:p>
          </p:txBody>
        </p:sp>
      </p:grpSp>
      <p:grpSp>
        <p:nvGrpSpPr>
          <p:cNvPr id="17" name="Group 11">
            <a:extLst>
              <a:ext uri="{FF2B5EF4-FFF2-40B4-BE49-F238E27FC236}">
                <a16:creationId xmlns:a16="http://schemas.microsoft.com/office/drawing/2014/main" id="{E27E1CCA-E144-B2FA-2279-4665C9FB8E67}"/>
              </a:ext>
            </a:extLst>
          </p:cNvPr>
          <p:cNvGrpSpPr/>
          <p:nvPr/>
        </p:nvGrpSpPr>
        <p:grpSpPr>
          <a:xfrm>
            <a:off x="8758071" y="4171013"/>
            <a:ext cx="2057400" cy="2057400"/>
            <a:chOff x="0" y="0"/>
            <a:chExt cx="812800" cy="812800"/>
          </a:xfrm>
        </p:grpSpPr>
        <p:sp>
          <p:nvSpPr>
            <p:cNvPr id="15" name="Freeform 12">
              <a:extLst>
                <a:ext uri="{FF2B5EF4-FFF2-40B4-BE49-F238E27FC236}">
                  <a16:creationId xmlns:a16="http://schemas.microsoft.com/office/drawing/2014/main" id="{40693FF4-1A2F-9BDE-18A0-99BCF2A6E0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a:solidFill>
                <a:schemeClr val="accent2"/>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6" name="TextBox 13">
              <a:extLst>
                <a:ext uri="{FF2B5EF4-FFF2-40B4-BE49-F238E27FC236}">
                  <a16:creationId xmlns:a16="http://schemas.microsoft.com/office/drawing/2014/main" id="{D2F4C968-EE2E-A43F-F877-4E2D5720302D}"/>
                </a:ext>
              </a:extLst>
            </p:cNvPr>
            <p:cNvSpPr txBox="1"/>
            <p:nvPr/>
          </p:nvSpPr>
          <p:spPr>
            <a:xfrm>
              <a:off x="76200" y="47625"/>
              <a:ext cx="660400" cy="688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750" spc="88">
                  <a:solidFill>
                    <a:schemeClr val="bg1"/>
                  </a:solidFill>
                  <a:latin typeface="Franklin Gothic Book"/>
                </a:rPr>
                <a:t>FLIGHT</a:t>
              </a:r>
            </a:p>
          </p:txBody>
        </p:sp>
      </p:grpSp>
      <p:grpSp>
        <p:nvGrpSpPr>
          <p:cNvPr id="21" name="Group 18">
            <a:extLst>
              <a:ext uri="{FF2B5EF4-FFF2-40B4-BE49-F238E27FC236}">
                <a16:creationId xmlns:a16="http://schemas.microsoft.com/office/drawing/2014/main" id="{92E60BE5-6C14-F45B-3A4B-7208E71AF57E}"/>
              </a:ext>
            </a:extLst>
          </p:cNvPr>
          <p:cNvGrpSpPr/>
          <p:nvPr/>
        </p:nvGrpSpPr>
        <p:grpSpPr>
          <a:xfrm>
            <a:off x="5693709" y="1427813"/>
            <a:ext cx="2057400" cy="2057400"/>
            <a:chOff x="0" y="0"/>
            <a:chExt cx="812800" cy="812800"/>
          </a:xfrm>
        </p:grpSpPr>
        <p:sp>
          <p:nvSpPr>
            <p:cNvPr id="19" name="Freeform 19">
              <a:extLst>
                <a:ext uri="{FF2B5EF4-FFF2-40B4-BE49-F238E27FC236}">
                  <a16:creationId xmlns:a16="http://schemas.microsoft.com/office/drawing/2014/main" id="{DC1CE936-1621-C993-0E81-13F43834FB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a:ln>
              <a:solidFill>
                <a:schemeClr val="accent4">
                  <a:lumMod val="60000"/>
                  <a:lumOff val="40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20" name="TextBox 20">
              <a:extLst>
                <a:ext uri="{FF2B5EF4-FFF2-40B4-BE49-F238E27FC236}">
                  <a16:creationId xmlns:a16="http://schemas.microsoft.com/office/drawing/2014/main" id="{F4FF9E41-B33A-E251-F27C-F55420D71ED9}"/>
                </a:ext>
              </a:extLst>
            </p:cNvPr>
            <p:cNvSpPr txBox="1"/>
            <p:nvPr/>
          </p:nvSpPr>
          <p:spPr>
            <a:xfrm>
              <a:off x="76200" y="47625"/>
              <a:ext cx="660400" cy="688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750" spc="88">
                  <a:solidFill>
                    <a:schemeClr val="bg1"/>
                  </a:solidFill>
                  <a:latin typeface="Franklin Gothic Book"/>
                </a:rPr>
                <a:t>FREEZE</a:t>
              </a:r>
            </a:p>
          </p:txBody>
        </p:sp>
      </p:grpSp>
      <p:sp>
        <p:nvSpPr>
          <p:cNvPr id="22" name="TextBox 21">
            <a:extLst>
              <a:ext uri="{FF2B5EF4-FFF2-40B4-BE49-F238E27FC236}">
                <a16:creationId xmlns:a16="http://schemas.microsoft.com/office/drawing/2014/main" id="{A812E5A1-CC27-1728-D477-2B2049471C03}"/>
              </a:ext>
            </a:extLst>
          </p:cNvPr>
          <p:cNvSpPr txBox="1"/>
          <p:nvPr/>
        </p:nvSpPr>
        <p:spPr>
          <a:xfrm>
            <a:off x="655052" y="1630947"/>
            <a:ext cx="300789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We need anxiety. </a:t>
            </a:r>
            <a:endParaRPr lang="en-US"/>
          </a:p>
          <a:p>
            <a:pPr algn="ctr"/>
            <a:r>
              <a:rPr lang="en-GB"/>
              <a:t>It is a normal alarm system that everyone has. </a:t>
            </a:r>
            <a:endParaRPr lang="en-US"/>
          </a:p>
          <a:p>
            <a:pPr algn="ctr"/>
            <a:r>
              <a:rPr lang="en-GB"/>
              <a:t>The emotions we feel come and go but it is not dangerous. </a:t>
            </a:r>
            <a:endParaRPr lang="en-US"/>
          </a:p>
        </p:txBody>
      </p:sp>
    </p:spTree>
    <p:extLst>
      <p:ext uri="{BB962C8B-B14F-4D97-AF65-F5344CB8AC3E}">
        <p14:creationId xmlns:p14="http://schemas.microsoft.com/office/powerpoint/2010/main" val="4169871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sp>
        <p:nvSpPr>
          <p:cNvPr id="5" name="TextBox 4">
            <a:extLst>
              <a:ext uri="{FF2B5EF4-FFF2-40B4-BE49-F238E27FC236}">
                <a16:creationId xmlns:a16="http://schemas.microsoft.com/office/drawing/2014/main" id="{058355A4-95E2-4C98-7D9A-C5CEC0237289}"/>
              </a:ext>
            </a:extLst>
          </p:cNvPr>
          <p:cNvSpPr txBox="1"/>
          <p:nvPr/>
        </p:nvSpPr>
        <p:spPr>
          <a:xfrm>
            <a:off x="501648" y="442675"/>
            <a:ext cx="4718151" cy="707886"/>
          </a:xfrm>
          <a:prstGeom prst="rect">
            <a:avLst/>
          </a:prstGeom>
          <a:noFill/>
        </p:spPr>
        <p:txBody>
          <a:bodyPr wrap="none" lIns="91440" tIns="45720" rIns="91440" bIns="45720" rtlCol="0" anchor="t">
            <a:spAutoFit/>
          </a:bodyPr>
          <a:lstStyle/>
          <a:p>
            <a:r>
              <a:rPr lang="en-GB" sz="4000">
                <a:solidFill>
                  <a:schemeClr val="bg1"/>
                </a:solidFill>
              </a:rPr>
              <a:t>The Amygdala Hijack</a:t>
            </a:r>
          </a:p>
        </p:txBody>
      </p:sp>
      <p:sp>
        <p:nvSpPr>
          <p:cNvPr id="2" name="Freeform 5">
            <a:extLst>
              <a:ext uri="{FF2B5EF4-FFF2-40B4-BE49-F238E27FC236}">
                <a16:creationId xmlns:a16="http://schemas.microsoft.com/office/drawing/2014/main" id="{6F0BB974-C642-81BD-23B3-884962761456}"/>
              </a:ext>
            </a:extLst>
          </p:cNvPr>
          <p:cNvSpPr/>
          <p:nvPr/>
        </p:nvSpPr>
        <p:spPr>
          <a:xfrm>
            <a:off x="709560" y="1712861"/>
            <a:ext cx="10772881" cy="4817184"/>
          </a:xfrm>
          <a:custGeom>
            <a:avLst/>
            <a:gdLst/>
            <a:ahLst/>
            <a:cxnLst/>
            <a:rect l="l" t="t" r="r" b="b"/>
            <a:pathLst>
              <a:path w="13412113" h="6183041">
                <a:moveTo>
                  <a:pt x="0" y="0"/>
                </a:moveTo>
                <a:lnTo>
                  <a:pt x="13412112" y="0"/>
                </a:lnTo>
                <a:lnTo>
                  <a:pt x="13412112" y="6183041"/>
                </a:lnTo>
                <a:lnTo>
                  <a:pt x="0" y="6183041"/>
                </a:lnTo>
                <a:lnTo>
                  <a:pt x="0" y="0"/>
                </a:lnTo>
                <a:close/>
              </a:path>
            </a:pathLst>
          </a:custGeom>
          <a:blipFill>
            <a:blip r:embed="rId4"/>
            <a:stretch>
              <a:fillRect/>
            </a:stretch>
          </a:blipFill>
        </p:spPr>
        <p:txBody>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2794192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sp>
        <p:nvSpPr>
          <p:cNvPr id="5" name="TextBox 4">
            <a:extLst>
              <a:ext uri="{FF2B5EF4-FFF2-40B4-BE49-F238E27FC236}">
                <a16:creationId xmlns:a16="http://schemas.microsoft.com/office/drawing/2014/main" id="{058355A4-95E2-4C98-7D9A-C5CEC0237289}"/>
              </a:ext>
            </a:extLst>
          </p:cNvPr>
          <p:cNvSpPr txBox="1"/>
          <p:nvPr/>
        </p:nvSpPr>
        <p:spPr>
          <a:xfrm>
            <a:off x="461542" y="683307"/>
            <a:ext cx="4314579" cy="707886"/>
          </a:xfrm>
          <a:prstGeom prst="rect">
            <a:avLst/>
          </a:prstGeom>
          <a:noFill/>
        </p:spPr>
        <p:txBody>
          <a:bodyPr wrap="none" lIns="91440" tIns="45720" rIns="91440" bIns="45720" rtlCol="0" anchor="t">
            <a:spAutoFit/>
          </a:bodyPr>
          <a:lstStyle/>
          <a:p>
            <a:r>
              <a:rPr lang="en-GB" sz="4000">
                <a:solidFill>
                  <a:schemeClr val="bg1"/>
                </a:solidFill>
              </a:rPr>
              <a:t>Brain Development</a:t>
            </a:r>
          </a:p>
        </p:txBody>
      </p:sp>
      <p:sp>
        <p:nvSpPr>
          <p:cNvPr id="2" name="Freeform 5">
            <a:extLst>
              <a:ext uri="{FF2B5EF4-FFF2-40B4-BE49-F238E27FC236}">
                <a16:creationId xmlns:a16="http://schemas.microsoft.com/office/drawing/2014/main" id="{017FEF77-6966-8576-BF3A-D7236946DFF3}"/>
              </a:ext>
            </a:extLst>
          </p:cNvPr>
          <p:cNvSpPr/>
          <p:nvPr/>
        </p:nvSpPr>
        <p:spPr>
          <a:xfrm>
            <a:off x="6994357" y="2562668"/>
            <a:ext cx="4881530" cy="2554529"/>
          </a:xfrm>
          <a:custGeom>
            <a:avLst/>
            <a:gdLst/>
            <a:ahLst/>
            <a:cxnLst/>
            <a:rect l="l" t="t" r="r" b="b"/>
            <a:pathLst>
              <a:path w="7322295" h="3831794">
                <a:moveTo>
                  <a:pt x="0" y="0"/>
                </a:moveTo>
                <a:lnTo>
                  <a:pt x="7322295" y="0"/>
                </a:lnTo>
                <a:lnTo>
                  <a:pt x="7322295" y="3831794"/>
                </a:lnTo>
                <a:lnTo>
                  <a:pt x="0" y="3831794"/>
                </a:lnTo>
                <a:lnTo>
                  <a:pt x="0" y="0"/>
                </a:lnTo>
                <a:close/>
              </a:path>
            </a:pathLst>
          </a:custGeom>
          <a:blipFill>
            <a:blip r:embed="rId4"/>
            <a:stretch>
              <a:fillRect/>
            </a:stretch>
          </a:blipFill>
        </p:spPr>
        <p:txBody>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00"/>
          </a:p>
        </p:txBody>
      </p:sp>
      <p:sp>
        <p:nvSpPr>
          <p:cNvPr id="3" name="TextBox 7">
            <a:extLst>
              <a:ext uri="{FF2B5EF4-FFF2-40B4-BE49-F238E27FC236}">
                <a16:creationId xmlns:a16="http://schemas.microsoft.com/office/drawing/2014/main" id="{431BE84F-A082-9ECE-A17E-1339DFA51D86}"/>
              </a:ext>
            </a:extLst>
          </p:cNvPr>
          <p:cNvSpPr txBox="1"/>
          <p:nvPr/>
        </p:nvSpPr>
        <p:spPr>
          <a:xfrm>
            <a:off x="572580" y="2225842"/>
            <a:ext cx="6284550" cy="3230628"/>
          </a:xfrm>
          <a:prstGeom prst="rect">
            <a:avLst/>
          </a:prstGeom>
        </p:spPr>
        <p:txBody>
          <a:bodyPr wrap="square" lIns="0" tIns="0" rIns="0" bIns="0" rtlCol="0" anchor="t">
            <a:spAutoFit/>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299"/>
              </a:lnSpc>
              <a:spcBef>
                <a:spcPct val="0"/>
              </a:spcBef>
            </a:pPr>
            <a:r>
              <a:rPr lang="en-US" sz="2400" spc="88">
                <a:solidFill>
                  <a:srgbClr val="000000"/>
                </a:solidFill>
                <a:latin typeface="Franklin Gothic Book"/>
              </a:rPr>
              <a:t>Our brains are not fully developed until we are between </a:t>
            </a:r>
            <a:r>
              <a:rPr lang="en-US" sz="2400" b="1" spc="88">
                <a:solidFill>
                  <a:srgbClr val="000000"/>
                </a:solidFill>
                <a:latin typeface="Franklin Gothic Book"/>
              </a:rPr>
              <a:t>22 - 25 years old</a:t>
            </a:r>
            <a:r>
              <a:rPr lang="en-US" sz="2400" spc="88">
                <a:solidFill>
                  <a:srgbClr val="000000"/>
                </a:solidFill>
                <a:latin typeface="Franklin Gothic Book"/>
              </a:rPr>
              <a:t>. </a:t>
            </a:r>
            <a:endParaRPr lang="en-US" sz="1769" spc="88">
              <a:solidFill>
                <a:srgbClr val="000000"/>
              </a:solidFill>
              <a:latin typeface="TT Norms"/>
            </a:endParaRPr>
          </a:p>
          <a:p>
            <a:pPr algn="ctr">
              <a:lnSpc>
                <a:spcPts val="2299"/>
              </a:lnSpc>
              <a:spcBef>
                <a:spcPct val="0"/>
              </a:spcBef>
            </a:pPr>
            <a:endParaRPr lang="en-US" sz="2400" spc="88">
              <a:solidFill>
                <a:srgbClr val="000000"/>
              </a:solidFill>
              <a:latin typeface="Franklin Gothic Book"/>
            </a:endParaRPr>
          </a:p>
          <a:p>
            <a:pPr algn="ctr">
              <a:lnSpc>
                <a:spcPts val="2299"/>
              </a:lnSpc>
              <a:spcBef>
                <a:spcPct val="0"/>
              </a:spcBef>
            </a:pPr>
            <a:r>
              <a:rPr lang="en-US" sz="2400" spc="88">
                <a:solidFill>
                  <a:srgbClr val="000000"/>
                </a:solidFill>
                <a:latin typeface="Franklin Gothic Book"/>
              </a:rPr>
              <a:t>It is normal during adolescence for there to be lower reasoned/rational thinking, more impulsiveness and a tendency to respond emotionally. </a:t>
            </a:r>
            <a:endParaRPr lang="en-US" sz="1750" spc="88">
              <a:solidFill>
                <a:srgbClr val="000000"/>
              </a:solidFill>
              <a:latin typeface="TT Norms"/>
            </a:endParaRPr>
          </a:p>
          <a:p>
            <a:pPr algn="ctr">
              <a:lnSpc>
                <a:spcPts val="2299"/>
              </a:lnSpc>
              <a:spcBef>
                <a:spcPct val="0"/>
              </a:spcBef>
            </a:pPr>
            <a:endParaRPr lang="en-US" sz="2400" spc="88">
              <a:solidFill>
                <a:srgbClr val="000000"/>
              </a:solidFill>
              <a:latin typeface="Franklin Gothic Book"/>
            </a:endParaRPr>
          </a:p>
          <a:p>
            <a:pPr algn="ctr">
              <a:lnSpc>
                <a:spcPts val="2299"/>
              </a:lnSpc>
              <a:spcBef>
                <a:spcPct val="0"/>
              </a:spcBef>
            </a:pPr>
            <a:r>
              <a:rPr lang="en-US" sz="2400" spc="88">
                <a:solidFill>
                  <a:srgbClr val="000000"/>
                </a:solidFill>
                <a:latin typeface="Franklin Gothic Book"/>
              </a:rPr>
              <a:t>In addition, taking another person's perspective into account can be difficult.</a:t>
            </a:r>
            <a:r>
              <a:rPr lang="en-US" sz="1750" spc="88">
                <a:solidFill>
                  <a:srgbClr val="000000"/>
                </a:solidFill>
                <a:latin typeface="Franklin Gothic Book"/>
              </a:rPr>
              <a:t> </a:t>
            </a:r>
            <a:endParaRPr lang="en-US" sz="1750" spc="88">
              <a:solidFill>
                <a:srgbClr val="000000"/>
              </a:solidFill>
              <a:latin typeface="TT Norms"/>
            </a:endParaRPr>
          </a:p>
          <a:p>
            <a:pPr algn="ctr">
              <a:lnSpc>
                <a:spcPts val="2299"/>
              </a:lnSpc>
              <a:spcBef>
                <a:spcPct val="0"/>
              </a:spcBef>
            </a:pPr>
            <a:endParaRPr lang="en-US" sz="1769" spc="88">
              <a:solidFill>
                <a:srgbClr val="000000"/>
              </a:solidFill>
              <a:latin typeface="TT Norms"/>
            </a:endParaRPr>
          </a:p>
        </p:txBody>
      </p:sp>
    </p:spTree>
    <p:extLst>
      <p:ext uri="{BB962C8B-B14F-4D97-AF65-F5344CB8AC3E}">
        <p14:creationId xmlns:p14="http://schemas.microsoft.com/office/powerpoint/2010/main" val="416033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pic>
        <p:nvPicPr>
          <p:cNvPr id="3" name="Picture 2">
            <a:extLst>
              <a:ext uri="{FF2B5EF4-FFF2-40B4-BE49-F238E27FC236}">
                <a16:creationId xmlns:a16="http://schemas.microsoft.com/office/drawing/2014/main" id="{D91B9180-2B76-69CC-01A1-2203538889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56" b="93023" l="7212" r="92308">
                        <a14:foregroundMark x1="7212" y1="43488" x2="7212" y2="43488"/>
                        <a14:foregroundMark x1="49760" y1="6977" x2="49760" y2="6977"/>
                        <a14:foregroundMark x1="92548" y1="57209" x2="92548" y2="57209"/>
                        <a14:foregroundMark x1="49279" y1="3256" x2="49279" y2="3256"/>
                        <a14:foregroundMark x1="42067" y1="93023" x2="42067" y2="93023"/>
                        <a14:foregroundMark x1="46394" y1="48605" x2="46394" y2="48605"/>
                        <a14:foregroundMark x1="49519" y1="43953" x2="49519" y2="43953"/>
                        <a14:foregroundMark x1="49279" y1="42558" x2="39904" y2="35116"/>
                        <a14:foregroundMark x1="44952" y1="18140" x2="20673" y2="17442"/>
                        <a14:foregroundMark x1="20673" y1="17442" x2="12260" y2="48140"/>
                        <a14:foregroundMark x1="12260" y1="48140" x2="35337" y2="65349"/>
                        <a14:foregroundMark x1="35337" y1="65349" x2="69712" y2="72326"/>
                        <a14:foregroundMark x1="69712" y1="72326" x2="83173" y2="45581"/>
                        <a14:foregroundMark x1="83173" y1="45581" x2="60337" y2="19535"/>
                        <a14:foregroundMark x1="60337" y1="19535" x2="40865" y2="16977"/>
                        <a14:foregroundMark x1="47356" y1="25814" x2="47356" y2="25814"/>
                        <a14:foregroundMark x1="49279" y1="25814" x2="47115" y2="29302"/>
                        <a14:foregroundMark x1="59135" y1="31163" x2="59375" y2="27209"/>
                        <a14:foregroundMark x1="65385" y1="37907" x2="74038" y2="34651"/>
                        <a14:foregroundMark x1="69712" y1="48605" x2="69471" y2="49070"/>
                        <a14:foregroundMark x1="75000" y1="50465" x2="62981" y2="45349"/>
                        <a14:foregroundMark x1="66106" y1="61628" x2="74279" y2="63023"/>
                        <a14:foregroundMark x1="46154" y1="77209" x2="51202" y2="66047"/>
                        <a14:foregroundMark x1="47356" y1="43023" x2="44231" y2="49302"/>
                        <a14:foregroundMark x1="47356" y1="47674" x2="44952" y2="56512"/>
                        <a14:foregroundMark x1="55769" y1="47907" x2="45433" y2="49767"/>
                        <a14:foregroundMark x1="36779" y1="48605" x2="58413" y2="50233"/>
                        <a14:foregroundMark x1="47115" y1="57209" x2="50000" y2="51860"/>
                        <a14:foregroundMark x1="31490" y1="26977" x2="35337" y2="29767"/>
                        <a14:foregroundMark x1="47115" y1="22558" x2="44471" y2="30233"/>
                        <a14:foregroundMark x1="22356" y1="34884" x2="28606" y2="36977"/>
                        <a14:foregroundMark x1="17308" y1="47907" x2="18990" y2="49535"/>
                        <a14:foregroundMark x1="32933" y1="70233" x2="40385" y2="66279"/>
                        <a14:foregroundMark x1="21154" y1="47907" x2="22356" y2="54419"/>
                      </a14:backgroundRemoval>
                    </a14:imgEffect>
                  </a14:imgLayer>
                </a14:imgProps>
              </a:ext>
            </a:extLst>
          </a:blip>
          <a:stretch>
            <a:fillRect/>
          </a:stretch>
        </p:blipFill>
        <p:spPr>
          <a:xfrm>
            <a:off x="56852" y="4822487"/>
            <a:ext cx="1906584" cy="1970748"/>
          </a:xfrm>
          <a:prstGeom prst="rect">
            <a:avLst/>
          </a:prstGeom>
        </p:spPr>
      </p:pic>
      <p:sp>
        <p:nvSpPr>
          <p:cNvPr id="6" name="Title 2">
            <a:extLst>
              <a:ext uri="{FF2B5EF4-FFF2-40B4-BE49-F238E27FC236}">
                <a16:creationId xmlns:a16="http://schemas.microsoft.com/office/drawing/2014/main" id="{ED41DE07-2CC8-3DDF-3F56-B5D592FE3B3E}"/>
              </a:ext>
            </a:extLst>
          </p:cNvPr>
          <p:cNvSpPr>
            <a:spLocks noGrp="1"/>
          </p:cNvSpPr>
          <p:nvPr>
            <p:ph type="title"/>
          </p:nvPr>
        </p:nvSpPr>
        <p:spPr>
          <a:xfrm>
            <a:off x="273710" y="207732"/>
            <a:ext cx="9111511" cy="610863"/>
          </a:xfrm>
        </p:spPr>
        <p:txBody>
          <a:bodyPr rtlCol="0">
            <a:normAutofit/>
          </a:bodyPr>
          <a:lstStyle/>
          <a:p>
            <a:pPr rtl="0"/>
            <a:r>
              <a:rPr lang="en-GB"/>
              <a:t>Talking Positively about Autism </a:t>
            </a:r>
          </a:p>
        </p:txBody>
      </p:sp>
      <p:sp>
        <p:nvSpPr>
          <p:cNvPr id="8" name="Text Placeholder 3">
            <a:extLst>
              <a:ext uri="{FF2B5EF4-FFF2-40B4-BE49-F238E27FC236}">
                <a16:creationId xmlns:a16="http://schemas.microsoft.com/office/drawing/2014/main" id="{AC9757B5-B8DA-A0CB-65D2-3B31999FA944}"/>
              </a:ext>
            </a:extLst>
          </p:cNvPr>
          <p:cNvSpPr txBox="1">
            <a:spLocks/>
          </p:cNvSpPr>
          <p:nvPr/>
        </p:nvSpPr>
        <p:spPr>
          <a:xfrm>
            <a:off x="200783" y="1160795"/>
            <a:ext cx="11304949" cy="2795232"/>
          </a:xfrm>
          <a:prstGeom prst="rect">
            <a:avLst/>
          </a:prstGeom>
        </p:spPr>
        <p:txBody>
          <a:bodyPr vert="horz" lIns="0" tIns="0" rIns="0" bIns="0" rtlCol="0" anchor="t" anchorCtr="0"/>
          <a:lstStyle>
            <a:defPPr rtl="0">
              <a:defRPr lang="en-gb"/>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latin typeface="hero-new"/>
              </a:rPr>
              <a:t>Research shows that many autistic adults prefer to use “identity-first” language to describe themselves. </a:t>
            </a:r>
          </a:p>
          <a:p>
            <a:endParaRPr lang="en-GB" sz="2000" b="1" dirty="0">
              <a:latin typeface="hero-new"/>
            </a:endParaRPr>
          </a:p>
          <a:p>
            <a:r>
              <a:rPr lang="en-GB" sz="2000" b="1" dirty="0">
                <a:latin typeface="hero-new"/>
              </a:rPr>
              <a:t>Being described as an </a:t>
            </a:r>
            <a:r>
              <a:rPr lang="en-GB" sz="2000" b="1" u="sng" dirty="0">
                <a:latin typeface="hero-new"/>
              </a:rPr>
              <a:t>autistic person </a:t>
            </a:r>
            <a:r>
              <a:rPr lang="en-GB" sz="2000" b="1" dirty="0">
                <a:latin typeface="hero-new"/>
              </a:rPr>
              <a:t>is generally favoured by those who view autism as a central and defining element of their identity, similar to gender or race. </a:t>
            </a:r>
          </a:p>
          <a:p>
            <a:endParaRPr lang="en-GB" sz="2000" b="1" dirty="0">
              <a:latin typeface="hero-new"/>
            </a:endParaRPr>
          </a:p>
          <a:p>
            <a:r>
              <a:rPr lang="en-GB" sz="2000" b="1" u="sng" dirty="0">
                <a:latin typeface="hero-new"/>
              </a:rPr>
              <a:t>Person with autism </a:t>
            </a:r>
            <a:r>
              <a:rPr lang="en-GB" sz="2000" b="1" dirty="0">
                <a:latin typeface="hero-new"/>
              </a:rPr>
              <a:t>is favoured by those who see autism forming just one element of their identity. </a:t>
            </a:r>
          </a:p>
          <a:p>
            <a:endParaRPr lang="en-GB" sz="2000" b="1" dirty="0">
              <a:latin typeface="hero-new"/>
            </a:endParaRPr>
          </a:p>
          <a:p>
            <a:r>
              <a:rPr lang="en-GB" sz="2000" b="1" dirty="0">
                <a:latin typeface="hero-new"/>
              </a:rPr>
              <a:t>As these terms can be emotive for individuals, it is best to follow the lead of the person you are speaking to using terminology that they prefer and giving them control over how they are spoken about. </a:t>
            </a:r>
          </a:p>
          <a:p>
            <a:endParaRPr lang="en-GB" sz="2000" b="1" dirty="0">
              <a:latin typeface="hero-new"/>
            </a:endParaRPr>
          </a:p>
          <a:p>
            <a:r>
              <a:rPr lang="en-GB" sz="2000" b="1" dirty="0">
                <a:latin typeface="hero-new"/>
              </a:rPr>
              <a:t>For this presentation we have chosen to use identity first language throughout.</a:t>
            </a:r>
          </a:p>
        </p:txBody>
      </p:sp>
      <p:pic>
        <p:nvPicPr>
          <p:cNvPr id="2" name="Picture 1">
            <a:extLst>
              <a:ext uri="{FF2B5EF4-FFF2-40B4-BE49-F238E27FC236}">
                <a16:creationId xmlns:a16="http://schemas.microsoft.com/office/drawing/2014/main" id="{7B953722-E9CE-B420-17F0-7D4890E837AC}"/>
              </a:ext>
            </a:extLst>
          </p:cNvPr>
          <p:cNvPicPr>
            <a:picLocks noChangeAspect="1"/>
          </p:cNvPicPr>
          <p:nvPr/>
        </p:nvPicPr>
        <p:blipFill>
          <a:blip r:embed="rId6"/>
          <a:stretch>
            <a:fillRect/>
          </a:stretch>
        </p:blipFill>
        <p:spPr>
          <a:xfrm>
            <a:off x="5974454" y="4915174"/>
            <a:ext cx="6085420" cy="1903742"/>
          </a:xfrm>
          <a:prstGeom prst="rect">
            <a:avLst/>
          </a:prstGeom>
        </p:spPr>
      </p:pic>
    </p:spTree>
    <p:extLst>
      <p:ext uri="{BB962C8B-B14F-4D97-AF65-F5344CB8AC3E}">
        <p14:creationId xmlns:p14="http://schemas.microsoft.com/office/powerpoint/2010/main" val="6322525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9" name="TextBox 8">
            <a:extLst>
              <a:ext uri="{FF2B5EF4-FFF2-40B4-BE49-F238E27FC236}">
                <a16:creationId xmlns:a16="http://schemas.microsoft.com/office/drawing/2014/main" id="{D06F81F5-49EA-20AF-0AA6-0717D57AD34B}"/>
              </a:ext>
            </a:extLst>
          </p:cNvPr>
          <p:cNvSpPr txBox="1"/>
          <p:nvPr/>
        </p:nvSpPr>
        <p:spPr>
          <a:xfrm>
            <a:off x="4352925" y="-2162175"/>
            <a:ext cx="9960163" cy="2031325"/>
          </a:xfrm>
          <a:prstGeom prst="rect">
            <a:avLst/>
          </a:prstGeom>
          <a:noFill/>
        </p:spPr>
        <p:txBody>
          <a:bodyPr wrap="none" rtlCol="0">
            <a:spAutoFit/>
          </a:bodyPr>
          <a:lstStyle/>
          <a:p>
            <a:r>
              <a:rPr lang="en-GB">
                <a:solidFill>
                  <a:schemeClr val="bg1"/>
                </a:solidFill>
              </a:rPr>
              <a:t>Is the anxiety due to a change in routine?</a:t>
            </a:r>
          </a:p>
          <a:p>
            <a:r>
              <a:rPr lang="en-GB">
                <a:solidFill>
                  <a:schemeClr val="bg1"/>
                </a:solidFill>
              </a:rPr>
              <a:t>Does the anxiety seem to happen when things don't go according to plan?</a:t>
            </a:r>
          </a:p>
          <a:p>
            <a:r>
              <a:rPr lang="en-GB">
                <a:solidFill>
                  <a:schemeClr val="bg1"/>
                </a:solidFill>
              </a:rPr>
              <a:t>Does the anxiety happen when the young person is asked to stop an activity without advance notice?</a:t>
            </a:r>
          </a:p>
          <a:p>
            <a:r>
              <a:rPr lang="en-GB">
                <a:solidFill>
                  <a:schemeClr val="bg1"/>
                </a:solidFill>
              </a:rPr>
              <a:t>Does the anxiety happen when there is a major break in the schedule or routines?</a:t>
            </a:r>
          </a:p>
          <a:p>
            <a:r>
              <a:rPr lang="en-GB">
                <a:solidFill>
                  <a:schemeClr val="bg1"/>
                </a:solidFill>
              </a:rPr>
              <a:t> Is the anxiety higher when the child believes that rules have been broken? </a:t>
            </a:r>
          </a:p>
          <a:p>
            <a:r>
              <a:rPr lang="en-GB">
                <a:solidFill>
                  <a:schemeClr val="bg1"/>
                </a:solidFill>
              </a:rPr>
              <a:t>Is the anxiety higher when you try to divert from their intense interests? </a:t>
            </a:r>
          </a:p>
          <a:p>
            <a:endParaRPr lang="en-GB">
              <a:solidFill>
                <a:schemeClr val="bg1"/>
              </a:solidFill>
            </a:endParaRPr>
          </a:p>
        </p:txBody>
      </p:sp>
      <p:sp>
        <p:nvSpPr>
          <p:cNvPr id="5" name="TextBox 4">
            <a:extLst>
              <a:ext uri="{FF2B5EF4-FFF2-40B4-BE49-F238E27FC236}">
                <a16:creationId xmlns:a16="http://schemas.microsoft.com/office/drawing/2014/main" id="{058355A4-95E2-4C98-7D9A-C5CEC0237289}"/>
              </a:ext>
            </a:extLst>
          </p:cNvPr>
          <p:cNvSpPr txBox="1"/>
          <p:nvPr/>
        </p:nvSpPr>
        <p:spPr>
          <a:xfrm>
            <a:off x="2399552" y="2303550"/>
            <a:ext cx="7532640" cy="707886"/>
          </a:xfrm>
          <a:prstGeom prst="rect">
            <a:avLst/>
          </a:prstGeom>
          <a:noFill/>
        </p:spPr>
        <p:txBody>
          <a:bodyPr wrap="none" rtlCol="0">
            <a:spAutoFit/>
          </a:bodyPr>
          <a:lstStyle/>
          <a:p>
            <a:r>
              <a:rPr lang="en-GB" sz="4000" b="1" dirty="0">
                <a:solidFill>
                  <a:schemeClr val="bg1"/>
                </a:solidFill>
                <a:latin typeface="hero-new"/>
              </a:rPr>
              <a:t>Support and Information Available</a:t>
            </a:r>
          </a:p>
        </p:txBody>
      </p:sp>
      <p:pic>
        <p:nvPicPr>
          <p:cNvPr id="2050" name="Picture 2" descr="Support clipart nursing team, Support nursing team Transparent FREE for ...">
            <a:extLst>
              <a:ext uri="{FF2B5EF4-FFF2-40B4-BE49-F238E27FC236}">
                <a16:creationId xmlns:a16="http://schemas.microsoft.com/office/drawing/2014/main" id="{824E7E30-9002-B3FB-537F-1AA5C260F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904" y="3343286"/>
            <a:ext cx="2783354" cy="288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595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TextBox 4">
            <a:extLst>
              <a:ext uri="{FF2B5EF4-FFF2-40B4-BE49-F238E27FC236}">
                <a16:creationId xmlns:a16="http://schemas.microsoft.com/office/drawing/2014/main" id="{058355A4-95E2-4C98-7D9A-C5CEC0237289}"/>
              </a:ext>
            </a:extLst>
          </p:cNvPr>
          <p:cNvSpPr txBox="1"/>
          <p:nvPr/>
        </p:nvSpPr>
        <p:spPr>
          <a:xfrm>
            <a:off x="191554" y="242643"/>
            <a:ext cx="7201651" cy="707886"/>
          </a:xfrm>
          <a:prstGeom prst="rect">
            <a:avLst/>
          </a:prstGeom>
          <a:noFill/>
        </p:spPr>
        <p:txBody>
          <a:bodyPr wrap="none" rtlCol="0">
            <a:spAutoFit/>
          </a:bodyPr>
          <a:lstStyle/>
          <a:p>
            <a:r>
              <a:rPr lang="en-GB" sz="4000" b="1" dirty="0">
                <a:solidFill>
                  <a:schemeClr val="bg1"/>
                </a:solidFill>
                <a:latin typeface="hero-new"/>
              </a:rPr>
              <a:t>Role of MHST in offering support</a:t>
            </a:r>
          </a:p>
        </p:txBody>
      </p:sp>
      <p:sp>
        <p:nvSpPr>
          <p:cNvPr id="2" name="Oval 1">
            <a:extLst>
              <a:ext uri="{FF2B5EF4-FFF2-40B4-BE49-F238E27FC236}">
                <a16:creationId xmlns:a16="http://schemas.microsoft.com/office/drawing/2014/main" id="{E51945C9-CBB8-3639-7952-3A740B211008}"/>
              </a:ext>
            </a:extLst>
          </p:cNvPr>
          <p:cNvSpPr/>
          <p:nvPr/>
        </p:nvSpPr>
        <p:spPr>
          <a:xfrm>
            <a:off x="191554" y="1221060"/>
            <a:ext cx="3248526" cy="3221789"/>
          </a:xfrm>
          <a:prstGeom prst="ellipse">
            <a:avLst/>
          </a:prstGeom>
          <a:solidFill>
            <a:srgbClr val="69A9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DFEFE"/>
              </a:solidFill>
              <a:ea typeface="+mn-lt"/>
              <a:cs typeface="+mn-lt"/>
            </a:endParaRPr>
          </a:p>
          <a:p>
            <a:pPr algn="ctr"/>
            <a:r>
              <a:rPr lang="en-GB" sz="2000">
                <a:solidFill>
                  <a:srgbClr val="FDFEFE"/>
                </a:solidFill>
                <a:ea typeface="+mn-lt"/>
                <a:cs typeface="+mn-lt"/>
              </a:rPr>
              <a:t>To deliver evidence-based interventions for mild-to-moderate mental health issues.</a:t>
            </a:r>
            <a:endParaRPr lang="en-US" sz="2000"/>
          </a:p>
          <a:p>
            <a:pPr algn="ctr"/>
            <a:endParaRPr lang="en-GB"/>
          </a:p>
        </p:txBody>
      </p:sp>
      <p:sp>
        <p:nvSpPr>
          <p:cNvPr id="3" name="Oval 2">
            <a:extLst>
              <a:ext uri="{FF2B5EF4-FFF2-40B4-BE49-F238E27FC236}">
                <a16:creationId xmlns:a16="http://schemas.microsoft.com/office/drawing/2014/main" id="{6DA8A900-33A7-F8A2-E8CA-F057293BF371}"/>
              </a:ext>
            </a:extLst>
          </p:cNvPr>
          <p:cNvSpPr/>
          <p:nvPr/>
        </p:nvSpPr>
        <p:spPr>
          <a:xfrm>
            <a:off x="3848041" y="1286801"/>
            <a:ext cx="3248526" cy="3221789"/>
          </a:xfrm>
          <a:prstGeom prst="ellipse">
            <a:avLst/>
          </a:prstGeom>
          <a:solidFill>
            <a:srgbClr val="24C5E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FDFEFE"/>
              </a:solidFill>
              <a:ea typeface="+mn-lt"/>
              <a:cs typeface="+mn-lt"/>
            </a:endParaRPr>
          </a:p>
          <a:p>
            <a:pPr algn="ctr"/>
            <a:r>
              <a:rPr lang="en-GB" sz="2000">
                <a:solidFill>
                  <a:srgbClr val="FDFEFE"/>
                </a:solidFill>
                <a:ea typeface="+mn-lt"/>
                <a:cs typeface="+mn-lt"/>
              </a:rPr>
              <a:t>To support schools to develop their whole school approach to mental health.</a:t>
            </a:r>
            <a:endParaRPr lang="en-GB" sz="2000">
              <a:solidFill>
                <a:srgbClr val="FDFEFE"/>
              </a:solidFill>
            </a:endParaRPr>
          </a:p>
          <a:p>
            <a:pPr algn="ctr"/>
            <a:endParaRPr lang="en-GB"/>
          </a:p>
        </p:txBody>
      </p:sp>
      <p:sp>
        <p:nvSpPr>
          <p:cNvPr id="6" name="Oval 5">
            <a:extLst>
              <a:ext uri="{FF2B5EF4-FFF2-40B4-BE49-F238E27FC236}">
                <a16:creationId xmlns:a16="http://schemas.microsoft.com/office/drawing/2014/main" id="{E8EE2EAC-D004-42E9-7749-BB68262E3D95}"/>
              </a:ext>
            </a:extLst>
          </p:cNvPr>
          <p:cNvSpPr/>
          <p:nvPr/>
        </p:nvSpPr>
        <p:spPr>
          <a:xfrm>
            <a:off x="7634016" y="1318652"/>
            <a:ext cx="3248526" cy="3221789"/>
          </a:xfrm>
          <a:prstGeom prst="ellipse">
            <a:avLst/>
          </a:prstGeom>
          <a:solidFill>
            <a:srgbClr val="93C1C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000" dirty="0">
              <a:solidFill>
                <a:srgbClr val="FDFEFE"/>
              </a:solidFill>
              <a:ea typeface="+mn-lt"/>
              <a:cs typeface="+mn-lt"/>
            </a:endParaRPr>
          </a:p>
          <a:p>
            <a:pPr algn="ctr"/>
            <a:endParaRPr lang="en-GB" sz="2000" dirty="0">
              <a:solidFill>
                <a:srgbClr val="FDFEFE"/>
              </a:solidFill>
              <a:ea typeface="+mn-lt"/>
              <a:cs typeface="+mn-lt"/>
            </a:endParaRPr>
          </a:p>
          <a:p>
            <a:pPr algn="ctr"/>
            <a:r>
              <a:rPr lang="en-GB" sz="2000" dirty="0">
                <a:solidFill>
                  <a:srgbClr val="FDFEFE"/>
                </a:solidFill>
                <a:ea typeface="+mn-lt"/>
                <a:cs typeface="+mn-lt"/>
              </a:rPr>
              <a:t>Provide signposting and advice and liaise with external specialist services to help children and young people to get the right support.</a:t>
            </a:r>
            <a:endParaRPr lang="en-GB" sz="2000" dirty="0">
              <a:solidFill>
                <a:srgbClr val="FDFEFE"/>
              </a:solidFill>
            </a:endParaRPr>
          </a:p>
          <a:p>
            <a:pPr algn="ctr"/>
            <a:endParaRPr lang="en-GB" dirty="0"/>
          </a:p>
        </p:txBody>
      </p:sp>
      <p:sp>
        <p:nvSpPr>
          <p:cNvPr id="7" name="TextBox 6">
            <a:extLst>
              <a:ext uri="{FF2B5EF4-FFF2-40B4-BE49-F238E27FC236}">
                <a16:creationId xmlns:a16="http://schemas.microsoft.com/office/drawing/2014/main" id="{6C1AC59C-B67F-7B85-86B9-CF8A06FB5E7B}"/>
              </a:ext>
            </a:extLst>
          </p:cNvPr>
          <p:cNvSpPr txBox="1"/>
          <p:nvPr/>
        </p:nvSpPr>
        <p:spPr>
          <a:xfrm>
            <a:off x="291347" y="4638274"/>
            <a:ext cx="294992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dirty="0">
                <a:solidFill>
                  <a:schemeClr val="bg1"/>
                </a:solidFill>
                <a:latin typeface="hero-new"/>
              </a:rPr>
              <a:t>Worry management and graded exposure.</a:t>
            </a:r>
          </a:p>
          <a:p>
            <a:pPr marL="285750" indent="-285750">
              <a:buFont typeface="Arial" panose="020B0604020202020204" pitchFamily="34" charset="0"/>
              <a:buChar char="•"/>
            </a:pPr>
            <a:r>
              <a:rPr lang="en-GB" dirty="0">
                <a:solidFill>
                  <a:schemeClr val="bg1"/>
                </a:solidFill>
                <a:latin typeface="hero-new"/>
              </a:rPr>
              <a:t>Coping strategies.</a:t>
            </a:r>
          </a:p>
          <a:p>
            <a:pPr marL="285750" indent="-285750">
              <a:buFont typeface="Arial" panose="020B0604020202020204" pitchFamily="34" charset="0"/>
              <a:buChar char="•"/>
            </a:pPr>
            <a:r>
              <a:rPr lang="en-GB" dirty="0">
                <a:solidFill>
                  <a:schemeClr val="bg1"/>
                </a:solidFill>
                <a:latin typeface="hero-new"/>
              </a:rPr>
              <a:t>Adjusting session content and times. </a:t>
            </a:r>
          </a:p>
        </p:txBody>
      </p:sp>
      <p:sp>
        <p:nvSpPr>
          <p:cNvPr id="8" name="TextBox 7">
            <a:extLst>
              <a:ext uri="{FF2B5EF4-FFF2-40B4-BE49-F238E27FC236}">
                <a16:creationId xmlns:a16="http://schemas.microsoft.com/office/drawing/2014/main" id="{519CFD12-46CB-36D9-6195-F65900CBB29E}"/>
              </a:ext>
            </a:extLst>
          </p:cNvPr>
          <p:cNvSpPr txBox="1"/>
          <p:nvPr/>
        </p:nvSpPr>
        <p:spPr>
          <a:xfrm>
            <a:off x="4146647" y="4638274"/>
            <a:ext cx="29499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dirty="0">
                <a:solidFill>
                  <a:schemeClr val="bg1"/>
                </a:solidFill>
                <a:latin typeface="hero-new"/>
              </a:rPr>
              <a:t>Training for staff.</a:t>
            </a:r>
          </a:p>
          <a:p>
            <a:pPr marL="285750" indent="-285750">
              <a:buFont typeface="Arial" panose="020B0604020202020204" pitchFamily="34" charset="0"/>
              <a:buChar char="•"/>
            </a:pPr>
            <a:r>
              <a:rPr lang="en-GB" dirty="0">
                <a:solidFill>
                  <a:schemeClr val="bg1"/>
                </a:solidFill>
                <a:latin typeface="hero-new"/>
              </a:rPr>
              <a:t>Workshops for parents. </a:t>
            </a:r>
          </a:p>
          <a:p>
            <a:pPr marL="285750" indent="-285750">
              <a:buFont typeface="Arial" panose="020B0604020202020204" pitchFamily="34" charset="0"/>
              <a:buChar char="•"/>
            </a:pPr>
            <a:r>
              <a:rPr lang="en-GB" dirty="0">
                <a:solidFill>
                  <a:schemeClr val="bg1"/>
                </a:solidFill>
                <a:latin typeface="hero-new"/>
              </a:rPr>
              <a:t>Psychoeducation workshops.</a:t>
            </a:r>
          </a:p>
        </p:txBody>
      </p:sp>
      <p:sp>
        <p:nvSpPr>
          <p:cNvPr id="9" name="TextBox 8">
            <a:extLst>
              <a:ext uri="{FF2B5EF4-FFF2-40B4-BE49-F238E27FC236}">
                <a16:creationId xmlns:a16="http://schemas.microsoft.com/office/drawing/2014/main" id="{206C7717-06C2-282E-B6DA-093480E17CD9}"/>
              </a:ext>
            </a:extLst>
          </p:cNvPr>
          <p:cNvSpPr txBox="1"/>
          <p:nvPr/>
        </p:nvSpPr>
        <p:spPr>
          <a:xfrm>
            <a:off x="7932622" y="4644783"/>
            <a:ext cx="2949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dirty="0">
                <a:solidFill>
                  <a:schemeClr val="bg1"/>
                </a:solidFill>
                <a:latin typeface="hero-new"/>
              </a:rPr>
              <a:t>Signposting to GP and additional services in the community. </a:t>
            </a:r>
          </a:p>
        </p:txBody>
      </p:sp>
    </p:spTree>
    <p:extLst>
      <p:ext uri="{BB962C8B-B14F-4D97-AF65-F5344CB8AC3E}">
        <p14:creationId xmlns:p14="http://schemas.microsoft.com/office/powerpoint/2010/main" val="8924539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TextBox 4">
            <a:extLst>
              <a:ext uri="{FF2B5EF4-FFF2-40B4-BE49-F238E27FC236}">
                <a16:creationId xmlns:a16="http://schemas.microsoft.com/office/drawing/2014/main" id="{058355A4-95E2-4C98-7D9A-C5CEC0237289}"/>
              </a:ext>
            </a:extLst>
          </p:cNvPr>
          <p:cNvSpPr txBox="1"/>
          <p:nvPr/>
        </p:nvSpPr>
        <p:spPr>
          <a:xfrm>
            <a:off x="129301" y="-2"/>
            <a:ext cx="2647520" cy="707886"/>
          </a:xfrm>
          <a:prstGeom prst="rect">
            <a:avLst/>
          </a:prstGeom>
          <a:noFill/>
        </p:spPr>
        <p:txBody>
          <a:bodyPr wrap="none" rtlCol="0">
            <a:spAutoFit/>
          </a:bodyPr>
          <a:lstStyle/>
          <a:p>
            <a:r>
              <a:rPr lang="en-GB" sz="4000" b="1" dirty="0">
                <a:solidFill>
                  <a:schemeClr val="bg1"/>
                </a:solidFill>
                <a:latin typeface="hero-new"/>
              </a:rPr>
              <a:t>Signposting</a:t>
            </a:r>
          </a:p>
        </p:txBody>
      </p:sp>
      <p:sp>
        <p:nvSpPr>
          <p:cNvPr id="6" name="TextBox 5">
            <a:extLst>
              <a:ext uri="{FF2B5EF4-FFF2-40B4-BE49-F238E27FC236}">
                <a16:creationId xmlns:a16="http://schemas.microsoft.com/office/drawing/2014/main" id="{25E62C93-EF72-BE3D-8C54-7D9BA55B08BD}"/>
              </a:ext>
            </a:extLst>
          </p:cNvPr>
          <p:cNvSpPr txBox="1"/>
          <p:nvPr/>
        </p:nvSpPr>
        <p:spPr>
          <a:xfrm>
            <a:off x="220689" y="765286"/>
            <a:ext cx="11121866"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chemeClr val="bg1"/>
                </a:solidFill>
              </a:rPr>
              <a:t>Watch the Anxiety Webinar for Teens:</a:t>
            </a:r>
            <a:r>
              <a:rPr lang="en-GB">
                <a:solidFill>
                  <a:schemeClr val="bg1"/>
                </a:solidFill>
              </a:rPr>
              <a:t> </a:t>
            </a:r>
            <a:r>
              <a:rPr lang="en-GB" sz="1600">
                <a:solidFill>
                  <a:schemeClr val="accent2"/>
                </a:solidFill>
                <a:ea typeface="+mn-lt"/>
                <a:cs typeface="+mn-lt"/>
                <a:hlinkClick r:id="rId4">
                  <a:extLst>
                    <a:ext uri="{A12FA001-AC4F-418D-AE19-62706E023703}">
                      <ahyp:hlinkClr xmlns:ahyp="http://schemas.microsoft.com/office/drawing/2018/hyperlinkcolor" val="tx"/>
                    </a:ext>
                  </a:extLst>
                </a:hlinkClick>
              </a:rPr>
              <a:t>https://www.youtube.com/watch?v=gkqTXCB3P-A</a:t>
            </a:r>
          </a:p>
          <a:p>
            <a:endParaRPr lang="en-GB">
              <a:solidFill>
                <a:schemeClr val="bg1"/>
              </a:solidFill>
            </a:endParaRPr>
          </a:p>
          <a:p>
            <a:r>
              <a:rPr lang="en-GB" sz="1600" b="1">
                <a:solidFill>
                  <a:schemeClr val="bg1"/>
                </a:solidFill>
              </a:rPr>
              <a:t>National Autistic Society </a:t>
            </a:r>
            <a:r>
              <a:rPr lang="en-GB">
                <a:solidFill>
                  <a:schemeClr val="bg1"/>
                </a:solidFill>
              </a:rPr>
              <a:t>– </a:t>
            </a:r>
            <a:r>
              <a:rPr lang="en-GB" sz="1600">
                <a:solidFill>
                  <a:schemeClr val="bg1"/>
                </a:solidFill>
              </a:rPr>
              <a:t>The National Autistic Society is the leading charity in the UK for autistic people and their families. Provides support, guidance, advice, campaigning, and services to help create a society that works for autistic people: </a:t>
            </a:r>
            <a:r>
              <a:rPr lang="en-GB" sz="1600">
                <a:solidFill>
                  <a:schemeClr val="accent2"/>
                </a:solidFill>
                <a:hlinkClick r:id="rId5">
                  <a:extLst>
                    <a:ext uri="{A12FA001-AC4F-418D-AE19-62706E023703}">
                      <ahyp:hlinkClr xmlns:ahyp="http://schemas.microsoft.com/office/drawing/2018/hyperlinkcolor" val="tx"/>
                    </a:ext>
                  </a:extLst>
                </a:hlinkClick>
              </a:rPr>
              <a:t>https://www.autism.org.uk/</a:t>
            </a:r>
          </a:p>
          <a:p>
            <a:endParaRPr lang="en-GB" sz="1600">
              <a:solidFill>
                <a:schemeClr val="accent2"/>
              </a:solidFill>
            </a:endParaRPr>
          </a:p>
          <a:p>
            <a:r>
              <a:rPr lang="en-GB" sz="1600" b="1">
                <a:solidFill>
                  <a:schemeClr val="bg1"/>
                </a:solidFill>
              </a:rPr>
              <a:t>Wigan Autism Pathway and Service - </a:t>
            </a:r>
            <a:r>
              <a:rPr lang="en-GB" sz="1600">
                <a:solidFill>
                  <a:schemeClr val="bg1"/>
                </a:solidFill>
                <a:ea typeface="+mn-lt"/>
                <a:cs typeface="+mn-lt"/>
              </a:rPr>
              <a:t> </a:t>
            </a:r>
            <a:r>
              <a:rPr lang="en-GB" sz="1600">
                <a:solidFill>
                  <a:schemeClr val="accent2"/>
                </a:solidFill>
                <a:ea typeface="+mn-lt"/>
                <a:cs typeface="+mn-lt"/>
                <a:hlinkClick r:id="rId6">
                  <a:extLst>
                    <a:ext uri="{A12FA001-AC4F-418D-AE19-62706E023703}">
                      <ahyp:hlinkClr xmlns:ahyp="http://schemas.microsoft.com/office/drawing/2018/hyperlinkcolor" val="tx"/>
                    </a:ext>
                  </a:extLst>
                </a:hlinkClick>
              </a:rPr>
              <a:t>https://www.wigan.gov.uk/Resident/Education/Educational-support/Autism.aspx</a:t>
            </a:r>
            <a:r>
              <a:rPr lang="en-GB" sz="1600">
                <a:solidFill>
                  <a:schemeClr val="bg1"/>
                </a:solidFill>
                <a:ea typeface="+mn-lt"/>
                <a:cs typeface="+mn-lt"/>
              </a:rPr>
              <a:t> </a:t>
            </a:r>
          </a:p>
          <a:p>
            <a:r>
              <a:rPr lang="en-GB" sz="1600">
                <a:solidFill>
                  <a:schemeClr val="bg1"/>
                </a:solidFill>
                <a:ea typeface="+mn-lt"/>
                <a:cs typeface="+mn-lt"/>
              </a:rPr>
              <a:t>Tel: 0300 707 1446</a:t>
            </a:r>
            <a:endParaRPr lang="en-GB" sz="1600">
              <a:solidFill>
                <a:schemeClr val="bg1"/>
              </a:solidFill>
            </a:endParaRPr>
          </a:p>
          <a:p>
            <a:r>
              <a:rPr lang="en-GB" sz="1600">
                <a:solidFill>
                  <a:schemeClr val="bg1"/>
                </a:solidFill>
                <a:ea typeface="+mn-lt"/>
                <a:cs typeface="+mn-lt"/>
              </a:rPr>
              <a:t>Email: </a:t>
            </a:r>
            <a:r>
              <a:rPr lang="en-GB" sz="1600">
                <a:solidFill>
                  <a:schemeClr val="bg1"/>
                </a:solidFill>
                <a:ea typeface="+mn-lt"/>
                <a:cs typeface="+mn-lt"/>
                <a:hlinkClick r:id="rId7">
                  <a:extLst>
                    <a:ext uri="{A12FA001-AC4F-418D-AE19-62706E023703}">
                      <ahyp:hlinkClr xmlns:ahyp="http://schemas.microsoft.com/office/drawing/2018/hyperlinkcolor" val="tx"/>
                    </a:ext>
                  </a:extLst>
                </a:hlinkClick>
              </a:rPr>
              <a:t>wwl-tr.neurodevelopmentpathway@nhs.net</a:t>
            </a:r>
            <a:endParaRPr lang="en-GB" sz="1600">
              <a:solidFill>
                <a:schemeClr val="bg1"/>
              </a:solidFill>
            </a:endParaRPr>
          </a:p>
          <a:p>
            <a:endParaRPr lang="en-GB" sz="1600">
              <a:solidFill>
                <a:schemeClr val="bg1"/>
              </a:solidFill>
            </a:endParaRPr>
          </a:p>
          <a:p>
            <a:r>
              <a:rPr lang="en-GB" sz="1600" b="1">
                <a:solidFill>
                  <a:schemeClr val="bg1"/>
                </a:solidFill>
              </a:rPr>
              <a:t>Wigan Family Hubs -</a:t>
            </a:r>
            <a:r>
              <a:rPr lang="en-GB" sz="1600" b="1">
                <a:solidFill>
                  <a:schemeClr val="accent2"/>
                </a:solidFill>
              </a:rPr>
              <a:t> </a:t>
            </a:r>
            <a:r>
              <a:rPr lang="en-GB" sz="1600">
                <a:solidFill>
                  <a:schemeClr val="accent2"/>
                </a:solidFill>
                <a:hlinkClick r:id="rId8">
                  <a:extLst>
                    <a:ext uri="{A12FA001-AC4F-418D-AE19-62706E023703}">
                      <ahyp:hlinkClr xmlns:ahyp="http://schemas.microsoft.com/office/drawing/2018/hyperlinkcolor" val="tx"/>
                    </a:ext>
                  </a:extLst>
                </a:hlinkClick>
              </a:rPr>
              <a:t>https://directory.wigan.gov.uk/kb5/wigan/fsd/localoffer.page?localofferchannel=0</a:t>
            </a:r>
          </a:p>
          <a:p>
            <a:endParaRPr lang="en-GB" sz="1600">
              <a:solidFill>
                <a:schemeClr val="bg1"/>
              </a:solidFill>
            </a:endParaRPr>
          </a:p>
          <a:p>
            <a:r>
              <a:rPr lang="en-GB" sz="1600" b="1">
                <a:solidFill>
                  <a:schemeClr val="bg1"/>
                </a:solidFill>
              </a:rPr>
              <a:t>Embrace - </a:t>
            </a:r>
            <a:r>
              <a:rPr lang="en-GB">
                <a:solidFill>
                  <a:schemeClr val="bg1"/>
                </a:solidFill>
              </a:rPr>
              <a:t>U</a:t>
            </a:r>
            <a:r>
              <a:rPr lang="en-GB" sz="1600">
                <a:solidFill>
                  <a:schemeClr val="bg1"/>
                </a:solidFill>
              </a:rPr>
              <a:t>ser-led charity dedicated to supporting disabled people and their families. They have a range of projects in Wigan and Leigh that aim to enhance the lives of the people they support.</a:t>
            </a:r>
            <a:r>
              <a:rPr lang="en-GB" sz="1600">
                <a:solidFill>
                  <a:schemeClr val="bg1"/>
                </a:solidFill>
                <a:ea typeface="+mn-lt"/>
                <a:cs typeface="+mn-lt"/>
              </a:rPr>
              <a:t> </a:t>
            </a:r>
          </a:p>
          <a:p>
            <a:r>
              <a:rPr lang="en-GB" sz="1600">
                <a:solidFill>
                  <a:schemeClr val="accent2"/>
                </a:solidFill>
                <a:ea typeface="+mn-lt"/>
                <a:cs typeface="+mn-lt"/>
                <a:hlinkClick r:id="rId9">
                  <a:extLst>
                    <a:ext uri="{A12FA001-AC4F-418D-AE19-62706E023703}">
                      <ahyp:hlinkClr xmlns:ahyp="http://schemas.microsoft.com/office/drawing/2018/hyperlinkcolor" val="tx"/>
                    </a:ext>
                  </a:extLst>
                </a:hlinkClick>
              </a:rPr>
              <a:t>https://www.embracewiganandleigh.org.uk/about-us/</a:t>
            </a:r>
            <a:r>
              <a:rPr lang="en-GB" sz="1600">
                <a:solidFill>
                  <a:schemeClr val="accent2"/>
                </a:solidFill>
                <a:ea typeface="+mn-lt"/>
                <a:cs typeface="+mn-lt"/>
              </a:rPr>
              <a:t> </a:t>
            </a:r>
          </a:p>
          <a:p>
            <a:r>
              <a:rPr lang="en-GB" sz="1600">
                <a:solidFill>
                  <a:schemeClr val="bg1"/>
                </a:solidFill>
                <a:ea typeface="+mn-lt"/>
                <a:cs typeface="+mn-lt"/>
              </a:rPr>
              <a:t>Tel: 01942 233323</a:t>
            </a:r>
            <a:endParaRPr lang="en-GB" sz="1600">
              <a:solidFill>
                <a:schemeClr val="bg1"/>
              </a:solidFill>
            </a:endParaRPr>
          </a:p>
          <a:p>
            <a:r>
              <a:rPr lang="en-GB" sz="1600">
                <a:solidFill>
                  <a:schemeClr val="bg1"/>
                </a:solidFill>
                <a:ea typeface="+mn-lt"/>
                <a:cs typeface="+mn-lt"/>
              </a:rPr>
              <a:t>Email: </a:t>
            </a:r>
            <a:r>
              <a:rPr lang="en-GB" sz="1600">
                <a:solidFill>
                  <a:schemeClr val="accent2"/>
                </a:solidFill>
                <a:ea typeface="+mn-lt"/>
                <a:cs typeface="+mn-lt"/>
                <a:hlinkClick r:id="rId10">
                  <a:extLst>
                    <a:ext uri="{A12FA001-AC4F-418D-AE19-62706E023703}">
                      <ahyp:hlinkClr xmlns:ahyp="http://schemas.microsoft.com/office/drawing/2018/hyperlinkcolor" val="tx"/>
                    </a:ext>
                  </a:extLst>
                </a:hlinkClick>
              </a:rPr>
              <a:t>info@embracewiganandleigh.org.uk</a:t>
            </a:r>
            <a:r>
              <a:rPr lang="en-GB" sz="1600">
                <a:solidFill>
                  <a:schemeClr val="accent2"/>
                </a:solidFill>
                <a:ea typeface="+mn-lt"/>
                <a:cs typeface="+mn-lt"/>
              </a:rPr>
              <a:t> </a:t>
            </a:r>
          </a:p>
          <a:p>
            <a:endParaRPr lang="en-GB" sz="1600">
              <a:solidFill>
                <a:schemeClr val="accent2"/>
              </a:solidFill>
              <a:ea typeface="+mn-lt"/>
              <a:cs typeface="+mn-lt"/>
            </a:endParaRPr>
          </a:p>
          <a:p>
            <a:r>
              <a:rPr lang="en-GB" sz="1600" b="1">
                <a:solidFill>
                  <a:schemeClr val="bg1"/>
                </a:solidFill>
                <a:ea typeface="+mn-lt"/>
                <a:cs typeface="+mn-lt"/>
              </a:rPr>
              <a:t>Spectrum Gaming - </a:t>
            </a:r>
            <a:r>
              <a:rPr lang="en-GB" sz="1600">
                <a:solidFill>
                  <a:schemeClr val="bg1"/>
                </a:solidFill>
                <a:ea typeface="+mn-lt"/>
                <a:cs typeface="+mn-lt"/>
              </a:rPr>
              <a:t>An autistic-led UK based charity that supports autistic young people. Offers online and face to face services, training and advocacy: </a:t>
            </a:r>
            <a:r>
              <a:rPr lang="en-GB" sz="1600">
                <a:solidFill>
                  <a:schemeClr val="accent2"/>
                </a:solidFill>
                <a:ea typeface="+mn-lt"/>
                <a:cs typeface="+mn-lt"/>
                <a:hlinkClick r:id="rId11">
                  <a:extLst>
                    <a:ext uri="{A12FA001-AC4F-418D-AE19-62706E023703}">
                      <ahyp:hlinkClr xmlns:ahyp="http://schemas.microsoft.com/office/drawing/2018/hyperlinkcolor" val="tx"/>
                    </a:ext>
                  </a:extLst>
                </a:hlinkClick>
              </a:rPr>
              <a:t>https://www.spectrumgaming.net/about-us</a:t>
            </a:r>
            <a:r>
              <a:rPr lang="en-GB" sz="1600">
                <a:solidFill>
                  <a:schemeClr val="accent2"/>
                </a:solidFill>
                <a:ea typeface="+mn-lt"/>
                <a:cs typeface="+mn-lt"/>
              </a:rPr>
              <a:t> </a:t>
            </a:r>
          </a:p>
          <a:p>
            <a:endParaRPr lang="en-GB" sz="1600">
              <a:solidFill>
                <a:schemeClr val="bg1"/>
              </a:solidFill>
              <a:ea typeface="+mn-lt"/>
              <a:cs typeface="+mn-lt"/>
            </a:endParaRPr>
          </a:p>
          <a:p>
            <a:r>
              <a:rPr lang="en-GB" sz="1600" b="1">
                <a:solidFill>
                  <a:schemeClr val="bg1"/>
                </a:solidFill>
                <a:ea typeface="+mn-lt"/>
                <a:cs typeface="+mn-lt"/>
              </a:rPr>
              <a:t>Wigan Parent Carer Forum -</a:t>
            </a:r>
            <a:r>
              <a:rPr lang="en-GB" sz="1600">
                <a:solidFill>
                  <a:schemeClr val="bg1"/>
                </a:solidFill>
                <a:ea typeface="+mn-lt"/>
                <a:cs typeface="+mn-lt"/>
              </a:rPr>
              <a:t> </a:t>
            </a:r>
            <a:r>
              <a:rPr lang="en-GB" sz="1600">
                <a:solidFill>
                  <a:srgbClr val="333333"/>
                </a:solidFill>
                <a:ea typeface="+mn-lt"/>
                <a:cs typeface="+mn-lt"/>
              </a:rPr>
              <a:t>Collective voice of parents/carers of children and young people age 0-25 in Wigan Borough with Special Educational Needs and/or Disabilities (SEND): </a:t>
            </a:r>
            <a:r>
              <a:rPr lang="en-GB" sz="1600">
                <a:solidFill>
                  <a:schemeClr val="accent2"/>
                </a:solidFill>
                <a:ea typeface="+mn-lt"/>
                <a:cs typeface="+mn-lt"/>
                <a:hlinkClick r:id="rId12">
                  <a:extLst>
                    <a:ext uri="{A12FA001-AC4F-418D-AE19-62706E023703}">
                      <ahyp:hlinkClr xmlns:ahyp="http://schemas.microsoft.com/office/drawing/2018/hyperlinkcolor" val="tx"/>
                    </a:ext>
                  </a:extLst>
                </a:hlinkClick>
              </a:rPr>
              <a:t>https://www.wiganpcf.org.uk/</a:t>
            </a:r>
            <a:r>
              <a:rPr lang="en-GB" sz="1600">
                <a:solidFill>
                  <a:schemeClr val="accent2"/>
                </a:solidFill>
                <a:ea typeface="+mn-lt"/>
                <a:cs typeface="+mn-lt"/>
              </a:rPr>
              <a:t> </a:t>
            </a:r>
          </a:p>
        </p:txBody>
      </p:sp>
    </p:spTree>
    <p:extLst>
      <p:ext uri="{BB962C8B-B14F-4D97-AF65-F5344CB8AC3E}">
        <p14:creationId xmlns:p14="http://schemas.microsoft.com/office/powerpoint/2010/main" val="2376687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TextBox 4">
            <a:extLst>
              <a:ext uri="{FF2B5EF4-FFF2-40B4-BE49-F238E27FC236}">
                <a16:creationId xmlns:a16="http://schemas.microsoft.com/office/drawing/2014/main" id="{058355A4-95E2-4C98-7D9A-C5CEC0237289}"/>
              </a:ext>
            </a:extLst>
          </p:cNvPr>
          <p:cNvSpPr txBox="1"/>
          <p:nvPr/>
        </p:nvSpPr>
        <p:spPr>
          <a:xfrm>
            <a:off x="283566" y="111575"/>
            <a:ext cx="6474978" cy="707886"/>
          </a:xfrm>
          <a:prstGeom prst="rect">
            <a:avLst/>
          </a:prstGeom>
          <a:noFill/>
        </p:spPr>
        <p:txBody>
          <a:bodyPr wrap="none" lIns="91440" tIns="45720" rIns="91440" bIns="45720" rtlCol="0" anchor="t">
            <a:spAutoFit/>
          </a:bodyPr>
          <a:lstStyle/>
          <a:p>
            <a:r>
              <a:rPr lang="en-GB" sz="4000" b="1" dirty="0">
                <a:solidFill>
                  <a:schemeClr val="bg1"/>
                </a:solidFill>
                <a:latin typeface="hero-new"/>
              </a:rPr>
              <a:t>Urgent or emergency support</a:t>
            </a:r>
          </a:p>
        </p:txBody>
      </p:sp>
      <p:sp>
        <p:nvSpPr>
          <p:cNvPr id="3" name="TextBox 2">
            <a:extLst>
              <a:ext uri="{FF2B5EF4-FFF2-40B4-BE49-F238E27FC236}">
                <a16:creationId xmlns:a16="http://schemas.microsoft.com/office/drawing/2014/main" id="{72B6DDA0-5FBC-6901-377F-2008A753B682}"/>
              </a:ext>
            </a:extLst>
          </p:cNvPr>
          <p:cNvSpPr txBox="1"/>
          <p:nvPr/>
        </p:nvSpPr>
        <p:spPr>
          <a:xfrm>
            <a:off x="283566" y="1336119"/>
            <a:ext cx="11087723"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300" dirty="0">
                <a:solidFill>
                  <a:schemeClr val="bg1"/>
                </a:solidFill>
                <a:latin typeface="Franklin Gothic Book"/>
                <a:ea typeface="Calibri"/>
                <a:cs typeface="Times New Roman"/>
              </a:rPr>
              <a:t>If you have urgent concerns about your child's mental health, but it is not an immediate or life-threatening risk, we advise contacting: </a:t>
            </a:r>
            <a:r>
              <a:rPr lang="en-GB" sz="2300" b="1" dirty="0">
                <a:solidFill>
                  <a:schemeClr val="bg1"/>
                </a:solidFill>
                <a:latin typeface="Franklin Gothic Book"/>
                <a:ea typeface="Calibri"/>
                <a:cs typeface="Times New Roman"/>
              </a:rPr>
              <a:t>Wigan CAMHS duty team on 01942 764473 (9am - 5pm) or call NHS 111.</a:t>
            </a:r>
            <a:endParaRPr lang="en-US" b="1" dirty="0">
              <a:solidFill>
                <a:schemeClr val="bg1"/>
              </a:solidFill>
              <a:ea typeface="Calibri"/>
              <a:cs typeface="Times New Roman"/>
            </a:endParaRPr>
          </a:p>
          <a:p>
            <a:pPr marL="285750" indent="-285750">
              <a:buFont typeface="Arial"/>
              <a:buChar char="•"/>
            </a:pPr>
            <a:endParaRPr lang="en-GB" b="1" dirty="0">
              <a:solidFill>
                <a:schemeClr val="bg1"/>
              </a:solidFill>
              <a:latin typeface="Franklin Gothic Book"/>
            </a:endParaRPr>
          </a:p>
          <a:p>
            <a:pPr marL="342900" indent="-342900">
              <a:buFont typeface="Arial"/>
              <a:buChar char="•"/>
            </a:pPr>
            <a:r>
              <a:rPr lang="en-GB" sz="2300" dirty="0">
                <a:solidFill>
                  <a:schemeClr val="bg1"/>
                </a:solidFill>
                <a:latin typeface="Franklin Gothic Book"/>
                <a:ea typeface="Calibri"/>
                <a:cs typeface="Times New Roman"/>
              </a:rPr>
              <a:t>If it is an emergency and you feel your child cannot keep themselves safe, if they have harmed themselves or are making serious threats/plans to harm themselves or end their life, we advise calling </a:t>
            </a:r>
            <a:r>
              <a:rPr lang="en-GB" sz="2300" b="1" dirty="0">
                <a:solidFill>
                  <a:schemeClr val="bg1"/>
                </a:solidFill>
                <a:latin typeface="Franklin Gothic Book"/>
                <a:ea typeface="Calibri"/>
                <a:cs typeface="Times New Roman"/>
              </a:rPr>
              <a:t>999 and/or visiting your nearest A&amp;E</a:t>
            </a:r>
            <a:r>
              <a:rPr lang="en-GB" sz="2300" dirty="0">
                <a:solidFill>
                  <a:schemeClr val="bg1"/>
                </a:solidFill>
                <a:latin typeface="Franklin Gothic Book"/>
                <a:ea typeface="Calibri"/>
                <a:cs typeface="Times New Roman"/>
              </a:rPr>
              <a:t> to get immediate help.</a:t>
            </a:r>
          </a:p>
          <a:p>
            <a:pPr marL="285750" indent="-285750">
              <a:buFont typeface="Arial"/>
              <a:buChar char="•"/>
            </a:pPr>
            <a:endParaRPr lang="en-GB" dirty="0">
              <a:solidFill>
                <a:schemeClr val="bg1"/>
              </a:solidFill>
              <a:latin typeface="Franklin Gothic Book"/>
            </a:endParaRPr>
          </a:p>
          <a:p>
            <a:pPr marL="342900" indent="-342900">
              <a:buFont typeface="Arial"/>
              <a:buChar char="•"/>
            </a:pPr>
            <a:r>
              <a:rPr lang="en-GB" sz="2300" dirty="0">
                <a:solidFill>
                  <a:schemeClr val="bg1"/>
                </a:solidFill>
                <a:latin typeface="Franklin Gothic Book"/>
                <a:ea typeface="Calibri"/>
                <a:cs typeface="Arial"/>
              </a:rPr>
              <a:t>Out of hours – </a:t>
            </a:r>
            <a:r>
              <a:rPr lang="en-GB" sz="2300" b="1" dirty="0">
                <a:solidFill>
                  <a:schemeClr val="bg1"/>
                </a:solidFill>
                <a:latin typeface="Franklin Gothic Book"/>
                <a:ea typeface="Calibri"/>
                <a:cs typeface="Arial"/>
              </a:rPr>
              <a:t>Wigan Mental Health Urgent Response Team: 0800 051 3253 </a:t>
            </a:r>
            <a:r>
              <a:rPr lang="en-GB" sz="2300" dirty="0">
                <a:solidFill>
                  <a:schemeClr val="bg1"/>
                </a:solidFill>
                <a:latin typeface="Franklin Gothic Book"/>
                <a:ea typeface="Calibri"/>
                <a:cs typeface="Arial"/>
              </a:rPr>
              <a:t>Parents and young people can contact the</a:t>
            </a:r>
            <a:r>
              <a:rPr lang="en-GB" sz="2300" b="1" dirty="0">
                <a:solidFill>
                  <a:schemeClr val="bg1"/>
                </a:solidFill>
                <a:latin typeface="Franklin Gothic Book"/>
                <a:ea typeface="Calibri"/>
                <a:cs typeface="Arial"/>
              </a:rPr>
              <a:t> </a:t>
            </a:r>
            <a:r>
              <a:rPr lang="en-GB" sz="2300" dirty="0">
                <a:solidFill>
                  <a:schemeClr val="bg1"/>
                </a:solidFill>
                <a:latin typeface="Franklin Gothic Book"/>
                <a:ea typeface="Calibri"/>
                <a:cs typeface="Arial"/>
              </a:rPr>
              <a:t>24/7 mental health crisis line for people of all ages in Wigan. </a:t>
            </a:r>
            <a:endParaRPr lang="en-GB" sz="2300" dirty="0">
              <a:solidFill>
                <a:schemeClr val="bg1"/>
              </a:solidFill>
              <a:ea typeface="Calibri"/>
              <a:cs typeface="Arial"/>
            </a:endParaRPr>
          </a:p>
        </p:txBody>
      </p:sp>
    </p:spTree>
    <p:extLst>
      <p:ext uri="{BB962C8B-B14F-4D97-AF65-F5344CB8AC3E}">
        <p14:creationId xmlns:p14="http://schemas.microsoft.com/office/powerpoint/2010/main" val="447514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TextBox 4">
            <a:extLst>
              <a:ext uri="{FF2B5EF4-FFF2-40B4-BE49-F238E27FC236}">
                <a16:creationId xmlns:a16="http://schemas.microsoft.com/office/drawing/2014/main" id="{058355A4-95E2-4C98-7D9A-C5CEC0237289}"/>
              </a:ext>
            </a:extLst>
          </p:cNvPr>
          <p:cNvSpPr txBox="1"/>
          <p:nvPr/>
        </p:nvSpPr>
        <p:spPr>
          <a:xfrm>
            <a:off x="283566" y="111575"/>
            <a:ext cx="3603487" cy="707886"/>
          </a:xfrm>
          <a:prstGeom prst="rect">
            <a:avLst/>
          </a:prstGeom>
          <a:noFill/>
        </p:spPr>
        <p:txBody>
          <a:bodyPr wrap="none" lIns="91440" tIns="45720" rIns="91440" bIns="45720" rtlCol="0" anchor="t">
            <a:spAutoFit/>
          </a:bodyPr>
          <a:lstStyle/>
          <a:p>
            <a:r>
              <a:rPr lang="en-GB" sz="4000" b="1" dirty="0">
                <a:solidFill>
                  <a:schemeClr val="bg1"/>
                </a:solidFill>
                <a:latin typeface="hero-new"/>
              </a:rPr>
              <a:t>Useful Websites</a:t>
            </a:r>
          </a:p>
        </p:txBody>
      </p:sp>
      <p:sp>
        <p:nvSpPr>
          <p:cNvPr id="2" name="Rectangle 1">
            <a:extLst>
              <a:ext uri="{FF2B5EF4-FFF2-40B4-BE49-F238E27FC236}">
                <a16:creationId xmlns:a16="http://schemas.microsoft.com/office/drawing/2014/main" id="{B5E5D85B-5F47-6289-3CE4-A392DD7C0179}"/>
              </a:ext>
            </a:extLst>
          </p:cNvPr>
          <p:cNvSpPr/>
          <p:nvPr/>
        </p:nvSpPr>
        <p:spPr>
          <a:xfrm>
            <a:off x="429510" y="1298984"/>
            <a:ext cx="4964875" cy="2324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3119033-8611-69CD-92FA-74ADBD03B107}"/>
              </a:ext>
            </a:extLst>
          </p:cNvPr>
          <p:cNvSpPr/>
          <p:nvPr/>
        </p:nvSpPr>
        <p:spPr>
          <a:xfrm>
            <a:off x="2606729" y="993766"/>
            <a:ext cx="610436" cy="610436"/>
          </a:xfrm>
          <a:prstGeom prst="ellipse">
            <a:avLst/>
          </a:prstGeom>
          <a:solidFill>
            <a:srgbClr val="93C1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3C7C086-CC62-C3FF-A0DC-6227962CFCA0}"/>
              </a:ext>
            </a:extLst>
          </p:cNvPr>
          <p:cNvSpPr/>
          <p:nvPr/>
        </p:nvSpPr>
        <p:spPr>
          <a:xfrm>
            <a:off x="429509" y="2130082"/>
            <a:ext cx="4964875" cy="1493011"/>
          </a:xfrm>
          <a:prstGeom prst="rect">
            <a:avLst/>
          </a:prstGeom>
          <a:solidFill>
            <a:srgbClr val="93C1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6">
            <a:extLst>
              <a:ext uri="{FF2B5EF4-FFF2-40B4-BE49-F238E27FC236}">
                <a16:creationId xmlns:a16="http://schemas.microsoft.com/office/drawing/2014/main" id="{3A282A10-C3C8-B117-B02D-0DE220BB964B}"/>
              </a:ext>
            </a:extLst>
          </p:cNvPr>
          <p:cNvSpPr txBox="1">
            <a:spLocks/>
          </p:cNvSpPr>
          <p:nvPr/>
        </p:nvSpPr>
        <p:spPr>
          <a:xfrm>
            <a:off x="429508" y="2205215"/>
            <a:ext cx="4964875" cy="1342744"/>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dirty="0" err="1">
                <a:solidFill>
                  <a:srgbClr val="767676"/>
                </a:solidFill>
                <a:latin typeface="Congenial" panose="02000503040000020004" pitchFamily="2" charset="0"/>
                <a:cs typeface="Calibri" panose="020F0502020204030204" pitchFamily="34" charset="0"/>
              </a:rPr>
              <a:t>Kooth</a:t>
            </a:r>
            <a:r>
              <a:rPr lang="en-US" sz="1300" dirty="0">
                <a:solidFill>
                  <a:srgbClr val="767676"/>
                </a:solidFill>
                <a:latin typeface="Congenial" panose="02000503040000020004" pitchFamily="2" charset="0"/>
                <a:cs typeface="Calibri" panose="020F0502020204030204" pitchFamily="34" charset="0"/>
              </a:rPr>
              <a:t> is a free online counselling and emotional wellbeing support service providing young people aged 11-25 years with a safe and secure means of accessing support from a professional team of qualified counsellors. </a:t>
            </a:r>
            <a:endParaRPr lang="en-GB" sz="1300" dirty="0">
              <a:solidFill>
                <a:srgbClr val="000000"/>
              </a:solidFill>
              <a:latin typeface="Congenial" panose="02000503040000020004" pitchFamily="2" charset="0"/>
              <a:cs typeface="Calibri" panose="020F0502020204030204" pitchFamily="34" charset="0"/>
            </a:endParaRPr>
          </a:p>
          <a:p>
            <a:endParaRPr lang="en-GB" dirty="0"/>
          </a:p>
        </p:txBody>
      </p:sp>
      <p:sp>
        <p:nvSpPr>
          <p:cNvPr id="9" name="TextBox 8">
            <a:extLst>
              <a:ext uri="{FF2B5EF4-FFF2-40B4-BE49-F238E27FC236}">
                <a16:creationId xmlns:a16="http://schemas.microsoft.com/office/drawing/2014/main" id="{7D6D548E-5FB3-F2AF-2A15-861D91D9487C}"/>
              </a:ext>
            </a:extLst>
          </p:cNvPr>
          <p:cNvSpPr txBox="1"/>
          <p:nvPr/>
        </p:nvSpPr>
        <p:spPr>
          <a:xfrm>
            <a:off x="3651840" y="1748541"/>
            <a:ext cx="20294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Speak Pro" panose="020F0502020204030204"/>
                <a:ea typeface="+mn-ea"/>
                <a:cs typeface="+mn-cs"/>
                <a:hlinkClick r:id="rId4"/>
              </a:rPr>
              <a:t>www.kooth.com</a:t>
            </a:r>
            <a:endParaRPr kumimoji="0" lang="en-GB" sz="18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pic>
        <p:nvPicPr>
          <p:cNvPr id="10" name="Picture 9">
            <a:extLst>
              <a:ext uri="{FF2B5EF4-FFF2-40B4-BE49-F238E27FC236}">
                <a16:creationId xmlns:a16="http://schemas.microsoft.com/office/drawing/2014/main" id="{54DF72B1-7832-94CE-F963-FCDACA8CD2DB}"/>
              </a:ext>
            </a:extLst>
          </p:cNvPr>
          <p:cNvPicPr>
            <a:picLocks noChangeAspect="1"/>
          </p:cNvPicPr>
          <p:nvPr/>
        </p:nvPicPr>
        <p:blipFill>
          <a:blip r:embed="rId5"/>
          <a:stretch>
            <a:fillRect/>
          </a:stretch>
        </p:blipFill>
        <p:spPr>
          <a:xfrm>
            <a:off x="480681" y="1367518"/>
            <a:ext cx="1543651" cy="702082"/>
          </a:xfrm>
          <a:prstGeom prst="rect">
            <a:avLst/>
          </a:prstGeom>
        </p:spPr>
      </p:pic>
      <p:sp>
        <p:nvSpPr>
          <p:cNvPr id="11" name="Rectangle 10">
            <a:extLst>
              <a:ext uri="{FF2B5EF4-FFF2-40B4-BE49-F238E27FC236}">
                <a16:creationId xmlns:a16="http://schemas.microsoft.com/office/drawing/2014/main" id="{B8730821-F554-015D-54ED-B4FD454FDAC2}"/>
              </a:ext>
            </a:extLst>
          </p:cNvPr>
          <p:cNvSpPr/>
          <p:nvPr/>
        </p:nvSpPr>
        <p:spPr>
          <a:xfrm>
            <a:off x="6421214" y="1298984"/>
            <a:ext cx="4964875" cy="232410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CE38D76-3E0F-7842-CFCC-09E5C8501561}"/>
              </a:ext>
            </a:extLst>
          </p:cNvPr>
          <p:cNvSpPr/>
          <p:nvPr/>
        </p:nvSpPr>
        <p:spPr>
          <a:xfrm>
            <a:off x="8598433" y="993766"/>
            <a:ext cx="610436" cy="610436"/>
          </a:xfrm>
          <a:prstGeom prst="ellipse">
            <a:avLst/>
          </a:prstGeom>
          <a:solidFill>
            <a:srgbClr val="24C5E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73E6F98-88DA-CE27-3A1B-4B29E0170903}"/>
              </a:ext>
            </a:extLst>
          </p:cNvPr>
          <p:cNvSpPr/>
          <p:nvPr/>
        </p:nvSpPr>
        <p:spPr>
          <a:xfrm>
            <a:off x="6421213" y="2130082"/>
            <a:ext cx="4964875" cy="1493011"/>
          </a:xfrm>
          <a:prstGeom prst="rect">
            <a:avLst/>
          </a:prstGeom>
          <a:solidFill>
            <a:srgbClr val="24C5E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6">
            <a:extLst>
              <a:ext uri="{FF2B5EF4-FFF2-40B4-BE49-F238E27FC236}">
                <a16:creationId xmlns:a16="http://schemas.microsoft.com/office/drawing/2014/main" id="{C7D47F4C-E161-1013-049E-35890FE1FB22}"/>
              </a:ext>
            </a:extLst>
          </p:cNvPr>
          <p:cNvSpPr txBox="1">
            <a:spLocks/>
          </p:cNvSpPr>
          <p:nvPr/>
        </p:nvSpPr>
        <p:spPr>
          <a:xfrm>
            <a:off x="6421212" y="2205215"/>
            <a:ext cx="4964875" cy="1342744"/>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dirty="0" err="1">
                <a:solidFill>
                  <a:srgbClr val="767676"/>
                </a:solidFill>
                <a:latin typeface="Congenial" panose="02000503040000020004" pitchFamily="2" charset="0"/>
                <a:cs typeface="Calibri" panose="020F0502020204030204" pitchFamily="34" charset="0"/>
              </a:rPr>
              <a:t>YoungMinds</a:t>
            </a:r>
            <a:r>
              <a:rPr lang="en-US" sz="1300" dirty="0">
                <a:solidFill>
                  <a:srgbClr val="767676"/>
                </a:solidFill>
                <a:latin typeface="Congenial" panose="02000503040000020004" pitchFamily="2" charset="0"/>
                <a:cs typeface="Calibri" panose="020F0502020204030204" pitchFamily="34" charset="0"/>
              </a:rPr>
              <a:t> are a mental health charity for children, young people and their parents, making sure all young people can get the mental health support they need.</a:t>
            </a:r>
          </a:p>
        </p:txBody>
      </p:sp>
      <p:pic>
        <p:nvPicPr>
          <p:cNvPr id="15" name="Picture 14">
            <a:extLst>
              <a:ext uri="{FF2B5EF4-FFF2-40B4-BE49-F238E27FC236}">
                <a16:creationId xmlns:a16="http://schemas.microsoft.com/office/drawing/2014/main" id="{422E356D-9BBD-E539-D1ED-33CCB6B4C129}"/>
              </a:ext>
            </a:extLst>
          </p:cNvPr>
          <p:cNvPicPr>
            <a:picLocks noChangeAspect="1"/>
          </p:cNvPicPr>
          <p:nvPr/>
        </p:nvPicPr>
        <p:blipFill>
          <a:blip r:embed="rId6"/>
          <a:stretch>
            <a:fillRect/>
          </a:stretch>
        </p:blipFill>
        <p:spPr>
          <a:xfrm>
            <a:off x="6495404" y="1355220"/>
            <a:ext cx="2028840" cy="714380"/>
          </a:xfrm>
          <a:prstGeom prst="rect">
            <a:avLst/>
          </a:prstGeom>
        </p:spPr>
      </p:pic>
      <p:sp>
        <p:nvSpPr>
          <p:cNvPr id="16" name="TextBox 15">
            <a:extLst>
              <a:ext uri="{FF2B5EF4-FFF2-40B4-BE49-F238E27FC236}">
                <a16:creationId xmlns:a16="http://schemas.microsoft.com/office/drawing/2014/main" id="{F9E501F5-B1DB-1F0A-42BF-7B332DB99F2E}"/>
              </a:ext>
            </a:extLst>
          </p:cNvPr>
          <p:cNvSpPr txBox="1"/>
          <p:nvPr/>
        </p:nvSpPr>
        <p:spPr>
          <a:xfrm>
            <a:off x="9227506" y="1453510"/>
            <a:ext cx="21585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Speak Pro" panose="020F0502020204030204"/>
                <a:ea typeface="+mn-ea"/>
                <a:cs typeface="+mn-cs"/>
                <a:hlinkClick r:id="rId7"/>
              </a:rPr>
              <a:t>YoungMinds</a:t>
            </a:r>
            <a:r>
              <a:rPr kumimoji="0" lang="en-US" sz="1200" b="0" i="0" u="none" strike="noStrike" kern="1200" cap="none" spc="0" normalizeH="0" baseline="0" noProof="0" dirty="0">
                <a:ln>
                  <a:noFill/>
                </a:ln>
                <a:solidFill>
                  <a:srgbClr val="000000"/>
                </a:solidFill>
                <a:effectLst/>
                <a:uLnTx/>
                <a:uFillTx/>
                <a:latin typeface="Speak Pro" panose="020F0502020204030204"/>
                <a:ea typeface="+mn-ea"/>
                <a:cs typeface="+mn-cs"/>
                <a:hlinkClick r:id="rId7"/>
              </a:rPr>
              <a:t> | Mental Health Charity For Children And Young People | </a:t>
            </a:r>
            <a:r>
              <a:rPr kumimoji="0" lang="en-US" sz="1200" b="0" i="0" u="none" strike="noStrike" kern="1200" cap="none" spc="0" normalizeH="0" baseline="0" noProof="0" dirty="0" err="1">
                <a:ln>
                  <a:noFill/>
                </a:ln>
                <a:solidFill>
                  <a:srgbClr val="000000"/>
                </a:solidFill>
                <a:effectLst/>
                <a:uLnTx/>
                <a:uFillTx/>
                <a:latin typeface="Speak Pro" panose="020F0502020204030204"/>
                <a:ea typeface="+mn-ea"/>
                <a:cs typeface="+mn-cs"/>
                <a:hlinkClick r:id="rId7"/>
              </a:rPr>
              <a:t>YoungMinds</a:t>
            </a:r>
            <a:endParaRPr kumimoji="0" lang="en-GB" sz="12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
        <p:nvSpPr>
          <p:cNvPr id="17" name="Rectangle 16">
            <a:extLst>
              <a:ext uri="{FF2B5EF4-FFF2-40B4-BE49-F238E27FC236}">
                <a16:creationId xmlns:a16="http://schemas.microsoft.com/office/drawing/2014/main" id="{7C4835FA-BCD0-0767-83E6-D21A86F6D573}"/>
              </a:ext>
            </a:extLst>
          </p:cNvPr>
          <p:cNvSpPr/>
          <p:nvPr/>
        </p:nvSpPr>
        <p:spPr>
          <a:xfrm>
            <a:off x="429512" y="4209796"/>
            <a:ext cx="4964875" cy="232410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EB4B1BA4-FF65-C43A-FA3A-B531EDEA6A78}"/>
              </a:ext>
            </a:extLst>
          </p:cNvPr>
          <p:cNvSpPr/>
          <p:nvPr/>
        </p:nvSpPr>
        <p:spPr>
          <a:xfrm>
            <a:off x="2606731" y="3904578"/>
            <a:ext cx="610436" cy="610436"/>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5C69C09-576E-FD49-0D14-34D50D76484E}"/>
              </a:ext>
            </a:extLst>
          </p:cNvPr>
          <p:cNvSpPr/>
          <p:nvPr/>
        </p:nvSpPr>
        <p:spPr>
          <a:xfrm>
            <a:off x="429511" y="5040894"/>
            <a:ext cx="4964875" cy="1493011"/>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6">
            <a:extLst>
              <a:ext uri="{FF2B5EF4-FFF2-40B4-BE49-F238E27FC236}">
                <a16:creationId xmlns:a16="http://schemas.microsoft.com/office/drawing/2014/main" id="{92F6D068-C419-2BC3-5196-E9EADC91B7F4}"/>
              </a:ext>
            </a:extLst>
          </p:cNvPr>
          <p:cNvSpPr txBox="1">
            <a:spLocks/>
          </p:cNvSpPr>
          <p:nvPr/>
        </p:nvSpPr>
        <p:spPr>
          <a:xfrm>
            <a:off x="429507" y="5051069"/>
            <a:ext cx="4964875" cy="1342744"/>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dirty="0">
                <a:solidFill>
                  <a:srgbClr val="767676"/>
                </a:solidFill>
                <a:latin typeface="Congenial" panose="02000503040000020004" pitchFamily="2" charset="0"/>
                <a:cs typeface="Calibri" panose="020F0502020204030204" pitchFamily="34" charset="0"/>
              </a:rPr>
              <a:t>Shout is a 24/7 text service, free on all major mobile networks in the UK, for anyone in crisis. It’s a place to go if you’re struggling to cope and you need immediate help. At the heart of the service is a team of volunteers who take people from crisis to calm every single day.</a:t>
            </a:r>
          </a:p>
        </p:txBody>
      </p:sp>
      <p:pic>
        <p:nvPicPr>
          <p:cNvPr id="21" name="Picture 20">
            <a:extLst>
              <a:ext uri="{FF2B5EF4-FFF2-40B4-BE49-F238E27FC236}">
                <a16:creationId xmlns:a16="http://schemas.microsoft.com/office/drawing/2014/main" id="{E498FA63-1E02-02B4-690C-AA8BA3769682}"/>
              </a:ext>
            </a:extLst>
          </p:cNvPr>
          <p:cNvPicPr>
            <a:picLocks noChangeAspect="1"/>
          </p:cNvPicPr>
          <p:nvPr/>
        </p:nvPicPr>
        <p:blipFill>
          <a:blip r:embed="rId8"/>
          <a:stretch>
            <a:fillRect/>
          </a:stretch>
        </p:blipFill>
        <p:spPr>
          <a:xfrm>
            <a:off x="480681" y="4262576"/>
            <a:ext cx="1129583" cy="703817"/>
          </a:xfrm>
          <a:prstGeom prst="rect">
            <a:avLst/>
          </a:prstGeom>
        </p:spPr>
      </p:pic>
      <p:sp>
        <p:nvSpPr>
          <p:cNvPr id="22" name="TextBox 21">
            <a:extLst>
              <a:ext uri="{FF2B5EF4-FFF2-40B4-BE49-F238E27FC236}">
                <a16:creationId xmlns:a16="http://schemas.microsoft.com/office/drawing/2014/main" id="{4A4C4862-0538-B7D8-62BD-8A962842A47B}"/>
              </a:ext>
            </a:extLst>
          </p:cNvPr>
          <p:cNvSpPr txBox="1"/>
          <p:nvPr/>
        </p:nvSpPr>
        <p:spPr>
          <a:xfrm>
            <a:off x="3198534" y="4284930"/>
            <a:ext cx="22144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peak Pro" panose="020F0502020204030204"/>
                <a:ea typeface="+mn-ea"/>
                <a:cs typeface="+mn-cs"/>
                <a:hlinkClick r:id="rId9"/>
              </a:rPr>
              <a:t>Free, 24/7 mental health text support in the UK | Shout 85258 (giveusashout.org)</a:t>
            </a:r>
            <a:endParaRPr kumimoji="0" lang="en-GB" sz="12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
        <p:nvSpPr>
          <p:cNvPr id="23" name="Rectangle 22">
            <a:extLst>
              <a:ext uri="{FF2B5EF4-FFF2-40B4-BE49-F238E27FC236}">
                <a16:creationId xmlns:a16="http://schemas.microsoft.com/office/drawing/2014/main" id="{5B65084D-0B1E-4873-B374-5ED6910F4C1C}"/>
              </a:ext>
            </a:extLst>
          </p:cNvPr>
          <p:cNvSpPr/>
          <p:nvPr/>
        </p:nvSpPr>
        <p:spPr>
          <a:xfrm>
            <a:off x="6390851" y="4209796"/>
            <a:ext cx="4964875" cy="2324109"/>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505BCBD-AF6B-FB32-DC89-AD2E7A4BF852}"/>
              </a:ext>
            </a:extLst>
          </p:cNvPr>
          <p:cNvSpPr/>
          <p:nvPr/>
        </p:nvSpPr>
        <p:spPr>
          <a:xfrm>
            <a:off x="8568070" y="3904578"/>
            <a:ext cx="610436" cy="610436"/>
          </a:xfrm>
          <a:prstGeom prst="ellipse">
            <a:avLst/>
          </a:prstGeom>
          <a:solidFill>
            <a:srgbClr val="69A9DE"/>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7B5DC6B-9B15-C81C-11F8-4775933F691D}"/>
              </a:ext>
            </a:extLst>
          </p:cNvPr>
          <p:cNvSpPr/>
          <p:nvPr/>
        </p:nvSpPr>
        <p:spPr>
          <a:xfrm>
            <a:off x="6390850" y="5040894"/>
            <a:ext cx="4964875" cy="1493011"/>
          </a:xfrm>
          <a:prstGeom prst="rect">
            <a:avLst/>
          </a:prstGeom>
          <a:solidFill>
            <a:srgbClr val="69A9DE"/>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6">
            <a:extLst>
              <a:ext uri="{FF2B5EF4-FFF2-40B4-BE49-F238E27FC236}">
                <a16:creationId xmlns:a16="http://schemas.microsoft.com/office/drawing/2014/main" id="{35FE79CA-08C1-50B8-FA09-D51C8557400B}"/>
              </a:ext>
            </a:extLst>
          </p:cNvPr>
          <p:cNvSpPr txBox="1">
            <a:spLocks/>
          </p:cNvSpPr>
          <p:nvPr/>
        </p:nvSpPr>
        <p:spPr>
          <a:xfrm>
            <a:off x="6390849" y="5116027"/>
            <a:ext cx="4964875" cy="1342744"/>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dirty="0">
                <a:solidFill>
                  <a:srgbClr val="767676"/>
                </a:solidFill>
                <a:latin typeface="Congenial" panose="02000503040000020004" pitchFamily="2" charset="0"/>
                <a:cs typeface="Calibri" panose="020F0502020204030204" pitchFamily="34" charset="0"/>
              </a:rPr>
              <a:t>Childline is here to help anyone under 19 in the UK with any issue they’re going through.</a:t>
            </a:r>
          </a:p>
          <a:p>
            <a:pPr marL="0" indent="0">
              <a:buNone/>
            </a:pPr>
            <a:r>
              <a:rPr lang="en-US" sz="1300" dirty="0">
                <a:solidFill>
                  <a:srgbClr val="767676"/>
                </a:solidFill>
                <a:latin typeface="Congenial" panose="02000503040000020004" pitchFamily="2" charset="0"/>
                <a:cs typeface="Calibri" panose="020F0502020204030204" pitchFamily="34" charset="0"/>
              </a:rPr>
              <a:t>You can talk about anything. Whether it’s something big or small, our trained counsellors are here to support you.</a:t>
            </a:r>
          </a:p>
          <a:p>
            <a:pPr marL="0" indent="0">
              <a:buNone/>
            </a:pPr>
            <a:r>
              <a:rPr lang="en-US" sz="1300" dirty="0">
                <a:solidFill>
                  <a:srgbClr val="767676"/>
                </a:solidFill>
                <a:latin typeface="Congenial" panose="02000503040000020004" pitchFamily="2" charset="0"/>
                <a:cs typeface="Calibri" panose="020F0502020204030204" pitchFamily="34" charset="0"/>
              </a:rPr>
              <a:t>Childline is free, confidential and available any time, day or night. You can talk to us:</a:t>
            </a:r>
          </a:p>
        </p:txBody>
      </p:sp>
      <p:pic>
        <p:nvPicPr>
          <p:cNvPr id="27" name="Picture 26">
            <a:extLst>
              <a:ext uri="{FF2B5EF4-FFF2-40B4-BE49-F238E27FC236}">
                <a16:creationId xmlns:a16="http://schemas.microsoft.com/office/drawing/2014/main" id="{3A9B0640-55F0-2FFF-AFE0-E61C2FA907D4}"/>
              </a:ext>
            </a:extLst>
          </p:cNvPr>
          <p:cNvPicPr>
            <a:picLocks noChangeAspect="1"/>
          </p:cNvPicPr>
          <p:nvPr/>
        </p:nvPicPr>
        <p:blipFill>
          <a:blip r:embed="rId10"/>
          <a:stretch>
            <a:fillRect/>
          </a:stretch>
        </p:blipFill>
        <p:spPr>
          <a:xfrm>
            <a:off x="6495404" y="4293448"/>
            <a:ext cx="1998167" cy="629293"/>
          </a:xfrm>
          <a:prstGeom prst="rect">
            <a:avLst/>
          </a:prstGeom>
        </p:spPr>
      </p:pic>
      <p:sp>
        <p:nvSpPr>
          <p:cNvPr id="28" name="TextBox 27">
            <a:extLst>
              <a:ext uri="{FF2B5EF4-FFF2-40B4-BE49-F238E27FC236}">
                <a16:creationId xmlns:a16="http://schemas.microsoft.com/office/drawing/2014/main" id="{8C3E389B-2123-5AF5-2ACE-7320EC639334}"/>
              </a:ext>
            </a:extLst>
          </p:cNvPr>
          <p:cNvSpPr txBox="1"/>
          <p:nvPr/>
        </p:nvSpPr>
        <p:spPr>
          <a:xfrm>
            <a:off x="9152487" y="4472381"/>
            <a:ext cx="22292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peak Pro" panose="020F0502020204030204"/>
                <a:ea typeface="+mn-ea"/>
                <a:cs typeface="+mn-cs"/>
                <a:hlinkClick r:id="rId11"/>
              </a:rPr>
              <a:t>https://www.childline.org.uk/about/about-childline/</a:t>
            </a:r>
            <a:endParaRPr kumimoji="0" lang="en-US" sz="14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Tree>
    <p:extLst>
      <p:ext uri="{BB962C8B-B14F-4D97-AF65-F5344CB8AC3E}">
        <p14:creationId xmlns:p14="http://schemas.microsoft.com/office/powerpoint/2010/main" val="20398794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5" name="TextBox 4">
            <a:extLst>
              <a:ext uri="{FF2B5EF4-FFF2-40B4-BE49-F238E27FC236}">
                <a16:creationId xmlns:a16="http://schemas.microsoft.com/office/drawing/2014/main" id="{058355A4-95E2-4C98-7D9A-C5CEC0237289}"/>
              </a:ext>
            </a:extLst>
          </p:cNvPr>
          <p:cNvSpPr txBox="1"/>
          <p:nvPr/>
        </p:nvSpPr>
        <p:spPr>
          <a:xfrm>
            <a:off x="283566" y="111575"/>
            <a:ext cx="6548396" cy="707886"/>
          </a:xfrm>
          <a:prstGeom prst="rect">
            <a:avLst/>
          </a:prstGeom>
          <a:noFill/>
        </p:spPr>
        <p:txBody>
          <a:bodyPr wrap="none" lIns="91440" tIns="45720" rIns="91440" bIns="45720" rtlCol="0" anchor="t">
            <a:spAutoFit/>
          </a:bodyPr>
          <a:lstStyle/>
          <a:p>
            <a:r>
              <a:rPr lang="en-GB" sz="4000" b="1" dirty="0">
                <a:solidFill>
                  <a:schemeClr val="bg1"/>
                </a:solidFill>
                <a:latin typeface="hero-new"/>
              </a:rPr>
              <a:t>Support Available for Parents:</a:t>
            </a:r>
          </a:p>
        </p:txBody>
      </p:sp>
      <p:sp>
        <p:nvSpPr>
          <p:cNvPr id="29" name="Content Placeholder 2">
            <a:extLst>
              <a:ext uri="{FF2B5EF4-FFF2-40B4-BE49-F238E27FC236}">
                <a16:creationId xmlns:a16="http://schemas.microsoft.com/office/drawing/2014/main" id="{F8DBA8EC-50AF-EF51-4F9F-2A3C9EAD8C9A}"/>
              </a:ext>
            </a:extLst>
          </p:cNvPr>
          <p:cNvSpPr txBox="1">
            <a:spLocks/>
          </p:cNvSpPr>
          <p:nvPr/>
        </p:nvSpPr>
        <p:spPr>
          <a:xfrm>
            <a:off x="2300498" y="1060723"/>
            <a:ext cx="8991737" cy="56269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70C0"/>
                </a:solidFill>
              </a:rPr>
              <a:t>Think Wellbeing </a:t>
            </a:r>
            <a:r>
              <a:rPr lang="en-GB" sz="1800" b="1" dirty="0"/>
              <a:t>– </a:t>
            </a:r>
            <a:r>
              <a:rPr lang="en-GB" sz="1800" dirty="0"/>
              <a:t>offers free NHS therapy for people registered with a Wigan GP with common mental health problems like anxiety or low mood. It is a self-referral service. Visit </a:t>
            </a:r>
            <a:r>
              <a:rPr lang="en-GB" sz="1800" b="1" dirty="0">
                <a:hlinkClick r:id="rId4"/>
              </a:rPr>
              <a:t>www.gmmh.nhs.uk/think-wellbeing</a:t>
            </a:r>
            <a:endParaRPr lang="en-GB" sz="1800" b="1" dirty="0"/>
          </a:p>
          <a:p>
            <a:endParaRPr lang="en-GB" sz="1800" b="1" dirty="0">
              <a:solidFill>
                <a:srgbClr val="0070C0"/>
              </a:solidFill>
            </a:endParaRPr>
          </a:p>
          <a:p>
            <a:r>
              <a:rPr lang="en-GB" sz="1800" b="1" dirty="0" err="1">
                <a:solidFill>
                  <a:srgbClr val="0070C0"/>
                </a:solidFill>
              </a:rPr>
              <a:t>Qwell</a:t>
            </a:r>
            <a:r>
              <a:rPr lang="en-GB" sz="1800" b="1" dirty="0"/>
              <a:t> – </a:t>
            </a:r>
            <a:r>
              <a:rPr lang="en-GB" sz="1800" dirty="0"/>
              <a:t>access free, safe and anonymous mental wellbeing support for adults. Access online messaging, general information, personal development tools or book a drop-in session as and when you need it. Visit </a:t>
            </a:r>
            <a:r>
              <a:rPr lang="en-GB" sz="1800" b="1" dirty="0">
                <a:hlinkClick r:id="rId5"/>
              </a:rPr>
              <a:t>www.qwell.io</a:t>
            </a:r>
            <a:r>
              <a:rPr lang="en-GB" sz="1800" b="1" dirty="0"/>
              <a:t> </a:t>
            </a:r>
          </a:p>
          <a:p>
            <a:endParaRPr lang="en-GB" sz="1800" b="1" dirty="0">
              <a:solidFill>
                <a:srgbClr val="0070C0"/>
              </a:solidFill>
            </a:endParaRPr>
          </a:p>
          <a:p>
            <a:r>
              <a:rPr lang="en-GB" sz="1800" b="1" dirty="0">
                <a:solidFill>
                  <a:srgbClr val="0070C0"/>
                </a:solidFill>
              </a:rPr>
              <a:t>Young Minds Parent Helpline </a:t>
            </a:r>
            <a:r>
              <a:rPr lang="en-GB" sz="1800" b="1" dirty="0"/>
              <a:t>– </a:t>
            </a:r>
            <a:r>
              <a:rPr lang="en-GB" sz="1800" dirty="0"/>
              <a:t>offers support and advice to parents/carers who are supporting a young person with a mental health problem. Call </a:t>
            </a:r>
            <a:r>
              <a:rPr lang="en-GB" sz="1800" b="1" dirty="0"/>
              <a:t>0808 802 5544 (9:30-4pm during the week). </a:t>
            </a:r>
            <a:r>
              <a:rPr lang="en-GB" sz="1800" dirty="0"/>
              <a:t>Also a Webchat service, access through </a:t>
            </a:r>
            <a:r>
              <a:rPr lang="en-US" sz="1800" b="1" dirty="0">
                <a:hlinkClick r:id="rId6"/>
              </a:rPr>
              <a:t>www.youngminds.org.uk/parent/parent-helpline-and-webchat/</a:t>
            </a:r>
            <a:endParaRPr lang="en-US" sz="1800" b="1" dirty="0"/>
          </a:p>
          <a:p>
            <a:pPr marL="0" indent="0">
              <a:buNone/>
            </a:pPr>
            <a:endParaRPr lang="en-US" sz="1800" b="1" dirty="0"/>
          </a:p>
          <a:p>
            <a:r>
              <a:rPr lang="en-GB" sz="1800" b="1" dirty="0">
                <a:solidFill>
                  <a:srgbClr val="0070C0"/>
                </a:solidFill>
              </a:rPr>
              <a:t>This May Help</a:t>
            </a:r>
            <a:r>
              <a:rPr lang="en-GB" sz="1800" b="1" dirty="0"/>
              <a:t> – </a:t>
            </a:r>
            <a:r>
              <a:rPr lang="en-GB" sz="1800" dirty="0"/>
              <a:t>access free NHS advice and practical ways to support your child’s mental health. </a:t>
            </a:r>
          </a:p>
          <a:p>
            <a:r>
              <a:rPr lang="en-GB" sz="1800" dirty="0"/>
              <a:t>Visit </a:t>
            </a:r>
            <a:r>
              <a:rPr lang="en-GB" sz="1800" dirty="0">
                <a:hlinkClick r:id="rId7"/>
              </a:rPr>
              <a:t>Home | </a:t>
            </a:r>
            <a:r>
              <a:rPr lang="en-GB" sz="1800" dirty="0" err="1">
                <a:hlinkClick r:id="rId7"/>
              </a:rPr>
              <a:t>ThisMayHelp</a:t>
            </a:r>
            <a:endParaRPr lang="en-GB" sz="1800" b="1" dirty="0"/>
          </a:p>
        </p:txBody>
      </p:sp>
      <p:pic>
        <p:nvPicPr>
          <p:cNvPr id="30" name="Picture 29" descr="Text&#10;&#10;Description automatically generated">
            <a:extLst>
              <a:ext uri="{FF2B5EF4-FFF2-40B4-BE49-F238E27FC236}">
                <a16:creationId xmlns:a16="http://schemas.microsoft.com/office/drawing/2014/main" id="{8EE9BE8B-E58F-A5EE-8811-94BC33BD5C43}"/>
              </a:ext>
            </a:extLst>
          </p:cNvPr>
          <p:cNvPicPr>
            <a:picLocks noChangeAspect="1"/>
          </p:cNvPicPr>
          <p:nvPr/>
        </p:nvPicPr>
        <p:blipFill>
          <a:blip r:embed="rId8"/>
          <a:stretch>
            <a:fillRect/>
          </a:stretch>
        </p:blipFill>
        <p:spPr>
          <a:xfrm>
            <a:off x="899764" y="1115216"/>
            <a:ext cx="1293636" cy="768096"/>
          </a:xfrm>
          <a:prstGeom prst="rect">
            <a:avLst/>
          </a:prstGeom>
          <a:scene3d>
            <a:camera prst="orthographicFront"/>
            <a:lightRig rig="threePt" dir="t"/>
          </a:scene3d>
          <a:sp3d>
            <a:bevelT/>
          </a:sp3d>
        </p:spPr>
      </p:pic>
      <p:pic>
        <p:nvPicPr>
          <p:cNvPr id="31" name="Picture 30">
            <a:extLst>
              <a:ext uri="{FF2B5EF4-FFF2-40B4-BE49-F238E27FC236}">
                <a16:creationId xmlns:a16="http://schemas.microsoft.com/office/drawing/2014/main" id="{EFDB9D82-7DCA-FCF5-2356-F902B157285E}"/>
              </a:ext>
            </a:extLst>
          </p:cNvPr>
          <p:cNvPicPr>
            <a:picLocks noChangeAspect="1"/>
          </p:cNvPicPr>
          <p:nvPr/>
        </p:nvPicPr>
        <p:blipFill>
          <a:blip r:embed="rId9"/>
          <a:stretch>
            <a:fillRect/>
          </a:stretch>
        </p:blipFill>
        <p:spPr>
          <a:xfrm>
            <a:off x="864986" y="2374084"/>
            <a:ext cx="1363193" cy="602214"/>
          </a:xfrm>
          <a:prstGeom prst="rect">
            <a:avLst/>
          </a:prstGeom>
          <a:scene3d>
            <a:camera prst="orthographicFront"/>
            <a:lightRig rig="threePt" dir="t"/>
          </a:scene3d>
          <a:sp3d>
            <a:bevelT/>
          </a:sp3d>
        </p:spPr>
      </p:pic>
      <p:pic>
        <p:nvPicPr>
          <p:cNvPr id="32" name="Picture 31">
            <a:extLst>
              <a:ext uri="{FF2B5EF4-FFF2-40B4-BE49-F238E27FC236}">
                <a16:creationId xmlns:a16="http://schemas.microsoft.com/office/drawing/2014/main" id="{1CCB7611-4140-F252-9151-365460E6B22D}"/>
              </a:ext>
            </a:extLst>
          </p:cNvPr>
          <p:cNvPicPr>
            <a:picLocks noChangeAspect="1"/>
          </p:cNvPicPr>
          <p:nvPr/>
        </p:nvPicPr>
        <p:blipFill>
          <a:blip r:embed="rId10"/>
          <a:stretch>
            <a:fillRect/>
          </a:stretch>
        </p:blipFill>
        <p:spPr>
          <a:xfrm>
            <a:off x="792666" y="3652231"/>
            <a:ext cx="1507833" cy="527741"/>
          </a:xfrm>
          <a:prstGeom prst="rect">
            <a:avLst/>
          </a:prstGeom>
          <a:scene3d>
            <a:camera prst="orthographicFront"/>
            <a:lightRig rig="threePt" dir="t"/>
          </a:scene3d>
          <a:sp3d>
            <a:bevelT/>
          </a:sp3d>
        </p:spPr>
      </p:pic>
      <p:pic>
        <p:nvPicPr>
          <p:cNvPr id="33" name="Picture 32">
            <a:extLst>
              <a:ext uri="{FF2B5EF4-FFF2-40B4-BE49-F238E27FC236}">
                <a16:creationId xmlns:a16="http://schemas.microsoft.com/office/drawing/2014/main" id="{32D4CC89-202D-FB82-EF55-42097844373A}"/>
              </a:ext>
            </a:extLst>
          </p:cNvPr>
          <p:cNvPicPr>
            <a:picLocks noChangeAspect="1"/>
          </p:cNvPicPr>
          <p:nvPr/>
        </p:nvPicPr>
        <p:blipFill>
          <a:blip r:embed="rId11"/>
          <a:stretch>
            <a:fillRect/>
          </a:stretch>
        </p:blipFill>
        <p:spPr>
          <a:xfrm>
            <a:off x="788279" y="5111838"/>
            <a:ext cx="1439900" cy="455968"/>
          </a:xfrm>
          <a:prstGeom prst="rect">
            <a:avLst/>
          </a:prstGeom>
          <a:scene3d>
            <a:camera prst="orthographicFront"/>
            <a:lightRig rig="threePt" dir="t"/>
          </a:scene3d>
          <a:sp3d>
            <a:bevelT/>
          </a:sp3d>
        </p:spPr>
      </p:pic>
    </p:spTree>
    <p:extLst>
      <p:ext uri="{BB962C8B-B14F-4D97-AF65-F5344CB8AC3E}">
        <p14:creationId xmlns:p14="http://schemas.microsoft.com/office/powerpoint/2010/main" val="3406022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pic>
        <p:nvPicPr>
          <p:cNvPr id="3" name="Picture 2">
            <a:extLst>
              <a:ext uri="{FF2B5EF4-FFF2-40B4-BE49-F238E27FC236}">
                <a16:creationId xmlns:a16="http://schemas.microsoft.com/office/drawing/2014/main" id="{49D63BA9-7E2D-BD38-4F37-18EA91BD3EAA}"/>
              </a:ext>
            </a:extLst>
          </p:cNvPr>
          <p:cNvPicPr>
            <a:picLocks noChangeAspect="1"/>
          </p:cNvPicPr>
          <p:nvPr/>
        </p:nvPicPr>
        <p:blipFill>
          <a:blip r:embed="rId4"/>
          <a:stretch>
            <a:fillRect/>
          </a:stretch>
        </p:blipFill>
        <p:spPr>
          <a:xfrm>
            <a:off x="6878753" y="2128311"/>
            <a:ext cx="3738891" cy="3720564"/>
          </a:xfrm>
          <a:prstGeom prst="rect">
            <a:avLst/>
          </a:prstGeom>
        </p:spPr>
      </p:pic>
      <p:sp>
        <p:nvSpPr>
          <p:cNvPr id="2" name="Title 1">
            <a:extLst>
              <a:ext uri="{FF2B5EF4-FFF2-40B4-BE49-F238E27FC236}">
                <a16:creationId xmlns:a16="http://schemas.microsoft.com/office/drawing/2014/main" id="{DD2732B8-AA5D-BB53-28FF-416DDC9AE5B1}"/>
              </a:ext>
            </a:extLst>
          </p:cNvPr>
          <p:cNvSpPr>
            <a:spLocks noGrp="1"/>
          </p:cNvSpPr>
          <p:nvPr>
            <p:ph type="title"/>
          </p:nvPr>
        </p:nvSpPr>
        <p:spPr>
          <a:xfrm>
            <a:off x="805613" y="414984"/>
            <a:ext cx="10058400" cy="862584"/>
          </a:xfrm>
        </p:spPr>
        <p:txBody>
          <a:bodyPr vert="horz" lIns="91440" tIns="45720" rIns="91440" bIns="45720" rtlCol="0">
            <a:normAutofit/>
          </a:bodyPr>
          <a:lstStyle/>
          <a:p>
            <a:pPr algn="ctr"/>
            <a:r>
              <a:rPr lang="en-US"/>
              <a:t>Your Feedback is Important to us. </a:t>
            </a:r>
          </a:p>
        </p:txBody>
      </p:sp>
      <p:pic>
        <p:nvPicPr>
          <p:cNvPr id="6" name="Content Placeholder 6" descr="Hand placing stars">
            <a:extLst>
              <a:ext uri="{FF2B5EF4-FFF2-40B4-BE49-F238E27FC236}">
                <a16:creationId xmlns:a16="http://schemas.microsoft.com/office/drawing/2014/main" id="{F675A056-4449-044E-EFB3-712ED894EAC7}"/>
              </a:ext>
            </a:extLst>
          </p:cNvPr>
          <p:cNvPicPr>
            <a:picLocks noChangeAspect="1"/>
          </p:cNvPicPr>
          <p:nvPr/>
        </p:nvPicPr>
        <p:blipFill>
          <a:blip r:embed="rId5"/>
          <a:stretch>
            <a:fillRect/>
          </a:stretch>
        </p:blipFill>
        <p:spPr>
          <a:xfrm>
            <a:off x="1096963" y="2128311"/>
            <a:ext cx="5575300" cy="3720565"/>
          </a:xfrm>
          <a:prstGeom prst="rect">
            <a:avLst/>
          </a:prstGeom>
        </p:spPr>
      </p:pic>
      <p:cxnSp>
        <p:nvCxnSpPr>
          <p:cNvPr id="7" name="Straight Connector 6">
            <a:extLst>
              <a:ext uri="{FF2B5EF4-FFF2-40B4-BE49-F238E27FC236}">
                <a16:creationId xmlns:a16="http://schemas.microsoft.com/office/drawing/2014/main" id="{92EA529E-597D-1AEE-C169-B5EC45647EAE}"/>
              </a:ext>
            </a:extLst>
          </p:cNvPr>
          <p:cNvCxnSpPr/>
          <p:nvPr/>
        </p:nvCxnSpPr>
        <p:spPr>
          <a:xfrm>
            <a:off x="488054" y="1692554"/>
            <a:ext cx="11034508" cy="0"/>
          </a:xfrm>
          <a:prstGeom prst="line">
            <a:avLst/>
          </a:prstGeom>
          <a:ln w="28575">
            <a:solidFill>
              <a:srgbClr val="27CED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758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EB346-9280-3F5A-8A22-59BFBD93556E}"/>
              </a:ext>
            </a:extLst>
          </p:cNvPr>
          <p:cNvPicPr>
            <a:picLocks noChangeAspect="1"/>
          </p:cNvPicPr>
          <p:nvPr/>
        </p:nvPicPr>
        <p:blipFill>
          <a:blip r:embed="rId3"/>
          <a:stretch>
            <a:fillRect/>
          </a:stretch>
        </p:blipFill>
        <p:spPr>
          <a:xfrm rot="10800000">
            <a:off x="9258279" y="-1"/>
            <a:ext cx="2933721" cy="2657494"/>
          </a:xfrm>
          <a:prstGeom prst="rect">
            <a:avLst/>
          </a:prstGeom>
        </p:spPr>
      </p:pic>
      <p:sp>
        <p:nvSpPr>
          <p:cNvPr id="7" name="Title 1">
            <a:extLst>
              <a:ext uri="{FF2B5EF4-FFF2-40B4-BE49-F238E27FC236}">
                <a16:creationId xmlns:a16="http://schemas.microsoft.com/office/drawing/2014/main" id="{C2D862E2-996B-F25F-0503-7FB7D9B0AFEE}"/>
              </a:ext>
            </a:extLst>
          </p:cNvPr>
          <p:cNvSpPr>
            <a:spLocks noGrp="1"/>
          </p:cNvSpPr>
          <p:nvPr>
            <p:ph type="title"/>
          </p:nvPr>
        </p:nvSpPr>
        <p:spPr>
          <a:xfrm>
            <a:off x="638423" y="3807725"/>
            <a:ext cx="10909073" cy="1447062"/>
          </a:xfrm>
        </p:spPr>
        <p:txBody>
          <a:bodyPr vert="horz" lIns="91440" tIns="45720" rIns="91440" bIns="45720" rtlCol="0" anchor="ctr">
            <a:normAutofit/>
          </a:bodyPr>
          <a:lstStyle/>
          <a:p>
            <a:pPr algn="ctr"/>
            <a:r>
              <a:rPr lang="en-US" sz="6000"/>
              <a:t>Thank you for listening. </a:t>
            </a:r>
          </a:p>
        </p:txBody>
      </p:sp>
      <p:sp>
        <p:nvSpPr>
          <p:cNvPr id="8" name="Content Placeholder 2">
            <a:extLst>
              <a:ext uri="{FF2B5EF4-FFF2-40B4-BE49-F238E27FC236}">
                <a16:creationId xmlns:a16="http://schemas.microsoft.com/office/drawing/2014/main" id="{5E2C997E-F801-4668-ECC3-C82F6F0E28BF}"/>
              </a:ext>
            </a:extLst>
          </p:cNvPr>
          <p:cNvSpPr txBox="1">
            <a:spLocks/>
          </p:cNvSpPr>
          <p:nvPr/>
        </p:nvSpPr>
        <p:spPr>
          <a:xfrm>
            <a:off x="1281474" y="5576520"/>
            <a:ext cx="9622971" cy="6913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cap="all" spc="200"/>
              <a:t>Do you have Any questions?</a:t>
            </a:r>
          </a:p>
        </p:txBody>
      </p:sp>
      <p:pic>
        <p:nvPicPr>
          <p:cNvPr id="9" name="Picture 2" descr="See the source image">
            <a:extLst>
              <a:ext uri="{FF2B5EF4-FFF2-40B4-BE49-F238E27FC236}">
                <a16:creationId xmlns:a16="http://schemas.microsoft.com/office/drawing/2014/main" id="{0212CBEA-C228-9F5A-C271-EADAF4964AF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4009" y="771810"/>
            <a:ext cx="5091318" cy="274931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09EB249-BF13-3EE9-6F3A-8616C3E53D4E}"/>
              </a:ext>
            </a:extLst>
          </p:cNvPr>
          <p:cNvCxnSpPr/>
          <p:nvPr/>
        </p:nvCxnSpPr>
        <p:spPr>
          <a:xfrm>
            <a:off x="757325" y="5254787"/>
            <a:ext cx="11034508" cy="0"/>
          </a:xfrm>
          <a:prstGeom prst="line">
            <a:avLst/>
          </a:prstGeom>
          <a:ln w="28575">
            <a:solidFill>
              <a:srgbClr val="27CED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876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42CE1-0FE5-A589-3EAA-491B5FED9E78}"/>
              </a:ext>
            </a:extLst>
          </p:cNvPr>
          <p:cNvSpPr>
            <a:spLocks noGrp="1"/>
          </p:cNvSpPr>
          <p:nvPr>
            <p:ph type="title"/>
          </p:nvPr>
        </p:nvSpPr>
        <p:spPr>
          <a:xfrm>
            <a:off x="141237" y="163129"/>
            <a:ext cx="11466274" cy="610863"/>
          </a:xfrm>
        </p:spPr>
        <p:txBody>
          <a:bodyPr>
            <a:normAutofit/>
          </a:bodyPr>
          <a:lstStyle/>
          <a:p>
            <a:r>
              <a:rPr lang="en-GB"/>
              <a:t>Autism &amp; Girls</a:t>
            </a:r>
          </a:p>
        </p:txBody>
      </p:sp>
      <p:pic>
        <p:nvPicPr>
          <p:cNvPr id="4" name="Picture 3">
            <a:extLst>
              <a:ext uri="{FF2B5EF4-FFF2-40B4-BE49-F238E27FC236}">
                <a16:creationId xmlns:a16="http://schemas.microsoft.com/office/drawing/2014/main" id="{5F0EC367-BF49-EF4D-7AA1-34F09C1C3952}"/>
              </a:ext>
            </a:extLst>
          </p:cNvPr>
          <p:cNvPicPr>
            <a:picLocks noChangeAspect="1"/>
          </p:cNvPicPr>
          <p:nvPr/>
        </p:nvPicPr>
        <p:blipFill>
          <a:blip r:embed="rId3"/>
          <a:stretch>
            <a:fillRect/>
          </a:stretch>
        </p:blipFill>
        <p:spPr>
          <a:xfrm rot="16200000" flipH="1" flipV="1">
            <a:off x="9585540" y="704026"/>
            <a:ext cx="3310485" cy="1902434"/>
          </a:xfrm>
          <a:prstGeom prst="rect">
            <a:avLst/>
          </a:prstGeom>
        </p:spPr>
      </p:pic>
      <p:sp>
        <p:nvSpPr>
          <p:cNvPr id="8" name="TextBox 7">
            <a:extLst>
              <a:ext uri="{FF2B5EF4-FFF2-40B4-BE49-F238E27FC236}">
                <a16:creationId xmlns:a16="http://schemas.microsoft.com/office/drawing/2014/main" id="{5FE893B2-2028-5665-CDA3-8F284BEF86C4}"/>
              </a:ext>
            </a:extLst>
          </p:cNvPr>
          <p:cNvSpPr txBox="1"/>
          <p:nvPr/>
        </p:nvSpPr>
        <p:spPr>
          <a:xfrm>
            <a:off x="141237" y="824925"/>
            <a:ext cx="8453001" cy="5632311"/>
          </a:xfrm>
          <a:prstGeom prst="rect">
            <a:avLst/>
          </a:prstGeom>
          <a:noFill/>
        </p:spPr>
        <p:txBody>
          <a:bodyPr wrap="square">
            <a:spAutoFit/>
          </a:bodyPr>
          <a:lstStyle/>
          <a:p>
            <a:pPr algn="l"/>
            <a:r>
              <a:rPr lang="en-US" sz="2400" b="1" i="0" dirty="0">
                <a:solidFill>
                  <a:srgbClr val="3F3F3F"/>
                </a:solidFill>
                <a:effectLst/>
                <a:latin typeface="hero-new"/>
              </a:rPr>
              <a:t>In the past, it was assumed that autistic people were overwhelmingly men and boys, and only very rarely women and girls. </a:t>
            </a:r>
          </a:p>
          <a:p>
            <a:pPr algn="l"/>
            <a:endParaRPr lang="en-US" sz="2400" b="1" dirty="0">
              <a:solidFill>
                <a:srgbClr val="3F3F3F"/>
              </a:solidFill>
              <a:latin typeface="hero-new"/>
            </a:endParaRPr>
          </a:p>
          <a:p>
            <a:pPr algn="l"/>
            <a:r>
              <a:rPr lang="en-US" sz="2400" b="1" i="0" dirty="0">
                <a:solidFill>
                  <a:srgbClr val="3F3F3F"/>
                </a:solidFill>
                <a:effectLst/>
                <a:latin typeface="hero-new"/>
              </a:rPr>
              <a:t>This is incorrect. </a:t>
            </a:r>
          </a:p>
          <a:p>
            <a:pPr algn="l"/>
            <a:endParaRPr lang="en-US" sz="2400" b="1" dirty="0">
              <a:solidFill>
                <a:srgbClr val="3F3F3F"/>
              </a:solidFill>
              <a:latin typeface="hero-new"/>
            </a:endParaRPr>
          </a:p>
          <a:p>
            <a:pPr algn="l"/>
            <a:r>
              <a:rPr lang="en-US" sz="2400" b="1" i="0" dirty="0">
                <a:solidFill>
                  <a:srgbClr val="3F3F3F"/>
                </a:solidFill>
                <a:effectLst/>
                <a:latin typeface="hero-new"/>
              </a:rPr>
              <a:t>There are many women, girls and non-binary people on the autism spectrum.</a:t>
            </a:r>
          </a:p>
          <a:p>
            <a:pPr algn="l"/>
            <a:endParaRPr lang="en-US" sz="2400" b="1" i="0" dirty="0">
              <a:solidFill>
                <a:srgbClr val="3F3F3F"/>
              </a:solidFill>
              <a:effectLst/>
              <a:latin typeface="hero-new"/>
            </a:endParaRPr>
          </a:p>
          <a:p>
            <a:pPr algn="l"/>
            <a:r>
              <a:rPr lang="en-US" sz="2400" b="1" i="0" dirty="0">
                <a:solidFill>
                  <a:srgbClr val="3F3F3F"/>
                </a:solidFill>
                <a:effectLst/>
                <a:latin typeface="hero-new"/>
              </a:rPr>
              <a:t>Girls in the UK are often diagnosed autistic on average 2-3 years later than boys (Russell et al., 2021). </a:t>
            </a:r>
          </a:p>
          <a:p>
            <a:pPr algn="l"/>
            <a:endParaRPr lang="en-US" sz="2400" b="1" i="0" dirty="0">
              <a:solidFill>
                <a:srgbClr val="3F3F3F"/>
              </a:solidFill>
              <a:effectLst/>
              <a:latin typeface="hero-new"/>
            </a:endParaRPr>
          </a:p>
          <a:p>
            <a:pPr algn="l"/>
            <a:r>
              <a:rPr lang="en-US" sz="2400" b="1" i="0" dirty="0">
                <a:solidFill>
                  <a:srgbClr val="3F3F3F"/>
                </a:solidFill>
                <a:effectLst/>
                <a:latin typeface="hero-new"/>
              </a:rPr>
              <a:t>Because of the damage a late diagnosis and subsequent camouflaging of autistic traits can do to an autistic person’s mental health, confidence and self-esteem this needs to change. </a:t>
            </a:r>
          </a:p>
        </p:txBody>
      </p:sp>
      <p:pic>
        <p:nvPicPr>
          <p:cNvPr id="10" name="Picture 9">
            <a:extLst>
              <a:ext uri="{FF2B5EF4-FFF2-40B4-BE49-F238E27FC236}">
                <a16:creationId xmlns:a16="http://schemas.microsoft.com/office/drawing/2014/main" id="{FDCB3F9A-4015-14B8-7156-E20FF327DF81}"/>
              </a:ext>
            </a:extLst>
          </p:cNvPr>
          <p:cNvPicPr>
            <a:picLocks noChangeAspect="1"/>
          </p:cNvPicPr>
          <p:nvPr/>
        </p:nvPicPr>
        <p:blipFill>
          <a:blip r:embed="rId3"/>
          <a:stretch>
            <a:fillRect/>
          </a:stretch>
        </p:blipFill>
        <p:spPr>
          <a:xfrm rot="5400000" flipH="1">
            <a:off x="9585539" y="4229081"/>
            <a:ext cx="3310485" cy="1902434"/>
          </a:xfrm>
          <a:prstGeom prst="rect">
            <a:avLst/>
          </a:prstGeom>
        </p:spPr>
      </p:pic>
      <p:pic>
        <p:nvPicPr>
          <p:cNvPr id="2" name="Picture 1">
            <a:extLst>
              <a:ext uri="{FF2B5EF4-FFF2-40B4-BE49-F238E27FC236}">
                <a16:creationId xmlns:a16="http://schemas.microsoft.com/office/drawing/2014/main" id="{7AB27108-5B66-3EEC-8749-23A9F0FF13DE}"/>
              </a:ext>
            </a:extLst>
          </p:cNvPr>
          <p:cNvPicPr>
            <a:picLocks noChangeAspect="1"/>
          </p:cNvPicPr>
          <p:nvPr/>
        </p:nvPicPr>
        <p:blipFill>
          <a:blip r:embed="rId4"/>
          <a:stretch>
            <a:fillRect/>
          </a:stretch>
        </p:blipFill>
        <p:spPr>
          <a:xfrm>
            <a:off x="9201090" y="3427097"/>
            <a:ext cx="2990910" cy="3408444"/>
          </a:xfrm>
          <a:prstGeom prst="rect">
            <a:avLst/>
          </a:prstGeom>
          <a:noFill/>
        </p:spPr>
      </p:pic>
    </p:spTree>
    <p:extLst>
      <p:ext uri="{BB962C8B-B14F-4D97-AF65-F5344CB8AC3E}">
        <p14:creationId xmlns:p14="http://schemas.microsoft.com/office/powerpoint/2010/main" val="4176875849"/>
      </p:ext>
    </p:extLst>
  </p:cSld>
  <p:clrMapOvr>
    <a:masterClrMapping/>
  </p:clrMapOvr>
</p:sld>
</file>

<file path=ppt/theme/theme1.xml><?xml version="1.0" encoding="utf-8"?>
<a:theme xmlns:a="http://schemas.openxmlformats.org/drawingml/2006/main" name="Theme1">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9129431_TF78853419_Win32.potx" id="{4B078287-5F8B-4412-8B56-22BABE512007}" vid="{40D3F4AB-D386-4158-AD50-2BEE84BA2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F32C79A3CF7347B612E855E70C64F9" ma:contentTypeVersion="4" ma:contentTypeDescription="Create a new document." ma:contentTypeScope="" ma:versionID="7d305792cec3c1f05d625b83c140efb5">
  <xsd:schema xmlns:xsd="http://www.w3.org/2001/XMLSchema" xmlns:xs="http://www.w3.org/2001/XMLSchema" xmlns:p="http://schemas.microsoft.com/office/2006/metadata/properties" xmlns:ns2="5f57b1da-f78e-4187-bbae-69c1fb13d204" targetNamespace="http://schemas.microsoft.com/office/2006/metadata/properties" ma:root="true" ma:fieldsID="3a29953139412fc3aaa342e8638c2ec4" ns2:_="">
    <xsd:import namespace="5f57b1da-f78e-4187-bbae-69c1fb13d20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7b1da-f78e-4187-bbae-69c1fb13d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2.xml><?xml version="1.0" encoding="utf-8"?>
<ds:datastoreItem xmlns:ds="http://schemas.openxmlformats.org/officeDocument/2006/customXml" ds:itemID="{09EC1AB0-9704-404D-B6D3-819D938AC55B}">
  <ds:schemaRefs>
    <ds:schemaRef ds:uri="http://schemas.microsoft.com/office/2006/documentManagement/types"/>
    <ds:schemaRef ds:uri="http://schemas.microsoft.com/office/2006/metadata/properties"/>
    <ds:schemaRef ds:uri="5f57b1da-f78e-4187-bbae-69c1fb13d204"/>
    <ds:schemaRef ds:uri="http://purl.org/dc/term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49A35A1-E904-4C7B-A099-DA07BFA2F300}">
  <ds:schemaRefs>
    <ds:schemaRef ds:uri="5f57b1da-f78e-4187-bbae-69c1fb13d2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Geometric annual presentation</Template>
  <TotalTime>319</TotalTime>
  <Words>8651</Words>
  <Application>Microsoft Office PowerPoint</Application>
  <PresentationFormat>Widescreen</PresentationFormat>
  <Paragraphs>858</Paragraphs>
  <Slides>87</Slides>
  <Notes>87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87</vt:i4>
      </vt:variant>
    </vt:vector>
  </HeadingPairs>
  <TitlesOfParts>
    <vt:vector size="97" baseType="lpstr">
      <vt:lpstr>Arial</vt:lpstr>
      <vt:lpstr>Calibri</vt:lpstr>
      <vt:lpstr>Congenial</vt:lpstr>
      <vt:lpstr>Franklin Gothic Book</vt:lpstr>
      <vt:lpstr>Franklin Gothic Demi</vt:lpstr>
      <vt:lpstr>hero-new</vt:lpstr>
      <vt:lpstr>Speak Pro</vt:lpstr>
      <vt:lpstr>TT Norms</vt:lpstr>
      <vt:lpstr>Wingdings</vt:lpstr>
      <vt:lpstr>Theme1</vt:lpstr>
      <vt:lpstr>Understanding Autism &amp; Anxiety</vt:lpstr>
      <vt:lpstr>PowerPoint Presentation</vt:lpstr>
      <vt:lpstr>Wigan Mental Health Support Team</vt:lpstr>
      <vt:lpstr>PowerPoint Presentation</vt:lpstr>
      <vt:lpstr>What is Autism?</vt:lpstr>
      <vt:lpstr>PowerPoint Presentation</vt:lpstr>
      <vt:lpstr>Autism Acceptance</vt:lpstr>
      <vt:lpstr>Talking Positively about Autism </vt:lpstr>
      <vt:lpstr>Autism &amp; Girls</vt:lpstr>
      <vt:lpstr>Internal Vs External Presentation of Autism.</vt:lpstr>
      <vt:lpstr>PowerPoint Presentation</vt:lpstr>
      <vt:lpstr>PowerPoint Presentation</vt:lpstr>
      <vt:lpstr>Difficulties Autistic People Experience</vt:lpstr>
      <vt:lpstr>Difficulties Autistic People may experience:</vt:lpstr>
      <vt:lpstr>PowerPoint Presentation</vt:lpstr>
      <vt:lpstr>PowerPoint Presentation</vt:lpstr>
      <vt:lpstr>PowerPoint Presentation</vt:lpstr>
      <vt:lpstr>PowerPoint Presentation</vt:lpstr>
      <vt:lpstr>PowerPoint Presentation</vt:lpstr>
      <vt:lpstr>PowerPoint Presentation</vt:lpstr>
      <vt:lpstr>The principle emotion experienced by autistic people is fear.</vt:lpstr>
      <vt:lpstr>Anxiety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Behavioural signs of Anxiety </vt:lpstr>
      <vt:lpstr>Escalating Anxiety-Behaviour Cycle</vt:lpstr>
      <vt:lpstr>PowerPoint Presentation</vt:lpstr>
      <vt:lpstr>PowerPoint Presentation</vt:lpstr>
      <vt:lpstr>PowerPoint Presentation</vt:lpstr>
      <vt:lpstr>Physical Signs Of Anxiety</vt:lpstr>
      <vt:lpstr>Importance of Acceptance.</vt:lpstr>
      <vt:lpstr>PowerPoint Presentation</vt:lpstr>
      <vt:lpstr>Possible causes of Anxiety: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Feedback is Important to us.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Autism &amp; Anxiety</dc:title>
  <dc:creator>Sarah Abbott1</dc:creator>
  <cp:lastModifiedBy>Megan Jones</cp:lastModifiedBy>
  <cp:revision>57</cp:revision>
  <cp:lastPrinted>2024-03-08T14:02:32Z</cp:lastPrinted>
  <dcterms:created xsi:type="dcterms:W3CDTF">2023-07-24T17:50:01Z</dcterms:created>
  <dcterms:modified xsi:type="dcterms:W3CDTF">2024-03-08T19:48:08Z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0x010100A7F32C79A3CF7347B612E855E70C64F9</vt:lpwstr>
  </property>
</Properties>
</file>