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36"/>
  </p:notesMasterIdLst>
  <p:sldIdLst>
    <p:sldId id="374" r:id="rId5"/>
    <p:sldId id="258" r:id="rId6"/>
    <p:sldId id="264" r:id="rId7"/>
    <p:sldId id="290" r:id="rId8"/>
    <p:sldId id="287" r:id="rId9"/>
    <p:sldId id="284" r:id="rId10"/>
    <p:sldId id="285" r:id="rId11"/>
    <p:sldId id="286" r:id="rId12"/>
    <p:sldId id="289" r:id="rId13"/>
    <p:sldId id="266" r:id="rId14"/>
    <p:sldId id="267" r:id="rId15"/>
    <p:sldId id="278" r:id="rId16"/>
    <p:sldId id="277" r:id="rId17"/>
    <p:sldId id="275" r:id="rId18"/>
    <p:sldId id="274" r:id="rId19"/>
    <p:sldId id="280" r:id="rId20"/>
    <p:sldId id="276" r:id="rId21"/>
    <p:sldId id="283" r:id="rId22"/>
    <p:sldId id="261" r:id="rId23"/>
    <p:sldId id="262" r:id="rId24"/>
    <p:sldId id="282" r:id="rId25"/>
    <p:sldId id="268" r:id="rId26"/>
    <p:sldId id="259" r:id="rId27"/>
    <p:sldId id="260" r:id="rId28"/>
    <p:sldId id="279" r:id="rId29"/>
    <p:sldId id="257" r:id="rId30"/>
    <p:sldId id="270" r:id="rId31"/>
    <p:sldId id="414" r:id="rId32"/>
    <p:sldId id="269" r:id="rId33"/>
    <p:sldId id="393" r:id="rId34"/>
    <p:sldId id="413" r:id="rId35"/>
  </p:sldIdLst>
  <p:sldSz cx="12192000" cy="6858000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C18"/>
    <a:srgbClr val="215D30"/>
    <a:srgbClr val="D42F2B"/>
    <a:srgbClr val="FE4387"/>
    <a:srgbClr val="FF2625"/>
    <a:srgbClr val="007788"/>
    <a:srgbClr val="297C2A"/>
    <a:srgbClr val="F69000"/>
    <a:srgbClr val="01C2D1"/>
    <a:srgbClr val="D6D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E6F6E-3672-4EB6-BCE7-B002600FB9C2}" v="10" dt="2024-10-10T15:36:42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82" y="54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D4FCF-8BC2-4FD7-8E13-3D4395675FC7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7E6B45-EB56-4EA8-9564-18EFFC294D13}">
      <dgm:prSet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Independent study</a:t>
          </a:r>
          <a:endParaRPr lang="en-US" sz="3200" dirty="0">
            <a:solidFill>
              <a:srgbClr val="C00000"/>
            </a:solidFill>
          </a:endParaRPr>
        </a:p>
      </dgm:t>
    </dgm:pt>
    <dgm:pt modelId="{1D8D4CDA-C36B-4E76-8A57-3E3C8898FEFE}" type="parTrans" cxnId="{2C93641A-DD8A-42F0-87C9-EB6C2216E80B}">
      <dgm:prSet/>
      <dgm:spPr/>
      <dgm:t>
        <a:bodyPr/>
        <a:lstStyle/>
        <a:p>
          <a:endParaRPr lang="en-US"/>
        </a:p>
      </dgm:t>
    </dgm:pt>
    <dgm:pt modelId="{9DD3FD02-1272-46D0-8DD1-611766DD9E34}" type="sibTrans" cxnId="{2C93641A-DD8A-42F0-87C9-EB6C2216E80B}">
      <dgm:prSet/>
      <dgm:spPr/>
      <dgm:t>
        <a:bodyPr/>
        <a:lstStyle/>
        <a:p>
          <a:endParaRPr lang="en-US"/>
        </a:p>
      </dgm:t>
    </dgm:pt>
    <dgm:pt modelId="{E042EB3C-AFD8-4A35-9CFE-976EE7677B71}">
      <dgm:prSet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Attendance</a:t>
          </a:r>
          <a:endParaRPr lang="en-US" sz="3200" dirty="0">
            <a:solidFill>
              <a:srgbClr val="C00000"/>
            </a:solidFill>
          </a:endParaRPr>
        </a:p>
      </dgm:t>
    </dgm:pt>
    <dgm:pt modelId="{D2F8CAF8-76D7-4E63-B7D1-4691EEE89C8B}" type="parTrans" cxnId="{A180ACA7-42A4-403F-AB9B-61CEABEED40C}">
      <dgm:prSet/>
      <dgm:spPr/>
      <dgm:t>
        <a:bodyPr/>
        <a:lstStyle/>
        <a:p>
          <a:endParaRPr lang="en-US"/>
        </a:p>
      </dgm:t>
    </dgm:pt>
    <dgm:pt modelId="{4BD41200-344A-4C31-A4E9-CE61720C0E47}" type="sibTrans" cxnId="{A180ACA7-42A4-403F-AB9B-61CEABEED40C}">
      <dgm:prSet/>
      <dgm:spPr/>
      <dgm:t>
        <a:bodyPr/>
        <a:lstStyle/>
        <a:p>
          <a:endParaRPr lang="en-US"/>
        </a:p>
      </dgm:t>
    </dgm:pt>
    <dgm:pt modelId="{C6F6B3D8-6941-4D87-8626-E317FC217944}">
      <dgm:prSet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Assessments</a:t>
          </a:r>
          <a:endParaRPr lang="en-US" sz="3200" dirty="0">
            <a:solidFill>
              <a:srgbClr val="C00000"/>
            </a:solidFill>
          </a:endParaRPr>
        </a:p>
      </dgm:t>
    </dgm:pt>
    <dgm:pt modelId="{3FD9D85C-F3A0-4909-B480-A4B34B9C619C}" type="parTrans" cxnId="{41E41763-9D6B-4E1A-AAEB-BDD0B8BE7D80}">
      <dgm:prSet/>
      <dgm:spPr/>
      <dgm:t>
        <a:bodyPr/>
        <a:lstStyle/>
        <a:p>
          <a:endParaRPr lang="en-US"/>
        </a:p>
      </dgm:t>
    </dgm:pt>
    <dgm:pt modelId="{45225A09-CB10-4011-AECA-B59D5378B4E3}" type="sibTrans" cxnId="{41E41763-9D6B-4E1A-AAEB-BDD0B8BE7D80}">
      <dgm:prSet/>
      <dgm:spPr/>
      <dgm:t>
        <a:bodyPr/>
        <a:lstStyle/>
        <a:p>
          <a:endParaRPr lang="en-US"/>
        </a:p>
      </dgm:t>
    </dgm:pt>
    <dgm:pt modelId="{4139C94D-36C7-4D1E-954B-DE9C3B738D2E}" type="pres">
      <dgm:prSet presAssocID="{D0CD4FCF-8BC2-4FD7-8E13-3D4395675FC7}" presName="root" presStyleCnt="0">
        <dgm:presLayoutVars>
          <dgm:dir/>
          <dgm:resizeHandles val="exact"/>
        </dgm:presLayoutVars>
      </dgm:prSet>
      <dgm:spPr/>
    </dgm:pt>
    <dgm:pt modelId="{9159DACE-2612-4293-979E-4CED6C5CBB42}" type="pres">
      <dgm:prSet presAssocID="{847E6B45-EB56-4EA8-9564-18EFFC294D13}" presName="compNode" presStyleCnt="0"/>
      <dgm:spPr/>
    </dgm:pt>
    <dgm:pt modelId="{803EFBA5-776D-4655-AC73-5705803AD6C5}" type="pres">
      <dgm:prSet presAssocID="{847E6B45-EB56-4EA8-9564-18EFFC294D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3606280-2A9D-4528-A7AE-7FB9806B96AB}" type="pres">
      <dgm:prSet presAssocID="{847E6B45-EB56-4EA8-9564-18EFFC294D13}" presName="spaceRect" presStyleCnt="0"/>
      <dgm:spPr/>
    </dgm:pt>
    <dgm:pt modelId="{BDFE07CD-EB27-44D5-B223-0333C78D4351}" type="pres">
      <dgm:prSet presAssocID="{847E6B45-EB56-4EA8-9564-18EFFC294D13}" presName="textRect" presStyleLbl="revTx" presStyleIdx="0" presStyleCnt="3">
        <dgm:presLayoutVars>
          <dgm:chMax val="1"/>
          <dgm:chPref val="1"/>
        </dgm:presLayoutVars>
      </dgm:prSet>
      <dgm:spPr/>
    </dgm:pt>
    <dgm:pt modelId="{2286AE59-75DB-4E42-A0DD-0B30FD4F489A}" type="pres">
      <dgm:prSet presAssocID="{9DD3FD02-1272-46D0-8DD1-611766DD9E34}" presName="sibTrans" presStyleCnt="0"/>
      <dgm:spPr/>
    </dgm:pt>
    <dgm:pt modelId="{C03952FD-A9E7-4B77-83CA-BF81CFFB5894}" type="pres">
      <dgm:prSet presAssocID="{E042EB3C-AFD8-4A35-9CFE-976EE7677B71}" presName="compNode" presStyleCnt="0"/>
      <dgm:spPr/>
    </dgm:pt>
    <dgm:pt modelId="{CB8D90C2-FC22-4C18-88C8-F41EAE672D99}" type="pres">
      <dgm:prSet presAssocID="{E042EB3C-AFD8-4A35-9CFE-976EE7677B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B83AFF6-A279-450D-9420-94D246F0EEEB}" type="pres">
      <dgm:prSet presAssocID="{E042EB3C-AFD8-4A35-9CFE-976EE7677B71}" presName="spaceRect" presStyleCnt="0"/>
      <dgm:spPr/>
    </dgm:pt>
    <dgm:pt modelId="{F4AAD38C-8502-42A0-98EA-2336B230135F}" type="pres">
      <dgm:prSet presAssocID="{E042EB3C-AFD8-4A35-9CFE-976EE7677B71}" presName="textRect" presStyleLbl="revTx" presStyleIdx="1" presStyleCnt="3">
        <dgm:presLayoutVars>
          <dgm:chMax val="1"/>
          <dgm:chPref val="1"/>
        </dgm:presLayoutVars>
      </dgm:prSet>
      <dgm:spPr/>
    </dgm:pt>
    <dgm:pt modelId="{C345C54D-5BE1-4535-9C2B-5A0AD7E52687}" type="pres">
      <dgm:prSet presAssocID="{4BD41200-344A-4C31-A4E9-CE61720C0E47}" presName="sibTrans" presStyleCnt="0"/>
      <dgm:spPr/>
    </dgm:pt>
    <dgm:pt modelId="{D27FD1A0-4906-4CD6-B0EB-F5F31DAF0723}" type="pres">
      <dgm:prSet presAssocID="{C6F6B3D8-6941-4D87-8626-E317FC217944}" presName="compNode" presStyleCnt="0"/>
      <dgm:spPr/>
    </dgm:pt>
    <dgm:pt modelId="{D946E204-E3E7-4CC6-953F-3E46605D51FD}" type="pres">
      <dgm:prSet presAssocID="{C6F6B3D8-6941-4D87-8626-E317FC2179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56E8B28-2D8C-445E-91F0-EF344F0068FD}" type="pres">
      <dgm:prSet presAssocID="{C6F6B3D8-6941-4D87-8626-E317FC217944}" presName="spaceRect" presStyleCnt="0"/>
      <dgm:spPr/>
    </dgm:pt>
    <dgm:pt modelId="{775C208A-4F9C-40B8-8E0A-E60BB5E1559F}" type="pres">
      <dgm:prSet presAssocID="{C6F6B3D8-6941-4D87-8626-E317FC21794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C93641A-DD8A-42F0-87C9-EB6C2216E80B}" srcId="{D0CD4FCF-8BC2-4FD7-8E13-3D4395675FC7}" destId="{847E6B45-EB56-4EA8-9564-18EFFC294D13}" srcOrd="0" destOrd="0" parTransId="{1D8D4CDA-C36B-4E76-8A57-3E3C8898FEFE}" sibTransId="{9DD3FD02-1272-46D0-8DD1-611766DD9E34}"/>
    <dgm:cxn modelId="{9ED3673B-3099-43C8-BDE1-8921F49214A6}" type="presOf" srcId="{D0CD4FCF-8BC2-4FD7-8E13-3D4395675FC7}" destId="{4139C94D-36C7-4D1E-954B-DE9C3B738D2E}" srcOrd="0" destOrd="0" presId="urn:microsoft.com/office/officeart/2018/2/layout/IconLabelList"/>
    <dgm:cxn modelId="{B4540A3F-8CAC-41B6-972E-CA5FF6C8C8C8}" type="presOf" srcId="{C6F6B3D8-6941-4D87-8626-E317FC217944}" destId="{775C208A-4F9C-40B8-8E0A-E60BB5E1559F}" srcOrd="0" destOrd="0" presId="urn:microsoft.com/office/officeart/2018/2/layout/IconLabelList"/>
    <dgm:cxn modelId="{41E41763-9D6B-4E1A-AAEB-BDD0B8BE7D80}" srcId="{D0CD4FCF-8BC2-4FD7-8E13-3D4395675FC7}" destId="{C6F6B3D8-6941-4D87-8626-E317FC217944}" srcOrd="2" destOrd="0" parTransId="{3FD9D85C-F3A0-4909-B480-A4B34B9C619C}" sibTransId="{45225A09-CB10-4011-AECA-B59D5378B4E3}"/>
    <dgm:cxn modelId="{A180ACA7-42A4-403F-AB9B-61CEABEED40C}" srcId="{D0CD4FCF-8BC2-4FD7-8E13-3D4395675FC7}" destId="{E042EB3C-AFD8-4A35-9CFE-976EE7677B71}" srcOrd="1" destOrd="0" parTransId="{D2F8CAF8-76D7-4E63-B7D1-4691EEE89C8B}" sibTransId="{4BD41200-344A-4C31-A4E9-CE61720C0E47}"/>
    <dgm:cxn modelId="{1F46ABB9-25E1-47B7-9474-36AECC6FE48E}" type="presOf" srcId="{E042EB3C-AFD8-4A35-9CFE-976EE7677B71}" destId="{F4AAD38C-8502-42A0-98EA-2336B230135F}" srcOrd="0" destOrd="0" presId="urn:microsoft.com/office/officeart/2018/2/layout/IconLabelList"/>
    <dgm:cxn modelId="{571542ED-FF75-4BC7-B16F-985D5247219C}" type="presOf" srcId="{847E6B45-EB56-4EA8-9564-18EFFC294D13}" destId="{BDFE07CD-EB27-44D5-B223-0333C78D4351}" srcOrd="0" destOrd="0" presId="urn:microsoft.com/office/officeart/2018/2/layout/IconLabelList"/>
    <dgm:cxn modelId="{FF1E6171-8D2A-4196-AF54-9F91263E662F}" type="presParOf" srcId="{4139C94D-36C7-4D1E-954B-DE9C3B738D2E}" destId="{9159DACE-2612-4293-979E-4CED6C5CBB42}" srcOrd="0" destOrd="0" presId="urn:microsoft.com/office/officeart/2018/2/layout/IconLabelList"/>
    <dgm:cxn modelId="{72075435-5F01-42FB-9512-0F8D3EC557C9}" type="presParOf" srcId="{9159DACE-2612-4293-979E-4CED6C5CBB42}" destId="{803EFBA5-776D-4655-AC73-5705803AD6C5}" srcOrd="0" destOrd="0" presId="urn:microsoft.com/office/officeart/2018/2/layout/IconLabelList"/>
    <dgm:cxn modelId="{F3399071-0114-4F72-9FDE-B98F8B6A12A8}" type="presParOf" srcId="{9159DACE-2612-4293-979E-4CED6C5CBB42}" destId="{93606280-2A9D-4528-A7AE-7FB9806B96AB}" srcOrd="1" destOrd="0" presId="urn:microsoft.com/office/officeart/2018/2/layout/IconLabelList"/>
    <dgm:cxn modelId="{5E88F3DB-23D4-48EA-9AB5-55A787803B89}" type="presParOf" srcId="{9159DACE-2612-4293-979E-4CED6C5CBB42}" destId="{BDFE07CD-EB27-44D5-B223-0333C78D4351}" srcOrd="2" destOrd="0" presId="urn:microsoft.com/office/officeart/2018/2/layout/IconLabelList"/>
    <dgm:cxn modelId="{84B4DBFB-97CB-4D1F-8688-E2FEF64FDF33}" type="presParOf" srcId="{4139C94D-36C7-4D1E-954B-DE9C3B738D2E}" destId="{2286AE59-75DB-4E42-A0DD-0B30FD4F489A}" srcOrd="1" destOrd="0" presId="urn:microsoft.com/office/officeart/2018/2/layout/IconLabelList"/>
    <dgm:cxn modelId="{9E409F47-7D9A-483D-A7AF-A75C98AD4514}" type="presParOf" srcId="{4139C94D-36C7-4D1E-954B-DE9C3B738D2E}" destId="{C03952FD-A9E7-4B77-83CA-BF81CFFB5894}" srcOrd="2" destOrd="0" presId="urn:microsoft.com/office/officeart/2018/2/layout/IconLabelList"/>
    <dgm:cxn modelId="{22E4229D-2012-40B3-92E1-A1B99DD06006}" type="presParOf" srcId="{C03952FD-A9E7-4B77-83CA-BF81CFFB5894}" destId="{CB8D90C2-FC22-4C18-88C8-F41EAE672D99}" srcOrd="0" destOrd="0" presId="urn:microsoft.com/office/officeart/2018/2/layout/IconLabelList"/>
    <dgm:cxn modelId="{606C61DE-008E-4BCC-8163-40D5D66DC43E}" type="presParOf" srcId="{C03952FD-A9E7-4B77-83CA-BF81CFFB5894}" destId="{BB83AFF6-A279-450D-9420-94D246F0EEEB}" srcOrd="1" destOrd="0" presId="urn:microsoft.com/office/officeart/2018/2/layout/IconLabelList"/>
    <dgm:cxn modelId="{39845F82-AA81-44D5-8264-75C4D6E05BB0}" type="presParOf" srcId="{C03952FD-A9E7-4B77-83CA-BF81CFFB5894}" destId="{F4AAD38C-8502-42A0-98EA-2336B230135F}" srcOrd="2" destOrd="0" presId="urn:microsoft.com/office/officeart/2018/2/layout/IconLabelList"/>
    <dgm:cxn modelId="{7162763C-2B25-467D-8444-09E2A9D49F13}" type="presParOf" srcId="{4139C94D-36C7-4D1E-954B-DE9C3B738D2E}" destId="{C345C54D-5BE1-4535-9C2B-5A0AD7E52687}" srcOrd="3" destOrd="0" presId="urn:microsoft.com/office/officeart/2018/2/layout/IconLabelList"/>
    <dgm:cxn modelId="{FB4149C5-0752-43C2-A7C7-23CC92EE8CF1}" type="presParOf" srcId="{4139C94D-36C7-4D1E-954B-DE9C3B738D2E}" destId="{D27FD1A0-4906-4CD6-B0EB-F5F31DAF0723}" srcOrd="4" destOrd="0" presId="urn:microsoft.com/office/officeart/2018/2/layout/IconLabelList"/>
    <dgm:cxn modelId="{DC0B5B19-C6F8-4196-8CCB-DA6AE4E44B28}" type="presParOf" srcId="{D27FD1A0-4906-4CD6-B0EB-F5F31DAF0723}" destId="{D946E204-E3E7-4CC6-953F-3E46605D51FD}" srcOrd="0" destOrd="0" presId="urn:microsoft.com/office/officeart/2018/2/layout/IconLabelList"/>
    <dgm:cxn modelId="{DBDFFAA3-E456-4EE4-9ED3-DC8A9A2D3300}" type="presParOf" srcId="{D27FD1A0-4906-4CD6-B0EB-F5F31DAF0723}" destId="{056E8B28-2D8C-445E-91F0-EF344F0068FD}" srcOrd="1" destOrd="0" presId="urn:microsoft.com/office/officeart/2018/2/layout/IconLabelList"/>
    <dgm:cxn modelId="{870BFA93-A220-41D4-B08E-455AF1402A7B}" type="presParOf" srcId="{D27FD1A0-4906-4CD6-B0EB-F5F31DAF0723}" destId="{775C208A-4F9C-40B8-8E0A-E60BB5E1559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0D8F0-4339-4F93-8996-4D6F5B2DAEA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7B503D8-FA85-49AA-BBA4-B29B28D0D9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assessment - 28</a:t>
          </a:r>
          <a:r>
            <a:rPr lang="en-US" baseline="30000" dirty="0"/>
            <a:t>th</a:t>
          </a:r>
          <a:r>
            <a:rPr lang="en-US" dirty="0"/>
            <a:t> Nov – 6</a:t>
          </a:r>
          <a:r>
            <a:rPr lang="en-US" baseline="30000" dirty="0"/>
            <a:t>th</a:t>
          </a:r>
          <a:r>
            <a:rPr lang="en-US" dirty="0"/>
            <a:t> December</a:t>
          </a:r>
        </a:p>
      </dgm:t>
    </dgm:pt>
    <dgm:pt modelId="{6FD56C61-A202-4363-B3C9-7086FE375F00}" type="parTrans" cxnId="{2F138E54-58B4-47CC-AD97-0D0F7EBBCF19}">
      <dgm:prSet/>
      <dgm:spPr/>
      <dgm:t>
        <a:bodyPr/>
        <a:lstStyle/>
        <a:p>
          <a:endParaRPr lang="en-US"/>
        </a:p>
      </dgm:t>
    </dgm:pt>
    <dgm:pt modelId="{FB3A410B-48AD-4744-B4E2-0D01F52D3D6C}" type="sibTrans" cxnId="{2F138E54-58B4-47CC-AD97-0D0F7EBBCF19}">
      <dgm:prSet/>
      <dgm:spPr/>
      <dgm:t>
        <a:bodyPr/>
        <a:lstStyle/>
        <a:p>
          <a:endParaRPr lang="en-US"/>
        </a:p>
      </dgm:t>
    </dgm:pt>
    <dgm:pt modelId="{554C8B85-CC9B-4985-992E-74B1610E84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assessment - 2</a:t>
          </a:r>
          <a:r>
            <a:rPr lang="en-US" baseline="30000" dirty="0"/>
            <a:t>nd</a:t>
          </a:r>
          <a:r>
            <a:rPr lang="en-US" dirty="0"/>
            <a:t> June – 20</a:t>
          </a:r>
          <a:r>
            <a:rPr lang="en-US" baseline="30000" dirty="0"/>
            <a:t>th</a:t>
          </a:r>
          <a:r>
            <a:rPr lang="en-US" dirty="0"/>
            <a:t> June</a:t>
          </a:r>
        </a:p>
      </dgm:t>
    </dgm:pt>
    <dgm:pt modelId="{658B0726-429D-47C3-AFF2-9B324DB9952F}" type="parTrans" cxnId="{CE8A2E84-FE2A-4ABD-BBD0-08FCB1B582AB}">
      <dgm:prSet/>
      <dgm:spPr/>
      <dgm:t>
        <a:bodyPr/>
        <a:lstStyle/>
        <a:p>
          <a:endParaRPr lang="en-US"/>
        </a:p>
      </dgm:t>
    </dgm:pt>
    <dgm:pt modelId="{A3DD99BA-93C6-4F93-842A-79F61C2316C5}" type="sibTrans" cxnId="{CE8A2E84-FE2A-4ABD-BBD0-08FCB1B582AB}">
      <dgm:prSet/>
      <dgm:spPr/>
      <dgm:t>
        <a:bodyPr/>
        <a:lstStyle/>
        <a:p>
          <a:endParaRPr lang="en-US"/>
        </a:p>
      </dgm:t>
    </dgm:pt>
    <dgm:pt modelId="{F6E52CC5-8AF3-4F56-9F09-D8280C789B3A}" type="pres">
      <dgm:prSet presAssocID="{E4C0D8F0-4339-4F93-8996-4D6F5B2DAEAC}" presName="root" presStyleCnt="0">
        <dgm:presLayoutVars>
          <dgm:dir/>
          <dgm:resizeHandles val="exact"/>
        </dgm:presLayoutVars>
      </dgm:prSet>
      <dgm:spPr/>
    </dgm:pt>
    <dgm:pt modelId="{D9B3570E-C7D1-48A1-91E1-7DFB824E31B4}" type="pres">
      <dgm:prSet presAssocID="{C7B503D8-FA85-49AA-BBA4-B29B28D0D91B}" presName="compNode" presStyleCnt="0"/>
      <dgm:spPr/>
    </dgm:pt>
    <dgm:pt modelId="{D76C7F7F-176C-4626-90B2-BBC834A99BA6}" type="pres">
      <dgm:prSet presAssocID="{C7B503D8-FA85-49AA-BBA4-B29B28D0D91B}" presName="bgRect" presStyleLbl="bgShp" presStyleIdx="0" presStyleCnt="2"/>
      <dgm:spPr/>
    </dgm:pt>
    <dgm:pt modelId="{31920FA3-C529-4A83-B874-86194AF648EC}" type="pres">
      <dgm:prSet presAssocID="{C7B503D8-FA85-49AA-BBA4-B29B28D0D91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0778D0F-3A9E-468F-9377-641FE2701FF4}" type="pres">
      <dgm:prSet presAssocID="{C7B503D8-FA85-49AA-BBA4-B29B28D0D91B}" presName="spaceRect" presStyleCnt="0"/>
      <dgm:spPr/>
    </dgm:pt>
    <dgm:pt modelId="{A5A7978D-1BBD-4D13-B632-CF1FCB221517}" type="pres">
      <dgm:prSet presAssocID="{C7B503D8-FA85-49AA-BBA4-B29B28D0D91B}" presName="parTx" presStyleLbl="revTx" presStyleIdx="0" presStyleCnt="2">
        <dgm:presLayoutVars>
          <dgm:chMax val="0"/>
          <dgm:chPref val="0"/>
        </dgm:presLayoutVars>
      </dgm:prSet>
      <dgm:spPr/>
    </dgm:pt>
    <dgm:pt modelId="{28952B83-ADD4-4FD1-9BDC-0A878624DAA7}" type="pres">
      <dgm:prSet presAssocID="{FB3A410B-48AD-4744-B4E2-0D01F52D3D6C}" presName="sibTrans" presStyleCnt="0"/>
      <dgm:spPr/>
    </dgm:pt>
    <dgm:pt modelId="{342DDC5D-6E6F-4210-BF82-59683E6D56DD}" type="pres">
      <dgm:prSet presAssocID="{554C8B85-CC9B-4985-992E-74B1610E84E1}" presName="compNode" presStyleCnt="0"/>
      <dgm:spPr/>
    </dgm:pt>
    <dgm:pt modelId="{F2DA95E8-1B90-49BC-B81E-79F28F07EEC9}" type="pres">
      <dgm:prSet presAssocID="{554C8B85-CC9B-4985-992E-74B1610E84E1}" presName="bgRect" presStyleLbl="bgShp" presStyleIdx="1" presStyleCnt="2"/>
      <dgm:spPr/>
    </dgm:pt>
    <dgm:pt modelId="{4F1D9C53-2F27-4348-887E-85BD65A75F27}" type="pres">
      <dgm:prSet presAssocID="{554C8B85-CC9B-4985-992E-74B1610E84E1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F98B3B11-F554-4970-9BD3-69FEE1A05911}" type="pres">
      <dgm:prSet presAssocID="{554C8B85-CC9B-4985-992E-74B1610E84E1}" presName="spaceRect" presStyleCnt="0"/>
      <dgm:spPr/>
    </dgm:pt>
    <dgm:pt modelId="{1FEEE3F8-945D-4297-8055-EA3EB6F74D0E}" type="pres">
      <dgm:prSet presAssocID="{554C8B85-CC9B-4985-992E-74B1610E84E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BC98A3C-CF5C-43E6-AF48-AB036D8F256B}" type="presOf" srcId="{C7B503D8-FA85-49AA-BBA4-B29B28D0D91B}" destId="{A5A7978D-1BBD-4D13-B632-CF1FCB221517}" srcOrd="0" destOrd="0" presId="urn:microsoft.com/office/officeart/2018/2/layout/IconVerticalSolidList"/>
    <dgm:cxn modelId="{2F138E54-58B4-47CC-AD97-0D0F7EBBCF19}" srcId="{E4C0D8F0-4339-4F93-8996-4D6F5B2DAEAC}" destId="{C7B503D8-FA85-49AA-BBA4-B29B28D0D91B}" srcOrd="0" destOrd="0" parTransId="{6FD56C61-A202-4363-B3C9-7086FE375F00}" sibTransId="{FB3A410B-48AD-4744-B4E2-0D01F52D3D6C}"/>
    <dgm:cxn modelId="{CE8A2E84-FE2A-4ABD-BBD0-08FCB1B582AB}" srcId="{E4C0D8F0-4339-4F93-8996-4D6F5B2DAEAC}" destId="{554C8B85-CC9B-4985-992E-74B1610E84E1}" srcOrd="1" destOrd="0" parTransId="{658B0726-429D-47C3-AFF2-9B324DB9952F}" sibTransId="{A3DD99BA-93C6-4F93-842A-79F61C2316C5}"/>
    <dgm:cxn modelId="{F8C85994-A100-43C7-8671-7A4F0459CEF4}" type="presOf" srcId="{E4C0D8F0-4339-4F93-8996-4D6F5B2DAEAC}" destId="{F6E52CC5-8AF3-4F56-9F09-D8280C789B3A}" srcOrd="0" destOrd="0" presId="urn:microsoft.com/office/officeart/2018/2/layout/IconVerticalSolidList"/>
    <dgm:cxn modelId="{9BC2BBE6-2F5C-465A-AAFC-EC4D8866222E}" type="presOf" srcId="{554C8B85-CC9B-4985-992E-74B1610E84E1}" destId="{1FEEE3F8-945D-4297-8055-EA3EB6F74D0E}" srcOrd="0" destOrd="0" presId="urn:microsoft.com/office/officeart/2018/2/layout/IconVerticalSolidList"/>
    <dgm:cxn modelId="{B4A974AE-AF50-4099-92ED-F4EC185709EE}" type="presParOf" srcId="{F6E52CC5-8AF3-4F56-9F09-D8280C789B3A}" destId="{D9B3570E-C7D1-48A1-91E1-7DFB824E31B4}" srcOrd="0" destOrd="0" presId="urn:microsoft.com/office/officeart/2018/2/layout/IconVerticalSolidList"/>
    <dgm:cxn modelId="{D5C09993-E019-4963-A54C-78F99C24B72E}" type="presParOf" srcId="{D9B3570E-C7D1-48A1-91E1-7DFB824E31B4}" destId="{D76C7F7F-176C-4626-90B2-BBC834A99BA6}" srcOrd="0" destOrd="0" presId="urn:microsoft.com/office/officeart/2018/2/layout/IconVerticalSolidList"/>
    <dgm:cxn modelId="{8C707ABF-4EA0-4C36-B84C-338C9DC21F53}" type="presParOf" srcId="{D9B3570E-C7D1-48A1-91E1-7DFB824E31B4}" destId="{31920FA3-C529-4A83-B874-86194AF648EC}" srcOrd="1" destOrd="0" presId="urn:microsoft.com/office/officeart/2018/2/layout/IconVerticalSolidList"/>
    <dgm:cxn modelId="{70F46888-655E-4FC6-896A-F4A4360003B7}" type="presParOf" srcId="{D9B3570E-C7D1-48A1-91E1-7DFB824E31B4}" destId="{60778D0F-3A9E-468F-9377-641FE2701FF4}" srcOrd="2" destOrd="0" presId="urn:microsoft.com/office/officeart/2018/2/layout/IconVerticalSolidList"/>
    <dgm:cxn modelId="{C0637ED1-3C29-4B08-AAF1-4A0C900DF48B}" type="presParOf" srcId="{D9B3570E-C7D1-48A1-91E1-7DFB824E31B4}" destId="{A5A7978D-1BBD-4D13-B632-CF1FCB221517}" srcOrd="3" destOrd="0" presId="urn:microsoft.com/office/officeart/2018/2/layout/IconVerticalSolidList"/>
    <dgm:cxn modelId="{2F59D8A6-DF41-4AFE-ABC1-F2171E925CF5}" type="presParOf" srcId="{F6E52CC5-8AF3-4F56-9F09-D8280C789B3A}" destId="{28952B83-ADD4-4FD1-9BDC-0A878624DAA7}" srcOrd="1" destOrd="0" presId="urn:microsoft.com/office/officeart/2018/2/layout/IconVerticalSolidList"/>
    <dgm:cxn modelId="{AE4E1261-4F6D-41E6-AF74-7B18D29062C3}" type="presParOf" srcId="{F6E52CC5-8AF3-4F56-9F09-D8280C789B3A}" destId="{342DDC5D-6E6F-4210-BF82-59683E6D56DD}" srcOrd="2" destOrd="0" presId="urn:microsoft.com/office/officeart/2018/2/layout/IconVerticalSolidList"/>
    <dgm:cxn modelId="{64FC99BF-4850-4033-8BF3-2E185577B829}" type="presParOf" srcId="{342DDC5D-6E6F-4210-BF82-59683E6D56DD}" destId="{F2DA95E8-1B90-49BC-B81E-79F28F07EEC9}" srcOrd="0" destOrd="0" presId="urn:microsoft.com/office/officeart/2018/2/layout/IconVerticalSolidList"/>
    <dgm:cxn modelId="{B0EE40C9-A8AA-482B-B03C-FF23CF6F7F00}" type="presParOf" srcId="{342DDC5D-6E6F-4210-BF82-59683E6D56DD}" destId="{4F1D9C53-2F27-4348-887E-85BD65A75F27}" srcOrd="1" destOrd="0" presId="urn:microsoft.com/office/officeart/2018/2/layout/IconVerticalSolidList"/>
    <dgm:cxn modelId="{8907858C-CAF5-4003-B5A5-54DBB7F1A2FC}" type="presParOf" srcId="{342DDC5D-6E6F-4210-BF82-59683E6D56DD}" destId="{F98B3B11-F554-4970-9BD3-69FEE1A05911}" srcOrd="2" destOrd="0" presId="urn:microsoft.com/office/officeart/2018/2/layout/IconVerticalSolidList"/>
    <dgm:cxn modelId="{F094C8D5-397D-4E47-A3DD-8F42108F7978}" type="presParOf" srcId="{342DDC5D-6E6F-4210-BF82-59683E6D56DD}" destId="{1FEEE3F8-945D-4297-8055-EA3EB6F74D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EFBA5-776D-4655-AC73-5705803AD6C5}">
      <dsp:nvSpPr>
        <dsp:cNvPr id="0" name=""/>
        <dsp:cNvSpPr/>
      </dsp:nvSpPr>
      <dsp:spPr>
        <a:xfrm>
          <a:off x="1262099" y="1386482"/>
          <a:ext cx="1308824" cy="13088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E07CD-EB27-44D5-B223-0333C78D4351}">
      <dsp:nvSpPr>
        <dsp:cNvPr id="0" name=""/>
        <dsp:cNvSpPr/>
      </dsp:nvSpPr>
      <dsp:spPr>
        <a:xfrm>
          <a:off x="462262" y="3120985"/>
          <a:ext cx="2908499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Independent study</a:t>
          </a:r>
          <a:endParaRPr lang="en-US" sz="3200" kern="1200" dirty="0">
            <a:solidFill>
              <a:srgbClr val="C00000"/>
            </a:solidFill>
          </a:endParaRPr>
        </a:p>
      </dsp:txBody>
      <dsp:txXfrm>
        <a:off x="462262" y="3120985"/>
        <a:ext cx="2908499" cy="1102500"/>
      </dsp:txXfrm>
    </dsp:sp>
    <dsp:sp modelId="{CB8D90C2-FC22-4C18-88C8-F41EAE672D99}">
      <dsp:nvSpPr>
        <dsp:cNvPr id="0" name=""/>
        <dsp:cNvSpPr/>
      </dsp:nvSpPr>
      <dsp:spPr>
        <a:xfrm>
          <a:off x="4679587" y="1386482"/>
          <a:ext cx="1308824" cy="13088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AD38C-8502-42A0-98EA-2336B230135F}">
      <dsp:nvSpPr>
        <dsp:cNvPr id="0" name=""/>
        <dsp:cNvSpPr/>
      </dsp:nvSpPr>
      <dsp:spPr>
        <a:xfrm>
          <a:off x="3879749" y="3120985"/>
          <a:ext cx="2908499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Attendance</a:t>
          </a:r>
          <a:endParaRPr lang="en-US" sz="3200" kern="1200" dirty="0">
            <a:solidFill>
              <a:srgbClr val="C00000"/>
            </a:solidFill>
          </a:endParaRPr>
        </a:p>
      </dsp:txBody>
      <dsp:txXfrm>
        <a:off x="3879749" y="3120985"/>
        <a:ext cx="2908499" cy="1102500"/>
      </dsp:txXfrm>
    </dsp:sp>
    <dsp:sp modelId="{D946E204-E3E7-4CC6-953F-3E46605D51FD}">
      <dsp:nvSpPr>
        <dsp:cNvPr id="0" name=""/>
        <dsp:cNvSpPr/>
      </dsp:nvSpPr>
      <dsp:spPr>
        <a:xfrm>
          <a:off x="8097074" y="1386482"/>
          <a:ext cx="1308824" cy="13088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C208A-4F9C-40B8-8E0A-E60BB5E1559F}">
      <dsp:nvSpPr>
        <dsp:cNvPr id="0" name=""/>
        <dsp:cNvSpPr/>
      </dsp:nvSpPr>
      <dsp:spPr>
        <a:xfrm>
          <a:off x="7297236" y="3120985"/>
          <a:ext cx="2908499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Assessments</a:t>
          </a:r>
          <a:endParaRPr lang="en-US" sz="3200" kern="1200" dirty="0">
            <a:solidFill>
              <a:srgbClr val="C00000"/>
            </a:solidFill>
          </a:endParaRPr>
        </a:p>
      </dsp:txBody>
      <dsp:txXfrm>
        <a:off x="7297236" y="3120985"/>
        <a:ext cx="2908499" cy="110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C7F7F-176C-4626-90B2-BBC834A99BA6}">
      <dsp:nvSpPr>
        <dsp:cNvPr id="0" name=""/>
        <dsp:cNvSpPr/>
      </dsp:nvSpPr>
      <dsp:spPr>
        <a:xfrm>
          <a:off x="0" y="543344"/>
          <a:ext cx="10667998" cy="10030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20FA3-C529-4A83-B874-86194AF648EC}">
      <dsp:nvSpPr>
        <dsp:cNvPr id="0" name=""/>
        <dsp:cNvSpPr/>
      </dsp:nvSpPr>
      <dsp:spPr>
        <a:xfrm>
          <a:off x="303436" y="769041"/>
          <a:ext cx="551703" cy="551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7978D-1BBD-4D13-B632-CF1FCB221517}">
      <dsp:nvSpPr>
        <dsp:cNvPr id="0" name=""/>
        <dsp:cNvSpPr/>
      </dsp:nvSpPr>
      <dsp:spPr>
        <a:xfrm>
          <a:off x="1158577" y="543344"/>
          <a:ext cx="9509420" cy="100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1" tIns="106161" rIns="106161" bIns="1061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</a:t>
          </a:r>
          <a:r>
            <a:rPr lang="en-US" sz="2500" kern="1200" baseline="30000" dirty="0"/>
            <a:t>st</a:t>
          </a:r>
          <a:r>
            <a:rPr lang="en-US" sz="2500" kern="1200" dirty="0"/>
            <a:t> assessment - 28</a:t>
          </a:r>
          <a:r>
            <a:rPr lang="en-US" sz="2500" kern="1200" baseline="30000" dirty="0"/>
            <a:t>th</a:t>
          </a:r>
          <a:r>
            <a:rPr lang="en-US" sz="2500" kern="1200" dirty="0"/>
            <a:t> Nov – 6</a:t>
          </a:r>
          <a:r>
            <a:rPr lang="en-US" sz="2500" kern="1200" baseline="30000" dirty="0"/>
            <a:t>th</a:t>
          </a:r>
          <a:r>
            <a:rPr lang="en-US" sz="2500" kern="1200" dirty="0"/>
            <a:t> December</a:t>
          </a:r>
        </a:p>
      </dsp:txBody>
      <dsp:txXfrm>
        <a:off x="1158577" y="543344"/>
        <a:ext cx="9509420" cy="1003097"/>
      </dsp:txXfrm>
    </dsp:sp>
    <dsp:sp modelId="{F2DA95E8-1B90-49BC-B81E-79F28F07EEC9}">
      <dsp:nvSpPr>
        <dsp:cNvPr id="0" name=""/>
        <dsp:cNvSpPr/>
      </dsp:nvSpPr>
      <dsp:spPr>
        <a:xfrm>
          <a:off x="0" y="1797215"/>
          <a:ext cx="10667998" cy="10030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D9C53-2F27-4348-887E-85BD65A75F27}">
      <dsp:nvSpPr>
        <dsp:cNvPr id="0" name=""/>
        <dsp:cNvSpPr/>
      </dsp:nvSpPr>
      <dsp:spPr>
        <a:xfrm>
          <a:off x="303436" y="2022912"/>
          <a:ext cx="551703" cy="55170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EE3F8-945D-4297-8055-EA3EB6F74D0E}">
      <dsp:nvSpPr>
        <dsp:cNvPr id="0" name=""/>
        <dsp:cNvSpPr/>
      </dsp:nvSpPr>
      <dsp:spPr>
        <a:xfrm>
          <a:off x="1158577" y="1797215"/>
          <a:ext cx="9509420" cy="100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1" tIns="106161" rIns="106161" bIns="1061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</a:t>
          </a:r>
          <a:r>
            <a:rPr lang="en-US" sz="2500" kern="1200" baseline="30000" dirty="0"/>
            <a:t>nd</a:t>
          </a:r>
          <a:r>
            <a:rPr lang="en-US" sz="2500" kern="1200" dirty="0"/>
            <a:t> assessment - 2</a:t>
          </a:r>
          <a:r>
            <a:rPr lang="en-US" sz="2500" kern="1200" baseline="30000" dirty="0"/>
            <a:t>nd</a:t>
          </a:r>
          <a:r>
            <a:rPr lang="en-US" sz="2500" kern="1200" dirty="0"/>
            <a:t> June – 20</a:t>
          </a:r>
          <a:r>
            <a:rPr lang="en-US" sz="2500" kern="1200" baseline="30000" dirty="0"/>
            <a:t>th</a:t>
          </a:r>
          <a:r>
            <a:rPr lang="en-US" sz="2500" kern="1200" dirty="0"/>
            <a:t> June</a:t>
          </a:r>
        </a:p>
      </dsp:txBody>
      <dsp:txXfrm>
        <a:off x="1158577" y="1797215"/>
        <a:ext cx="9509420" cy="1003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351" y="2090057"/>
            <a:ext cx="6220101" cy="7326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15D30"/>
                </a:solidFill>
                <a:latin typeface="Poppins" panose="00000500000000000000" pitchFamily="2" charset="0"/>
                <a:ea typeface="ADLaM Display" panose="020F0502020204030204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87566-02DA-F771-15D6-BC54C0F72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20961">
            <a:off x="-9082000" y="3407880"/>
            <a:ext cx="30535978" cy="3246291"/>
          </a:xfrm>
          <a:prstGeom prst="rect">
            <a:avLst/>
          </a:prstGeom>
        </p:spPr>
      </p:pic>
      <p:pic>
        <p:nvPicPr>
          <p:cNvPr id="7" name="Picture 6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9867EEDE-EBE5-236C-6A2F-15CFD6A9C2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8" y="99031"/>
            <a:ext cx="1632802" cy="182701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DB2779C-418F-D2C4-17EC-754DF50D4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6875" y="2822575"/>
            <a:ext cx="621982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rgbClr val="215D3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6" name="Picture Placeholder 17" descr="Bright, colorful geometric pattern ">
            <a:extLst>
              <a:ext uri="{FF2B5EF4-FFF2-40B4-BE49-F238E27FC236}">
                <a16:creationId xmlns:a16="http://schemas.microsoft.com/office/drawing/2014/main" id="{9F278CC9-9968-40F5-B18F-B1D45BE36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0" r="37345" b="390"/>
          <a:stretch/>
        </p:blipFill>
        <p:spPr>
          <a:xfrm>
            <a:off x="0" y="5999582"/>
            <a:ext cx="7638932" cy="858417"/>
          </a:xfrm>
          <a:prstGeom prst="rect">
            <a:avLst/>
          </a:prstGeom>
        </p:spPr>
      </p:pic>
      <p:pic>
        <p:nvPicPr>
          <p:cNvPr id="2" name="Picture Placeholder 17" descr="Bright, colorful geometric pattern ">
            <a:extLst>
              <a:ext uri="{FF2B5EF4-FFF2-40B4-BE49-F238E27FC236}">
                <a16:creationId xmlns:a16="http://schemas.microsoft.com/office/drawing/2014/main" id="{19F64235-955D-B243-3DB6-C0E72B33D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390" r="57243" b="390"/>
          <a:stretch/>
        </p:blipFill>
        <p:spPr>
          <a:xfrm>
            <a:off x="7638932" y="5999583"/>
            <a:ext cx="5212837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rgbClr val="215D30"/>
                </a:solidFill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42F2B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D42F2B"/>
                </a:solidFill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471F1B-A756-7608-ED4B-C3618CEB6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12881588" y="196559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4F3170AF-C670-0194-BCE2-EF48F1363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75" y="133108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6760F2-C54E-4E42-878F-02B965E3AA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7600" y="0"/>
            <a:ext cx="40644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D9635-F946-482B-9CC0-61F987F6A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338" y="1041400"/>
            <a:ext cx="7174524" cy="2387600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FC79E-E62C-487B-9B7B-B99C1EA64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338" y="4160838"/>
            <a:ext cx="7174524" cy="1655762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EAEF8E-7E6A-4227-982C-48B662A59364}"/>
              </a:ext>
            </a:extLst>
          </p:cNvPr>
          <p:cNvSpPr/>
          <p:nvPr userDrawn="1"/>
        </p:nvSpPr>
        <p:spPr>
          <a:xfrm>
            <a:off x="10827600" y="0"/>
            <a:ext cx="1364400" cy="6858000"/>
          </a:xfrm>
          <a:prstGeom prst="rect">
            <a:avLst/>
          </a:prstGeom>
          <a:solidFill>
            <a:srgbClr val="0243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2A7CE40-8AEF-47E6-8DEF-F5EE89ACE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8" y="258053"/>
            <a:ext cx="648975" cy="7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9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6760F2-C54E-4E42-878F-02B965E3AA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228" y="0"/>
            <a:ext cx="5319172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EAEF8E-7E6A-4227-982C-48B662A59364}"/>
              </a:ext>
            </a:extLst>
          </p:cNvPr>
          <p:cNvSpPr/>
          <p:nvPr userDrawn="1"/>
        </p:nvSpPr>
        <p:spPr>
          <a:xfrm>
            <a:off x="0" y="0"/>
            <a:ext cx="779228" cy="6858000"/>
          </a:xfrm>
          <a:prstGeom prst="rect">
            <a:avLst/>
          </a:prstGeom>
          <a:solidFill>
            <a:srgbClr val="024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2A7CE40-8AEF-47E6-8DEF-F5EE89ACE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869" y="6022749"/>
            <a:ext cx="648975" cy="7117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176CFF-B1A7-4F59-B0F9-12133651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895" y="780982"/>
            <a:ext cx="5514983" cy="75186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2431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084695-81B4-46C9-8764-E975A034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895" y="1741336"/>
            <a:ext cx="5514984" cy="41426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21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039F-05A6-45AE-8383-58B48AC2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981" y="3029871"/>
            <a:ext cx="10008040" cy="75186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2431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978AC-A201-4379-BA13-393F8BE6A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80" y="3858237"/>
            <a:ext cx="10008042" cy="2828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B37ED-C0C4-4C43-8DF2-23076A11EFE0}"/>
              </a:ext>
            </a:extLst>
          </p:cNvPr>
          <p:cNvSpPr/>
          <p:nvPr userDrawn="1"/>
        </p:nvSpPr>
        <p:spPr>
          <a:xfrm>
            <a:off x="0" y="0"/>
            <a:ext cx="993913" cy="6858000"/>
          </a:xfrm>
          <a:prstGeom prst="rect">
            <a:avLst/>
          </a:prstGeom>
          <a:solidFill>
            <a:srgbClr val="024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3B769D3-E9DC-443F-BF8C-4AA10265D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" y="5957276"/>
            <a:ext cx="532738" cy="55705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21762E-7C68-4ADF-A86B-0CF5E8493F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1978" y="124446"/>
            <a:ext cx="2880000" cy="2828924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0A74C-398C-466E-9C6B-3CFFAEB8F5BB}"/>
              </a:ext>
            </a:extLst>
          </p:cNvPr>
          <p:cNvSpPr/>
          <p:nvPr userDrawn="1"/>
        </p:nvSpPr>
        <p:spPr>
          <a:xfrm>
            <a:off x="11198087" y="0"/>
            <a:ext cx="993913" cy="6858000"/>
          </a:xfrm>
          <a:prstGeom prst="rect">
            <a:avLst/>
          </a:prstGeom>
          <a:solidFill>
            <a:srgbClr val="024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472C71C-5572-4E53-8F69-A1DD40C435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20021" y="124446"/>
            <a:ext cx="2880000" cy="282892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280EEC2-F47F-4C3B-9CA8-EA2710E0FA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6000" y="124446"/>
            <a:ext cx="2880000" cy="282892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7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October 14,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6BD76-CF73-3BAF-0501-94D290F3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5032514" y="1369242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EBC7E70E-223E-ECF0-2678-D99E1301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4782" y="4864134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rgbClr val="D42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rgbClr val="D2A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4728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198B6-8378-8E9B-EDA7-3807488CB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F2804-BBB6-79D3-D2BF-0BCCA6EF9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12881588" y="196559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2E2EA0AE-9CAE-DE8B-7347-F15E614B64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75" y="133108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2AC1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FA09B-A111-114F-EA73-0230D6F63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3A309-10D4-5AA7-F6F3-C5D598398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2AC18"/>
                </a:solidFill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BB498-474D-9CDC-5C86-3F479A461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5032514" y="1369242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16EB0676-141E-D9C4-4B80-C094C3DBC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4782" y="4864134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709" r:id="rId4"/>
    <p:sldLayoutId id="2147483691" r:id="rId5"/>
    <p:sldLayoutId id="2147483701" r:id="rId6"/>
    <p:sldLayoutId id="2147483706" r:id="rId7"/>
    <p:sldLayoutId id="2147483702" r:id="rId8"/>
    <p:sldLayoutId id="2147483704" r:id="rId9"/>
    <p:sldLayoutId id="2147483690" r:id="rId10"/>
    <p:sldLayoutId id="2147483708" r:id="rId11"/>
    <p:sldLayoutId id="2147483710" r:id="rId12"/>
    <p:sldLayoutId id="2147483711" r:id="rId13"/>
    <p:sldLayoutId id="2147483712" r:id="rId14"/>
    <p:sldLayoutId id="214748371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351" y="2090057"/>
            <a:ext cx="6929519" cy="732657"/>
          </a:xfrm>
        </p:spPr>
        <p:txBody>
          <a:bodyPr>
            <a:normAutofit fontScale="90000"/>
          </a:bodyPr>
          <a:lstStyle/>
          <a:p>
            <a:r>
              <a:rPr lang="en-US" dirty="0"/>
              <a:t>Year 10 Guidance Evening </a:t>
            </a:r>
            <a:br>
              <a:rPr lang="en-US" dirty="0"/>
            </a:br>
            <a:endParaRPr lang="en-US" sz="2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4E6B1AC-52B2-A41C-4ECC-CB06303F1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Thursday 10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October 2024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3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FEDAE-060B-555F-02CB-449FE61BDF72}"/>
              </a:ext>
            </a:extLst>
          </p:cNvPr>
          <p:cNvSpPr txBox="1"/>
          <p:nvPr/>
        </p:nvSpPr>
        <p:spPr>
          <a:xfrm>
            <a:off x="0" y="1597729"/>
            <a:ext cx="1219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Homework/Home learning</a:t>
            </a:r>
          </a:p>
          <a:p>
            <a:endParaRPr lang="en-GB" sz="8000" dirty="0"/>
          </a:p>
          <a:p>
            <a:pPr algn="ctr"/>
            <a:r>
              <a:rPr lang="en-GB" sz="7200" i="1" u="sng" dirty="0"/>
              <a:t>At least 60 mins per night</a:t>
            </a:r>
          </a:p>
        </p:txBody>
      </p:sp>
    </p:spTree>
    <p:extLst>
      <p:ext uri="{BB962C8B-B14F-4D97-AF65-F5344CB8AC3E}">
        <p14:creationId xmlns:p14="http://schemas.microsoft.com/office/powerpoint/2010/main" val="25830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8AA79C-69B1-433E-6305-BC3E28C972D5}"/>
              </a:ext>
            </a:extLst>
          </p:cNvPr>
          <p:cNvSpPr txBox="1"/>
          <p:nvPr/>
        </p:nvSpPr>
        <p:spPr>
          <a:xfrm>
            <a:off x="186027" y="119980"/>
            <a:ext cx="11532379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all homework should now be communicated via Arbor but we also insist homework is recorded by pupils in their planner. 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B39BF-5617-AE8F-3041-C0A575AA849A}"/>
              </a:ext>
            </a:extLst>
          </p:cNvPr>
          <p:cNvSpPr txBox="1"/>
          <p:nvPr/>
        </p:nvSpPr>
        <p:spPr>
          <a:xfrm>
            <a:off x="482137" y="6334780"/>
            <a:ext cx="1041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C00000"/>
                </a:solidFill>
              </a:rPr>
              <a:t>Pupils can only do their best.</a:t>
            </a:r>
            <a:endParaRPr lang="en-GB" sz="2800" i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6A2ED-9C2F-7F9F-EE10-E00147552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" y="2097884"/>
            <a:ext cx="11876037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0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CE7C1-38DA-673F-CAD5-EF619333F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69651"/>
            <a:ext cx="11155680" cy="66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8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1FA96E-1BBE-7158-FCD0-88DBCE23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Home learning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EFBEFF-8DEC-8753-2335-DAE2F4840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47193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Organising</a:t>
            </a:r>
            <a:r>
              <a:rPr lang="en-US" sz="3200" dirty="0"/>
              <a:t> notes.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Revision cards/flash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Mind-maps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Past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Study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Quizzes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60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D58B94-99D7-830C-989C-A3074B74CD18}"/>
              </a:ext>
            </a:extLst>
          </p:cNvPr>
          <p:cNvSpPr txBox="1"/>
          <p:nvPr/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7200" b="1" kern="1200" dirty="0">
                <a:solidFill>
                  <a:srgbClr val="D42F2B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34262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BEA330-76D6-4DB2-55BB-490DCBC9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103" y="182880"/>
            <a:ext cx="6807793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2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9C2B4-A4EF-D52E-BE4D-2851B52AA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3" y="48523"/>
            <a:ext cx="12033849" cy="67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59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9654B9-61A3-FAD0-195F-88E3A8E7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81" y="0"/>
            <a:ext cx="9450299" cy="64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77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36648D-2574-9E21-0B4A-F3340C01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1" y="625452"/>
            <a:ext cx="11682872" cy="593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41544E-C8CE-7853-76FE-3BCD819E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61" y="1384896"/>
            <a:ext cx="11682872" cy="1011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D9A4E-BA58-644D-0A99-D7F5A09C6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" y="2561944"/>
            <a:ext cx="11773253" cy="13394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03366D-E841-6D11-DCEF-5882A5EA1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64" y="4112063"/>
            <a:ext cx="11682872" cy="11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2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9E722B-75D1-8E0A-0DD4-FA756C4C8B79}"/>
              </a:ext>
            </a:extLst>
          </p:cNvPr>
          <p:cNvSpPr txBox="1"/>
          <p:nvPr/>
        </p:nvSpPr>
        <p:spPr>
          <a:xfrm>
            <a:off x="134859" y="142239"/>
            <a:ext cx="117070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Candidate 2 – attendance – 76.6%     53 days    350 lessons           </a:t>
            </a:r>
            <a:endParaRPr lang="en-GB" sz="35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F8B02-E757-CE50-07E5-8DA207D8F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35" y="1635761"/>
            <a:ext cx="4976040" cy="497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514A1-C431-668A-87F2-9DF063A98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264" y="1635759"/>
            <a:ext cx="1537324" cy="497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00E028-6911-A372-4A67-B913D7704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681" y="1583312"/>
            <a:ext cx="1448276" cy="5030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3E1B24-0734-0B92-2AA5-0DE8D15F5101}"/>
              </a:ext>
            </a:extLst>
          </p:cNvPr>
          <p:cNvSpPr txBox="1"/>
          <p:nvPr/>
        </p:nvSpPr>
        <p:spPr>
          <a:xfrm>
            <a:off x="6462169" y="1087120"/>
            <a:ext cx="552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Actual grade</a:t>
            </a:r>
            <a:r>
              <a:rPr lang="en-US" dirty="0"/>
              <a:t>			    </a:t>
            </a:r>
            <a:r>
              <a:rPr lang="en-US" b="1" dirty="0">
                <a:solidFill>
                  <a:srgbClr val="00B0F0"/>
                </a:solidFill>
              </a:rPr>
              <a:t>Target grade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8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9885-C005-2679-B084-EACCD889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402" y="130333"/>
            <a:ext cx="9141397" cy="6155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does the journey ahead look like?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53ECC-BA54-B7C5-0BED-ED91F79A68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85BA17-9F35-CAC2-59FC-6E84545EC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44790"/>
              </p:ext>
            </p:extLst>
          </p:nvPr>
        </p:nvGraphicFramePr>
        <p:xfrm>
          <a:off x="762260" y="1097583"/>
          <a:ext cx="10441796" cy="519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962">
                  <a:extLst>
                    <a:ext uri="{9D8B030D-6E8A-4147-A177-3AD203B41FA5}">
                      <a16:colId xmlns:a16="http://schemas.microsoft.com/office/drawing/2014/main" val="2641723543"/>
                    </a:ext>
                  </a:extLst>
                </a:gridCol>
                <a:gridCol w="6607834">
                  <a:extLst>
                    <a:ext uri="{9D8B030D-6E8A-4147-A177-3AD203B41FA5}">
                      <a16:colId xmlns:a16="http://schemas.microsoft.com/office/drawing/2014/main" val="3758306273"/>
                    </a:ext>
                  </a:extLst>
                </a:gridCol>
              </a:tblGrid>
              <a:tr h="545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Date</a:t>
                      </a:r>
                      <a:endParaRPr lang="en-GB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Event</a:t>
                      </a:r>
                      <a:endParaRPr lang="en-GB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7114921"/>
                  </a:ext>
                </a:extLst>
              </a:tr>
              <a:tr h="5457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Nov 28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– Dec 6th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Y10 Mock Examination Week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6840793"/>
                  </a:ext>
                </a:extLst>
              </a:tr>
              <a:tr h="5457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Jan 7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– Jan 24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Y10 Shadow Prefects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2257434"/>
                  </a:ext>
                </a:extLst>
              </a:tr>
              <a:tr h="7385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Jan 16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Y10 Parents Evening (and mock results released to parents)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49320419"/>
                  </a:ext>
                </a:extLst>
              </a:tr>
              <a:tr h="5457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After Feb Half Term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Formal process of prefect selection begins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0707019"/>
                  </a:ext>
                </a:extLst>
              </a:tr>
              <a:tr h="5457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May 2nd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Final Deadline for Senior Prefect applications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0828169"/>
                  </a:ext>
                </a:extLst>
              </a:tr>
              <a:tr h="5457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June 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 – June 20th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End of Year 10 Examinations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67375923"/>
                  </a:ext>
                </a:extLst>
              </a:tr>
              <a:tr h="5457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July 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 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End of Year Review Day</a:t>
                      </a:r>
                      <a:endParaRPr lang="en-GB" sz="2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2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559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2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75572C-BC41-7CEF-5E1B-AF0D4B72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92" y="1571184"/>
            <a:ext cx="5083668" cy="4849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AD958-02BB-394B-CA4E-3BCDCE46A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1547892"/>
            <a:ext cx="1544319" cy="4873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616EC9-2DAF-84EC-84BD-F8D8EDE62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3840" y="1547892"/>
            <a:ext cx="1330959" cy="4873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572BD5-985A-1B8B-1FC5-D118D6C1F989}"/>
              </a:ext>
            </a:extLst>
          </p:cNvPr>
          <p:cNvSpPr txBox="1"/>
          <p:nvPr/>
        </p:nvSpPr>
        <p:spPr>
          <a:xfrm>
            <a:off x="311292" y="314960"/>
            <a:ext cx="1142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Candidate – attendance 92.5%     14 days     300 lessons</a:t>
            </a:r>
            <a:endParaRPr lang="en-GB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D5982-DA6B-923B-5C13-01444905BC61}"/>
              </a:ext>
            </a:extLst>
          </p:cNvPr>
          <p:cNvSpPr txBox="1"/>
          <p:nvPr/>
        </p:nvSpPr>
        <p:spPr>
          <a:xfrm>
            <a:off x="6805836" y="1178560"/>
            <a:ext cx="507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Actual grade</a:t>
            </a:r>
            <a:r>
              <a:rPr lang="en-US" dirty="0"/>
              <a:t>		            </a:t>
            </a:r>
            <a:r>
              <a:rPr lang="en-US" b="1" dirty="0">
                <a:solidFill>
                  <a:srgbClr val="00B0F0"/>
                </a:solidFill>
              </a:rPr>
              <a:t>Target grade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17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E7E634-2BC5-3A1B-C932-6C381D68F2A2}"/>
              </a:ext>
            </a:extLst>
          </p:cNvPr>
          <p:cNvSpPr txBox="1"/>
          <p:nvPr/>
        </p:nvSpPr>
        <p:spPr>
          <a:xfrm>
            <a:off x="223520" y="233680"/>
            <a:ext cx="800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Candidate – 100%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AAA7-D71E-1CE7-9F44-FC3F255D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9" y="1605280"/>
            <a:ext cx="4893911" cy="5019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936688-3997-6320-5EC4-E419F8DB7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870" y="1567174"/>
            <a:ext cx="1467597" cy="4980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CF996D-9DAC-3DC6-FFEA-63DB71343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920" y="1605280"/>
            <a:ext cx="1356719" cy="49904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8823F4-43E0-A281-A12C-A5FB21113218}"/>
              </a:ext>
            </a:extLst>
          </p:cNvPr>
          <p:cNvSpPr txBox="1"/>
          <p:nvPr/>
        </p:nvSpPr>
        <p:spPr>
          <a:xfrm>
            <a:off x="6939870" y="853440"/>
            <a:ext cx="502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Actual                </a:t>
            </a:r>
            <a:r>
              <a:rPr lang="en-US" sz="3600" b="1" dirty="0">
                <a:solidFill>
                  <a:srgbClr val="00B0F0"/>
                </a:solidFill>
              </a:rPr>
              <a:t>Target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47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09FD915-0A3F-05BA-8872-DBB74D69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Assessment</a:t>
            </a:r>
            <a:br>
              <a:rPr lang="en-GB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3F95E-FC08-3354-CDB5-D97D324A6A31}"/>
              </a:ext>
            </a:extLst>
          </p:cNvPr>
          <p:cNvSpPr txBox="1"/>
          <p:nvPr/>
        </p:nvSpPr>
        <p:spPr>
          <a:xfrm>
            <a:off x="0" y="5405259"/>
            <a:ext cx="12192000" cy="9274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Pupils can only do their best.</a:t>
            </a:r>
          </a:p>
        </p:txBody>
      </p:sp>
      <p:graphicFrame>
        <p:nvGraphicFramePr>
          <p:cNvPr id="13" name="TextBox 3">
            <a:extLst>
              <a:ext uri="{FF2B5EF4-FFF2-40B4-BE49-F238E27FC236}">
                <a16:creationId xmlns:a16="http://schemas.microsoft.com/office/drawing/2014/main" id="{70AC5A1A-DF59-1EBD-7AA5-5C1B6FACB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609387"/>
              </p:ext>
            </p:extLst>
          </p:nvPr>
        </p:nvGraphicFramePr>
        <p:xfrm>
          <a:off x="762000" y="1448551"/>
          <a:ext cx="10667998" cy="334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550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408FB-DBE2-E043-59D5-F73B6A2DDD1E}"/>
              </a:ext>
            </a:extLst>
          </p:cNvPr>
          <p:cNvSpPr txBox="1"/>
          <p:nvPr/>
        </p:nvSpPr>
        <p:spPr>
          <a:xfrm>
            <a:off x="761064" y="6265202"/>
            <a:ext cx="1041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Pupils can only do their best.</a:t>
            </a:r>
            <a:endParaRPr lang="en-GB" sz="2800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71397-23DD-D434-EECF-44BA1B3E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64" y="39330"/>
            <a:ext cx="4791871" cy="59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17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1C3C0E-8D7A-B31A-AA3F-5D1C5F4DFDC3}"/>
              </a:ext>
            </a:extLst>
          </p:cNvPr>
          <p:cNvSpPr txBox="1"/>
          <p:nvPr/>
        </p:nvSpPr>
        <p:spPr>
          <a:xfrm>
            <a:off x="482137" y="6334780"/>
            <a:ext cx="1041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Pupils can only do their best.</a:t>
            </a:r>
            <a:endParaRPr lang="en-GB" sz="2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24378-15D8-D75D-CBB6-55A5CAE1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" y="0"/>
            <a:ext cx="12046227" cy="62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19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lendar with a schedule&#10;&#10;Description automatically generated with medium confidence">
            <a:extLst>
              <a:ext uri="{FF2B5EF4-FFF2-40B4-BE49-F238E27FC236}">
                <a16:creationId xmlns:a16="http://schemas.microsoft.com/office/drawing/2014/main" id="{6F8CA847-E374-6652-2109-AF42349E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343535"/>
            <a:ext cx="11877039" cy="61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03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C98322-A190-2E75-6B4C-7660F2F9003C}"/>
              </a:ext>
            </a:extLst>
          </p:cNvPr>
          <p:cNvSpPr txBox="1"/>
          <p:nvPr/>
        </p:nvSpPr>
        <p:spPr>
          <a:xfrm>
            <a:off x="482137" y="6334780"/>
            <a:ext cx="1041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Pupils can only do their best.</a:t>
            </a:r>
            <a:endParaRPr lang="en-GB" sz="2800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FF890-3DC6-2CFE-17A9-8F93C11BF3D7}"/>
              </a:ext>
            </a:extLst>
          </p:cNvPr>
          <p:cNvSpPr txBox="1"/>
          <p:nvPr/>
        </p:nvSpPr>
        <p:spPr>
          <a:xfrm>
            <a:off x="2552466" y="117806"/>
            <a:ext cx="8162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can we help prepare our young people?</a:t>
            </a: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D1A34-D1BC-5BED-325F-5B805CC5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590" y="674025"/>
            <a:ext cx="4196185" cy="2738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19B893-7B52-DF79-A66F-816A26970534}"/>
              </a:ext>
            </a:extLst>
          </p:cNvPr>
          <p:cNvSpPr txBox="1"/>
          <p:nvPr/>
        </p:nvSpPr>
        <p:spPr>
          <a:xfrm>
            <a:off x="8362386" y="3149348"/>
            <a:ext cx="209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9E8FD4-4382-38D4-9BF9-9ADD5AD5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357" y="3726032"/>
            <a:ext cx="3063614" cy="2294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918841-BCFA-C5FC-CEDB-8578DEE7935E}"/>
              </a:ext>
            </a:extLst>
          </p:cNvPr>
          <p:cNvSpPr txBox="1"/>
          <p:nvPr/>
        </p:nvSpPr>
        <p:spPr>
          <a:xfrm>
            <a:off x="1274975" y="1393260"/>
            <a:ext cx="294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Motivate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A34109-5AFD-843E-B230-9CBE4DD5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24" y="1121832"/>
            <a:ext cx="4103925" cy="2014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1AE2F6-8FB7-AF8B-255D-F6F3897886E6}"/>
              </a:ext>
            </a:extLst>
          </p:cNvPr>
          <p:cNvSpPr txBox="1"/>
          <p:nvPr/>
        </p:nvSpPr>
        <p:spPr>
          <a:xfrm>
            <a:off x="319760" y="1099524"/>
            <a:ext cx="213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Motivate</a:t>
            </a:r>
            <a:endParaRPr lang="en-GB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43E2AC-A5BD-28B7-1DA0-D8E687180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29" y="3428999"/>
            <a:ext cx="4090805" cy="2432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39012B-3109-8F93-48BF-FC73AB4BE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151" y="1152634"/>
            <a:ext cx="2857500" cy="1983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8B3131-49F7-10B0-9B7D-78DA6BC4E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194" y="3412037"/>
            <a:ext cx="3512635" cy="24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46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26C64C-2FF0-D0F5-1BA5-6384C8BA711F}"/>
              </a:ext>
            </a:extLst>
          </p:cNvPr>
          <p:cNvSpPr txBox="1"/>
          <p:nvPr/>
        </p:nvSpPr>
        <p:spPr>
          <a:xfrm>
            <a:off x="304800" y="182880"/>
            <a:ext cx="11887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“When I was five years old, my mother told me that happiness was the key to life. </a:t>
            </a:r>
          </a:p>
          <a:p>
            <a:endParaRPr lang="en-US" sz="3200" i="1" dirty="0"/>
          </a:p>
          <a:p>
            <a:r>
              <a:rPr lang="en-US" sz="3200" i="1" dirty="0"/>
              <a:t>When I went to school they asked me what I wanted to be when I grew up.</a:t>
            </a:r>
          </a:p>
          <a:p>
            <a:endParaRPr lang="en-US" sz="3200" i="1" dirty="0"/>
          </a:p>
          <a:p>
            <a:r>
              <a:rPr lang="en-US" sz="3200" i="1" dirty="0"/>
              <a:t>I said “happy”.</a:t>
            </a:r>
          </a:p>
          <a:p>
            <a:endParaRPr lang="en-US" sz="3200" i="1" dirty="0"/>
          </a:p>
          <a:p>
            <a:r>
              <a:rPr lang="en-US" sz="3200" i="1" dirty="0"/>
              <a:t>They told me I didn’t understand the assignment and I told them they didn’t understand life.”</a:t>
            </a:r>
          </a:p>
          <a:p>
            <a:endParaRPr lang="en-US" sz="3200" i="1" dirty="0"/>
          </a:p>
          <a:p>
            <a:r>
              <a:rPr lang="en-US" sz="3200" b="1" dirty="0"/>
              <a:t>										</a:t>
            </a:r>
            <a:r>
              <a:rPr lang="en-US" sz="3200" b="1" i="1" dirty="0"/>
              <a:t>John Lennon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9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20C512-17F6-5627-AF8D-1E3BC89ED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9" y="-42111"/>
            <a:ext cx="5378175" cy="690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0DC3A9-75DF-DC91-FF14-CB728C2BBA5E}"/>
              </a:ext>
            </a:extLst>
          </p:cNvPr>
          <p:cNvSpPr txBox="1"/>
          <p:nvPr/>
        </p:nvSpPr>
        <p:spPr>
          <a:xfrm>
            <a:off x="5348036" y="163860"/>
            <a:ext cx="675132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Happy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Are able to control the career choices they follow.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Try their best in all aspects of life.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Decent members of society.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39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D8623-D3FC-84D4-73E8-4B9DA53B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604" y="275121"/>
            <a:ext cx="7500937" cy="59412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16E99-457F-C9E2-C4A0-A946478E6DB6}"/>
              </a:ext>
            </a:extLst>
          </p:cNvPr>
          <p:cNvSpPr txBox="1"/>
          <p:nvPr/>
        </p:nvSpPr>
        <p:spPr>
          <a:xfrm>
            <a:off x="2944540" y="6325525"/>
            <a:ext cx="609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chemeClr val="bg1"/>
                </a:solidFill>
              </a:rPr>
              <a:t>Pupils can only do their best.</a:t>
            </a:r>
            <a:endParaRPr lang="en-GB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8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52211D-26B9-1486-BAD8-F226EDFD5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8" y="0"/>
            <a:ext cx="12197748" cy="61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46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 the classroom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ADC9CF-1536-17FD-3FC1-E20754086A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3D7947-B79B-5E05-C7F1-2A78AC1E8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78916"/>
              </p:ext>
            </p:extLst>
          </p:nvPr>
        </p:nvGraphicFramePr>
        <p:xfrm>
          <a:off x="5199741" y="1747515"/>
          <a:ext cx="6477000" cy="4758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445">
                  <a:extLst>
                    <a:ext uri="{9D8B030D-6E8A-4147-A177-3AD203B41FA5}">
                      <a16:colId xmlns:a16="http://schemas.microsoft.com/office/drawing/2014/main" val="622907210"/>
                    </a:ext>
                  </a:extLst>
                </a:gridCol>
                <a:gridCol w="4203555">
                  <a:extLst>
                    <a:ext uri="{9D8B030D-6E8A-4147-A177-3AD203B41FA5}">
                      <a16:colId xmlns:a16="http://schemas.microsoft.com/office/drawing/2014/main" val="353712030"/>
                    </a:ext>
                  </a:extLst>
                </a:gridCol>
              </a:tblGrid>
              <a:tr h="528702"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MFL 1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Mr M Dumican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extLst>
                  <a:ext uri="{0D108BD9-81ED-4DB2-BD59-A6C34878D82A}">
                    <a16:rowId xmlns:a16="http://schemas.microsoft.com/office/drawing/2014/main" val="2507034306"/>
                  </a:ext>
                </a:extLst>
              </a:tr>
              <a:tr h="528702"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English 6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Ms A Morgan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extLst>
                  <a:ext uri="{0D108BD9-81ED-4DB2-BD59-A6C34878D82A}">
                    <a16:rowId xmlns:a16="http://schemas.microsoft.com/office/drawing/2014/main" val="3322701510"/>
                  </a:ext>
                </a:extLst>
              </a:tr>
              <a:tr h="528702"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RE 1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Mrs G Morris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extLst>
                  <a:ext uri="{0D108BD9-81ED-4DB2-BD59-A6C34878D82A}">
                    <a16:rowId xmlns:a16="http://schemas.microsoft.com/office/drawing/2014/main" val="657368440"/>
                  </a:ext>
                </a:extLst>
              </a:tr>
              <a:tr h="528702"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English 8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Mr D Cullen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extLst>
                  <a:ext uri="{0D108BD9-81ED-4DB2-BD59-A6C34878D82A}">
                    <a16:rowId xmlns:a16="http://schemas.microsoft.com/office/drawing/2014/main" val="906595235"/>
                  </a:ext>
                </a:extLst>
              </a:tr>
              <a:tr h="528702"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RE 5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Mrs A Doolan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extLst>
                  <a:ext uri="{0D108BD9-81ED-4DB2-BD59-A6C34878D82A}">
                    <a16:rowId xmlns:a16="http://schemas.microsoft.com/office/drawing/2014/main" val="3806531631"/>
                  </a:ext>
                </a:extLst>
              </a:tr>
              <a:tr h="528702"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English 5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Miss C Brophy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extLst>
                  <a:ext uri="{0D108BD9-81ED-4DB2-BD59-A6C34878D82A}">
                    <a16:rowId xmlns:a16="http://schemas.microsoft.com/office/drawing/2014/main" val="2923770891"/>
                  </a:ext>
                </a:extLst>
              </a:tr>
              <a:tr h="528702"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RE 3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Mrs S Cole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extLst>
                  <a:ext uri="{0D108BD9-81ED-4DB2-BD59-A6C34878D82A}">
                    <a16:rowId xmlns:a16="http://schemas.microsoft.com/office/drawing/2014/main" val="2413325564"/>
                  </a:ext>
                </a:extLst>
              </a:tr>
              <a:tr h="528702"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English 7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>
                          <a:effectLst/>
                        </a:rPr>
                        <a:t>Mrs K Westwell</a:t>
                      </a:r>
                      <a:endParaRPr lang="en-GB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extLst>
                  <a:ext uri="{0D108BD9-81ED-4DB2-BD59-A6C34878D82A}">
                    <a16:rowId xmlns:a16="http://schemas.microsoft.com/office/drawing/2014/main" val="351969895"/>
                  </a:ext>
                </a:extLst>
              </a:tr>
              <a:tr h="528702"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 dirty="0">
                          <a:effectLst/>
                        </a:rPr>
                        <a:t>MFL 2</a:t>
                      </a:r>
                      <a:endParaRPr lang="en-GB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100" u="none" strike="noStrike" dirty="0">
                          <a:effectLst/>
                        </a:rPr>
                        <a:t>Mrs C McGoldrick</a:t>
                      </a:r>
                      <a:endParaRPr lang="en-GB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17" marR="17817" marT="17817" marB="0" anchor="b"/>
                </a:tc>
                <a:extLst>
                  <a:ext uri="{0D108BD9-81ED-4DB2-BD59-A6C34878D82A}">
                    <a16:rowId xmlns:a16="http://schemas.microsoft.com/office/drawing/2014/main" val="1899802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8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351" y="2090057"/>
            <a:ext cx="6929519" cy="732657"/>
          </a:xfrm>
        </p:spPr>
        <p:txBody>
          <a:bodyPr>
            <a:normAutofit fontScale="90000"/>
          </a:bodyPr>
          <a:lstStyle/>
          <a:p>
            <a:r>
              <a:rPr lang="en-US" dirty="0"/>
              <a:t>Year 10 Guidance Evening </a:t>
            </a:r>
            <a:br>
              <a:rPr lang="en-US" dirty="0"/>
            </a:br>
            <a:endParaRPr lang="en-US" sz="2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4E6B1AC-52B2-A41C-4ECC-CB06303F1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Thursday 10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October 2024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01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22F737-88EB-C8CE-54EC-CD576D3E44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46" b="18595"/>
          <a:stretch/>
        </p:blipFill>
        <p:spPr>
          <a:xfrm>
            <a:off x="1000626" y="87095"/>
            <a:ext cx="10190747" cy="66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396402ED-95B8-B7BD-64F9-CC550CBFD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910596"/>
              </p:ext>
            </p:extLst>
          </p:nvPr>
        </p:nvGraphicFramePr>
        <p:xfrm>
          <a:off x="757381" y="376881"/>
          <a:ext cx="10667999" cy="560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55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20C512-17F6-5627-AF8D-1E3BC89ED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9" y="-42111"/>
            <a:ext cx="5378175" cy="690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0DC3A9-75DF-DC91-FF14-CB728C2BBA5E}"/>
              </a:ext>
            </a:extLst>
          </p:cNvPr>
          <p:cNvSpPr txBox="1"/>
          <p:nvPr/>
        </p:nvSpPr>
        <p:spPr>
          <a:xfrm>
            <a:off x="5348036" y="163860"/>
            <a:ext cx="675132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Happy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Are able to control the career choices they follow.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Try their best in all aspects of life.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Decent members of society.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1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CE2C69-8C9F-EE5D-6978-329E4109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" y="3322320"/>
            <a:ext cx="5210013" cy="3215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13A4E-ECAB-6C2A-FD71-9069C2C1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6" y="406419"/>
            <a:ext cx="5420043" cy="281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59A17D-4B79-C87F-C06B-3292A34CC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21138"/>
            <a:ext cx="5702656" cy="2999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C9831-0F6A-2A71-9521-C4911D01D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921" y="3535682"/>
            <a:ext cx="5783936" cy="30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9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7B9E9D-8E89-2EBA-819E-534C33966DB8}"/>
              </a:ext>
            </a:extLst>
          </p:cNvPr>
          <p:cNvSpPr txBox="1"/>
          <p:nvPr/>
        </p:nvSpPr>
        <p:spPr>
          <a:xfrm>
            <a:off x="1584960" y="264160"/>
            <a:ext cx="9225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PREPARATION</a:t>
            </a:r>
            <a:endParaRPr lang="en-GB" sz="8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964F44-5DBA-45E3-7D5A-6F6F0F475A7B}"/>
              </a:ext>
            </a:extLst>
          </p:cNvPr>
          <p:cNvCxnSpPr>
            <a:cxnSpLocks/>
          </p:cNvCxnSpPr>
          <p:nvPr/>
        </p:nvCxnSpPr>
        <p:spPr>
          <a:xfrm flipH="1">
            <a:off x="2316480" y="1710710"/>
            <a:ext cx="1026160" cy="1398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4BA1BD-B445-9E4D-4679-D71A4FE0CD35}"/>
              </a:ext>
            </a:extLst>
          </p:cNvPr>
          <p:cNvCxnSpPr>
            <a:cxnSpLocks/>
          </p:cNvCxnSpPr>
          <p:nvPr/>
        </p:nvCxnSpPr>
        <p:spPr>
          <a:xfrm>
            <a:off x="6096000" y="1616105"/>
            <a:ext cx="0" cy="3606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8852A0-7416-A851-6B2A-831CE7990F18}"/>
              </a:ext>
            </a:extLst>
          </p:cNvPr>
          <p:cNvCxnSpPr>
            <a:cxnSpLocks/>
          </p:cNvCxnSpPr>
          <p:nvPr/>
        </p:nvCxnSpPr>
        <p:spPr>
          <a:xfrm>
            <a:off x="9011920" y="1534160"/>
            <a:ext cx="955040" cy="1516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5ED741-C1FE-91A4-B2E2-7A0B41E706B2}"/>
              </a:ext>
            </a:extLst>
          </p:cNvPr>
          <p:cNvSpPr txBox="1"/>
          <p:nvPr/>
        </p:nvSpPr>
        <p:spPr>
          <a:xfrm>
            <a:off x="787266" y="3103811"/>
            <a:ext cx="2661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Goal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D47B7-567A-795F-82BC-F75FA3F51B3E}"/>
              </a:ext>
            </a:extLst>
          </p:cNvPr>
          <p:cNvSpPr txBox="1"/>
          <p:nvPr/>
        </p:nvSpPr>
        <p:spPr>
          <a:xfrm>
            <a:off x="4460240" y="5151120"/>
            <a:ext cx="3474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Attitude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F550E2-9154-0512-F249-C40A7C20BB3A}"/>
              </a:ext>
            </a:extLst>
          </p:cNvPr>
          <p:cNvSpPr txBox="1"/>
          <p:nvPr/>
        </p:nvSpPr>
        <p:spPr>
          <a:xfrm>
            <a:off x="7010400" y="3206964"/>
            <a:ext cx="5313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Environment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3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4D38E6-BEBE-805A-9788-45687ABAC5D1}"/>
              </a:ext>
            </a:extLst>
          </p:cNvPr>
          <p:cNvSpPr txBox="1"/>
          <p:nvPr/>
        </p:nvSpPr>
        <p:spPr>
          <a:xfrm>
            <a:off x="528320" y="1414353"/>
            <a:ext cx="11135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They need to learn how to be independent learners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6570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SEA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967531_win32_mlw v2" id="{D6E82B91-6E0A-4ADE-ABDF-7A3107FF5DC0}" vid="{FDF63795-6842-4874-86B5-D3F4150A0B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59f809bc-3735-418c-bb6d-70663ffe1dd6" xsi:nil="true"/>
    <MediaServiceKeyPoints xmlns="81afe388-d35b-41c5-bef2-098c0c59e5e5" xsi:nil="true"/>
    <lcf76f155ced4ddcb4097134ff3c332f xmlns="81afe388-d35b-41c5-bef2-098c0c59e5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DB31CEC4D8774C8C64C2435AC74A06" ma:contentTypeVersion="21" ma:contentTypeDescription="Create a new document." ma:contentTypeScope="" ma:versionID="9afa27c0c5bf846b4251cbadff4d8659">
  <xsd:schema xmlns:xsd="http://www.w3.org/2001/XMLSchema" xmlns:xs="http://www.w3.org/2001/XMLSchema" xmlns:p="http://schemas.microsoft.com/office/2006/metadata/properties" xmlns:ns1="http://schemas.microsoft.com/sharepoint/v3" xmlns:ns2="59f809bc-3735-418c-bb6d-70663ffe1dd6" xmlns:ns3="81afe388-d35b-41c5-bef2-098c0c59e5e5" targetNamespace="http://schemas.microsoft.com/office/2006/metadata/properties" ma:root="true" ma:fieldsID="e418c85247962beb88691160221ba1fd" ns1:_="" ns2:_="" ns3:_="">
    <xsd:import namespace="http://schemas.microsoft.com/sharepoint/v3"/>
    <xsd:import namespace="59f809bc-3735-418c-bb6d-70663ffe1dd6"/>
    <xsd:import namespace="81afe388-d35b-41c5-bef2-098c0c59e5e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809bc-3735-418c-bb6d-70663ffe1d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4" nillable="true" ma:displayName="Taxonomy Catch All Column" ma:hidden="true" ma:list="{10a6854a-41b0-44b5-ba77-b6ca9ed5d347}" ma:internalName="TaxCatchAll" ma:showField="CatchAllData" ma:web="59f809bc-3735-418c-bb6d-70663ffe1d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fe388-d35b-41c5-bef2-098c0c59e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a0a805e-4de0-4ad0-bc39-d68b78b3bd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97AF3-310A-4DBA-AAE4-E94EC92F74FE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59f809bc-3735-418c-bb6d-70663ffe1dd6"/>
    <ds:schemaRef ds:uri="81afe388-d35b-41c5-bef2-098c0c59e5e5"/>
  </ds:schemaRefs>
</ds:datastoreItem>
</file>

<file path=customXml/itemProps2.xml><?xml version="1.0" encoding="utf-8"?>
<ds:datastoreItem xmlns:ds="http://schemas.openxmlformats.org/officeDocument/2006/customXml" ds:itemID="{F2509185-7C76-414A-B58D-FA547B6D6E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FA651-6DBA-473D-847D-E043DEF63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9f809bc-3735-418c-bb6d-70663ffe1dd6"/>
    <ds:schemaRef ds:uri="81afe388-d35b-41c5-bef2-098c0c59e5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445</Words>
  <Application>Microsoft Office PowerPoint</Application>
  <PresentationFormat>Widescreen</PresentationFormat>
  <Paragraphs>96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Poppins</vt:lpstr>
      <vt:lpstr>Office Theme</vt:lpstr>
      <vt:lpstr>Year 10 Guidance Evening  </vt:lpstr>
      <vt:lpstr>What does the journey ahead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classroom</vt:lpstr>
      <vt:lpstr>Year 10 Guidance Evening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LGBTQIA+ Pride Month</dc:title>
  <dc:subject/>
  <dc:creator>Mrs P Lennon</dc:creator>
  <cp:keywords/>
  <dc:description/>
  <cp:lastModifiedBy>Mrs P Lennon</cp:lastModifiedBy>
  <cp:revision>3</cp:revision>
  <cp:lastPrinted>2024-09-02T07:21:22Z</cp:lastPrinted>
  <dcterms:created xsi:type="dcterms:W3CDTF">2024-09-01T20:56:29Z</dcterms:created>
  <dcterms:modified xsi:type="dcterms:W3CDTF">2024-10-14T16:10:12Z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0x010100A6DB31CEC4D8774C8C64C2435AC74A06</vt:lpwstr>
  </property>
  <property fmtid="{D5CDD505-2E9C-101B-9397-08002B2CF9AE}" pid="3" name="MediaServiceImageTags">
    <vt:lpwstr/>
  </property>
</Properties>
</file>