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CB0C5-69AE-1C72-C75D-0C3D7CC883C2}" v="4" dt="2022-05-15T20:53:28.933"/>
    <p1510:client id="{D2CEE77D-5088-49C4-AC01-C3B793B87036}" v="617" dt="2022-05-03T16:04:04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88" d="100"/>
          <a:sy n="88" d="100"/>
        </p:scale>
        <p:origin x="33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M Travis" userId="c8c0dc54-0e69-4fc2-b388-4fb4c57f26f4" providerId="ADAL" clId="{D2CEE77D-5088-49C4-AC01-C3B793B87036}"/>
    <pc:docChg chg="undo redo custSel modSld">
      <pc:chgData name="Mr M Travis" userId="c8c0dc54-0e69-4fc2-b388-4fb4c57f26f4" providerId="ADAL" clId="{D2CEE77D-5088-49C4-AC01-C3B793B87036}" dt="2022-05-03T16:04:04.022" v="1364"/>
      <pc:docMkLst>
        <pc:docMk/>
      </pc:docMkLst>
      <pc:sldChg chg="addSp delSp modSp mod">
        <pc:chgData name="Mr M Travis" userId="c8c0dc54-0e69-4fc2-b388-4fb4c57f26f4" providerId="ADAL" clId="{D2CEE77D-5088-49C4-AC01-C3B793B87036}" dt="2022-05-03T15:42:24.003" v="569" actId="20577"/>
        <pc:sldMkLst>
          <pc:docMk/>
          <pc:sldMk cId="1505836262" sldId="257"/>
        </pc:sldMkLst>
        <pc:spChg chg="mod">
          <ac:chgData name="Mr M Travis" userId="c8c0dc54-0e69-4fc2-b388-4fb4c57f26f4" providerId="ADAL" clId="{D2CEE77D-5088-49C4-AC01-C3B793B87036}" dt="2022-05-03T15:33:29.780" v="430" actId="20577"/>
          <ac:spMkLst>
            <pc:docMk/>
            <pc:sldMk cId="1505836262" sldId="257"/>
            <ac:spMk id="5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5:39:52.471" v="560" actId="14100"/>
          <ac:spMkLst>
            <pc:docMk/>
            <pc:sldMk cId="1505836262" sldId="257"/>
            <ac:spMk id="7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5:39:41.067" v="557" actId="20577"/>
          <ac:spMkLst>
            <pc:docMk/>
            <pc:sldMk cId="1505836262" sldId="257"/>
            <ac:spMk id="8" creationId="{00000000-0000-0000-0000-000000000000}"/>
          </ac:spMkLst>
        </pc:spChg>
        <pc:spChg chg="add mod">
          <ac:chgData name="Mr M Travis" userId="c8c0dc54-0e69-4fc2-b388-4fb4c57f26f4" providerId="ADAL" clId="{D2CEE77D-5088-49C4-AC01-C3B793B87036}" dt="2022-05-03T15:23:54.317" v="32" actId="1076"/>
          <ac:spMkLst>
            <pc:docMk/>
            <pc:sldMk cId="1505836262" sldId="257"/>
            <ac:spMk id="11" creationId="{38FCFDAD-E30F-B3FC-1B0B-DF06B999A3FC}"/>
          </ac:spMkLst>
        </pc:spChg>
        <pc:spChg chg="add del mod">
          <ac:chgData name="Mr M Travis" userId="c8c0dc54-0e69-4fc2-b388-4fb4c57f26f4" providerId="ADAL" clId="{D2CEE77D-5088-49C4-AC01-C3B793B87036}" dt="2022-05-03T15:29:41.215" v="258" actId="47"/>
          <ac:spMkLst>
            <pc:docMk/>
            <pc:sldMk cId="1505836262" sldId="257"/>
            <ac:spMk id="13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5:42:24.003" v="569" actId="20577"/>
          <ac:spMkLst>
            <pc:docMk/>
            <pc:sldMk cId="1505836262" sldId="257"/>
            <ac:spMk id="18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5:37:12.349" v="510"/>
          <ac:spMkLst>
            <pc:docMk/>
            <pc:sldMk cId="1505836262" sldId="257"/>
            <ac:spMk id="19" creationId="{00000000-0000-0000-0000-000000000000}"/>
          </ac:spMkLst>
        </pc:spChg>
        <pc:spChg chg="add mod">
          <ac:chgData name="Mr M Travis" userId="c8c0dc54-0e69-4fc2-b388-4fb4c57f26f4" providerId="ADAL" clId="{D2CEE77D-5088-49C4-AC01-C3B793B87036}" dt="2022-05-03T15:27:05.495" v="141" actId="1076"/>
          <ac:spMkLst>
            <pc:docMk/>
            <pc:sldMk cId="1505836262" sldId="257"/>
            <ac:spMk id="23" creationId="{343E2D8A-C0C9-6E8B-EA6F-9703B8C7CFA0}"/>
          </ac:spMkLst>
        </pc:spChg>
        <pc:spChg chg="add mod">
          <ac:chgData name="Mr M Travis" userId="c8c0dc54-0e69-4fc2-b388-4fb4c57f26f4" providerId="ADAL" clId="{D2CEE77D-5088-49C4-AC01-C3B793B87036}" dt="2022-05-03T15:34:54.195" v="485" actId="14100"/>
          <ac:spMkLst>
            <pc:docMk/>
            <pc:sldMk cId="1505836262" sldId="257"/>
            <ac:spMk id="28" creationId="{1F30857B-4231-9166-1FD8-F1B0A5361958}"/>
          </ac:spMkLst>
        </pc:spChg>
        <pc:spChg chg="add mod">
          <ac:chgData name="Mr M Travis" userId="c8c0dc54-0e69-4fc2-b388-4fb4c57f26f4" providerId="ADAL" clId="{D2CEE77D-5088-49C4-AC01-C3B793B87036}" dt="2022-05-03T15:28:20.341" v="211" actId="20577"/>
          <ac:spMkLst>
            <pc:docMk/>
            <pc:sldMk cId="1505836262" sldId="257"/>
            <ac:spMk id="29" creationId="{57B818D1-BA5B-DCA6-0D25-65508051E73E}"/>
          </ac:spMkLst>
        </pc:spChg>
        <pc:spChg chg="add mod">
          <ac:chgData name="Mr M Travis" userId="c8c0dc54-0e69-4fc2-b388-4fb4c57f26f4" providerId="ADAL" clId="{D2CEE77D-5088-49C4-AC01-C3B793B87036}" dt="2022-05-03T15:29:19.199" v="250" actId="20577"/>
          <ac:spMkLst>
            <pc:docMk/>
            <pc:sldMk cId="1505836262" sldId="257"/>
            <ac:spMk id="30" creationId="{9F8C88BA-4240-7E9F-B39F-F6F2F51113A7}"/>
          </ac:spMkLst>
        </pc:spChg>
        <pc:spChg chg="add mod">
          <ac:chgData name="Mr M Travis" userId="c8c0dc54-0e69-4fc2-b388-4fb4c57f26f4" providerId="ADAL" clId="{D2CEE77D-5088-49C4-AC01-C3B793B87036}" dt="2022-05-03T15:30:39.237" v="324" actId="20577"/>
          <ac:spMkLst>
            <pc:docMk/>
            <pc:sldMk cId="1505836262" sldId="257"/>
            <ac:spMk id="33" creationId="{3B9758FB-0530-11ED-108F-5E3F64C01103}"/>
          </ac:spMkLst>
        </pc:spChg>
        <pc:spChg chg="add mod">
          <ac:chgData name="Mr M Travis" userId="c8c0dc54-0e69-4fc2-b388-4fb4c57f26f4" providerId="ADAL" clId="{D2CEE77D-5088-49C4-AC01-C3B793B87036}" dt="2022-05-03T15:40:08.626" v="565" actId="1076"/>
          <ac:spMkLst>
            <pc:docMk/>
            <pc:sldMk cId="1505836262" sldId="257"/>
            <ac:spMk id="36" creationId="{22992150-CE02-851B-AE2C-16A9D3DA2D5D}"/>
          </ac:spMkLst>
        </pc:spChg>
        <pc:spChg chg="mod">
          <ac:chgData name="Mr M Travis" userId="c8c0dc54-0e69-4fc2-b388-4fb4c57f26f4" providerId="ADAL" clId="{D2CEE77D-5088-49C4-AC01-C3B793B87036}" dt="2022-05-03T15:24:46.780" v="65" actId="20577"/>
          <ac:spMkLst>
            <pc:docMk/>
            <pc:sldMk cId="1505836262" sldId="257"/>
            <ac:spMk id="6162" creationId="{00000000-0000-0000-0000-000000000000}"/>
          </ac:spMkLst>
        </pc:spChg>
        <pc:graphicFrameChg chg="mod modGraphic">
          <ac:chgData name="Mr M Travis" userId="c8c0dc54-0e69-4fc2-b388-4fb4c57f26f4" providerId="ADAL" clId="{D2CEE77D-5088-49C4-AC01-C3B793B87036}" dt="2022-05-03T15:35:07.764" v="488"/>
          <ac:graphicFrameMkLst>
            <pc:docMk/>
            <pc:sldMk cId="1505836262" sldId="257"/>
            <ac:graphicFrameMk id="4" creationId="{00000000-0000-0000-0000-000000000000}"/>
          </ac:graphicFrameMkLst>
        </pc:graphicFrameChg>
        <pc:picChg chg="del">
          <ac:chgData name="Mr M Travis" userId="c8c0dc54-0e69-4fc2-b388-4fb4c57f26f4" providerId="ADAL" clId="{D2CEE77D-5088-49C4-AC01-C3B793B87036}" dt="2022-05-03T15:22:32.278" v="2" actId="478"/>
          <ac:picMkLst>
            <pc:docMk/>
            <pc:sldMk cId="1505836262" sldId="257"/>
            <ac:picMk id="2" creationId="{00000000-0000-0000-0000-000000000000}"/>
          </ac:picMkLst>
        </pc:picChg>
        <pc:picChg chg="del">
          <ac:chgData name="Mr M Travis" userId="c8c0dc54-0e69-4fc2-b388-4fb4c57f26f4" providerId="ADAL" clId="{D2CEE77D-5088-49C4-AC01-C3B793B87036}" dt="2022-05-03T15:33:12.595" v="385" actId="478"/>
          <ac:picMkLst>
            <pc:docMk/>
            <pc:sldMk cId="1505836262" sldId="257"/>
            <ac:picMk id="3" creationId="{00000000-0000-0000-0000-000000000000}"/>
          </ac:picMkLst>
        </pc:picChg>
        <pc:picChg chg="add mod modCrop">
          <ac:chgData name="Mr M Travis" userId="c8c0dc54-0e69-4fc2-b388-4fb4c57f26f4" providerId="ADAL" clId="{D2CEE77D-5088-49C4-AC01-C3B793B87036}" dt="2022-05-03T15:23:39.956" v="12" actId="14100"/>
          <ac:picMkLst>
            <pc:docMk/>
            <pc:sldMk cId="1505836262" sldId="257"/>
            <ac:picMk id="10" creationId="{2389F8DF-4418-AD60-6316-008FBFC2FE50}"/>
          </ac:picMkLst>
        </pc:picChg>
        <pc:picChg chg="add mod modCrop">
          <ac:chgData name="Mr M Travis" userId="c8c0dc54-0e69-4fc2-b388-4fb4c57f26f4" providerId="ADAL" clId="{D2CEE77D-5088-49C4-AC01-C3B793B87036}" dt="2022-05-03T15:25:08.887" v="72" actId="14100"/>
          <ac:picMkLst>
            <pc:docMk/>
            <pc:sldMk cId="1505836262" sldId="257"/>
            <ac:picMk id="14" creationId="{F11F8359-48CC-4A31-B59C-75655D4D3251}"/>
          </ac:picMkLst>
        </pc:picChg>
        <pc:picChg chg="add del mod">
          <ac:chgData name="Mr M Travis" userId="c8c0dc54-0e69-4fc2-b388-4fb4c57f26f4" providerId="ADAL" clId="{D2CEE77D-5088-49C4-AC01-C3B793B87036}" dt="2022-05-03T15:26:19.318" v="109" actId="22"/>
          <ac:picMkLst>
            <pc:docMk/>
            <pc:sldMk cId="1505836262" sldId="257"/>
            <ac:picMk id="20" creationId="{355E439F-525B-BED8-A6F5-0D312E8B5521}"/>
          </ac:picMkLst>
        </pc:picChg>
        <pc:picChg chg="add mod">
          <ac:chgData name="Mr M Travis" userId="c8c0dc54-0e69-4fc2-b388-4fb4c57f26f4" providerId="ADAL" clId="{D2CEE77D-5088-49C4-AC01-C3B793B87036}" dt="2022-05-03T15:27:03.223" v="140" actId="14100"/>
          <ac:picMkLst>
            <pc:docMk/>
            <pc:sldMk cId="1505836262" sldId="257"/>
            <ac:picMk id="22" creationId="{A0DD32BC-8C26-498C-14AD-100C098456B4}"/>
          </ac:picMkLst>
        </pc:picChg>
        <pc:picChg chg="add mod">
          <ac:chgData name="Mr M Travis" userId="c8c0dc54-0e69-4fc2-b388-4fb4c57f26f4" providerId="ADAL" clId="{D2CEE77D-5088-49C4-AC01-C3B793B87036}" dt="2022-05-03T15:28:25.656" v="213" actId="1076"/>
          <ac:picMkLst>
            <pc:docMk/>
            <pc:sldMk cId="1505836262" sldId="257"/>
            <ac:picMk id="25" creationId="{DD649F49-9FB0-6146-7298-FC3B3906EE44}"/>
          </ac:picMkLst>
        </pc:picChg>
        <pc:picChg chg="add mod">
          <ac:chgData name="Mr M Travis" userId="c8c0dc54-0e69-4fc2-b388-4fb4c57f26f4" providerId="ADAL" clId="{D2CEE77D-5088-49C4-AC01-C3B793B87036}" dt="2022-05-03T15:29:24.105" v="252" actId="14100"/>
          <ac:picMkLst>
            <pc:docMk/>
            <pc:sldMk cId="1505836262" sldId="257"/>
            <ac:picMk id="27" creationId="{A0350ECD-F99F-3F13-DCEF-D21D9CA07087}"/>
          </ac:picMkLst>
        </pc:picChg>
        <pc:picChg chg="add del">
          <ac:chgData name="Mr M Travis" userId="c8c0dc54-0e69-4fc2-b388-4fb4c57f26f4" providerId="ADAL" clId="{D2CEE77D-5088-49C4-AC01-C3B793B87036}" dt="2022-05-03T15:29:41.916" v="259" actId="478"/>
          <ac:picMkLst>
            <pc:docMk/>
            <pc:sldMk cId="1505836262" sldId="257"/>
            <ac:picMk id="6164" creationId="{00000000-0000-0000-0000-000000000000}"/>
          </ac:picMkLst>
        </pc:picChg>
      </pc:sldChg>
      <pc:sldChg chg="addSp delSp modSp mod delAnim modAnim">
        <pc:chgData name="Mr M Travis" userId="c8c0dc54-0e69-4fc2-b388-4fb4c57f26f4" providerId="ADAL" clId="{D2CEE77D-5088-49C4-AC01-C3B793B87036}" dt="2022-05-03T16:04:04.022" v="1364"/>
        <pc:sldMkLst>
          <pc:docMk/>
          <pc:sldMk cId="1466933295" sldId="258"/>
        </pc:sldMkLst>
        <pc:spChg chg="add mod">
          <ac:chgData name="Mr M Travis" userId="c8c0dc54-0e69-4fc2-b388-4fb4c57f26f4" providerId="ADAL" clId="{D2CEE77D-5088-49C4-AC01-C3B793B87036}" dt="2022-05-03T15:48:30.844" v="647" actId="20577"/>
          <ac:spMkLst>
            <pc:docMk/>
            <pc:sldMk cId="1466933295" sldId="258"/>
            <ac:spMk id="2" creationId="{B649C6F2-43C3-9944-BDD1-B365C0F36361}"/>
          </ac:spMkLst>
        </pc:spChg>
        <pc:spChg chg="del mod">
          <ac:chgData name="Mr M Travis" userId="c8c0dc54-0e69-4fc2-b388-4fb4c57f26f4" providerId="ADAL" clId="{D2CEE77D-5088-49C4-AC01-C3B793B87036}" dt="2022-05-03T15:58:41.167" v="1170"/>
          <ac:spMkLst>
            <pc:docMk/>
            <pc:sldMk cId="1466933295" sldId="258"/>
            <ac:spMk id="3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6:03:08.312" v="1347" actId="20577"/>
          <ac:spMkLst>
            <pc:docMk/>
            <pc:sldMk cId="1466933295" sldId="258"/>
            <ac:spMk id="9" creationId="{00000000-0000-0000-0000-000000000000}"/>
          </ac:spMkLst>
        </pc:spChg>
        <pc:spChg chg="add mod">
          <ac:chgData name="Mr M Travis" userId="c8c0dc54-0e69-4fc2-b388-4fb4c57f26f4" providerId="ADAL" clId="{D2CEE77D-5088-49C4-AC01-C3B793B87036}" dt="2022-05-03T15:50:25.224" v="747" actId="1076"/>
          <ac:spMkLst>
            <pc:docMk/>
            <pc:sldMk cId="1466933295" sldId="258"/>
            <ac:spMk id="10" creationId="{95C337A6-ADF7-34A3-E1DE-60CB46FC33DC}"/>
          </ac:spMkLst>
        </pc:spChg>
        <pc:spChg chg="del mod">
          <ac:chgData name="Mr M Travis" userId="c8c0dc54-0e69-4fc2-b388-4fb4c57f26f4" providerId="ADAL" clId="{D2CEE77D-5088-49C4-AC01-C3B793B87036}" dt="2022-05-03T15:58:41.170" v="1172"/>
          <ac:spMkLst>
            <pc:docMk/>
            <pc:sldMk cId="1466933295" sldId="258"/>
            <ac:spMk id="11" creationId="{00000000-0000-0000-0000-000000000000}"/>
          </ac:spMkLst>
        </pc:spChg>
        <pc:spChg chg="del mod">
          <ac:chgData name="Mr M Travis" userId="c8c0dc54-0e69-4fc2-b388-4fb4c57f26f4" providerId="ADAL" clId="{D2CEE77D-5088-49C4-AC01-C3B793B87036}" dt="2022-05-03T15:48:43.312" v="659" actId="478"/>
          <ac:spMkLst>
            <pc:docMk/>
            <pc:sldMk cId="1466933295" sldId="258"/>
            <ac:spMk id="12" creationId="{00000000-0000-0000-0000-000000000000}"/>
          </ac:spMkLst>
        </pc:spChg>
        <pc:spChg chg="add mod">
          <ac:chgData name="Mr M Travis" userId="c8c0dc54-0e69-4fc2-b388-4fb4c57f26f4" providerId="ADAL" clId="{D2CEE77D-5088-49C4-AC01-C3B793B87036}" dt="2022-05-03T15:54:27.441" v="910" actId="1076"/>
          <ac:spMkLst>
            <pc:docMk/>
            <pc:sldMk cId="1466933295" sldId="258"/>
            <ac:spMk id="13" creationId="{5DB5B269-CD03-BC3E-0810-FAA802C99D76}"/>
          </ac:spMkLst>
        </pc:spChg>
        <pc:spChg chg="mod">
          <ac:chgData name="Mr M Travis" userId="c8c0dc54-0e69-4fc2-b388-4fb4c57f26f4" providerId="ADAL" clId="{D2CEE77D-5088-49C4-AC01-C3B793B87036}" dt="2022-05-03T15:55:41.084" v="957" actId="1076"/>
          <ac:spMkLst>
            <pc:docMk/>
            <pc:sldMk cId="1466933295" sldId="258"/>
            <ac:spMk id="15" creationId="{00000000-0000-0000-0000-000000000000}"/>
          </ac:spMkLst>
        </pc:spChg>
        <pc:spChg chg="add mod">
          <ac:chgData name="Mr M Travis" userId="c8c0dc54-0e69-4fc2-b388-4fb4c57f26f4" providerId="ADAL" clId="{D2CEE77D-5088-49C4-AC01-C3B793B87036}" dt="2022-05-03T15:59:42.177" v="1193" actId="1076"/>
          <ac:spMkLst>
            <pc:docMk/>
            <pc:sldMk cId="1466933295" sldId="258"/>
            <ac:spMk id="16" creationId="{90E18A90-2F2D-6FF7-C578-10617875FF9F}"/>
          </ac:spMkLst>
        </pc:spChg>
        <pc:spChg chg="mod">
          <ac:chgData name="Mr M Travis" userId="c8c0dc54-0e69-4fc2-b388-4fb4c57f26f4" providerId="ADAL" clId="{D2CEE77D-5088-49C4-AC01-C3B793B87036}" dt="2022-05-03T15:52:01.543" v="805" actId="1076"/>
          <ac:spMkLst>
            <pc:docMk/>
            <pc:sldMk cId="1466933295" sldId="258"/>
            <ac:spMk id="17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6:02:09.929" v="1299" actId="20577"/>
          <ac:spMkLst>
            <pc:docMk/>
            <pc:sldMk cId="1466933295" sldId="258"/>
            <ac:spMk id="18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6:01:11.718" v="1276" actId="20577"/>
          <ac:spMkLst>
            <pc:docMk/>
            <pc:sldMk cId="1466933295" sldId="258"/>
            <ac:spMk id="29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6:01:08.969" v="1258" actId="20577"/>
          <ac:spMkLst>
            <pc:docMk/>
            <pc:sldMk cId="1466933295" sldId="258"/>
            <ac:spMk id="30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6:01:04.909" v="1244" actId="20577"/>
          <ac:spMkLst>
            <pc:docMk/>
            <pc:sldMk cId="1466933295" sldId="258"/>
            <ac:spMk id="31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5:50:22.385" v="746" actId="1076"/>
          <ac:spMkLst>
            <pc:docMk/>
            <pc:sldMk cId="1466933295" sldId="258"/>
            <ac:spMk id="32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6:00:29.658" v="1220" actId="1076"/>
          <ac:spMkLst>
            <pc:docMk/>
            <pc:sldMk cId="1466933295" sldId="258"/>
            <ac:spMk id="34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5:53:11.386" v="865" actId="1076"/>
          <ac:spMkLst>
            <pc:docMk/>
            <pc:sldMk cId="1466933295" sldId="258"/>
            <ac:spMk id="35" creationId="{00000000-0000-0000-0000-000000000000}"/>
          </ac:spMkLst>
        </pc:spChg>
        <pc:spChg chg="mod">
          <ac:chgData name="Mr M Travis" userId="c8c0dc54-0e69-4fc2-b388-4fb4c57f26f4" providerId="ADAL" clId="{D2CEE77D-5088-49C4-AC01-C3B793B87036}" dt="2022-05-03T15:58:33.581" v="1167" actId="1076"/>
          <ac:spMkLst>
            <pc:docMk/>
            <pc:sldMk cId="1466933295" sldId="258"/>
            <ac:spMk id="36" creationId="{00000000-0000-0000-0000-000000000000}"/>
          </ac:spMkLst>
        </pc:spChg>
        <pc:spChg chg="del mod">
          <ac:chgData name="Mr M Travis" userId="c8c0dc54-0e69-4fc2-b388-4fb4c57f26f4" providerId="ADAL" clId="{D2CEE77D-5088-49C4-AC01-C3B793B87036}" dt="2022-05-03T15:58:41.158" v="1168" actId="478"/>
          <ac:spMkLst>
            <pc:docMk/>
            <pc:sldMk cId="1466933295" sldId="258"/>
            <ac:spMk id="37" creationId="{00000000-0000-0000-0000-000000000000}"/>
          </ac:spMkLst>
        </pc:spChg>
        <pc:spChg chg="add mod">
          <ac:chgData name="Mr M Travis" userId="c8c0dc54-0e69-4fc2-b388-4fb4c57f26f4" providerId="ADAL" clId="{D2CEE77D-5088-49C4-AC01-C3B793B87036}" dt="2022-05-03T15:50:32.500" v="750" actId="1076"/>
          <ac:spMkLst>
            <pc:docMk/>
            <pc:sldMk cId="1466933295" sldId="258"/>
            <ac:spMk id="38" creationId="{E341B0BF-EF46-60A6-E727-E297BB534AFD}"/>
          </ac:spMkLst>
        </pc:spChg>
        <pc:spChg chg="add mod">
          <ac:chgData name="Mr M Travis" userId="c8c0dc54-0e69-4fc2-b388-4fb4c57f26f4" providerId="ADAL" clId="{D2CEE77D-5088-49C4-AC01-C3B793B87036}" dt="2022-05-03T15:50:35.246" v="751" actId="1076"/>
          <ac:spMkLst>
            <pc:docMk/>
            <pc:sldMk cId="1466933295" sldId="258"/>
            <ac:spMk id="39" creationId="{84F55808-211A-1886-683B-923ACE17A63F}"/>
          </ac:spMkLst>
        </pc:spChg>
        <pc:spChg chg="add mod">
          <ac:chgData name="Mr M Travis" userId="c8c0dc54-0e69-4fc2-b388-4fb4c57f26f4" providerId="ADAL" clId="{D2CEE77D-5088-49C4-AC01-C3B793B87036}" dt="2022-05-03T15:50:51.630" v="759" actId="20577"/>
          <ac:spMkLst>
            <pc:docMk/>
            <pc:sldMk cId="1466933295" sldId="258"/>
            <ac:spMk id="40" creationId="{60ED5661-A321-F107-47D0-5C399D2C469A}"/>
          </ac:spMkLst>
        </pc:spChg>
        <pc:spChg chg="add mod">
          <ac:chgData name="Mr M Travis" userId="c8c0dc54-0e69-4fc2-b388-4fb4c57f26f4" providerId="ADAL" clId="{D2CEE77D-5088-49C4-AC01-C3B793B87036}" dt="2022-05-03T15:52:23.824" v="826" actId="20577"/>
          <ac:spMkLst>
            <pc:docMk/>
            <pc:sldMk cId="1466933295" sldId="258"/>
            <ac:spMk id="41" creationId="{7DA80764-8B0F-D626-8E24-D81F478B953F}"/>
          </ac:spMkLst>
        </pc:spChg>
        <pc:spChg chg="add mod">
          <ac:chgData name="Mr M Travis" userId="c8c0dc54-0e69-4fc2-b388-4fb4c57f26f4" providerId="ADAL" clId="{D2CEE77D-5088-49C4-AC01-C3B793B87036}" dt="2022-05-03T15:52:52.837" v="855" actId="20577"/>
          <ac:spMkLst>
            <pc:docMk/>
            <pc:sldMk cId="1466933295" sldId="258"/>
            <ac:spMk id="42" creationId="{8733AE49-53F6-0EAF-9FE9-40DA28188961}"/>
          </ac:spMkLst>
        </pc:spChg>
        <pc:spChg chg="add mod">
          <ac:chgData name="Mr M Travis" userId="c8c0dc54-0e69-4fc2-b388-4fb4c57f26f4" providerId="ADAL" clId="{D2CEE77D-5088-49C4-AC01-C3B793B87036}" dt="2022-05-03T15:54:49.966" v="938" actId="20577"/>
          <ac:spMkLst>
            <pc:docMk/>
            <pc:sldMk cId="1466933295" sldId="258"/>
            <ac:spMk id="43" creationId="{5F605412-AF48-1545-B779-63AF4FEB458D}"/>
          </ac:spMkLst>
        </pc:spChg>
        <pc:spChg chg="add mod">
          <ac:chgData name="Mr M Travis" userId="c8c0dc54-0e69-4fc2-b388-4fb4c57f26f4" providerId="ADAL" clId="{D2CEE77D-5088-49C4-AC01-C3B793B87036}" dt="2022-05-03T15:55:55.196" v="969" actId="20577"/>
          <ac:spMkLst>
            <pc:docMk/>
            <pc:sldMk cId="1466933295" sldId="258"/>
            <ac:spMk id="44" creationId="{5686D45C-77A1-C9BD-38A9-F3E4A2446BD6}"/>
          </ac:spMkLst>
        </pc:spChg>
        <pc:spChg chg="add mod">
          <ac:chgData name="Mr M Travis" userId="c8c0dc54-0e69-4fc2-b388-4fb4c57f26f4" providerId="ADAL" clId="{D2CEE77D-5088-49C4-AC01-C3B793B87036}" dt="2022-05-03T15:56:43.445" v="1014" actId="1076"/>
          <ac:spMkLst>
            <pc:docMk/>
            <pc:sldMk cId="1466933295" sldId="258"/>
            <ac:spMk id="45" creationId="{F5834FA6-A8F0-2A79-7D58-6844C173A639}"/>
          </ac:spMkLst>
        </pc:spChg>
        <pc:spChg chg="add mod">
          <ac:chgData name="Mr M Travis" userId="c8c0dc54-0e69-4fc2-b388-4fb4c57f26f4" providerId="ADAL" clId="{D2CEE77D-5088-49C4-AC01-C3B793B87036}" dt="2022-05-03T15:57:10.138" v="1048" actId="6549"/>
          <ac:spMkLst>
            <pc:docMk/>
            <pc:sldMk cId="1466933295" sldId="258"/>
            <ac:spMk id="46" creationId="{A03FFF05-F06C-289E-6DBE-784FA78FDDB2}"/>
          </ac:spMkLst>
        </pc:spChg>
        <pc:spChg chg="add mod">
          <ac:chgData name="Mr M Travis" userId="c8c0dc54-0e69-4fc2-b388-4fb4c57f26f4" providerId="ADAL" clId="{D2CEE77D-5088-49C4-AC01-C3B793B87036}" dt="2022-05-03T15:57:33.739" v="1098" actId="20577"/>
          <ac:spMkLst>
            <pc:docMk/>
            <pc:sldMk cId="1466933295" sldId="258"/>
            <ac:spMk id="47" creationId="{6C8B2701-BCEF-EA87-49F3-137C7CB14573}"/>
          </ac:spMkLst>
        </pc:spChg>
        <pc:spChg chg="add mod">
          <ac:chgData name="Mr M Travis" userId="c8c0dc54-0e69-4fc2-b388-4fb4c57f26f4" providerId="ADAL" clId="{D2CEE77D-5088-49C4-AC01-C3B793B87036}" dt="2022-05-03T15:57:56.994" v="1116" actId="20577"/>
          <ac:spMkLst>
            <pc:docMk/>
            <pc:sldMk cId="1466933295" sldId="258"/>
            <ac:spMk id="48" creationId="{FAC32EC2-E998-EBF9-3522-34944A205CF5}"/>
          </ac:spMkLst>
        </pc:spChg>
        <pc:spChg chg="add mod">
          <ac:chgData name="Mr M Travis" userId="c8c0dc54-0e69-4fc2-b388-4fb4c57f26f4" providerId="ADAL" clId="{D2CEE77D-5088-49C4-AC01-C3B793B87036}" dt="2022-05-03T15:58:18.127" v="1151" actId="1076"/>
          <ac:spMkLst>
            <pc:docMk/>
            <pc:sldMk cId="1466933295" sldId="258"/>
            <ac:spMk id="49" creationId="{D30C1685-EA69-64B1-FE3E-299689CE9658}"/>
          </ac:spMkLst>
        </pc:spChg>
        <pc:spChg chg="add mod">
          <ac:chgData name="Mr M Travis" userId="c8c0dc54-0e69-4fc2-b388-4fb4c57f26f4" providerId="ADAL" clId="{D2CEE77D-5088-49C4-AC01-C3B793B87036}" dt="2022-05-03T16:00:43.429" v="1230" actId="20577"/>
          <ac:spMkLst>
            <pc:docMk/>
            <pc:sldMk cId="1466933295" sldId="258"/>
            <ac:spMk id="50" creationId="{5FDC80C9-C4EE-E93D-4879-20CC1F561669}"/>
          </ac:spMkLst>
        </pc:spChg>
        <pc:spChg chg="add mod">
          <ac:chgData name="Mr M Travis" userId="c8c0dc54-0e69-4fc2-b388-4fb4c57f26f4" providerId="ADAL" clId="{D2CEE77D-5088-49C4-AC01-C3B793B87036}" dt="2022-05-03T16:00:45.579" v="1231" actId="20577"/>
          <ac:spMkLst>
            <pc:docMk/>
            <pc:sldMk cId="1466933295" sldId="258"/>
            <ac:spMk id="51" creationId="{A5074C6E-4B3E-2180-6D24-C592CBC16ACF}"/>
          </ac:spMkLst>
        </pc:spChg>
        <pc:spChg chg="add mod">
          <ac:chgData name="Mr M Travis" userId="c8c0dc54-0e69-4fc2-b388-4fb4c57f26f4" providerId="ADAL" clId="{D2CEE77D-5088-49C4-AC01-C3B793B87036}" dt="2022-05-03T16:00:58.073" v="1243" actId="1076"/>
          <ac:spMkLst>
            <pc:docMk/>
            <pc:sldMk cId="1466933295" sldId="258"/>
            <ac:spMk id="52" creationId="{9F2B1B1F-531A-F215-920C-8D3DA0A960A3}"/>
          </ac:spMkLst>
        </pc:spChg>
        <pc:spChg chg="add mod">
          <ac:chgData name="Mr M Travis" userId="c8c0dc54-0e69-4fc2-b388-4fb4c57f26f4" providerId="ADAL" clId="{D2CEE77D-5088-49C4-AC01-C3B793B87036}" dt="2022-05-03T16:02:14.364" v="1300"/>
          <ac:spMkLst>
            <pc:docMk/>
            <pc:sldMk cId="1466933295" sldId="258"/>
            <ac:spMk id="53" creationId="{65920544-2AC4-C444-995F-B1714B1CA898}"/>
          </ac:spMkLst>
        </pc:spChg>
        <pc:spChg chg="add mod">
          <ac:chgData name="Mr M Travis" userId="c8c0dc54-0e69-4fc2-b388-4fb4c57f26f4" providerId="ADAL" clId="{D2CEE77D-5088-49C4-AC01-C3B793B87036}" dt="2022-05-03T16:02:42.719" v="1329" actId="1076"/>
          <ac:spMkLst>
            <pc:docMk/>
            <pc:sldMk cId="1466933295" sldId="258"/>
            <ac:spMk id="54" creationId="{5AE70B2F-3064-F486-EE85-DBCA7C688E7C}"/>
          </ac:spMkLst>
        </pc:spChg>
        <pc:graphicFrameChg chg="modGraphic">
          <ac:chgData name="Mr M Travis" userId="c8c0dc54-0e69-4fc2-b388-4fb4c57f26f4" providerId="ADAL" clId="{D2CEE77D-5088-49C4-AC01-C3B793B87036}" dt="2022-05-03T15:53:17.889" v="880" actId="6549"/>
          <ac:graphicFrameMkLst>
            <pc:docMk/>
            <pc:sldMk cId="1466933295" sldId="258"/>
            <ac:graphicFrameMk id="4" creationId="{00000000-0000-0000-0000-000000000000}"/>
          </ac:graphicFrameMkLst>
        </pc:graphicFrameChg>
        <pc:picChg chg="del">
          <ac:chgData name="Mr M Travis" userId="c8c0dc54-0e69-4fc2-b388-4fb4c57f26f4" providerId="ADAL" clId="{D2CEE77D-5088-49C4-AC01-C3B793B87036}" dt="2022-05-03T15:47:09.975" v="601" actId="478"/>
          <ac:picMkLst>
            <pc:docMk/>
            <pc:sldMk cId="1466933295" sldId="258"/>
            <ac:picMk id="8" creationId="{00000000-0000-0000-0000-000000000000}"/>
          </ac:picMkLst>
        </pc:picChg>
      </pc:sldChg>
    </pc:docChg>
  </pc:docChgLst>
  <pc:docChgLst>
    <pc:chgData name="Mr A Middleton" userId="S::amiddleton@arrowsmith.wigan.sch.uk::3fdf6d69-791c-4b2a-80d7-0df51599ecc4" providerId="AD" clId="Web-{A57CB0C5-69AE-1C72-C75D-0C3D7CC883C2}"/>
    <pc:docChg chg="modSld">
      <pc:chgData name="Mr A Middleton" userId="S::amiddleton@arrowsmith.wigan.sch.uk::3fdf6d69-791c-4b2a-80d7-0df51599ecc4" providerId="AD" clId="Web-{A57CB0C5-69AE-1C72-C75D-0C3D7CC883C2}" dt="2022-05-15T20:53:28.933" v="3"/>
      <pc:docMkLst>
        <pc:docMk/>
      </pc:docMkLst>
      <pc:sldChg chg="addSp delSp">
        <pc:chgData name="Mr A Middleton" userId="S::amiddleton@arrowsmith.wigan.sch.uk::3fdf6d69-791c-4b2a-80d7-0df51599ecc4" providerId="AD" clId="Web-{A57CB0C5-69AE-1C72-C75D-0C3D7CC883C2}" dt="2022-05-15T20:53:28.933" v="3"/>
        <pc:sldMkLst>
          <pc:docMk/>
          <pc:sldMk cId="1505836262" sldId="257"/>
        </pc:sldMkLst>
        <pc:spChg chg="add del">
          <ac:chgData name="Mr A Middleton" userId="S::amiddleton@arrowsmith.wigan.sch.uk::3fdf6d69-791c-4b2a-80d7-0df51599ecc4" providerId="AD" clId="Web-{A57CB0C5-69AE-1C72-C75D-0C3D7CC883C2}" dt="2022-05-15T20:53:25.324" v="2"/>
          <ac:spMkLst>
            <pc:docMk/>
            <pc:sldMk cId="1505836262" sldId="257"/>
            <ac:spMk id="11" creationId="{38FCFDAD-E30F-B3FC-1B0B-DF06B999A3FC}"/>
          </ac:spMkLst>
        </pc:spChg>
        <pc:picChg chg="add del">
          <ac:chgData name="Mr A Middleton" userId="S::amiddleton@arrowsmith.wigan.sch.uk::3fdf6d69-791c-4b2a-80d7-0df51599ecc4" providerId="AD" clId="Web-{A57CB0C5-69AE-1C72-C75D-0C3D7CC883C2}" dt="2022-05-15T20:53:28.933" v="3"/>
          <ac:picMkLst>
            <pc:docMk/>
            <pc:sldMk cId="1505836262" sldId="257"/>
            <ac:picMk id="10" creationId="{2389F8DF-4418-AD60-6316-008FBFC2FE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2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9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70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47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5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8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1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82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8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22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CFB8-67B0-40AB-AF32-9BC287474C5B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4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image" Target="../media/image3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917189"/>
                  </p:ext>
                </p:extLst>
              </p:nvPr>
            </p:nvGraphicFramePr>
            <p:xfrm>
              <a:off x="252414" y="303745"/>
              <a:ext cx="11298236" cy="54250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245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245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2455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82455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92001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dirty="0"/>
                            <a:t>1</a:t>
                          </a:r>
                          <a:endParaRPr lang="en-GB" sz="1400" dirty="0"/>
                        </a:p>
                      </a:txBody>
                      <a:tcPr marL="91441" marR="91441" marT="45710" marB="45710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2. Simplify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e>
                              </m:rad>
                            </m:oMath>
                          </a14:m>
                          <a:endParaRPr lang="en-GB" sz="2400" dirty="0"/>
                        </a:p>
                      </a:txBody>
                      <a:tcPr marL="91441" marR="91441" marT="45710" marB="4571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91441" marR="91441" marT="45710" marB="45710" anchor="ctr">
                        <a:blipFill rotWithShape="0">
                          <a:blip r:embed="rId2"/>
                          <a:stretch>
                            <a:fillRect l="-200000" t="-317" r="-100216" b="-183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8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e>
                                </m:d>
                                <m:d>
                                  <m:dPr>
                                    <m:ctrlPr>
                                      <a:rPr lang="en-GB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e>
                                </m:d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91441" marR="91441" marT="45710" marB="45710" anchor="ctr"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50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1" marR="91441" marT="45710" marB="45710" anchor="ctr">
                        <a:blipFill rotWithShape="0">
                          <a:blip r:embed="rId2"/>
                          <a:stretch>
                            <a:fillRect l="-216" t="-98442" r="-300000" b="-80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/>
                        </a:p>
                      </a:txBody>
                      <a:tcPr marL="91441" marR="91441" marT="45710" marB="45710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marL="91441" marR="91441" marT="45710" marB="4571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dirty="0"/>
                            <a:t>8</a:t>
                          </a:r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</a:txBody>
                      <a:tcPr marL="91441" marR="91441" marT="45710" marB="45710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554296">
                    <a:tc>
                      <a:txBody>
                        <a:bodyPr/>
                        <a:lstStyle/>
                        <a:p>
                          <a:pPr algn="ctr"/>
                          <a:endParaRPr lang="en-GB" sz="2400" baseline="0" dirty="0"/>
                        </a:p>
                      </a:txBody>
                      <a:tcPr marL="91441" marR="91441" marT="45710" marB="4571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1" marR="91441" marT="45710" marB="45710" anchor="ctr">
                        <a:blipFill rotWithShape="0">
                          <a:blip r:embed="rId2"/>
                          <a:stretch>
                            <a:fillRect l="-100432" t="-249804" r="-200648" b="-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baseline="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lang="en-GB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2400" baseline="0" dirty="0"/>
                        </a:p>
                      </a:txBody>
                      <a:tcPr marL="91441" marR="91441" marT="45710" marB="4571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12. </a:t>
                          </a:r>
                        </a:p>
                      </a:txBody>
                      <a:tcPr marL="91441" marR="91441" marT="45710" marB="45710" anchor="ctr"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917189"/>
                  </p:ext>
                </p:extLst>
              </p:nvPr>
            </p:nvGraphicFramePr>
            <p:xfrm>
              <a:off x="252414" y="303745"/>
              <a:ext cx="11298236" cy="54250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245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245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2455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82455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92001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dirty="0"/>
                            <a:t>1</a:t>
                          </a:r>
                          <a:endParaRPr lang="en-GB" sz="1400" dirty="0"/>
                        </a:p>
                      </a:txBody>
                      <a:tcPr marL="91441" marR="91441" marT="45710" marB="45710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1" marR="91441" marT="45710" marB="45710" anchor="ctr">
                        <a:blipFill>
                          <a:blip r:embed="rId3"/>
                          <a:stretch>
                            <a:fillRect l="-100432" t="-317" r="-200648" b="-183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91441" marR="91441" marT="45710" marB="45710" anchor="ctr">
                        <a:blipFill rotWithShape="0">
                          <a:blip r:embed="rId4"/>
                          <a:stretch>
                            <a:fillRect l="-200000" t="-317" r="-100216" b="-183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1" marR="91441" marT="45710" marB="45710" anchor="ctr">
                        <a:blipFill>
                          <a:blip r:embed="rId3"/>
                          <a:stretch>
                            <a:fillRect l="-300648" t="-317" r="-432" b="-1834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50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1" marR="91441" marT="45710" marB="45710" anchor="ctr">
                        <a:blipFill rotWithShape="0">
                          <a:blip r:embed="rId4"/>
                          <a:stretch>
                            <a:fillRect l="-216" t="-98442" r="-300000" b="-80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/>
                        </a:p>
                      </a:txBody>
                      <a:tcPr marL="91441" marR="91441" marT="45710" marB="45710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marL="91441" marR="91441" marT="45710" marB="4571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dirty="0"/>
                            <a:t>8</a:t>
                          </a:r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endParaRPr lang="en-GB" sz="1200" dirty="0"/>
                        </a:p>
                      </a:txBody>
                      <a:tcPr marL="91441" marR="91441" marT="45710" marB="45710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554296">
                    <a:tc>
                      <a:txBody>
                        <a:bodyPr/>
                        <a:lstStyle/>
                        <a:p>
                          <a:pPr algn="ctr"/>
                          <a:endParaRPr lang="en-GB" sz="2400" baseline="0" dirty="0"/>
                        </a:p>
                      </a:txBody>
                      <a:tcPr marL="91441" marR="91441" marT="45710" marB="4571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1" marR="91441" marT="45710" marB="45710" anchor="ctr">
                        <a:blipFill rotWithShape="0">
                          <a:blip r:embed="rId4"/>
                          <a:stretch>
                            <a:fillRect l="-100432" t="-249804" r="-200648" b="-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1" marR="91441" marT="45710" marB="45710" anchor="ctr">
                        <a:blipFill>
                          <a:blip r:embed="rId3"/>
                          <a:stretch>
                            <a:fillRect l="-200000" t="-249804" r="-100216" b="-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12. </a:t>
                          </a:r>
                        </a:p>
                      </a:txBody>
                      <a:tcPr marL="91441" marR="91441" marT="45710" marB="45710" anchor="ctr"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4840288" y="-9525"/>
            <a:ext cx="671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 dirty="0"/>
              <a:t>Knowledge Retrieval Quiz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49363" y="5749925"/>
          <a:ext cx="8875712" cy="118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8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903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This</a:t>
                      </a:r>
                      <a:r>
                        <a:rPr lang="en-GB" sz="2400" b="1" baseline="0" dirty="0"/>
                        <a:t> topic</a:t>
                      </a:r>
                    </a:p>
                    <a:p>
                      <a:pPr algn="ctr"/>
                      <a:r>
                        <a:rPr lang="en-GB" sz="2400" b="1" baseline="0" dirty="0"/>
                        <a:t>1 point</a:t>
                      </a:r>
                      <a:endParaRPr lang="en-GB" sz="2400" b="1" dirty="0"/>
                    </a:p>
                  </a:txBody>
                  <a:tcPr marL="91445" marR="91445" marT="45712" marB="4571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baseline="0" dirty="0"/>
                        <a:t>Last topic</a:t>
                      </a:r>
                    </a:p>
                    <a:p>
                      <a:pPr algn="ctr"/>
                      <a:r>
                        <a:rPr lang="en-GB" sz="2400" b="1" baseline="0" dirty="0"/>
                        <a:t>2 point</a:t>
                      </a:r>
                      <a:endParaRPr lang="en-GB" sz="2400" b="1" dirty="0"/>
                    </a:p>
                    <a:p>
                      <a:pPr algn="ctr"/>
                      <a:endParaRPr lang="en-GB" sz="2400" b="1" dirty="0"/>
                    </a:p>
                  </a:txBody>
                  <a:tcPr marL="91445" marR="91445" marT="45712" marB="4571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Previous topic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/>
                        <a:t>3 points</a:t>
                      </a:r>
                      <a:endParaRPr lang="en-GB" sz="2400" b="1" dirty="0"/>
                    </a:p>
                  </a:txBody>
                  <a:tcPr marL="91445" marR="91445" marT="45712" marB="4571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/>
                        <a:t>Wayyy</a:t>
                      </a:r>
                      <a:r>
                        <a:rPr lang="en-GB" sz="2400" b="1" baseline="0" dirty="0"/>
                        <a:t> back!</a:t>
                      </a:r>
                      <a:endParaRPr lang="en-GB" sz="2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/>
                        <a:t>4 points</a:t>
                      </a:r>
                      <a:endParaRPr lang="en-GB" sz="2400" b="1" dirty="0"/>
                    </a:p>
                  </a:txBody>
                  <a:tcPr marL="91445" marR="91445" marT="45712" marB="45712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62" name="TextBox 6"/>
          <p:cNvSpPr txBox="1">
            <a:spLocks noChangeArrowheads="1"/>
          </p:cNvSpPr>
          <p:nvPr/>
        </p:nvSpPr>
        <p:spPr bwMode="auto">
          <a:xfrm>
            <a:off x="3090435" y="2054138"/>
            <a:ext cx="2743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 dirty="0"/>
              <a:t>6 </a:t>
            </a:r>
            <a:r>
              <a:rPr lang="en-GB" altLang="en-US" sz="1800" dirty="0"/>
              <a:t>Find Volume of Cone</a:t>
            </a:r>
          </a:p>
        </p:txBody>
      </p:sp>
      <p:pic>
        <p:nvPicPr>
          <p:cNvPr id="6164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475" y="4117883"/>
            <a:ext cx="28067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0064465" y="4295775"/>
            <a:ext cx="184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en-GB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3474" y="292979"/>
            <a:ext cx="2876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 Expand and Simplify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05501" y="332409"/>
            <a:ext cx="2847974" cy="19202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73297" y="2223999"/>
            <a:ext cx="2783253" cy="19202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090435" y="4172917"/>
            <a:ext cx="2783253" cy="15308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343650" y="527575"/>
            <a:ext cx="2228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3. Work out in standard form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0498" y="2437329"/>
            <a:ext cx="2228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5.  Work out</a:t>
            </a:r>
          </a:p>
          <a:p>
            <a:pPr marL="342900" indent="-342900">
              <a:buAutoNum type="arabicPlain" startAt="3"/>
            </a:pPr>
            <a:endParaRPr lang="en-GB" sz="2400" dirty="0"/>
          </a:p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(2a</a:t>
            </a:r>
            <a:r>
              <a:rPr lang="en-GB" sz="2400" baseline="30000" dirty="0">
                <a:latin typeface="Comic Sans MS" panose="030F0702030302020204" pitchFamily="66" charset="0"/>
              </a:rPr>
              <a:t>6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GB" sz="24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r>
              <a:rPr lang="en-GB" sz="2400" baseline="30000" dirty="0"/>
              <a:t> </a:t>
            </a:r>
            <a:r>
              <a:rPr lang="en-GB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14713" y="4258329"/>
                <a:ext cx="2228850" cy="1349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10.  Evaluate</a:t>
                </a:r>
              </a:p>
              <a:p>
                <a:pPr marL="342900" indent="-342900">
                  <a:buAutoNum type="arabicPlain" startAt="3"/>
                </a:pPr>
                <a:endParaRPr lang="en-GB" sz="240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GB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400" baseline="30000" dirty="0"/>
                  <a:t> </a:t>
                </a:r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713" y="4258329"/>
                <a:ext cx="2228850" cy="1349857"/>
              </a:xfrm>
              <a:prstGeom prst="rect">
                <a:avLst/>
              </a:prstGeom>
              <a:blipFill>
                <a:blip r:embed="rId6"/>
                <a:stretch>
                  <a:fillRect l="-4098" t="-3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2389F8DF-4418-AD60-6316-008FBFC2FE5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178" t="10051" b="5693"/>
          <a:stretch/>
        </p:blipFill>
        <p:spPr>
          <a:xfrm>
            <a:off x="745671" y="565497"/>
            <a:ext cx="2033677" cy="7354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8FCFDAD-E30F-B3FC-1B0B-DF06B999A3FC}"/>
              </a:ext>
            </a:extLst>
          </p:cNvPr>
          <p:cNvSpPr txBox="1"/>
          <p:nvPr/>
        </p:nvSpPr>
        <p:spPr>
          <a:xfrm>
            <a:off x="607789" y="1614218"/>
            <a:ext cx="217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Surface area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1F8359-48CC-4A31-B59C-75655D4D325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6520" r="947" b="3407"/>
          <a:stretch/>
        </p:blipFill>
        <p:spPr>
          <a:xfrm>
            <a:off x="3601811" y="2608136"/>
            <a:ext cx="1737631" cy="14259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0DD32BC-8C26-498C-14AD-100C098456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10515" y="2277557"/>
            <a:ext cx="1573914" cy="178556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43E2D8A-C0C9-6E8B-EA6F-9703B8C7CFA0}"/>
              </a:ext>
            </a:extLst>
          </p:cNvPr>
          <p:cNvSpPr txBox="1"/>
          <p:nvPr/>
        </p:nvSpPr>
        <p:spPr>
          <a:xfrm>
            <a:off x="8971509" y="2778576"/>
            <a:ext cx="939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Surface Area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D649F49-9FB0-6146-7298-FC3B3906EE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2471" y="2710651"/>
            <a:ext cx="2311207" cy="134113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7B818D1-BA5B-DCA6-0D25-65508051E73E}"/>
              </a:ext>
            </a:extLst>
          </p:cNvPr>
          <p:cNvSpPr txBox="1"/>
          <p:nvPr/>
        </p:nvSpPr>
        <p:spPr>
          <a:xfrm>
            <a:off x="6396944" y="2320150"/>
            <a:ext cx="2122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7) Find the angle 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8C88BA-4240-7E9F-B39F-F6F2F51113A7}"/>
              </a:ext>
            </a:extLst>
          </p:cNvPr>
          <p:cNvSpPr txBox="1"/>
          <p:nvPr/>
        </p:nvSpPr>
        <p:spPr>
          <a:xfrm>
            <a:off x="388122" y="4138695"/>
            <a:ext cx="2472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9) Find</a:t>
            </a:r>
          </a:p>
          <a:p>
            <a:r>
              <a:rPr lang="en-US" dirty="0"/>
              <a:t> the</a:t>
            </a:r>
          </a:p>
          <a:p>
            <a:r>
              <a:rPr lang="en-US" dirty="0"/>
              <a:t> side</a:t>
            </a:r>
            <a:endParaRPr lang="en-GB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0350ECD-F99F-3F13-DCEF-D21D9CA070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86393" y="4231884"/>
            <a:ext cx="1771021" cy="13797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B9758FB-0530-11ED-108F-5E3F64C01103}"/>
              </a:ext>
            </a:extLst>
          </p:cNvPr>
          <p:cNvSpPr txBox="1"/>
          <p:nvPr/>
        </p:nvSpPr>
        <p:spPr>
          <a:xfrm>
            <a:off x="8939467" y="4197974"/>
            <a:ext cx="2544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12) Find the exact value of </a:t>
            </a:r>
          </a:p>
          <a:p>
            <a:pPr lvl="2"/>
            <a:r>
              <a:rPr lang="en-US" dirty="0"/>
              <a:t>Cos 60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30857B-4231-9166-1FD8-F1B0A5361958}"/>
              </a:ext>
            </a:extLst>
          </p:cNvPr>
          <p:cNvSpPr txBox="1"/>
          <p:nvPr/>
        </p:nvSpPr>
        <p:spPr>
          <a:xfrm>
            <a:off x="6096000" y="4446814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11) </a:t>
            </a:r>
            <a:r>
              <a:rPr lang="en-US" dirty="0" err="1"/>
              <a:t>Rationalise</a:t>
            </a:r>
            <a:r>
              <a:rPr lang="en-US" dirty="0"/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2992150-CE02-851B-AE2C-16A9D3DA2D5D}"/>
                  </a:ext>
                </a:extLst>
              </p:cNvPr>
              <p:cNvSpPr txBox="1"/>
              <p:nvPr/>
            </p:nvSpPr>
            <p:spPr>
              <a:xfrm>
                <a:off x="5833635" y="1389541"/>
                <a:ext cx="3048000" cy="4493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/>
                        </a:rPr>
                        <m:t>(8.1</m:t>
                      </m:r>
                      <m:r>
                        <a:rPr lang="en-GB" sz="18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1800" b="0" i="1" smtClean="0">
                              <a:latin typeface="Cambria Math"/>
                              <a:ea typeface="Cambria Math"/>
                            </a:rPr>
                            <m:t>−15</m:t>
                          </m:r>
                        </m:sup>
                      </m:sSup>
                      <m:r>
                        <a:rPr lang="en-GB" sz="1800" b="0" i="1" smtClean="0">
                          <a:latin typeface="Cambria Math"/>
                          <a:ea typeface="Cambria Math"/>
                        </a:rPr>
                        <m:t>)×(3×</m:t>
                      </m:r>
                      <m:sSup>
                        <m:sSup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2992150-CE02-851B-AE2C-16A9D3DA2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635" y="1389541"/>
                <a:ext cx="3048000" cy="4493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83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02666"/>
              </p:ext>
            </p:extLst>
          </p:nvPr>
        </p:nvGraphicFramePr>
        <p:xfrm>
          <a:off x="471488" y="212725"/>
          <a:ext cx="11298237" cy="5815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4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9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3187">
                <a:tc>
                  <a:txBody>
                    <a:bodyPr/>
                    <a:lstStyle/>
                    <a:p>
                      <a:r>
                        <a:rPr lang="en-GB" sz="2400" baseline="0" dirty="0"/>
                        <a:t>1 </a:t>
                      </a:r>
                    </a:p>
                    <a:p>
                      <a:pPr algn="ctr"/>
                      <a:r>
                        <a:rPr lang="en-GB" sz="2400" baseline="0" dirty="0"/>
                        <a:t>2x(21+6+21) = 96cm</a:t>
                      </a:r>
                      <a:r>
                        <a:rPr lang="en-GB" sz="2400" baseline="30000" dirty="0"/>
                        <a:t>2</a:t>
                      </a:r>
                      <a:endParaRPr lang="en-GB" sz="2400" baseline="0" dirty="0"/>
                    </a:p>
                  </a:txBody>
                  <a:tcPr marL="91441" marR="91441"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 </a:t>
                      </a:r>
                    </a:p>
                  </a:txBody>
                  <a:tcPr marL="91441" marR="91441" marT="45713" marB="4571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 </a:t>
                      </a:r>
                    </a:p>
                  </a:txBody>
                  <a:tcPr marL="91441" marR="91441"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 marL="91441" marR="91441" marT="45713" marB="4571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165">
                <a:tc>
                  <a:txBody>
                    <a:bodyPr/>
                    <a:lstStyle/>
                    <a:p>
                      <a:r>
                        <a:rPr lang="en-GB" sz="2400" dirty="0"/>
                        <a:t>5 </a:t>
                      </a:r>
                    </a:p>
                    <a:p>
                      <a:endParaRPr lang="en-GB" sz="2400" dirty="0"/>
                    </a:p>
                  </a:txBody>
                  <a:tcPr marL="91441" marR="91441"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</a:txBody>
                  <a:tcPr marL="91441" marR="91441"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 marL="91441" marR="91441" marT="45713" marB="4571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8</a:t>
                      </a:r>
                    </a:p>
                  </a:txBody>
                  <a:tcPr marL="91441" marR="91441"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661">
                <a:tc>
                  <a:txBody>
                    <a:bodyPr/>
                    <a:lstStyle/>
                    <a:p>
                      <a:r>
                        <a:rPr lang="en-GB" sz="2400" dirty="0"/>
                        <a:t>9</a:t>
                      </a:r>
                    </a:p>
                    <a:p>
                      <a:r>
                        <a:rPr lang="en-GB" sz="2400" baseline="0" dirty="0"/>
                        <a:t>  </a:t>
                      </a:r>
                      <a:endParaRPr lang="en-GB" sz="2400" dirty="0"/>
                    </a:p>
                    <a:p>
                      <a:endParaRPr lang="en-GB" sz="2400" dirty="0"/>
                    </a:p>
                  </a:txBody>
                  <a:tcPr marL="91441" marR="91441" marT="45713" marB="4571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GB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2400" dirty="0"/>
                    </a:p>
                  </a:txBody>
                  <a:tcPr marL="91441" marR="91441"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11 </a:t>
                      </a:r>
                    </a:p>
                  </a:txBody>
                  <a:tcPr marL="91441" marR="91441" marT="45713" marB="4571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91441" marR="91441" marT="45713" marB="45713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01750" y="5967413"/>
          <a:ext cx="9336088" cy="890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4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058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This topic</a:t>
                      </a:r>
                    </a:p>
                    <a:p>
                      <a:pPr algn="ctr"/>
                      <a:r>
                        <a:rPr lang="en-GB" sz="1800" dirty="0"/>
                        <a:t>1 point</a:t>
                      </a:r>
                    </a:p>
                  </a:txBody>
                  <a:tcPr marL="91441" marR="91441" marT="45698" marB="4569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Last topic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2 points</a:t>
                      </a:r>
                    </a:p>
                  </a:txBody>
                  <a:tcPr marL="91441" marR="91441" marT="45698" marB="4569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Previous topic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3 points</a:t>
                      </a:r>
                    </a:p>
                  </a:txBody>
                  <a:tcPr marL="91441" marR="91441" marT="45698" marB="4569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Wayyy</a:t>
                      </a:r>
                      <a:r>
                        <a:rPr lang="en-GB" sz="1800" baseline="0" dirty="0"/>
                        <a:t> back</a:t>
                      </a: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4 points</a:t>
                      </a:r>
                    </a:p>
                  </a:txBody>
                  <a:tcPr marL="91441" marR="91441" marT="45698" marB="4569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02788" y="2697163"/>
            <a:ext cx="1670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7208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325" y="3381375"/>
            <a:ext cx="25860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204325" y="3552825"/>
                <a:ext cx="2068513" cy="175535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latin typeface="+mn-lt"/>
                  </a:rPr>
                  <a:t>12</a:t>
                </a:r>
              </a:p>
              <a:p>
                <a:pPr>
                  <a:defRPr/>
                </a:pPr>
                <a:endParaRPr lang="en-GB" sz="2400" dirty="0">
                  <a:latin typeface="+mn-lt"/>
                </a:endParaRPr>
              </a:p>
              <a:p>
                <a:pPr algn="ctr">
                  <a:defRPr/>
                </a:pPr>
                <a:r>
                  <a:rPr lang="en-US" sz="2400" dirty="0"/>
                  <a:t>Cos 60</a:t>
                </a:r>
                <a:endParaRPr lang="en-GB" sz="2400" dirty="0"/>
              </a:p>
              <a:p>
                <a:pPr algn="ctr">
                  <a:defRPr/>
                </a:pPr>
                <a:r>
                  <a:rPr lang="en-GB" sz="240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325" y="3552825"/>
                <a:ext cx="2068513" cy="1755352"/>
              </a:xfrm>
              <a:prstGeom prst="rect">
                <a:avLst/>
              </a:prstGeom>
              <a:blipFill>
                <a:blip r:embed="rId3"/>
                <a:stretch>
                  <a:fillRect l="-4720" t="-2778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338888" y="1931988"/>
            <a:ext cx="26781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400" dirty="0">
                <a:latin typeface="+mn-lt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59526" y="1675105"/>
                <a:ext cx="2678112" cy="62222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GB" sz="2400" dirty="0">
                    <a:latin typeface="+mn-lt"/>
                  </a:rPr>
                  <a:t> sin </a:t>
                </a:r>
                <a:r>
                  <a:rPr lang="el-GR" sz="2400" dirty="0">
                    <a:latin typeface="+mn-lt"/>
                  </a:rPr>
                  <a:t>ο</a:t>
                </a:r>
                <a:r>
                  <a:rPr lang="en-US" sz="2400" dirty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526" y="1675105"/>
                <a:ext cx="2678112" cy="622222"/>
              </a:xfrm>
              <a:prstGeom prst="rect">
                <a:avLst/>
              </a:prstGeom>
              <a:blipFill>
                <a:blip r:embed="rId4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0839" y="205127"/>
                <a:ext cx="2371725" cy="4616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latin typeface="+mn-lt"/>
                  </a:rPr>
                  <a:t> </a:t>
                </a:r>
                <a:r>
                  <a:rPr lang="en-GB" sz="1600" dirty="0"/>
                  <a:t>30 + 5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839" y="205127"/>
                <a:ext cx="2371725" cy="461665"/>
              </a:xfrm>
              <a:prstGeom prst="rect">
                <a:avLst/>
              </a:prstGeom>
              <a:blipFill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89130" y="3994150"/>
                <a:ext cx="1794427" cy="1048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16+8 √ 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 eaLnBrk="1" hangingPunct="1">
                  <a:defRPr/>
                </a:pPr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130" y="3994150"/>
                <a:ext cx="1794427" cy="10488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26775" y="581073"/>
            <a:ext cx="1557051" cy="616964"/>
          </a:xfrm>
          <a:prstGeom prst="rect">
            <a:avLst/>
          </a:prstGeom>
          <a:blipFill rotWithShape="0">
            <a:blip r:embed="rId7"/>
            <a:stretch>
              <a:fillRect l="-1961" b="-882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88301" y="570691"/>
            <a:ext cx="864151" cy="615425"/>
          </a:xfrm>
          <a:prstGeom prst="rect">
            <a:avLst/>
          </a:prstGeom>
          <a:blipFill rotWithShape="0">
            <a:blip r:embed="rId8"/>
            <a:stretch>
              <a:fillRect l="-2817" b="-8911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3900" y="1826826"/>
            <a:ext cx="1492709" cy="616964"/>
          </a:xfrm>
          <a:prstGeom prst="rect">
            <a:avLst/>
          </a:prstGeom>
          <a:blipFill rotWithShape="0">
            <a:blip r:embed="rId9"/>
            <a:stretch>
              <a:fillRect l="-2041" b="-10891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92855" y="3705333"/>
            <a:ext cx="2676939" cy="619913"/>
          </a:xfrm>
          <a:prstGeom prst="rect">
            <a:avLst/>
          </a:prstGeom>
          <a:blipFill rotWithShape="0">
            <a:blip r:embed="rId10"/>
            <a:stretch>
              <a:fillRect l="-911" b="-882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83365" y="4368169"/>
            <a:ext cx="2676939" cy="619913"/>
          </a:xfrm>
          <a:prstGeom prst="rect">
            <a:avLst/>
          </a:prstGeom>
          <a:blipFill rotWithShape="0">
            <a:blip r:embed="rId11"/>
            <a:stretch>
              <a:fillRect l="-1139" b="-10891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92855" y="5053991"/>
            <a:ext cx="2676939" cy="619913"/>
          </a:xfrm>
          <a:prstGeom prst="rect">
            <a:avLst/>
          </a:prstGeom>
          <a:blipFill rotWithShape="0">
            <a:blip r:embed="rId12"/>
            <a:stretch>
              <a:fillRect l="-911" b="-882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08007" y="1955217"/>
            <a:ext cx="1074943" cy="63478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7225" name="TextBox 7"/>
          <p:cNvSpPr txBox="1">
            <a:spLocks noChangeArrowheads="1"/>
          </p:cNvSpPr>
          <p:nvPr/>
        </p:nvSpPr>
        <p:spPr bwMode="auto">
          <a:xfrm>
            <a:off x="2185988" y="2073275"/>
            <a:ext cx="458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/>
              <a:t>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8492" y="4409648"/>
            <a:ext cx="17944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GB" sz="2400" dirty="0"/>
          </a:p>
          <a:p>
            <a:pPr eaLnBrk="1" hangingPunct="1">
              <a:defRPr/>
            </a:pPr>
            <a:endParaRPr lang="en-GB" sz="24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68491" y="4872118"/>
            <a:ext cx="17944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GB" sz="2400" dirty="0"/>
          </a:p>
          <a:p>
            <a:pPr eaLnBrk="1" hangingPunct="1">
              <a:defRPr/>
            </a:pPr>
            <a:endParaRPr lang="en-GB" sz="24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47853" y="5259220"/>
            <a:ext cx="17944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</a:rPr>
              <a:t>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86317" y="215474"/>
            <a:ext cx="2886544" cy="117120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99697" y="1461121"/>
            <a:ext cx="2783253" cy="19202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324457" y="3436068"/>
            <a:ext cx="3002627" cy="248437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915016" y="1950720"/>
            <a:ext cx="1944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5.     128a</a:t>
            </a:r>
            <a:r>
              <a:rPr lang="en-GB" sz="2800" baseline="30000" dirty="0"/>
              <a:t>42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3443579" y="3538072"/>
            <a:ext cx="2123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10.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649C6F2-43C3-9944-BDD1-B365C0F36361}"/>
                  </a:ext>
                </a:extLst>
              </p:cNvPr>
              <p:cNvSpPr txBox="1"/>
              <p:nvPr/>
            </p:nvSpPr>
            <p:spPr>
              <a:xfrm>
                <a:off x="3887440" y="623444"/>
                <a:ext cx="2252283" cy="303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 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649C6F2-43C3-9944-BDD1-B365C0F363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440" y="623444"/>
                <a:ext cx="2252283" cy="303994"/>
              </a:xfrm>
              <a:prstGeom prst="rect">
                <a:avLst/>
              </a:prstGeom>
              <a:blipFill>
                <a:blip r:embed="rId14"/>
                <a:stretch>
                  <a:fillRect t="-16000" b="-4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5C337A6-ADF7-34A3-E1DE-60CB46FC33DC}"/>
              </a:ext>
            </a:extLst>
          </p:cNvPr>
          <p:cNvSpPr txBox="1"/>
          <p:nvPr/>
        </p:nvSpPr>
        <p:spPr>
          <a:xfrm>
            <a:off x="6366793" y="251294"/>
            <a:ext cx="214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8.1 x 3 = 24.3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41B0BF-EF46-60A6-E727-E297BB534AFD}"/>
              </a:ext>
            </a:extLst>
          </p:cNvPr>
          <p:cNvSpPr txBox="1"/>
          <p:nvPr/>
        </p:nvSpPr>
        <p:spPr>
          <a:xfrm>
            <a:off x="6460498" y="606511"/>
            <a:ext cx="214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</a:t>
            </a:r>
            <a:r>
              <a:rPr lang="en-US" baseline="30000" dirty="0"/>
              <a:t>-15 </a:t>
            </a:r>
            <a:r>
              <a:rPr lang="en-US" dirty="0"/>
              <a:t>x 10</a:t>
            </a:r>
            <a:r>
              <a:rPr lang="en-US" baseline="30000" dirty="0"/>
              <a:t>3 </a:t>
            </a:r>
            <a:r>
              <a:rPr lang="en-US" dirty="0"/>
              <a:t> = 10</a:t>
            </a:r>
            <a:r>
              <a:rPr lang="en-US" baseline="30000" dirty="0"/>
              <a:t>-12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4F55808-211A-1886-683B-923ACE17A63F}"/>
              </a:ext>
            </a:extLst>
          </p:cNvPr>
          <p:cNvSpPr txBox="1"/>
          <p:nvPr/>
        </p:nvSpPr>
        <p:spPr>
          <a:xfrm>
            <a:off x="6269156" y="933842"/>
            <a:ext cx="1528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24.3 X  10</a:t>
            </a:r>
            <a:r>
              <a:rPr lang="en-US" baseline="30000" dirty="0"/>
              <a:t>-12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ED5661-A321-F107-47D0-5C399D2C469A}"/>
              </a:ext>
            </a:extLst>
          </p:cNvPr>
          <p:cNvSpPr txBox="1"/>
          <p:nvPr/>
        </p:nvSpPr>
        <p:spPr>
          <a:xfrm>
            <a:off x="7644289" y="994418"/>
            <a:ext cx="1528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2.43 X  10</a:t>
            </a:r>
            <a:r>
              <a:rPr lang="en-US" baseline="30000" dirty="0"/>
              <a:t>-13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DA80764-8B0F-D626-8E24-D81F478B953F}"/>
                  </a:ext>
                </a:extLst>
              </p:cNvPr>
              <p:cNvSpPr txBox="1"/>
              <p:nvPr/>
            </p:nvSpPr>
            <p:spPr>
              <a:xfrm>
                <a:off x="9587578" y="544608"/>
                <a:ext cx="2371725" cy="4616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latin typeface="+mn-lt"/>
                  </a:rPr>
                  <a:t>  = </a:t>
                </a:r>
                <a:r>
                  <a:rPr lang="en-GB" sz="1600" dirty="0"/>
                  <a:t>30 + 11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DA80764-8B0F-D626-8E24-D81F478B9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7578" y="544608"/>
                <a:ext cx="2371725" cy="461665"/>
              </a:xfrm>
              <a:prstGeom prst="rect">
                <a:avLst/>
              </a:prstGeom>
              <a:blipFill>
                <a:blip r:embed="rId1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733AE49-53F6-0EAF-9FE9-40DA28188961}"/>
                  </a:ext>
                </a:extLst>
              </p:cNvPr>
              <p:cNvSpPr txBox="1"/>
              <p:nvPr/>
            </p:nvSpPr>
            <p:spPr>
              <a:xfrm>
                <a:off x="9582827" y="927438"/>
                <a:ext cx="2371725" cy="4616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latin typeface="+mn-lt"/>
                  </a:rPr>
                  <a:t> = </a:t>
                </a:r>
                <a:r>
                  <a:rPr lang="en-GB" sz="1600" dirty="0"/>
                  <a:t>33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+11</m:t>
                    </m:r>
                    <m:rad>
                      <m:radPr>
                        <m:deg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733AE49-53F6-0EAF-9FE9-40DA28188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827" y="927438"/>
                <a:ext cx="2371725" cy="461665"/>
              </a:xfrm>
              <a:prstGeom prst="rect">
                <a:avLst/>
              </a:prstGeom>
              <a:blipFill>
                <a:blip r:embed="rId16"/>
                <a:stretch>
                  <a:fillRect l="-128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B5B269-CD03-BC3E-0810-FAA802C99D76}"/>
                  </a:ext>
                </a:extLst>
              </p:cNvPr>
              <p:cNvSpPr txBox="1"/>
              <p:nvPr/>
            </p:nvSpPr>
            <p:spPr>
              <a:xfrm>
                <a:off x="3819345" y="1900611"/>
                <a:ext cx="1881368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r>
                  <a:rPr lang="en-GB" baseline="30000" dirty="0"/>
                  <a:t>2  </a:t>
                </a:r>
                <a:r>
                  <a:rPr lang="en-GB" dirty="0"/>
                  <a:t>x 12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B5B269-CD03-BC3E-0810-FAA802C99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345" y="1900611"/>
                <a:ext cx="1881368" cy="484876"/>
              </a:xfrm>
              <a:prstGeom prst="rect">
                <a:avLst/>
              </a:prstGeom>
              <a:blipFill>
                <a:blip r:embed="rId17"/>
                <a:stretch>
                  <a:fillRect l="-2922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5F605412-AF48-1545-B779-63AF4FEB458D}"/>
              </a:ext>
            </a:extLst>
          </p:cNvPr>
          <p:cNvSpPr txBox="1"/>
          <p:nvPr/>
        </p:nvSpPr>
        <p:spPr>
          <a:xfrm>
            <a:off x="3763193" y="2530759"/>
            <a:ext cx="188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314.2 cm</a:t>
            </a:r>
            <a:r>
              <a:rPr lang="en-US" baseline="30000" dirty="0"/>
              <a:t>3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86D45C-77A1-C9BD-38A9-F3E4A2446BD6}"/>
              </a:ext>
            </a:extLst>
          </p:cNvPr>
          <p:cNvSpPr txBox="1"/>
          <p:nvPr/>
        </p:nvSpPr>
        <p:spPr>
          <a:xfrm>
            <a:off x="6339833" y="2421248"/>
            <a:ext cx="26781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dirty="0">
                <a:latin typeface="+mn-lt"/>
              </a:rPr>
              <a:t> </a:t>
            </a:r>
            <a:r>
              <a:rPr lang="el-GR" sz="2400" dirty="0">
                <a:latin typeface="+mn-lt"/>
              </a:rPr>
              <a:t>ο</a:t>
            </a:r>
            <a:r>
              <a:rPr lang="en-US" sz="2400" dirty="0">
                <a:latin typeface="+mn-lt"/>
              </a:rPr>
              <a:t> = 30</a:t>
            </a:r>
            <a:r>
              <a:rPr lang="en-US" sz="2400" baseline="30000" dirty="0">
                <a:latin typeface="+mn-lt"/>
              </a:rPr>
              <a:t>0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5834FA6-A8F0-2A79-7D58-6844C173A639}"/>
                  </a:ext>
                </a:extLst>
              </p:cNvPr>
              <p:cNvSpPr txBox="1"/>
              <p:nvPr/>
            </p:nvSpPr>
            <p:spPr>
              <a:xfrm>
                <a:off x="9578902" y="1733041"/>
                <a:ext cx="18813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= 2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r>
                  <a:rPr lang="en-GB" baseline="30000" dirty="0"/>
                  <a:t>2  </a:t>
                </a:r>
                <a:r>
                  <a:rPr lang="en-GB" dirty="0"/>
                  <a:t>+ </a:t>
                </a:r>
              </a:p>
              <a:p>
                <a:r>
                  <a:rPr lang="en-GB" dirty="0"/>
                  <a:t>6 x 2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dirty="0"/>
                  <a:t> x 2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5834FA6-A8F0-2A79-7D58-6844C173A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8902" y="1733041"/>
                <a:ext cx="1881368" cy="646331"/>
              </a:xfrm>
              <a:prstGeom prst="rect">
                <a:avLst/>
              </a:prstGeom>
              <a:blipFill>
                <a:blip r:embed="rId18"/>
                <a:stretch>
                  <a:fillRect l="-2589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03FFF05-F06C-289E-6DBE-784FA78FDDB2}"/>
                  </a:ext>
                </a:extLst>
              </p:cNvPr>
              <p:cNvSpPr txBox="1"/>
              <p:nvPr/>
            </p:nvSpPr>
            <p:spPr>
              <a:xfrm>
                <a:off x="9578902" y="2359629"/>
                <a:ext cx="1881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= 8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+24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03FFF05-F06C-289E-6DBE-784FA78FD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8902" y="2359629"/>
                <a:ext cx="1881368" cy="369332"/>
              </a:xfrm>
              <a:prstGeom prst="rect">
                <a:avLst/>
              </a:prstGeom>
              <a:blipFill>
                <a:blip r:embed="rId19"/>
                <a:stretch>
                  <a:fillRect l="-258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C8B2701-BCEF-EA87-49F3-137C7CB14573}"/>
                  </a:ext>
                </a:extLst>
              </p:cNvPr>
              <p:cNvSpPr txBox="1"/>
              <p:nvPr/>
            </p:nvSpPr>
            <p:spPr>
              <a:xfrm>
                <a:off x="9608093" y="2619479"/>
                <a:ext cx="1881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= 32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dirty="0"/>
                  <a:t> = 100.5cm</a:t>
                </a:r>
                <a:r>
                  <a:rPr lang="en-GB" baseline="30000" dirty="0"/>
                  <a:t>2</a:t>
                </a:r>
                <a:endParaRPr lang="en-GB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C8B2701-BCEF-EA87-49F3-137C7CB14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093" y="2619479"/>
                <a:ext cx="1881368" cy="369332"/>
              </a:xfrm>
              <a:prstGeom prst="rect">
                <a:avLst/>
              </a:prstGeom>
              <a:blipFill>
                <a:blip r:embed="rId20"/>
                <a:stretch>
                  <a:fillRect l="-2589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C32EC2-E998-EBF9-3522-34944A205CF5}"/>
                  </a:ext>
                </a:extLst>
              </p:cNvPr>
              <p:cNvSpPr txBox="1"/>
              <p:nvPr/>
            </p:nvSpPr>
            <p:spPr>
              <a:xfrm>
                <a:off x="499697" y="3906480"/>
                <a:ext cx="2678112" cy="58689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GB" sz="2400" dirty="0">
                    <a:latin typeface="+mn-lt"/>
                  </a:rPr>
                  <a:t> Tan </a:t>
                </a:r>
                <a:r>
                  <a:rPr lang="en-US" sz="2400" dirty="0"/>
                  <a:t>38</a:t>
                </a:r>
                <a:r>
                  <a:rPr lang="en-US" sz="2400" dirty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C32EC2-E998-EBF9-3522-34944A205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97" y="3906480"/>
                <a:ext cx="2678112" cy="586892"/>
              </a:xfrm>
              <a:prstGeom prst="rect">
                <a:avLst/>
              </a:prstGeom>
              <a:blipFill>
                <a:blip r:embed="rId21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D30C1685-EA69-64B1-FE3E-299689CE9658}"/>
              </a:ext>
            </a:extLst>
          </p:cNvPr>
          <p:cNvSpPr txBox="1"/>
          <p:nvPr/>
        </p:nvSpPr>
        <p:spPr>
          <a:xfrm>
            <a:off x="621275" y="4787644"/>
            <a:ext cx="26781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dirty="0">
                <a:latin typeface="+mn-lt"/>
              </a:rPr>
              <a:t> 4 x tan 38 = 3.1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0E18A90-2F2D-6FF7-C578-10617875FF9F}"/>
                  </a:ext>
                </a:extLst>
              </p:cNvPr>
              <p:cNvSpPr txBox="1"/>
              <p:nvPr/>
            </p:nvSpPr>
            <p:spPr>
              <a:xfrm>
                <a:off x="4140429" y="3826705"/>
                <a:ext cx="1436914" cy="464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27</a:t>
                </a:r>
                <a:r>
                  <a:rPr lang="en-US" baseline="30000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300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0E18A90-2F2D-6FF7-C578-10617875F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429" y="3826705"/>
                <a:ext cx="1436914" cy="464871"/>
              </a:xfrm>
              <a:prstGeom prst="rect">
                <a:avLst/>
              </a:prstGeom>
              <a:blipFill>
                <a:blip r:embed="rId22"/>
                <a:stretch>
                  <a:fillRect l="-3390" t="-15789" b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FDC80C9-C4EE-E93D-4879-20CC1F561669}"/>
                  </a:ext>
                </a:extLst>
              </p:cNvPr>
              <p:cNvSpPr txBox="1"/>
              <p:nvPr/>
            </p:nvSpPr>
            <p:spPr>
              <a:xfrm>
                <a:off x="4067722" y="4558246"/>
                <a:ext cx="1436914" cy="395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= 1/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GB" dirty="0"/>
                  <a:t>)</a:t>
                </a:r>
                <a:r>
                  <a:rPr lang="en-GB" baseline="30000" dirty="0"/>
                  <a:t>4</a:t>
                </a:r>
                <a:endParaRPr lang="en-GB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FDC80C9-C4EE-E93D-4879-20CC1F561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722" y="4558246"/>
                <a:ext cx="1436914" cy="395942"/>
              </a:xfrm>
              <a:prstGeom prst="rect">
                <a:avLst/>
              </a:prstGeom>
              <a:blipFill>
                <a:blip r:embed="rId23"/>
                <a:stretch>
                  <a:fillRect l="-3390" t="-15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5074C6E-4B3E-2180-6D24-C592CBC16ACF}"/>
                  </a:ext>
                </a:extLst>
              </p:cNvPr>
              <p:cNvSpPr txBox="1"/>
              <p:nvPr/>
            </p:nvSpPr>
            <p:spPr>
              <a:xfrm>
                <a:off x="4018165" y="5007020"/>
                <a:ext cx="14369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= 1/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(3</m:t>
                    </m:r>
                  </m:oMath>
                </a14:m>
                <a:r>
                  <a:rPr lang="en-GB" dirty="0"/>
                  <a:t>)</a:t>
                </a:r>
                <a:r>
                  <a:rPr lang="en-GB" baseline="30000" dirty="0"/>
                  <a:t>4</a:t>
                </a:r>
                <a:endParaRPr lang="en-GB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5074C6E-4B3E-2180-6D24-C592CBC16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165" y="5007020"/>
                <a:ext cx="1436914" cy="369332"/>
              </a:xfrm>
              <a:prstGeom prst="rect">
                <a:avLst/>
              </a:prstGeom>
              <a:blipFill>
                <a:blip r:embed="rId24"/>
                <a:stretch>
                  <a:fillRect l="-339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9F2B1B1F-531A-F215-920C-8D3DA0A960A3}"/>
              </a:ext>
            </a:extLst>
          </p:cNvPr>
          <p:cNvSpPr txBox="1"/>
          <p:nvPr/>
        </p:nvSpPr>
        <p:spPr>
          <a:xfrm>
            <a:off x="4030149" y="5428651"/>
            <a:ext cx="143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1/ 81</a:t>
            </a:r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5920544-2AC4-C444-995F-B1714B1CA898}"/>
              </a:ext>
            </a:extLst>
          </p:cNvPr>
          <p:cNvSpPr txBox="1"/>
          <p:nvPr/>
        </p:nvSpPr>
        <p:spPr>
          <a:xfrm>
            <a:off x="7020892" y="4562048"/>
            <a:ext cx="17944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GB" sz="2400" dirty="0"/>
          </a:p>
          <a:p>
            <a:pPr eaLnBrk="1" hangingPunct="1">
              <a:defRPr/>
            </a:pP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AE70B2F-3064-F486-EE85-DBCA7C688E7C}"/>
                  </a:ext>
                </a:extLst>
              </p:cNvPr>
              <p:cNvSpPr txBox="1"/>
              <p:nvPr/>
            </p:nvSpPr>
            <p:spPr>
              <a:xfrm>
                <a:off x="6815072" y="4631094"/>
                <a:ext cx="2173114" cy="858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latin typeface="+mn-lt"/>
                  </a:rPr>
                  <a:t> = - 16 – 8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√ 5</m:t>
                    </m:r>
                  </m:oMath>
                </a14:m>
                <a:endParaRPr lang="en-GB" sz="2400" dirty="0"/>
              </a:p>
              <a:p>
                <a:pPr eaLnBrk="1" hangingPunct="1">
                  <a:defRPr/>
                </a:pPr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AE70B2F-3064-F486-EE85-DBCA7C688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072" y="4631094"/>
                <a:ext cx="2173114" cy="858505"/>
              </a:xfrm>
              <a:prstGeom prst="rect">
                <a:avLst/>
              </a:prstGeom>
              <a:blipFill>
                <a:blip r:embed="rId25"/>
                <a:stretch>
                  <a:fillRect l="-1404" t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93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DB31CEC4D8774C8C64C2435AC74A06" ma:contentTypeVersion="21" ma:contentTypeDescription="Create a new document." ma:contentTypeScope="" ma:versionID="9afa27c0c5bf846b4251cbadff4d8659">
  <xsd:schema xmlns:xsd="http://www.w3.org/2001/XMLSchema" xmlns:xs="http://www.w3.org/2001/XMLSchema" xmlns:p="http://schemas.microsoft.com/office/2006/metadata/properties" xmlns:ns1="http://schemas.microsoft.com/sharepoint/v3" xmlns:ns2="59f809bc-3735-418c-bb6d-70663ffe1dd6" xmlns:ns3="81afe388-d35b-41c5-bef2-098c0c59e5e5" targetNamespace="http://schemas.microsoft.com/office/2006/metadata/properties" ma:root="true" ma:fieldsID="e418c85247962beb88691160221ba1fd" ns1:_="" ns2:_="" ns3:_="">
    <xsd:import namespace="http://schemas.microsoft.com/sharepoint/v3"/>
    <xsd:import namespace="59f809bc-3735-418c-bb6d-70663ffe1dd6"/>
    <xsd:import namespace="81afe388-d35b-41c5-bef2-098c0c59e5e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809bc-3735-418c-bb6d-70663ffe1d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4" nillable="true" ma:displayName="Taxonomy Catch All Column" ma:hidden="true" ma:list="{10a6854a-41b0-44b5-ba77-b6ca9ed5d347}" ma:internalName="TaxCatchAll" ma:showField="CatchAllData" ma:web="59f809bc-3735-418c-bb6d-70663ffe1d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fe388-d35b-41c5-bef2-098c0c59e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a0a805e-4de0-4ad0-bc39-d68b78b3bd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f809bc-3735-418c-bb6d-70663ffe1dd6" xsi:nil="true"/>
    <lcf76f155ced4ddcb4097134ff3c332f xmlns="81afe388-d35b-41c5-bef2-098c0c59e5e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LastSharedByUser xmlns="59f809bc-3735-418c-bb6d-70663ffe1dd6" xsi:nil="true"/>
    <SharedWithUsers xmlns="59f809bc-3735-418c-bb6d-70663ffe1dd6">
      <UserInfo>
        <DisplayName/>
        <AccountId xsi:nil="true"/>
        <AccountType/>
      </UserInfo>
    </SharedWithUsers>
    <MediaLengthInSeconds xmlns="81afe388-d35b-41c5-bef2-098c0c59e5e5" xsi:nil="true"/>
    <LastSharedByTime xmlns="59f809bc-3735-418c-bb6d-70663ffe1dd6" xsi:nil="true"/>
  </documentManagement>
</p:properties>
</file>

<file path=customXml/itemProps1.xml><?xml version="1.0" encoding="utf-8"?>
<ds:datastoreItem xmlns:ds="http://schemas.openxmlformats.org/officeDocument/2006/customXml" ds:itemID="{6F8E5649-632C-44DF-923C-48B73E820A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9B297D-9376-46D8-97D3-7E8E26EA36EC}"/>
</file>

<file path=customXml/itemProps3.xml><?xml version="1.0" encoding="utf-8"?>
<ds:datastoreItem xmlns:ds="http://schemas.openxmlformats.org/officeDocument/2006/customXml" ds:itemID="{B0BC784F-DEA3-4002-AE9E-E878371930CA}">
  <ds:schemaRefs>
    <ds:schemaRef ds:uri="http://schemas.microsoft.com/office/2006/metadata/properties"/>
    <ds:schemaRef ds:uri="http://schemas.microsoft.com/office/infopath/2007/PartnerControls"/>
    <ds:schemaRef ds:uri="357e7986-8087-44b2-9c17-e38a65016852"/>
    <ds:schemaRef ds:uri="http://schemas.microsoft.com/sharepoint/v3"/>
    <ds:schemaRef ds:uri="d79b498e-b883-479a-8353-1101abbb2c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290</Words>
  <Application>Microsoft Office PowerPoint</Application>
  <PresentationFormat>Widescreen</PresentationFormat>
  <Paragraphs>101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 M Travis</dc:creator>
  <cp:lastModifiedBy>Mr M Travis</cp:lastModifiedBy>
  <cp:revision>23</cp:revision>
  <dcterms:created xsi:type="dcterms:W3CDTF">2020-03-16T20:44:52Z</dcterms:created>
  <dcterms:modified xsi:type="dcterms:W3CDTF">2022-05-15T20:53:31Z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0x010100A6DB31CEC4D8774C8C64C2435AC74A06</vt:lpwstr>
  </property>
  <property fmtid="{D5CDD505-2E9C-101B-9397-08002B2CF9AE}" pid="3" name="MediaServiceImageTags">
    <vt:lpwstr/>
  </property>
  <property fmtid="{D5CDD505-2E9C-101B-9397-08002B2CF9AE}" pid="4" name="Order">
    <vt:r8>21798900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