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1BD52-49BB-4057-BB6B-247204233154}" v="10" dt="2022-05-20T13:02:08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C Burgess" userId="e29e7bb4-7074-4ccc-8ddb-19d442f8bb88" providerId="ADAL" clId="{E0DCAD80-3FED-4A14-9727-8AF39A880DD8}"/>
    <pc:docChg chg="undo custSel modSld">
      <pc:chgData name="Mr C Burgess" userId="e29e7bb4-7074-4ccc-8ddb-19d442f8bb88" providerId="ADAL" clId="{E0DCAD80-3FED-4A14-9727-8AF39A880DD8}" dt="2022-05-05T14:02:44.486" v="418" actId="1038"/>
      <pc:docMkLst>
        <pc:docMk/>
      </pc:docMkLst>
      <pc:sldChg chg="addSp delSp modSp mod">
        <pc:chgData name="Mr C Burgess" userId="e29e7bb4-7074-4ccc-8ddb-19d442f8bb88" providerId="ADAL" clId="{E0DCAD80-3FED-4A14-9727-8AF39A880DD8}" dt="2022-05-05T13:49:43.960" v="245" actId="1035"/>
        <pc:sldMkLst>
          <pc:docMk/>
          <pc:sldMk cId="1505836262" sldId="257"/>
        </pc:sldMkLst>
        <pc:spChg chg="del mod">
          <ac:chgData name="Mr C Burgess" userId="e29e7bb4-7074-4ccc-8ddb-19d442f8bb88" providerId="ADAL" clId="{E0DCAD80-3FED-4A14-9727-8AF39A880DD8}" dt="2022-05-05T13:47:13.345" v="172" actId="478"/>
          <ac:spMkLst>
            <pc:docMk/>
            <pc:sldMk cId="1505836262" sldId="257"/>
            <ac:spMk id="5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3:38:39.152" v="114" actId="1076"/>
          <ac:spMkLst>
            <pc:docMk/>
            <pc:sldMk cId="1505836262" sldId="257"/>
            <ac:spMk id="8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3:38:50.670" v="117" actId="1076"/>
          <ac:spMkLst>
            <pc:docMk/>
            <pc:sldMk cId="1505836262" sldId="257"/>
            <ac:spMk id="16" creationId="{00000000-0000-0000-0000-000000000000}"/>
          </ac:spMkLst>
        </pc:spChg>
        <pc:spChg chg="del mod">
          <ac:chgData name="Mr C Burgess" userId="e29e7bb4-7074-4ccc-8ddb-19d442f8bb88" providerId="ADAL" clId="{E0DCAD80-3FED-4A14-9727-8AF39A880DD8}" dt="2022-05-05T13:47:22.217" v="174" actId="478"/>
          <ac:spMkLst>
            <pc:docMk/>
            <pc:sldMk cId="1505836262" sldId="257"/>
            <ac:spMk id="18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3:47:41.427" v="187" actId="20577"/>
          <ac:spMkLst>
            <pc:docMk/>
            <pc:sldMk cId="1505836262" sldId="257"/>
            <ac:spMk id="19" creationId="{00000000-0000-0000-0000-000000000000}"/>
          </ac:spMkLst>
        </pc:spChg>
        <pc:spChg chg="del mod">
          <ac:chgData name="Mr C Burgess" userId="e29e7bb4-7074-4ccc-8ddb-19d442f8bb88" providerId="ADAL" clId="{E0DCAD80-3FED-4A14-9727-8AF39A880DD8}" dt="2022-05-05T13:47:38.897" v="182" actId="478"/>
          <ac:spMkLst>
            <pc:docMk/>
            <pc:sldMk cId="1505836262" sldId="257"/>
            <ac:spMk id="28" creationId="{1F30857B-4231-9166-1FD8-F1B0A5361958}"/>
          </ac:spMkLst>
        </pc:spChg>
        <pc:spChg chg="del mod">
          <ac:chgData name="Mr C Burgess" userId="e29e7bb4-7074-4ccc-8ddb-19d442f8bb88" providerId="ADAL" clId="{E0DCAD80-3FED-4A14-9727-8AF39A880DD8}" dt="2022-05-05T13:47:32.633" v="177" actId="478"/>
          <ac:spMkLst>
            <pc:docMk/>
            <pc:sldMk cId="1505836262" sldId="257"/>
            <ac:spMk id="29" creationId="{57B818D1-BA5B-DCA6-0D25-65508051E73E}"/>
          </ac:spMkLst>
        </pc:spChg>
        <pc:spChg chg="del mod">
          <ac:chgData name="Mr C Burgess" userId="e29e7bb4-7074-4ccc-8ddb-19d442f8bb88" providerId="ADAL" clId="{E0DCAD80-3FED-4A14-9727-8AF39A880DD8}" dt="2022-05-05T13:47:44.177" v="188" actId="478"/>
          <ac:spMkLst>
            <pc:docMk/>
            <pc:sldMk cId="1505836262" sldId="257"/>
            <ac:spMk id="30" creationId="{9F8C88BA-4240-7E9F-B39F-F6F2F51113A7}"/>
          </ac:spMkLst>
        </pc:spChg>
        <pc:spChg chg="del mod">
          <ac:chgData name="Mr C Burgess" userId="e29e7bb4-7074-4ccc-8ddb-19d442f8bb88" providerId="ADAL" clId="{E0DCAD80-3FED-4A14-9727-8AF39A880DD8}" dt="2022-05-05T13:47:38.906" v="184"/>
          <ac:spMkLst>
            <pc:docMk/>
            <pc:sldMk cId="1505836262" sldId="257"/>
            <ac:spMk id="33" creationId="{3B9758FB-0530-11ED-108F-5E3F64C01103}"/>
          </ac:spMkLst>
        </pc:spChg>
        <pc:spChg chg="del mod">
          <ac:chgData name="Mr C Burgess" userId="e29e7bb4-7074-4ccc-8ddb-19d442f8bb88" providerId="ADAL" clId="{E0DCAD80-3FED-4A14-9727-8AF39A880DD8}" dt="2022-05-05T13:38:33.620" v="112" actId="478"/>
          <ac:spMkLst>
            <pc:docMk/>
            <pc:sldMk cId="1505836262" sldId="257"/>
            <ac:spMk id="36" creationId="{22992150-CE02-851B-AE2C-16A9D3DA2D5D}"/>
          </ac:spMkLst>
        </pc:spChg>
        <pc:spChg chg="add mod">
          <ac:chgData name="Mr C Burgess" userId="e29e7bb4-7074-4ccc-8ddb-19d442f8bb88" providerId="ADAL" clId="{E0DCAD80-3FED-4A14-9727-8AF39A880DD8}" dt="2022-05-05T13:48:56.226" v="203" actId="20577"/>
          <ac:spMkLst>
            <pc:docMk/>
            <pc:sldMk cId="1505836262" sldId="257"/>
            <ac:spMk id="57" creationId="{E5DE2E92-5E1B-8DEB-E4A5-F1831689AD24}"/>
          </ac:spMkLst>
        </pc:spChg>
        <pc:spChg chg="add mod">
          <ac:chgData name="Mr C Burgess" userId="e29e7bb4-7074-4ccc-8ddb-19d442f8bb88" providerId="ADAL" clId="{E0DCAD80-3FED-4A14-9727-8AF39A880DD8}" dt="2022-05-05T13:48:53.029" v="201" actId="20577"/>
          <ac:spMkLst>
            <pc:docMk/>
            <pc:sldMk cId="1505836262" sldId="257"/>
            <ac:spMk id="58" creationId="{1DF383CE-6E3B-165F-52E7-A64205AE43EE}"/>
          </ac:spMkLst>
        </pc:spChg>
        <pc:spChg chg="add mod">
          <ac:chgData name="Mr C Burgess" userId="e29e7bb4-7074-4ccc-8ddb-19d442f8bb88" providerId="ADAL" clId="{E0DCAD80-3FED-4A14-9727-8AF39A880DD8}" dt="2022-05-05T13:49:02.819" v="207" actId="20577"/>
          <ac:spMkLst>
            <pc:docMk/>
            <pc:sldMk cId="1505836262" sldId="257"/>
            <ac:spMk id="59" creationId="{3ADF2FDB-A9F7-37F3-FD06-E785E0CFCBB9}"/>
          </ac:spMkLst>
        </pc:spChg>
        <pc:spChg chg="add mod">
          <ac:chgData name="Mr C Burgess" userId="e29e7bb4-7074-4ccc-8ddb-19d442f8bb88" providerId="ADAL" clId="{E0DCAD80-3FED-4A14-9727-8AF39A880DD8}" dt="2022-05-05T13:49:08.427" v="211" actId="20577"/>
          <ac:spMkLst>
            <pc:docMk/>
            <pc:sldMk cId="1505836262" sldId="257"/>
            <ac:spMk id="60" creationId="{7E7D3DEA-1DC2-1AF5-2E27-21F0EF0B92D0}"/>
          </ac:spMkLst>
        </pc:spChg>
        <pc:spChg chg="add mod">
          <ac:chgData name="Mr C Burgess" userId="e29e7bb4-7074-4ccc-8ddb-19d442f8bb88" providerId="ADAL" clId="{E0DCAD80-3FED-4A14-9727-8AF39A880DD8}" dt="2022-05-05T13:49:05.538" v="209" actId="20577"/>
          <ac:spMkLst>
            <pc:docMk/>
            <pc:sldMk cId="1505836262" sldId="257"/>
            <ac:spMk id="61" creationId="{DBBD3793-B228-BAD8-4E73-9861D3F27400}"/>
          </ac:spMkLst>
        </pc:spChg>
        <pc:spChg chg="add mod">
          <ac:chgData name="Mr C Burgess" userId="e29e7bb4-7074-4ccc-8ddb-19d442f8bb88" providerId="ADAL" clId="{E0DCAD80-3FED-4A14-9727-8AF39A880DD8}" dt="2022-05-05T13:48:59.627" v="205" actId="20577"/>
          <ac:spMkLst>
            <pc:docMk/>
            <pc:sldMk cId="1505836262" sldId="257"/>
            <ac:spMk id="62" creationId="{C1B55734-BC4A-1CFF-0E42-F5AF3C35D22E}"/>
          </ac:spMkLst>
        </pc:spChg>
        <pc:spChg chg="add mod">
          <ac:chgData name="Mr C Burgess" userId="e29e7bb4-7074-4ccc-8ddb-19d442f8bb88" providerId="ADAL" clId="{E0DCAD80-3FED-4A14-9727-8AF39A880DD8}" dt="2022-05-05T13:48:23.439" v="197" actId="571"/>
          <ac:spMkLst>
            <pc:docMk/>
            <pc:sldMk cId="1505836262" sldId="257"/>
            <ac:spMk id="64" creationId="{ED3F8496-B8B9-399F-7ACE-17E9D4595BAF}"/>
          </ac:spMkLst>
        </pc:spChg>
        <pc:spChg chg="add mod">
          <ac:chgData name="Mr C Burgess" userId="e29e7bb4-7074-4ccc-8ddb-19d442f8bb88" providerId="ADAL" clId="{E0DCAD80-3FED-4A14-9727-8AF39A880DD8}" dt="2022-05-05T13:49:11.328" v="213" actId="20577"/>
          <ac:spMkLst>
            <pc:docMk/>
            <pc:sldMk cId="1505836262" sldId="257"/>
            <ac:spMk id="65" creationId="{0E6599F2-4418-883D-C126-E00C585D1587}"/>
          </ac:spMkLst>
        </pc:spChg>
        <pc:spChg chg="add mod">
          <ac:chgData name="Mr C Burgess" userId="e29e7bb4-7074-4ccc-8ddb-19d442f8bb88" providerId="ADAL" clId="{E0DCAD80-3FED-4A14-9727-8AF39A880DD8}" dt="2022-05-05T13:49:15.569" v="215" actId="20577"/>
          <ac:spMkLst>
            <pc:docMk/>
            <pc:sldMk cId="1505836262" sldId="257"/>
            <ac:spMk id="66" creationId="{C9C47B45-F42B-156D-BE38-0DAFD3B18027}"/>
          </ac:spMkLst>
        </pc:spChg>
        <pc:spChg chg="add mod">
          <ac:chgData name="Mr C Burgess" userId="e29e7bb4-7074-4ccc-8ddb-19d442f8bb88" providerId="ADAL" clId="{E0DCAD80-3FED-4A14-9727-8AF39A880DD8}" dt="2022-05-05T13:49:29.529" v="230" actId="20577"/>
          <ac:spMkLst>
            <pc:docMk/>
            <pc:sldMk cId="1505836262" sldId="257"/>
            <ac:spMk id="67" creationId="{6395EDA2-A821-3267-2675-56E7469C971E}"/>
          </ac:spMkLst>
        </pc:spChg>
        <pc:spChg chg="add mod">
          <ac:chgData name="Mr C Burgess" userId="e29e7bb4-7074-4ccc-8ddb-19d442f8bb88" providerId="ADAL" clId="{E0DCAD80-3FED-4A14-9727-8AF39A880DD8}" dt="2022-05-05T13:49:18.169" v="218" actId="20577"/>
          <ac:spMkLst>
            <pc:docMk/>
            <pc:sldMk cId="1505836262" sldId="257"/>
            <ac:spMk id="68" creationId="{06A3E928-4868-00A5-1CA3-CA5F507ACF1A}"/>
          </ac:spMkLst>
        </pc:spChg>
        <pc:spChg chg="add mod">
          <ac:chgData name="Mr C Burgess" userId="e29e7bb4-7074-4ccc-8ddb-19d442f8bb88" providerId="ADAL" clId="{E0DCAD80-3FED-4A14-9727-8AF39A880DD8}" dt="2022-05-05T13:49:43.960" v="245" actId="1035"/>
          <ac:spMkLst>
            <pc:docMk/>
            <pc:sldMk cId="1505836262" sldId="257"/>
            <ac:spMk id="69" creationId="{1BEF4E85-429B-796A-DAB1-0DBF22875079}"/>
          </ac:spMkLst>
        </pc:spChg>
        <pc:graphicFrameChg chg="mod modGraphic">
          <ac:chgData name="Mr C Burgess" userId="e29e7bb4-7074-4ccc-8ddb-19d442f8bb88" providerId="ADAL" clId="{E0DCAD80-3FED-4A14-9727-8AF39A880DD8}" dt="2022-05-05T13:48:12.349" v="194" actId="1076"/>
          <ac:graphicFrameMkLst>
            <pc:docMk/>
            <pc:sldMk cId="1505836262" sldId="257"/>
            <ac:graphicFrameMk id="4" creationId="{00000000-0000-0000-0000-000000000000}"/>
          </ac:graphicFrameMkLst>
        </pc:graphicFrameChg>
        <pc:picChg chg="mod">
          <ac:chgData name="Mr C Burgess" userId="e29e7bb4-7074-4ccc-8ddb-19d442f8bb88" providerId="ADAL" clId="{E0DCAD80-3FED-4A14-9727-8AF39A880DD8}" dt="2022-05-05T13:47:08.918" v="171" actId="1076"/>
          <ac:picMkLst>
            <pc:docMk/>
            <pc:sldMk cId="1505836262" sldId="257"/>
            <ac:picMk id="3" creationId="{DD7D78A7-4762-928C-158F-942A4B28FC6E}"/>
          </ac:picMkLst>
        </pc:picChg>
        <pc:picChg chg="mod">
          <ac:chgData name="Mr C Burgess" userId="e29e7bb4-7074-4ccc-8ddb-19d442f8bb88" providerId="ADAL" clId="{E0DCAD80-3FED-4A14-9727-8AF39A880DD8}" dt="2022-05-05T13:47:27.107" v="176" actId="1076"/>
          <ac:picMkLst>
            <pc:docMk/>
            <pc:sldMk cId="1505836262" sldId="257"/>
            <ac:picMk id="12" creationId="{4E9A2C35-D727-258A-D8C5-C2E05A9FA13A}"/>
          </ac:picMkLst>
        </pc:picChg>
        <pc:picChg chg="del">
          <ac:chgData name="Mr C Burgess" userId="e29e7bb4-7074-4ccc-8ddb-19d442f8bb88" providerId="ADAL" clId="{E0DCAD80-3FED-4A14-9727-8AF39A880DD8}" dt="2022-05-05T13:24:15.550" v="2" actId="478"/>
          <ac:picMkLst>
            <pc:docMk/>
            <pc:sldMk cId="1505836262" sldId="257"/>
            <ac:picMk id="25" creationId="{DD649F49-9FB0-6146-7298-FC3B3906EE44}"/>
          </ac:picMkLst>
        </pc:picChg>
        <pc:picChg chg="del">
          <ac:chgData name="Mr C Burgess" userId="e29e7bb4-7074-4ccc-8ddb-19d442f8bb88" providerId="ADAL" clId="{E0DCAD80-3FED-4A14-9727-8AF39A880DD8}" dt="2022-05-05T13:24:10.469" v="0" actId="478"/>
          <ac:picMkLst>
            <pc:docMk/>
            <pc:sldMk cId="1505836262" sldId="257"/>
            <ac:picMk id="27" creationId="{A0350ECD-F99F-3F13-DCEF-D21D9CA07087}"/>
          </ac:picMkLst>
        </pc:picChg>
        <pc:picChg chg="add mod">
          <ac:chgData name="Mr C Burgess" userId="e29e7bb4-7074-4ccc-8ddb-19d442f8bb88" providerId="ADAL" clId="{E0DCAD80-3FED-4A14-9727-8AF39A880DD8}" dt="2022-05-05T13:27:22.178" v="10" actId="1076"/>
          <ac:picMkLst>
            <pc:docMk/>
            <pc:sldMk cId="1505836262" sldId="257"/>
            <ac:picMk id="31" creationId="{D039BC56-F423-A5F8-8C13-813B6DB6EC32}"/>
          </ac:picMkLst>
        </pc:picChg>
        <pc:picChg chg="add mod">
          <ac:chgData name="Mr C Burgess" userId="e29e7bb4-7074-4ccc-8ddb-19d442f8bb88" providerId="ADAL" clId="{E0DCAD80-3FED-4A14-9727-8AF39A880DD8}" dt="2022-05-05T13:29:09.529" v="14" actId="14100"/>
          <ac:picMkLst>
            <pc:docMk/>
            <pc:sldMk cId="1505836262" sldId="257"/>
            <ac:picMk id="34" creationId="{EF1CE9A1-1C49-BE6B-FED9-36F0DA9B1FBE}"/>
          </ac:picMkLst>
        </pc:picChg>
        <pc:picChg chg="add mod">
          <ac:chgData name="Mr C Burgess" userId="e29e7bb4-7074-4ccc-8ddb-19d442f8bb88" providerId="ADAL" clId="{E0DCAD80-3FED-4A14-9727-8AF39A880DD8}" dt="2022-05-05T13:30:44.505" v="21" actId="14100"/>
          <ac:picMkLst>
            <pc:docMk/>
            <pc:sldMk cId="1505836262" sldId="257"/>
            <ac:picMk id="37" creationId="{F30182DA-B921-8F3D-4631-2025229C48D8}"/>
          </ac:picMkLst>
        </pc:picChg>
        <pc:picChg chg="add mod">
          <ac:chgData name="Mr C Burgess" userId="e29e7bb4-7074-4ccc-8ddb-19d442f8bb88" providerId="ADAL" clId="{E0DCAD80-3FED-4A14-9727-8AF39A880DD8}" dt="2022-05-05T13:32:58.951" v="63" actId="1036"/>
          <ac:picMkLst>
            <pc:docMk/>
            <pc:sldMk cId="1505836262" sldId="257"/>
            <ac:picMk id="39" creationId="{2956B35C-349B-D7DC-094D-86EA6910F0DA}"/>
          </ac:picMkLst>
        </pc:picChg>
        <pc:picChg chg="add mod">
          <ac:chgData name="Mr C Burgess" userId="e29e7bb4-7074-4ccc-8ddb-19d442f8bb88" providerId="ADAL" clId="{E0DCAD80-3FED-4A14-9727-8AF39A880DD8}" dt="2022-05-05T13:35:55.306" v="83" actId="1036"/>
          <ac:picMkLst>
            <pc:docMk/>
            <pc:sldMk cId="1505836262" sldId="257"/>
            <ac:picMk id="41" creationId="{C64A6FF4-5A72-E637-29AB-E115B397178E}"/>
          </ac:picMkLst>
        </pc:picChg>
        <pc:picChg chg="add mod">
          <ac:chgData name="Mr C Burgess" userId="e29e7bb4-7074-4ccc-8ddb-19d442f8bb88" providerId="ADAL" clId="{E0DCAD80-3FED-4A14-9727-8AF39A880DD8}" dt="2022-05-05T13:38:23.051" v="109" actId="1076"/>
          <ac:picMkLst>
            <pc:docMk/>
            <pc:sldMk cId="1505836262" sldId="257"/>
            <ac:picMk id="43" creationId="{70E276A6-D4FC-5986-5CC7-A297B8C91B7A}"/>
          </ac:picMkLst>
        </pc:picChg>
        <pc:picChg chg="add mod">
          <ac:chgData name="Mr C Burgess" userId="e29e7bb4-7074-4ccc-8ddb-19d442f8bb88" providerId="ADAL" clId="{E0DCAD80-3FED-4A14-9727-8AF39A880DD8}" dt="2022-05-05T13:39:53.854" v="122" actId="1076"/>
          <ac:picMkLst>
            <pc:docMk/>
            <pc:sldMk cId="1505836262" sldId="257"/>
            <ac:picMk id="45" creationId="{4363C0D4-FAA5-5A87-71F0-25876ED6A37F}"/>
          </ac:picMkLst>
        </pc:picChg>
        <pc:picChg chg="add mod">
          <ac:chgData name="Mr C Burgess" userId="e29e7bb4-7074-4ccc-8ddb-19d442f8bb88" providerId="ADAL" clId="{E0DCAD80-3FED-4A14-9727-8AF39A880DD8}" dt="2022-05-05T13:40:09.514" v="125" actId="1076"/>
          <ac:picMkLst>
            <pc:docMk/>
            <pc:sldMk cId="1505836262" sldId="257"/>
            <ac:picMk id="47" creationId="{85BE4D72-8BE2-F476-6B16-A81DE771F6D2}"/>
          </ac:picMkLst>
        </pc:picChg>
        <pc:picChg chg="add mod">
          <ac:chgData name="Mr C Burgess" userId="e29e7bb4-7074-4ccc-8ddb-19d442f8bb88" providerId="ADAL" clId="{E0DCAD80-3FED-4A14-9727-8AF39A880DD8}" dt="2022-05-05T13:42:05.859" v="129" actId="1035"/>
          <ac:picMkLst>
            <pc:docMk/>
            <pc:sldMk cId="1505836262" sldId="257"/>
            <ac:picMk id="49" creationId="{EC091455-1FEA-E019-6802-7AAD0E2DD5EA}"/>
          </ac:picMkLst>
        </pc:picChg>
        <pc:picChg chg="add mod">
          <ac:chgData name="Mr C Burgess" userId="e29e7bb4-7074-4ccc-8ddb-19d442f8bb88" providerId="ADAL" clId="{E0DCAD80-3FED-4A14-9727-8AF39A880DD8}" dt="2022-05-05T13:44:13.045" v="154" actId="14100"/>
          <ac:picMkLst>
            <pc:docMk/>
            <pc:sldMk cId="1505836262" sldId="257"/>
            <ac:picMk id="51" creationId="{2E48089E-167F-7092-3BDC-56C62001A6EA}"/>
          </ac:picMkLst>
        </pc:picChg>
        <pc:picChg chg="add mod">
          <ac:chgData name="Mr C Burgess" userId="e29e7bb4-7074-4ccc-8ddb-19d442f8bb88" providerId="ADAL" clId="{E0DCAD80-3FED-4A14-9727-8AF39A880DD8}" dt="2022-05-05T13:46:41.116" v="166" actId="1035"/>
          <ac:picMkLst>
            <pc:docMk/>
            <pc:sldMk cId="1505836262" sldId="257"/>
            <ac:picMk id="53" creationId="{E638F0CD-3EAC-4019-49F0-6B372BC15C57}"/>
          </ac:picMkLst>
        </pc:picChg>
        <pc:picChg chg="add mod">
          <ac:chgData name="Mr C Burgess" userId="e29e7bb4-7074-4ccc-8ddb-19d442f8bb88" providerId="ADAL" clId="{E0DCAD80-3FED-4A14-9727-8AF39A880DD8}" dt="2022-05-05T13:48:23.439" v="197" actId="571"/>
          <ac:picMkLst>
            <pc:docMk/>
            <pc:sldMk cId="1505836262" sldId="257"/>
            <ac:picMk id="63" creationId="{532F04E2-C44C-8469-32F3-257FD81DA1CD}"/>
          </ac:picMkLst>
        </pc:picChg>
        <pc:picChg chg="mod">
          <ac:chgData name="Mr C Burgess" userId="e29e7bb4-7074-4ccc-8ddb-19d442f8bb88" providerId="ADAL" clId="{E0DCAD80-3FED-4A14-9727-8AF39A880DD8}" dt="2022-05-05T13:49:36.748" v="237" actId="1037"/>
          <ac:picMkLst>
            <pc:docMk/>
            <pc:sldMk cId="1505836262" sldId="257"/>
            <ac:picMk id="6164" creationId="{00000000-0000-0000-0000-000000000000}"/>
          </ac:picMkLst>
        </pc:picChg>
      </pc:sldChg>
      <pc:sldChg chg="addSp delSp modSp mod">
        <pc:chgData name="Mr C Burgess" userId="e29e7bb4-7074-4ccc-8ddb-19d442f8bb88" providerId="ADAL" clId="{E0DCAD80-3FED-4A14-9727-8AF39A880DD8}" dt="2022-05-05T14:02:44.486" v="418" actId="1038"/>
        <pc:sldMkLst>
          <pc:docMk/>
          <pc:sldMk cId="1466933295" sldId="258"/>
        </pc:sldMkLst>
        <pc:spChg chg="mod">
          <ac:chgData name="Mr C Burgess" userId="e29e7bb4-7074-4ccc-8ddb-19d442f8bb88" providerId="ADAL" clId="{E0DCAD80-3FED-4A14-9727-8AF39A880DD8}" dt="2022-05-05T13:55:13.448" v="266" actId="20577"/>
          <ac:spMkLst>
            <pc:docMk/>
            <pc:sldMk cId="1466933295" sldId="258"/>
            <ac:spMk id="2" creationId="{B649C6F2-43C3-9944-BDD1-B365C0F36361}"/>
          </ac:spMkLst>
        </pc:spChg>
        <pc:spChg chg="mod">
          <ac:chgData name="Mr C Burgess" userId="e29e7bb4-7074-4ccc-8ddb-19d442f8bb88" providerId="ADAL" clId="{E0DCAD80-3FED-4A14-9727-8AF39A880DD8}" dt="2022-05-05T14:02:05.063" v="411" actId="20577"/>
          <ac:spMkLst>
            <pc:docMk/>
            <pc:sldMk cId="1466933295" sldId="258"/>
            <ac:spMk id="9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3:55:51.317" v="283" actId="478"/>
          <ac:spMkLst>
            <pc:docMk/>
            <pc:sldMk cId="1466933295" sldId="258"/>
            <ac:spMk id="10" creationId="{95C337A6-ADF7-34A3-E1DE-60CB46FC33DC}"/>
          </ac:spMkLst>
        </pc:spChg>
        <pc:spChg chg="del mod">
          <ac:chgData name="Mr C Burgess" userId="e29e7bb4-7074-4ccc-8ddb-19d442f8bb88" providerId="ADAL" clId="{E0DCAD80-3FED-4A14-9727-8AF39A880DD8}" dt="2022-05-05T13:58:41.835" v="342" actId="478"/>
          <ac:spMkLst>
            <pc:docMk/>
            <pc:sldMk cId="1466933295" sldId="258"/>
            <ac:spMk id="13" creationId="{5DB5B269-CD03-BC3E-0810-FAA802C99D76}"/>
          </ac:spMkLst>
        </pc:spChg>
        <pc:spChg chg="mod">
          <ac:chgData name="Mr C Burgess" userId="e29e7bb4-7074-4ccc-8ddb-19d442f8bb88" providerId="ADAL" clId="{E0DCAD80-3FED-4A14-9727-8AF39A880DD8}" dt="2022-05-05T13:59:21.325" v="358" actId="20577"/>
          <ac:spMkLst>
            <pc:docMk/>
            <pc:sldMk cId="1466933295" sldId="258"/>
            <ac:spMk id="15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4:00:33.387" v="387" actId="1076"/>
          <ac:spMkLst>
            <pc:docMk/>
            <pc:sldMk cId="1466933295" sldId="258"/>
            <ac:spMk id="16" creationId="{90E18A90-2F2D-6FF7-C578-10617875FF9F}"/>
          </ac:spMkLst>
        </pc:spChg>
        <pc:spChg chg="mod">
          <ac:chgData name="Mr C Burgess" userId="e29e7bb4-7074-4ccc-8ddb-19d442f8bb88" providerId="ADAL" clId="{E0DCAD80-3FED-4A14-9727-8AF39A880DD8}" dt="2022-05-05T13:57:14.380" v="307" actId="20577"/>
          <ac:spMkLst>
            <pc:docMk/>
            <pc:sldMk cId="1466933295" sldId="258"/>
            <ac:spMk id="17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4:01:38.614" v="404" actId="20577"/>
          <ac:spMkLst>
            <pc:docMk/>
            <pc:sldMk cId="1466933295" sldId="258"/>
            <ac:spMk id="18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3:56:23.429" v="290" actId="478"/>
          <ac:spMkLst>
            <pc:docMk/>
            <pc:sldMk cId="1466933295" sldId="258"/>
            <ac:spMk id="19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3:56:26.121" v="291" actId="478"/>
          <ac:spMkLst>
            <pc:docMk/>
            <pc:sldMk cId="1466933295" sldId="258"/>
            <ac:spMk id="20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4:01:32.774" v="398" actId="478"/>
          <ac:spMkLst>
            <pc:docMk/>
            <pc:sldMk cId="1466933295" sldId="258"/>
            <ac:spMk id="29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4:01:41.199" v="405" actId="478"/>
          <ac:spMkLst>
            <pc:docMk/>
            <pc:sldMk cId="1466933295" sldId="258"/>
            <ac:spMk id="30" creationId="{00000000-0000-0000-0000-000000000000}"/>
          </ac:spMkLst>
        </pc:spChg>
        <pc:spChg chg="del mod">
          <ac:chgData name="Mr C Burgess" userId="e29e7bb4-7074-4ccc-8ddb-19d442f8bb88" providerId="ADAL" clId="{E0DCAD80-3FED-4A14-9727-8AF39A880DD8}" dt="2022-05-05T13:56:20.201" v="289" actId="478"/>
          <ac:spMkLst>
            <pc:docMk/>
            <pc:sldMk cId="1466933295" sldId="258"/>
            <ac:spMk id="32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4:01:04.834" v="393" actId="14100"/>
          <ac:spMkLst>
            <pc:docMk/>
            <pc:sldMk cId="1466933295" sldId="258"/>
            <ac:spMk id="34" creationId="{00000000-0000-0000-0000-000000000000}"/>
          </ac:spMkLst>
        </pc:spChg>
        <pc:spChg chg="mod">
          <ac:chgData name="Mr C Burgess" userId="e29e7bb4-7074-4ccc-8ddb-19d442f8bb88" providerId="ADAL" clId="{E0DCAD80-3FED-4A14-9727-8AF39A880DD8}" dt="2022-05-05T13:58:19.719" v="337" actId="1076"/>
          <ac:spMkLst>
            <pc:docMk/>
            <pc:sldMk cId="1466933295" sldId="258"/>
            <ac:spMk id="35" creationId="{00000000-0000-0000-0000-000000000000}"/>
          </ac:spMkLst>
        </pc:spChg>
        <pc:spChg chg="del">
          <ac:chgData name="Mr C Burgess" userId="e29e7bb4-7074-4ccc-8ddb-19d442f8bb88" providerId="ADAL" clId="{E0DCAD80-3FED-4A14-9727-8AF39A880DD8}" dt="2022-05-05T13:55:48.650" v="282" actId="478"/>
          <ac:spMkLst>
            <pc:docMk/>
            <pc:sldMk cId="1466933295" sldId="258"/>
            <ac:spMk id="38" creationId="{E341B0BF-EF46-60A6-E727-E297BB534AFD}"/>
          </ac:spMkLst>
        </pc:spChg>
        <pc:spChg chg="del mod">
          <ac:chgData name="Mr C Burgess" userId="e29e7bb4-7074-4ccc-8ddb-19d442f8bb88" providerId="ADAL" clId="{E0DCAD80-3FED-4A14-9727-8AF39A880DD8}" dt="2022-05-05T13:55:46.342" v="281" actId="478"/>
          <ac:spMkLst>
            <pc:docMk/>
            <pc:sldMk cId="1466933295" sldId="258"/>
            <ac:spMk id="39" creationId="{84F55808-211A-1886-683B-923ACE17A63F}"/>
          </ac:spMkLst>
        </pc:spChg>
        <pc:spChg chg="mod">
          <ac:chgData name="Mr C Burgess" userId="e29e7bb4-7074-4ccc-8ddb-19d442f8bb88" providerId="ADAL" clId="{E0DCAD80-3FED-4A14-9727-8AF39A880DD8}" dt="2022-05-05T13:56:00.060" v="284" actId="1076"/>
          <ac:spMkLst>
            <pc:docMk/>
            <pc:sldMk cId="1466933295" sldId="258"/>
            <ac:spMk id="40" creationId="{60ED5661-A321-F107-47D0-5C399D2C469A}"/>
          </ac:spMkLst>
        </pc:spChg>
        <pc:spChg chg="del">
          <ac:chgData name="Mr C Burgess" userId="e29e7bb4-7074-4ccc-8ddb-19d442f8bb88" providerId="ADAL" clId="{E0DCAD80-3FED-4A14-9727-8AF39A880DD8}" dt="2022-05-05T13:56:38.460" v="293" actId="478"/>
          <ac:spMkLst>
            <pc:docMk/>
            <pc:sldMk cId="1466933295" sldId="258"/>
            <ac:spMk id="41" creationId="{7DA80764-8B0F-D626-8E24-D81F478B953F}"/>
          </ac:spMkLst>
        </pc:spChg>
        <pc:spChg chg="del">
          <ac:chgData name="Mr C Burgess" userId="e29e7bb4-7074-4ccc-8ddb-19d442f8bb88" providerId="ADAL" clId="{E0DCAD80-3FED-4A14-9727-8AF39A880DD8}" dt="2022-05-05T13:56:36.304" v="292" actId="478"/>
          <ac:spMkLst>
            <pc:docMk/>
            <pc:sldMk cId="1466933295" sldId="258"/>
            <ac:spMk id="42" creationId="{8733AE49-53F6-0EAF-9FE9-40DA28188961}"/>
          </ac:spMkLst>
        </pc:spChg>
        <pc:spChg chg="mod">
          <ac:chgData name="Mr C Burgess" userId="e29e7bb4-7074-4ccc-8ddb-19d442f8bb88" providerId="ADAL" clId="{E0DCAD80-3FED-4A14-9727-8AF39A880DD8}" dt="2022-05-05T13:58:51.174" v="349" actId="20577"/>
          <ac:spMkLst>
            <pc:docMk/>
            <pc:sldMk cId="1466933295" sldId="258"/>
            <ac:spMk id="43" creationId="{5F605412-AF48-1545-B779-63AF4FEB458D}"/>
          </ac:spMkLst>
        </pc:spChg>
        <pc:spChg chg="del">
          <ac:chgData name="Mr C Burgess" userId="e29e7bb4-7074-4ccc-8ddb-19d442f8bb88" providerId="ADAL" clId="{E0DCAD80-3FED-4A14-9727-8AF39A880DD8}" dt="2022-05-05T13:59:00.205" v="350" actId="478"/>
          <ac:spMkLst>
            <pc:docMk/>
            <pc:sldMk cId="1466933295" sldId="258"/>
            <ac:spMk id="44" creationId="{5686D45C-77A1-C9BD-38A9-F3E4A2446BD6}"/>
          </ac:spMkLst>
        </pc:spChg>
        <pc:spChg chg="mod">
          <ac:chgData name="Mr C Burgess" userId="e29e7bb4-7074-4ccc-8ddb-19d442f8bb88" providerId="ADAL" clId="{E0DCAD80-3FED-4A14-9727-8AF39A880DD8}" dt="2022-05-05T13:59:46.153" v="368" actId="1076"/>
          <ac:spMkLst>
            <pc:docMk/>
            <pc:sldMk cId="1466933295" sldId="258"/>
            <ac:spMk id="45" creationId="{F5834FA6-A8F0-2A79-7D58-6844C173A639}"/>
          </ac:spMkLst>
        </pc:spChg>
        <pc:spChg chg="del">
          <ac:chgData name="Mr C Burgess" userId="e29e7bb4-7074-4ccc-8ddb-19d442f8bb88" providerId="ADAL" clId="{E0DCAD80-3FED-4A14-9727-8AF39A880DD8}" dt="2022-05-05T13:59:35.136" v="360" actId="478"/>
          <ac:spMkLst>
            <pc:docMk/>
            <pc:sldMk cId="1466933295" sldId="258"/>
            <ac:spMk id="46" creationId="{A03FFF05-F06C-289E-6DBE-784FA78FDDB2}"/>
          </ac:spMkLst>
        </pc:spChg>
        <pc:spChg chg="del">
          <ac:chgData name="Mr C Burgess" userId="e29e7bb4-7074-4ccc-8ddb-19d442f8bb88" providerId="ADAL" clId="{E0DCAD80-3FED-4A14-9727-8AF39A880DD8}" dt="2022-05-05T13:59:33.804" v="359" actId="478"/>
          <ac:spMkLst>
            <pc:docMk/>
            <pc:sldMk cId="1466933295" sldId="258"/>
            <ac:spMk id="47" creationId="{6C8B2701-BCEF-EA87-49F3-137C7CB14573}"/>
          </ac:spMkLst>
        </pc:spChg>
        <pc:spChg chg="mod">
          <ac:chgData name="Mr C Burgess" userId="e29e7bb4-7074-4ccc-8ddb-19d442f8bb88" providerId="ADAL" clId="{E0DCAD80-3FED-4A14-9727-8AF39A880DD8}" dt="2022-05-05T14:00:04.417" v="372" actId="20577"/>
          <ac:spMkLst>
            <pc:docMk/>
            <pc:sldMk cId="1466933295" sldId="258"/>
            <ac:spMk id="48" creationId="{FAC32EC2-E998-EBF9-3522-34944A205CF5}"/>
          </ac:spMkLst>
        </pc:spChg>
        <pc:spChg chg="del">
          <ac:chgData name="Mr C Burgess" userId="e29e7bb4-7074-4ccc-8ddb-19d442f8bb88" providerId="ADAL" clId="{E0DCAD80-3FED-4A14-9727-8AF39A880DD8}" dt="2022-05-05T13:59:57.908" v="369" actId="478"/>
          <ac:spMkLst>
            <pc:docMk/>
            <pc:sldMk cId="1466933295" sldId="258"/>
            <ac:spMk id="49" creationId="{D30C1685-EA69-64B1-FE3E-299689CE9658}"/>
          </ac:spMkLst>
        </pc:spChg>
        <pc:spChg chg="del mod">
          <ac:chgData name="Mr C Burgess" userId="e29e7bb4-7074-4ccc-8ddb-19d442f8bb88" providerId="ADAL" clId="{E0DCAD80-3FED-4A14-9727-8AF39A880DD8}" dt="2022-05-05T14:00:16.730" v="376" actId="478"/>
          <ac:spMkLst>
            <pc:docMk/>
            <pc:sldMk cId="1466933295" sldId="258"/>
            <ac:spMk id="50" creationId="{5FDC80C9-C4EE-E93D-4879-20CC1F561669}"/>
          </ac:spMkLst>
        </pc:spChg>
        <pc:spChg chg="del">
          <ac:chgData name="Mr C Burgess" userId="e29e7bb4-7074-4ccc-8ddb-19d442f8bb88" providerId="ADAL" clId="{E0DCAD80-3FED-4A14-9727-8AF39A880DD8}" dt="2022-05-05T14:00:14.882" v="374" actId="478"/>
          <ac:spMkLst>
            <pc:docMk/>
            <pc:sldMk cId="1466933295" sldId="258"/>
            <ac:spMk id="51" creationId="{A5074C6E-4B3E-2180-6D24-C592CBC16ACF}"/>
          </ac:spMkLst>
        </pc:spChg>
        <pc:spChg chg="del">
          <ac:chgData name="Mr C Burgess" userId="e29e7bb4-7074-4ccc-8ddb-19d442f8bb88" providerId="ADAL" clId="{E0DCAD80-3FED-4A14-9727-8AF39A880DD8}" dt="2022-05-05T14:00:13.645" v="373" actId="478"/>
          <ac:spMkLst>
            <pc:docMk/>
            <pc:sldMk cId="1466933295" sldId="258"/>
            <ac:spMk id="52" creationId="{9F2B1B1F-531A-F215-920C-8D3DA0A960A3}"/>
          </ac:spMkLst>
        </pc:spChg>
        <pc:spChg chg="del">
          <ac:chgData name="Mr C Burgess" userId="e29e7bb4-7074-4ccc-8ddb-19d442f8bb88" providerId="ADAL" clId="{E0DCAD80-3FED-4A14-9727-8AF39A880DD8}" dt="2022-05-05T14:01:22.656" v="394" actId="478"/>
          <ac:spMkLst>
            <pc:docMk/>
            <pc:sldMk cId="1466933295" sldId="258"/>
            <ac:spMk id="53" creationId="{65920544-2AC4-C444-995F-B1714B1CA898}"/>
          </ac:spMkLst>
        </pc:spChg>
        <pc:spChg chg="del mod">
          <ac:chgData name="Mr C Burgess" userId="e29e7bb4-7074-4ccc-8ddb-19d442f8bb88" providerId="ADAL" clId="{E0DCAD80-3FED-4A14-9727-8AF39A880DD8}" dt="2022-05-05T14:01:26.385" v="396" actId="478"/>
          <ac:spMkLst>
            <pc:docMk/>
            <pc:sldMk cId="1466933295" sldId="258"/>
            <ac:spMk id="54" creationId="{5AE70B2F-3064-F486-EE85-DBCA7C688E7C}"/>
          </ac:spMkLst>
        </pc:spChg>
        <pc:spChg chg="add mod">
          <ac:chgData name="Mr C Burgess" userId="e29e7bb4-7074-4ccc-8ddb-19d442f8bb88" providerId="ADAL" clId="{E0DCAD80-3FED-4A14-9727-8AF39A880DD8}" dt="2022-05-05T13:58:22.353" v="340" actId="20577"/>
          <ac:spMkLst>
            <pc:docMk/>
            <pc:sldMk cId="1466933295" sldId="258"/>
            <ac:spMk id="55" creationId="{D1707073-1E25-C934-95DB-2D4D62F01E29}"/>
          </ac:spMkLst>
        </pc:spChg>
        <pc:graphicFrameChg chg="modGraphic">
          <ac:chgData name="Mr C Burgess" userId="e29e7bb4-7074-4ccc-8ddb-19d442f8bb88" providerId="ADAL" clId="{E0DCAD80-3FED-4A14-9727-8AF39A880DD8}" dt="2022-05-05T13:53:23.794" v="251" actId="20577"/>
          <ac:graphicFrameMkLst>
            <pc:docMk/>
            <pc:sldMk cId="1466933295" sldId="258"/>
            <ac:graphicFrameMk id="4" creationId="{00000000-0000-0000-0000-000000000000}"/>
          </ac:graphicFrameMkLst>
        </pc:graphicFrameChg>
        <pc:graphicFrameChg chg="ord">
          <ac:chgData name="Mr C Burgess" userId="e29e7bb4-7074-4ccc-8ddb-19d442f8bb88" providerId="ADAL" clId="{E0DCAD80-3FED-4A14-9727-8AF39A880DD8}" dt="2022-05-05T14:02:35.610" v="415" actId="166"/>
          <ac:graphicFrameMkLst>
            <pc:docMk/>
            <pc:sldMk cId="1466933295" sldId="258"/>
            <ac:graphicFrameMk id="7" creationId="{00000000-0000-0000-0000-000000000000}"/>
          </ac:graphicFrameMkLst>
        </pc:graphicFrameChg>
        <pc:picChg chg="mod">
          <ac:chgData name="Mr C Burgess" userId="e29e7bb4-7074-4ccc-8ddb-19d442f8bb88" providerId="ADAL" clId="{E0DCAD80-3FED-4A14-9727-8AF39A880DD8}" dt="2022-05-05T14:02:44.486" v="418" actId="1038"/>
          <ac:picMkLst>
            <pc:docMk/>
            <pc:sldMk cId="1466933295" sldId="258"/>
            <ac:picMk id="7208" creationId="{00000000-0000-0000-0000-000000000000}"/>
          </ac:picMkLst>
        </pc:picChg>
      </pc:sldChg>
    </pc:docChg>
  </pc:docChgLst>
  <pc:docChgLst>
    <pc:chgData name="Mr C Burgess" userId="e29e7bb4-7074-4ccc-8ddb-19d442f8bb88" providerId="ADAL" clId="{34B1BD52-49BB-4057-BB6B-247204233154}"/>
    <pc:docChg chg="modSld">
      <pc:chgData name="Mr C Burgess" userId="e29e7bb4-7074-4ccc-8ddb-19d442f8bb88" providerId="ADAL" clId="{34B1BD52-49BB-4057-BB6B-247204233154}" dt="2022-05-20T13:02:08.779" v="8"/>
      <pc:docMkLst>
        <pc:docMk/>
      </pc:docMkLst>
      <pc:sldChg chg="addSp modTransition">
        <pc:chgData name="Mr C Burgess" userId="e29e7bb4-7074-4ccc-8ddb-19d442f8bb88" providerId="ADAL" clId="{34B1BD52-49BB-4057-BB6B-247204233154}" dt="2022-05-20T13:02:08.738" v="7"/>
        <pc:sldMkLst>
          <pc:docMk/>
          <pc:sldMk cId="1505836262" sldId="257"/>
        </pc:sldMkLst>
        <pc:inkChg chg="add">
          <ac:chgData name="Mr C Burgess" userId="e29e7bb4-7074-4ccc-8ddb-19d442f8bb88" providerId="ADAL" clId="{34B1BD52-49BB-4057-BB6B-247204233154}" dt="2022-05-20T12:57:11.448" v="4"/>
          <ac:inkMkLst>
            <pc:docMk/>
            <pc:sldMk cId="1505836262" sldId="257"/>
            <ac:inkMk id="2" creationId="{43AC4EB8-6A01-93C8-3FDD-387C9C9F1AF1}"/>
          </ac:inkMkLst>
        </pc:inkChg>
      </pc:sldChg>
      <pc:sldChg chg="modTransition">
        <pc:chgData name="Mr C Burgess" userId="e29e7bb4-7074-4ccc-8ddb-19d442f8bb88" providerId="ADAL" clId="{34B1BD52-49BB-4057-BB6B-247204233154}" dt="2022-05-20T13:02:08.779" v="8"/>
        <pc:sldMkLst>
          <pc:docMk/>
          <pc:sldMk cId="1466933295" sldId="2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0898" units="1/cm"/>
          <inkml:channelProperty channel="Y" name="resolution" value="663.4339" units="1/cm"/>
          <inkml:channelProperty channel="T" name="resolution" value="1" units="1/dev"/>
        </inkml:channelProperties>
      </inkml:inkSource>
      <inkml:timestamp xml:id="ts0" timeString="2022-05-20T12:19:08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28232 9449 0,'0'0'0,"0"0"0,0 0 15,0 0-15,0 0 0,0 0 16,0 0-16,0 0 16,0 0-16,0 0 0,18 0 15,9 2-15,2-3 16,-2 1-16,-3 0 15,-3 0-15,0 2 0,-2-1 16,-2 2-16,-1-2 16,-4 1-16,-12-2 15,12 6-15,-3-1 0,-9-5 16,8 5-16,-8-5 16,0 0-16,0 0 0,0 0 15,0 0-15,0 0 0,0 0 16,0 0-16,0 0 15,0 0-15,0 0 16,0 0-16,0 0 0,8-1 16</inkml:trace>
  <inkml:trace contextRef="#ctx0" brushRef="#br0" timeOffset="471.04">28625 9287 0,'0'0'15,"0"0"-15,0 0 16,0 0-16,12-9 0,6-6 15,4 2-15,3 6 0,-1 3 16,0-1-16,0 8 16,1 0-16,-3 4 15,-7 1-15,-5 7 0,-7 7 16,-3 1-16,-9 5 16,-5 4-16,-8 3 15,-1-1-15,0-3 0,2-3 16,3-3-16,4-3 15,4-5-15,2-3 16,4-3-16,3 0 0,2 1 16,2-3-16,4 0 15,1 1-15,3 0 0,4-2 16,4-2-16,-1-1 16,2-2-16,0 0 15,-1-2-15,-2-1 0,2-4 16,1-2-16,3 0 15,-1-1-15</inkml:trace>
  <inkml:trace contextRef="#ctx0" brushRef="#br0" timeOffset="812.09">29037 9507 0,'0'0'0,"0"0"16,0 0-16,0 0 15,9-14-15,5-3 0,6 5 16,2 4-16,2 6 16,-3 7-16,-1 4 0,-1 5 15,-7 4-15,-6 4 16,-7 2-16,-6 0 15,-4-1-15,-4-2 0,-2-6 16,-2-4-16,-1-2 16,0-1-16,1-2 15,-1-1-15,5-3 0,4-3 16,1-3-16,3-5 16,1 1-16,2-2 0,6 0 15,4-2-15</inkml:trace>
  <inkml:trace contextRef="#ctx0" brushRef="#br0" timeOffset="1125.07">29355 9414 0,'0'0'0,"0"0"0,0 0 15,0 0-15,0 0 0,0 0 16,0 0-16,-15 3 15,-12 6-15,-4 8 16,-2 0-16,5 1 0,5 1 16,6 1-16,7 5 15,7-3-15,11-2 16,10 3-16,4-2 0,1-2 16,6-8-16,2-2 15,2-4-15,1-5 0,-1-4 16,-1-8-16,-3-5 15</inkml:trace>
  <inkml:trace contextRef="#ctx0" brushRef="#br0" timeOffset="1827.16">24558 9550 0,'0'0'16,"0"0"-16,0 0 0,16 6 16,3 2-16,5-3 15,-2-2-15,-1 1 16,1-1-16,0 1 0,2-4 16,1-1-16,2 0 15,-4-3-15,-2-1 16</inkml:trace>
  <inkml:trace contextRef="#ctx0" brushRef="#br0" timeOffset="2184.85">24893 9449 0,'0'0'16,"0"0"-16,0 0 0,0 0 15,19-11-15,5-2 16,-3 0-16,-1 5 16,1 5-16,-4 3 0,-2 5 15,-5 6-15,-5 2 16,-7 7-16,-7 6 16,-5 5-16,-5-2 0,-4 2 15,0-2-15,5-3 16,4-5-16,6-4 0,0-2 15,-1-3-15,6-3 16,3-9-16,8 10 16,2 1-16,1-3 0,3-2 15,5-4-15,1-2 16,-1-1-16,-4-2 0,0 0 16,3-1-16,1 0 15,-4 0-15</inkml:trace>
  <inkml:trace contextRef="#ctx0" brushRef="#br0" timeOffset="2496.78">25170 9592 0,'0'0'0,"0"0"16,0 0-16,0 0 0,19 0 15,4 0-15,0 2 16,-1 4-16,-3 4 16,-1 3-16,-3-1 0,-6 3 15,-5 0-15,-2-4 16,-2-1-16,-2 1 0,-4 0 16,-4-2-16,-4-4 15,1-3-15,-1 0 0,1-3 16,0 0-16,-1-2 15,2 0-15,1 0 0,2 0 16,5-5-16,4 8 16</inkml:trace>
  <inkml:trace contextRef="#ctx0" brushRef="#br0" timeOffset="2776">25464 9542 0,'0'0'0,"0"0"0,0 0 15,0 0-15,0 0 0,-17 8 16,-9 7-16,0 2 16,6-2-16,1 3 15,6 0-15,4-2 0,3 0 16,5-3-16,8 3 15,7-4-15,4 0 0,-1-3 16,2 0-16,3-2 16,-3-3-16,4-2 15,-1-4-15,0-2 0,1-7 16</inkml:trace>
  <inkml:trace contextRef="#ctx0" brushRef="#br0" timeOffset="3586.68">24626 10117 0,'17'-7'0,"11"1"0,7-1 16,1 5-16,3 2 16,0 6-16,-1 3 0,-3 3 15,-5 6-15,-8 1 16,-10 7-16,-9 3 0,-7 1 16,-5-2-16,-4 1 15,-6-5-15,-2-3 0,1-6 16,1 0-16,4-9 15,4-2-15,1-1 16,10-3-16,0 0 0,0 0 16,0 0-16,0 0 15,0 0-15,7 0 16,12 0-16,4 3 0,2 2 16,3 3-16,2 4 15,-2 6-15,-6 2 0,-1 5 16,-3 3-16,-2-3 15,-4-3-15,-6 2 16,-6-3-16,-2 0 0,-6-3 16,-8-3-16,-3-2 15,-4-2-15,0-4 16,-1-5-16,0-2 0,-1-3 16,2-3-16,3-7 15,3 1-15,4-1 0,4 1 16,4-1-16,3 4 15</inkml:trace>
  <inkml:trace contextRef="#ctx0" brushRef="#br0" timeOffset="3941.99">25221 10396 0,'0'0'0,"0"0"0,0 0 16,15-9-16,8-1 0,2 2 15,-3 0-15,-2 4 16,3 6-16,-1 7 0,-3 4 16,-3 5-16,-4 5 15,-2 4-15,-4 0 16,-4-2-16,-4 1 0,-2-3 15,-5-4-15,-8-5 16,-3-1-16,-4-1 16,0-3-16,1-4 0,0-5 15,0-3-15,3-1 16,2 1-16,2-3 16,2 1-16,1-2 0,8-2 15,7-1-15</inkml:trace>
  <inkml:trace contextRef="#ctx0" brushRef="#br0" timeOffset="4228.75">25690 10354 0,'0'0'0,"0"0"0,0 0 15,0 0-15,0 0 16,-20 4-16,-14 9 16,0 4-16,3 5 15,2 0-15,10 1 0,3 0 16,6-4-16,7 3 16,6-2-16,4 3 0,6-3 15,6-3-15,6-2 16,6-3-16,-1-6 0,9-8 15,4-4-15,-1-12 16</inkml:trace>
  <inkml:trace contextRef="#ctx0" brushRef="#br0" timeOffset="4512.06">26093 10480 0,'0'0'0,"0"0"16,18 9-16,7-1 0,4-4 15,2 0-15,3-4 16,-1-1-16,1 0 16,3-5-16,-3 2 0,0-1 15</inkml:trace>
  <inkml:trace contextRef="#ctx0" brushRef="#br0" timeOffset="4898.5">26654 10278 0,'0'0'0,"0"0"16,9-14-16,6-10 16,7 5-16,4 0 0,2 4 15,0 3-15,6 5 16,0 4-16,-1 3 15,-1 1-15,-2 5 0,-5 5 16,-7 4-16,-5 1 16,-4 9-16,-12 1 0,-5 2 15,-8 1-15,-7-1 16,3-3-16,0-2 16,4-2-16,1-4 0,6 3 15,3 0-15,3-1 16,3-5-16,5 1 0,3-6 15,7 3-15,1-2 16,3-4-16,3 0 16,6-1-16,1-5 0,3-3 15,1-5-15,0-1 16</inkml:trace>
  <inkml:trace contextRef="#ctx0" brushRef="#br0" timeOffset="5312.53">27409 10278 0,'0'0'0,"-16"-3"16,-6 2-16,-4 5 0,-4 7 16,-1 11-16,0 10 15,4 1-15,5-2 16,7-1-16,7 4 0,7-1 15,7-3-15,10-2 16,3-1-16,5-3 16,7-5-16,3-1 0,3-7 15,0-3-15,3-5 16,-2-3-16,-2-3 16,-6-5-16,-3-2 0,-1-5 15,-4-6-15,-1-1 16,-4-4-16,-9-1 15,-3-4-15,-5-3 0,-7-1 16,-10 2-16,-6 2 16,-3 2-16,-4 3 15,-1 4-15,0 5 0,3 6 16,3 2-16,2 5 16,1 6-16,7 3 0,5 2 15</inkml:trace>
  <inkml:trace contextRef="#ctx0" brushRef="#br0" timeOffset="5627.67">27996 10311 0,'0'0'0,"0"0"15,0 0-15,22 0 0,11-1 16,3 0-16,0 0 15,3 1-15,1 2 16,-4-1-16,-3-1 0,-4 0 16,-7 0-16</inkml:trace>
  <inkml:trace contextRef="#ctx0" brushRef="#br0" timeOffset="5805.69">28106 10489 0,'0'0'0,"0"0"16,0 0-16,15 7 15,10-2-15,6 0 0,2-3 16,3-3-16,4-3 16,2-2-16,-2 2 15</inkml:trace>
  <inkml:trace contextRef="#ctx0" brushRef="#br0" timeOffset="6306.5">29086 10201 0,'0'0'0,"0"0"15,0 0-15,-3 23 16,0 11-16,0 6 0,3 2 16,1 4-16,3 3 15,1-4-15,1 0 16,0-4-16,4-3 16,-1-6-16,1-7 0,-1-12 15</inkml:trace>
  <inkml:trace contextRef="#ctx0" brushRef="#br0" timeOffset="6774.59">29573 10261 0,'0'0'16,"0"0"-16,0 0 0,-11 18 16,-13 12-16,-2 6 15,1 1-15,6 0 16,5 2-16,7-2 0,6-4 16,7 1-16,7 2 15,5-2-15,5-6 16,5-1-16,6-5 0,5-5 15,2-4-15,0-3 16,2-4-16,-1-8 0,-5-6 16,2-2-16,-4-9 15,0-4-15,-3-5 16,-4-4-16,-3-2 0,-8-4 16,-9 1-16,-8 2 15,-7 0-15,-10-1 16,-7 2-16,-5 4 15,-9 5-15,-1 6 0,-4 8 16,-2 4-16,-3 5 16,0 5-16,2 7 0,2 1 15,6 3-15,2-1 16</inkml:trace>
  <inkml:trace contextRef="#ctx0" brushRef="#br0" timeOffset="13634.36">25934 9735 0,'0'0'0,"0"0"0,0 0 16,0 0-16,-7 16 15</inkml:trace>
  <inkml:trace contextRef="#ctx0" brushRef="#br0" timeOffset="-83353.64">17723 6520 0,'0'0'0,"0"0"0,0 0 0,0 0 16,0 0-16,0 0 16,0 0-16,0 20 0,3 11 15,-2-3-15,1-2 16,0-5-16,-1-2 15,-1-3-15,2-1 0,2-2 16,-2-1-16,-2-12 16,0 0-16,0 0 0,0 0 15,0 10-15,0-10 16,0 0-16,0 0 0,0 0 16,0 0-16,0 0 15,-1-2-15,0-7 0,-1-7 16,-1-4-16,2-3 15,1 0-15,2-4 16,4 1-16,-2-3 0,1 0 16,0 1-16,1 5 15,-1 0-15,1 5 16,1 4-16,-1 0 0,0 4 16,2-1-16,0 6 15,5 2-15,-2 2 0,1 3 16,0 2-16,0 3 15,1 1-15,0 3 0,1 3 16,-1 1-16,1 0 16,-1 3-16,-2 0 15,1 2-15,-2-4 0,0 0 16,-1 0-16,1-1 16,-2-1-16,-2-1 0,-1-2 15,-2 3-15,3-4 16,-3 1-16,0-2 15,-2 1-15,3-1 0,1-1 16,-2 1-16,-3-9 16,3 9-16,-3-9 15,1 8-15,-1-8 0,0 8 16,0-8-16,2 9 0,-2-9 16,0 0-16,0 0 15,0 0-15,0 0 16,0 0-16,0 0 0,0 0 15,0 0-15,0 0 0,0 0 16,0 0-16</inkml:trace>
  <inkml:trace contextRef="#ctx0" brushRef="#br0" timeOffset="-82035.4">17707 6570 0,'0'0'0,"0"0"0,0 0 16,0 0-16,0 0 0,0 0 15,0 0-15,0 0 16,0 0-16,0 0 0,0 0 16,0 0-16,0 0 15,0 0-15,19-2 0,6 1 16,0-2-16,0 0 15,1 1-15,-2 0 0,-3-1 16,2 1-16,-3 0 16,-6 1-16,-2 0 15,-2 1-15,-10 0 0,10 0 16,1 0-16,-11 0 16,0 0-16,0 0 0,0 0 15,0 0-15,0 0 16,0 0-16,0 0 0</inkml:trace>
  <inkml:trace contextRef="#ctx0" brushRef="#br0" timeOffset="-81198.61">18202 6520 0,'0'0'15,"0"0"-15,0 0 0,0 0 16,0 0-16,0 0 0,0 0 15,0 0-15,0 0 16,0 0-16,22-2 16,9 1-16,0 0 0,-4-2 15,-3 0-15,-5 1 16,-1-2-16,-4 0 0,-14 4 16,6-7-16</inkml:trace>
  <inkml:trace contextRef="#ctx0" brushRef="#br0" timeOffset="-80963.75">18227 6553 0,'0'0'0,"0"0"16,0 0-16,0 0 16,0 0-16,0 0 0,0 0 15,17 7-15,8-3 16,-1-1-16,-2-3 0,-2 1 15,1-2 1,0 0-16,-3-2 0,3 0 16,-2 2-16,1 1 0,-2 1 15,-1 0-15,-2-1 16,-1 0-16,-14 0 0</inkml:trace>
  <inkml:trace contextRef="#ctx0" brushRef="#br0" timeOffset="-79866.73">18814 6265 0,'0'0'0,"0"0"0,0 0 15,0 0-15,0 0 16,0 0-16,-6-14 0,-8-4 15,1 4-15,-2 5 16,0 6-16,-5 4 0,-3 3 16,-2 5-16,0 1 15,2-1-15,2 0 16,6-3-16,5 0 0,0 0 16,10-6-16,0 0 15,-6 10-15,6-1 0,5 3 16,6-4-16,0 0 15,3 2-15,3-1 0,1 3 16,-2 0-16,-1 1 16,1 0-16,-1 0 15,-6-2-15,-4 0 0,-5-1 16,-3-2-16,-1 0 16,-6 2-16,0 0 0,-3-2 15,0-2-15,2 0 16,-1-1-16,2-2 15,10-3-15,-8 3 0,8-3 16,0 0-16,-7 0 16,7 0-16,0 0 0,0 0 15,0 0-15,0 0 16,0 0-16,0 0 0,0 0 16,0 0-16,0 0 15,0 0-15,0 0 0,0 0 16,0 0-16,0 0 15,0 0-15,0 0 0,0 0 16,0 0-16,0 0 0,0 0 16,0 0-16,0 0 15,0 0-15,0 0 0,0 0 16,0 0-16,0 0 16,0 0-16,0 0 0,0 0 15,0 0-15,2-2 16,-2 2-16,0 0 0,0 0 15,0 0-15,0 0 16,8 0-16,2 2 0,-10-2 16,10 1-16,-1 5 15,0-2-15,0 1 0,-9-5 16,0 0-16,8 7 16,-3 2-16,-3 0 15,0 1-15,-2-10 0,0 8 16,0 2-16,-2 4 15,-2-3-15,-1 1 0,1-2 16,0 3-16,4-3 16,2 1-16,-1-2 15,-1 1-15,0-1 0,0-9 16,0 8-16,2 1 16,2 0-16,1-1 0,4-2 15,-9-6-15,14 7 16,1-5-16,-1 1 0,-2-3 15,5-1-15,1-3 16,1-3-16,-3 0 16,-1 0-16,-3 1 0</inkml:trace>
  <inkml:trace contextRef="#ctx0" brushRef="#br0" timeOffset="-77709.5">19024 6511 0,'0'0'0,"0"0"15,0 0-15,0 0 0,0 0 16,18 4-16,4-1 16,3-3-16,-6-1 15,1-2-15,0-2 0,-2-1 16,-2-2-16,-1-2 16,-1-3-16,-4 1 0,-2 1 15,-1 0-15,-2 1 16,-3-2-16,-3 2 15,-5 0-15,-4 3 0,1-1 16,-5 3-16,-2 4 16,-1 1-16,1 2 0,-4 4 15,1 6-15,0-1 16,3 4-16,-1 1 16,4 0-16,3 2 0,6 0 15,2 2-15,3-1 16,5-1-16,4-1 0,4-2 15,4-4-15,2-1 16,5-5-16,3-3 16,-5-3-16,1-5 0,-3-3 15,-2-3-15,-4-2 16,0 2-16,0 1 0</inkml:trace>
  <inkml:trace contextRef="#ctx0" brushRef="#br0" timeOffset="-77400.26">19368 6451 0,'0'0'0,"9"18"16,7 8-16,-2 1 0,4 3 15,-3-5-15,0-1 16,-1-3-16,-1-3 15,-1-2-15,-3-5 0,-9-11 16,0 0-16,0 0 16,11 6-16,-11-6 0,0 0 15,6-2-15,2-11 16,-3-5-16,2-5 16,2-2-16,0-4 0,0 4 15,3 0-15,-2 8 16,4 3-16,-2 4 15,-1 2-15,-1 4 0</inkml:trace>
  <inkml:trace contextRef="#ctx0" brushRef="#br0" timeOffset="-76674.38">19678 6570 0,'0'0'15,"0"0"-15,0 0 0,0 0 16,19 0-16,5-2 16,2-1-16,-1-3 0,-5-4 15,-1-3-15,-3-2 16,-3 0-16,-3-1 16,-5 2-16,-2 0 15,-3 2-15,-2 3 0,-4-1 16,-3 4-16,-1 3 15,-5 5-15,-4 6 0,0 5 16,-1 2-16,1 1 16,2 1-16,7 3 15,4 1-15,5 2 0,4-1 16,10-2-16,6-4 16,3 1-16,1-5 0,5-3 15,3-5-15,2-5 16,-2-2-16,-1-2 15,3-2-15,-3-2 0,-1 1 16,-3-4-16,-6 3 16,-9 2-16,-1 0 15,-10 7-15,0 0 0,0 0 16,0 0-16,0 4 16,-4 2-16,0 2 0,1 0 15,3-8-15,0 0 16,0 0-16,0 10 0,0-10 15,0 0-15,0 0 16,0 0-16,0 0 0,0 0 16,0 0-16,5-1 15,5-13-15,-2-4 0,-2-7 16,0 1-16,-2-1 16,2 2-16,-3 5 15,7 3-15,2 2 16,-2 5-16,0 3 0,-1 1 15,2 7-15,-2 1 16,0 5-16,1 7 0,0 2 16,2 3-16,2 0 15,0 0-15,1-1 16,-3 1-16,2-5 0,-1-3 16,-2-3-16,-11-10 15,12 6-15,1-9 0,-3-4 16</inkml:trace>
  <inkml:trace contextRef="#ctx0" brushRef="#br0" timeOffset="-75499.29">20357 6189 0,'0'0'0,"0"0"16,16-4-16,7-3 15,1 4-15,2 0 0,-2 2 16,-1 2-16,-2 5 16,2 1-16,-4 2 15,-6 1-15,-5 4 0,-6 1 16,-5 4-16,-6 2 15,-3-2-15,-2-1 16,1 1-16,0-4 0,3-1 16,2-1-16,2-2 15,6-11-15,0 0 0,-3 11 16,3-1-16,2-3 16,5-1-16,-7-6 15,11 6-15,2-3 0,4 1 16,-1-2-16,-1 1 15,-1-3-15,-1-2 0,-2 1 16,-11 1-16,10-1 16,0-1-16,-2-2 0,-8 4 15,0 0-15,0 0 16,0 0-16,0 0 0,0 0 16,0 0-16,0 0 15,0 0-15,0 0 0,0 0 16,0 0-16,0 0 15,0 0-15,0 0 0,0 0 16,0 0-16,0 0 16,0 0-16,0 0 0,0 0 15,-2 3-15,-4-1 16,6-2-16,-7 5 0,7-5 16,-10 4-16,10-4 15,0 0-15,-8 5 0,8-5 16,0 0-16,0 0 15,-6 5-15,6-5 0,0 0 16,0 0-16,-4 7 16,4-7-16,0 0 0,0 0 15,0 0-15,0 0 16,0 0-16,1 9 0,3 1 16,1-2-16,-5-8 15,6 6-15,3-1 0,1-1 16,-2 2-16,0 2 15,3 3-15,-2 1 16,-1 0-16,0 2 0,-1 0 16,-1 0-16,-4 1 15,-3-3-15,-4 2 16,0-1-16,-4-2 0,-2-3 16,-1-1-16,-5-2 15,-3-1-15,2-2 0,-1-2 16,2-1-16,-1 0 15,4-1-15,-2 1 0,1 0 16,1-4-16,5 5 16,9 0-16</inkml:trace>
  <inkml:trace contextRef="#ctx0" brushRef="#br0" timeOffset="-74379.24">17807 7010 0,'0'0'0,"0"0"0,0 0 15,10 18-15,-1 7 0,-2 4 16,1-1-16,0-3 16,-3 0-16,0-1 15,-2-3-15,0-3 0,0-2 16,2-3-16,-5-2 16,0-11-16,-1 9 0,1-9 15,0 0-15,0 0 16,0 0-16,-1-3 0</inkml:trace>
  <inkml:trace contextRef="#ctx0" brushRef="#br0" timeOffset="-73885.36">17782 7027 0,'0'0'15,"-1"-16"-15,1-7 16,6-2-16,2 3 0,4 2 15,3 3-15,1 3 16,2 1-16,1 3 0,6 6 16,-1 4-16,0 6 15,-6 7-15,-3 1 16,-3 4-16,-6 4 0,-5 2 16,-8 3-16,-3-1 15,-2-3-15,-3 1 16,3-5-16,0-2 0,0-2 15,2-4-15,1-3 16,9-8-16,0 0 0,0 0 16,0 0-16,0 0 15,0 0-15,0 0 0,2-1 16,7-6-16,6-3 16,3 3-16,0 2 0,4 5 15,1 4-15,-2 1 16,3 5-16,-3 4 15,-3 4-15,1-1 0,-7 6 16,-3-1-16,-4 0 16,-5-1-16,-6-2 15,-5-2-15,-6 0 0,-3-5 16,-3 1-16,-2-4 16,-5 1-16,1-6 15,2-2-15,3-3 0,-1-3 16,1-2-16,5-2 15,1-6-15,6-4 0,9 1 16,6-2-16</inkml:trace>
  <inkml:trace contextRef="#ctx0" brushRef="#br0" timeOffset="-73553.79">18328 7104 0,'0'0'0,"0"0"0,0 0 16,0 0-16,0 0 15,18 0-15,5-1 16,2-2-16,0 3 0,-1-1 16,-5 0-16,-3 1 15,-16 0-15,0 0 0</inkml:trace>
  <inkml:trace contextRef="#ctx0" brushRef="#br0" timeOffset="-73396.37">18378 7205 0,'0'0'16,"0"0"-16,0 0 0,0 0 16,0 0-16,15 6 15,7 0-15,2-3 16,-2-3-16,2-3 15,1-3-15,0 0 0,1-1 16</inkml:trace>
  <inkml:trace contextRef="#ctx0" brushRef="#br0" timeOffset="-72462.66">18981 6942 0,'0'0'15,"0"0"-15,0 0 0,0 0 16,0 0-16,0 0 16,0 0-16,-9-10 15,-4-1-15,-5 5 0,-6 5 16,4 4-16,0 4 16,4 2-16,1 3 0,0-1 15,6 1-15,5 5 16,0 0-16,3-1 15,2 0-15,3 3 0,8 2 16,4 1-16,-2-1 16,0 4-16,1-5 0,1 0 15,-7-3-15,-2 0 16,-1-2-16,-3-4 16,-3-11-16,-1 8 0,-5-1 15,-4-3-15,1-2 16,-2-1-16,2-2 0,0 1 15,1-1-15,8 1 16,-9-1-16,9 1 16,-6-4-16,6 4 0,0 0 15,0 0-15,0 0 16,0 0-16,0 0 0,0 0 16,0 0-16,0 0 15,0 0-15,0 0 0,0 0 16,0 0-16,0 0 0,0 0 15,0 0-15,0 0 16,0 0-16,0 0 0,0 0 16,0 0-16,0 0 15,0 0-15,0 0 0,0 0 16,0 0-16,3-2 16,-3 2-16,9-3 15,-1 3-15,-8 0 0,12-2 16,1 2-16,-13 0 15,11 2-15,-2 1 0,1 2 16,-4 0-16,-2 6 16,-2 1-16,-2 3 0,-1-2 15,-4 2-15,0 0 16,0-3-16,1 2 0,-3 0 16,3-1-16,-2-1 15,2-1-15,3 2 16,0-1-16,1 1 0,5 0 15,1 2-15,4 3 16,7-2-16,1-2 16,5-6-16,2-6 0,2-4 15,2-6-15,-3-6 16</inkml:trace>
  <inkml:trace contextRef="#ctx0" brushRef="#br0" timeOffset="-70801.01">19074 7247 0,'0'0'0,"0"0"16,0 0-16,0 0 15,0 0-15,0 0 16,0 0-16,0 0 0,0 0 15,10 16-15,1 6 16,-4-1-16,-3-5 0,-1-2 16,-3-14-16,0 0 15,0 0-15,0 0 0,0 0 16,0 0-16,0 0 16,0 0-16,3-1 15,-1-12-15,0-2 0,-2-5 16,2-3-16,1-3 15,-1 1-15,3 0 0,1 3 16,4 6-16,-1 5 16,0 4-16,-9 7 0,12 1 15,0 8-15,0 8 16,0 6-16,-4 4 16,-2 2-16,0 0 15,2-1-15,-2-2 0,-1-5 16,-3-3-16,-3-7 15,1-11-15,0 0 16,0 0-16,0 0 0,0-1 16,0-6-16,0-3 15,0-5-15,4-6 0,2-2 16,1-2-16,-1-1 16,0 4-16,3-1 15,0 7-15,-3 2 16,-3 5-16,5 4 0,-8 5 15,8 3-15,0 3 16,0 7-16,-2 2 0,-3 3 16,1 1-16,-1 1 15,3-1-15,0-3 0,0 0 16,0-4-16,-1-3 16,-5-9-16,10 2 0,3-5 15,-4-3-15</inkml:trace>
  <inkml:trace contextRef="#ctx0" brushRef="#br0" timeOffset="-70130.62">19535 7154 0,'0'0'0,"0"0"0,0 0 15,0 0-15,-4 21 0,-2 9 16,1-1-16,2-6 15,3-1-15,1-1 16,5-4-16,3-3 16,1-4-16,5-2 0,3-3 15,0-4-15,-2-3 0,-2-3 16,4-3-16,-3-2 16,-2-4-16,-3 1 15,1-4-15,-2 1 0,-3 0 16,-3-1-16,-1 3 15,-3 1-15,0 5 0,1 8 16,0 0-16,0 0 16,0 0-16,0 0 0,0 3 15,2 9-15,-2 6 16,2-1-16,4 0 16,5 2-16,1 0 0,4-5 15,1-2-15,5-3 16,1-2-16,-4-3 15,-1-5-15,-1-6 0,1-4 16,-1-5-16,-2-2 16,-5-4-16,-6-2 15,2-2-15,-3-1 0,-2-1 16,-2-2-16,-2 1 16,2 3-16,-5 3 15,1 3-15,1 7 0,2 2 16,2 11-16,0 0 0,0 0 15,0 0-15,0 0 16,0 5-16,2 9 0,1 10 16,2 2-16,3 2 15,4-1-15,-1-1 16,-1 0-16,-1-2 0,2-2 16,2-2-16,4-5 15,-2-6-15,-2-3 16,0-3-16,1-5 0,-2-3 15,2-6-15,-3-2 16,2-3-16,-4-3 0</inkml:trace>
  <inkml:trace contextRef="#ctx0" brushRef="#br0" timeOffset="-69934.56">20190 6960 0,'0'0'0,"4"18"0,1 8 16,0 6-16,1 2 16,4-1-16,-1-1 0,0-3 15,4 0-15,-4-5 16,3-2-16,-1-6 0,-2-6 16,-9-10-16,0 0 15,6-2-15</inkml:trace>
  <inkml:trace contextRef="#ctx0" brushRef="#br0" timeOffset="-69609.06">20164 7112 0,'0'0'0,"0"0"0,0 0 16,0 0-16,0 0 15,21 5-15,9-3 0,-1 1 16,-2-5-16,-3-1 15,0 0-15,1 2 0,-7 3 16,-1 0-16,-2 5 16,2 0-16,-3 5 15,-3 2-15,-3 4 0,-2-1 16,-2 0-16,2 1 16,0 0-16,-1 1 15,-2-4-15,0-1 0,2-3 16,-1 0-16,-4-11 15,0 0-15,0 0 16,0 0-16,0 0 0,0 0 16,-1-1-16,-1-9 15,-2-4-15</inkml:trace>
  <inkml:trace contextRef="#ctx0" brushRef="#br0" timeOffset="-69106.73">20382 7145 0,'0'0'16,"0"0"-16,0 0 0,0 0 16,0 0-16,0 0 15,14 11-15,5 6 16,2 8-16,-4 2 0,4 5 16,-3-1-16,0 0 15,-1 3-15,-3-2 16,-1-4-16,0-2 0,-3-4 15,-1-6-15,-2-5 16,-7-11-16,0 0 16,0 0-16,0 0 0,0 0 15,0 0-15,-1-2 16,-6-12-16,-2-5 0,-1-6 16,-1-4-16,2-6 15,1-3-15,1-7 16,6-2-16,4 3 15,3 3-15,6 6 0,1 9 16,1 4-16,4 9 16,3 6-16,0 4 0,-2 7 15,1 5-15,-1 3 16,-8 4-16,-4 0 16,-5 1-16,-6-2 0,-4-2 15,-2 0-15,-5-4 16,-1-1-16,0-4 0,0 0 15,2-1-15,0-3 16,4-1-16,1-1 16,3-6-16,2 1 0,4 7 15,-1-10-15</inkml:trace>
  <inkml:trace contextRef="#ctx0" brushRef="#br0" timeOffset="-68374.58">20734 6960 0,'0'0'0,"0"0"16,0 18-16,-1 10 15,1 2-15,3 1 16,4 2-16,-1-2 0,-1-2 15,2-1-15,3-2 16,5-2-16,4-2 16,-2-3-16,-2-4 0,3-3 15,1-5-15,1-5 16,3-1-16,-2-3 16,1-6-16,-4-2 0,3-4 15,-3-5-15,1-5 16,-3 0-16,-2-1 0,-7 1 15,-3 3-15,-2 4 16,-2 2-16,-5 5 16,-2 3-16,-3 6 0,0 5 15,-3 6-15,-4 6 16,3 3-16,3 2 16,1-1-16,3 2 0,6 1 15,7 1-15,5-4 16,1-3-16,7-1 15,7-5-15,5-5 0,2-8 16,1-6-16,-2-3 16,-1-5-16,-6-2 0,0-4 15,-2-2-15,-4 1 16,-5 2-16,-4 3 16,-3 1-16,-3 4 0,-2 0 15,-6 4-15,-2 0 16,-2 1-16,8 8 15,0 0-15,0 0 0,0 0 16,0 0-16,2 7 16,4 8-16,3 7 0,2 3 15,2 4-15,-3-2 16,-2-1-16,-5-2 16,-4-5-16,-5-2 0,0-5 15,-6-2-15,-1-3 16,1-1-16,0-3 0,3-1 15,9-2-15,-7-2 16,4-4-16,5-2 0,4-2 16</inkml:trace>
  <inkml:trace contextRef="#ctx0" brushRef="#br0" timeOffset="-67937.81">21800 7154 0,'0'0'0,"0"0"15,0 0-15,0 0 16,0 0-16,0 0 0,0 0 15,-17 8-15,-3 7 16,1 3-16,9 0 16,9 0-16,4-1 0,1 0 15,8-4-15,4-3 16,4-5-16,0-2 16,-5-2-16,-3-2 0,-1-2 15,-4-4-15,-1-3 16,-2-4-16,-5-1 15,-3-2-15,-4 0 0,-4 1 16,0 2-16,-4 2 16,-2 6-16,2 2 0,6 0 15,1 3-15,9 1 16,0 0-16,6-3 0,8 0 16,4-3-16</inkml:trace>
  <inkml:trace contextRef="#ctx0" brushRef="#br0" timeOffset="-67692.28">22110 6942 0,'0'0'0,"0"0"0,0 0 16,0 0-16,-16 0 15,-7 5-15,0 5 0,1 8 16,4 6-16,1 5 15,5 6-15,4 2 16,7 2-16,7 1 0,3-1 16,2-1-16,2-5 15,2-5-15,-3-5 16,-3-8-16,-9-15 0,0 0 16,0-1-16</inkml:trace>
  <inkml:trace contextRef="#ctx0" brushRef="#br0" timeOffset="-67543.17">21933 7137 0,'0'0'15,"0"0"-15,0 0 0,0 0 16,22-4-16,11-3 16,5-1-16,5 1 15,0 0-15,0-1 0,0 2 16,-4-5-16</inkml:trace>
  <inkml:trace contextRef="#ctx0" brushRef="#br0" timeOffset="-67029.64">22445 6890 0,'0'0'16,"0"0"-16,0 0 0,0 0 15,0 0-15,0 0 16,23 0-16,9 6 16,2 1-16,-3 3 0,-5 1 15,-6 3-15,-5 4 16,-6 4-16,-9 0 0,-6 3 15,-9-4-15,-3-3 16,-2 0-16,1-2 16,2-4-16,2-2 0,6-2 15,9-8-15,0 0 16,0 0-16,0 0 0,0 0 16,2 8-16,14-1 15,6 2-15,2 0 16,7 5-16,-1 2 0,0 3 15,-2 3-15,-7 1 16,-9-1-16,-8 0 0,-6-2 16,-7 0-16,-6-4 15,-5-3-15,-3-1 16,-3-4-16,0-4 0,0-2 16,4-4-16,0-3 15,0-1-15,4-7 0,4-2 16,8-4-16,2 1 15</inkml:trace>
  <inkml:trace contextRef="#ctx0" brushRef="#br0" timeOffset="-66292.71">22622 6875 0,'0'0'0,"0"0"16,0 0-16,13-11 15,8-1-15,4-3 16,3 5-16,1 1 0,0 5 16,-3 1-16,-5 4 15,-5 4-15,-1 6 0,-6 0 16,-4 6-16,-5 5 15,-3 0-15,-4 3 16,-3 2-16,-2-1 0,1-2 16,2-1-16,4-2 15,-1 1-15,5-4 16,5 1-16,6-6 0,2 0 16,4-1-16,-2-2 15,6-1-15,0-2 16,-1-1-16,-3 0 0,2-4 15,1 1-15,-2-3 16,-3-1-16,-3 0 0,-1-1 16,2-2-16,-3 2 15,-9 2-15,0 0 0,0 0 16,0 0-16,0 0 16,0 0-16,0 0 0,0 0 15,-3-1-15,-5 1 16,-5 1-16,3 2 15,10-3-15,-13 5 0,1 2 16,3 0-16,-1-3 16,0-2-16,0 1 0,2 3 15,0-1-15,-1 1 16,-1 0-16,0-2 0,10-4 16,-7 5-16,7-5 15,-1 9-15,4 0 0,2-1 16,5 4-16,2-1 15,6 1-15,-1 2 16,4 2-16,-1 2 0,-6 1 16,-3 1-16,-3-2 15,-7 2-15,-2-3 16,-7-1-16,-4-3 0,-1-1 16,-2 1-16,2-4 15,-1-3-15,-1-6 0,-1-4 16,-3-6-16</inkml:trace>
  <inkml:trace contextRef="#ctx0" brushRef="#br0" timeOffset="-63432.24">16877 10879 0,'0'0'0,"0"0"0,0 0 16,0 0-16,0 0 0,0 0 15,0 0-15,18 8 16,6 5-16,5-2 15,-5 0-15,-2-4 16,3-2-16,0-1 0,-1-2 16,-1-2-16,-2-2 0,-4-1 15,-2-2-15,-2-1 16,-2-5-16,-2-1 16,-4-1-16,-2 0 0,-1 0 15,-3 0-15,-4-1 16,-1 0-16,-4 3 15,-2 0-15,-8 5 0,1 2 16,-6 7-16,-5 7 16,-2 4-16,-7 7 15,0 5-15,-2-1 0,7 2 16,6 1-16,6 1 16,7-5-16,5 1 15,4 0-15,5-1 0,10-2 16,2-1-16,3-2 15,3-1-15,3-3 16,4-1-16,4-4 16,3-3-16,-1 0 0,-2-6 15,-4-1-15,-3-2 16,-4-2-16,-1 3 0,-3 0 16,-3-2-16,-10 3 15,8-4-15,-4-3 0,-3 0 16,-5-4-16,-3 1 15,-2 0-15,-5 1 16,-8 3-16,-5 1 0,-5 2 16,-7 3-16,-5 5 15,1 4-15,-6 6 16,6 2-16,2 1 0,8 0 16,5-2-16,7 2 15,7-1-15,4 4 16,9 0-16,4 3 0,10 4 15,6-1-15,8 1 16,6-3-16,5-5 16,2-4-16,-1-4 0,1-6 15,2-6-15,-3-7 16,1-5-16,-3-4 16,-2 1-16,-4-1 0,-2 1 15,-5 6-15</inkml:trace>
  <inkml:trace contextRef="#ctx0" brushRef="#br0" timeOffset="-62148.91">17422 11098 0,'0'0'0,"0"0"0,0 0 15,0 0-15,0 0 0,0 0 16,0 0-16,0 0 16,0 0-16,0 0 0,18 5 15,8 1-15,-1 0 16,-3-2-16,-3 0 16,-1-3-16,-4-1 0,-1 0 15,-13 0-15,11-1 16,4-3-16,-4 0 0,-11 4 15</inkml:trace>
  <inkml:trace contextRef="#ctx0" brushRef="#br0" timeOffset="-61933.54">17422 11225 0,'0'0'0,"0"0"16,0 0-16,0 0 0,0 0 16,0 0-16,0 0 15,0 0-15,18 7 0,8 2 16,-1-1-16,1-6 16,-5 1-16,0-3 15,0 0-15,-2 0 0</inkml:trace>
  <inkml:trace contextRef="#ctx0" brushRef="#br0" timeOffset="-60916.95">18143 10828 0,'0'0'16,"0"0"-16,0 0 0,0 0 15,0 0-15,-4-14 16,-3-5-16,-4 3 16,-6 7-16,-6 7 0,-2 4 15,-4 4-15,0 4 16,0 2-16,0 1 15,6 1-15,3 1 0,5 1 16,5-1-16,4-1 16,5 1-16,5 0 15,7 0-15,5 1 0,6-1 16,1 3-16,2 0 16,-1-2-16,-2 1 0,-4-1 15,-4-2-15,-6-1 16,-5 0-16,-6-1 15,-4-3-15,-11 0 0,-1-2 16,0-1-16,2 0 16,-1-4-16,2 0 15,5-1-15,11-1 0,0 0 16,0 0-16,0 0 0,0 0 16,0 0-16,0 0 15,0 0-15,0 0 16,0 0-16,0 0 0,0 0 15,0 0-15,0 0 0,0 0 16,0 0-16,0 0 16,0 0-16,0 0 0,0 0 15,0 0-15,0 0 16,0 0-16,0 0 0,0 0 16,0 0-16,0 0 15,2 0-15,-2 0 16,0 0-16,0 0 0,8 0 15,-8 0-15,0 0 16,10 2-16,-10-2 0,0 0 16,8 6-16,-8-6 15,8 6-15,-8-6 0,6 10 16,0 1-16,-2-1 16,-3 2-16,-1-2 0,-4 1 15,0 3-15,-6 1 16,-2-1-16,2 1 15,1-3-15,4 2 0,2-2 16,6 3-16,4-1 16,-2 2-16,2-1 15,2 3-15,6-2 0,3-1 16,3 0-16,-1-3 16,2-7-16,3-2 15,7-4-15,5-8 0,7-6 16,1-1-16</inkml:trace>
  <inkml:trace contextRef="#ctx0" brushRef="#br0" timeOffset="-58190.83">18302 10937 0,'0'0'0,"0"0"16,0 0-16,0 0 16,0 0-16,0 0 15,0 0-15,0 19 0,0 7 16,-1 3-16,-2-3 16,3 0-16,0 1 15,-1-4-15,3 1 0,0-3 16,3-3-16,1 0 15,-4-1-15,0-3 0,0-2 16,-1 1-16,-1-2 16,0-2-16,0-9 0,-1 10 15,1-10-15,0 0 16,0 0-16,0 0 16,0 0-16,0 0 0,0 0 15</inkml:trace>
  <inkml:trace contextRef="#ctx0" brushRef="#br0" timeOffset="-57795">18588 11209 0,'0'0'0,"0"0"0,0 0 16,0 0-16,0 0 15,0 0-15,0 0 0,0 0 16,17 2-16,9 3 16,4-3-16,0 1 0,-5-1 15,0-2-15,-3 2 16,-2-4-16,-5 1 16,1 0-16,-1 0 0,-3 1 15,-12 0-15,12 3 16,-12-3-16</inkml:trace>
  <inkml:trace contextRef="#ctx0" brushRef="#br0" timeOffset="-57478.94">19049 11132 0,'0'0'0,"0"0"0,0 0 16,0 0-16,0 0 15,-2 19-15,1 7 16,0 0-16,1-3 0,2-3 15,2-2-15,-1 0 16,-1-2-16,1-2 16,2-3-16,-5-11 0,8 9 15,-8-9-15</inkml:trace>
  <inkml:trace contextRef="#ctx0" brushRef="#br0" timeOffset="-57004.05">19401 11149 0,'0'0'16,"0"0"-16,0 0 15,0 0-15,-13 6 0,-9 7 16,-5 1-16,7 4 16,5-1-16,4 1 15,3 2-15,4 1 0,4 1 16,7 0-16,5 0 16,0-2-16,3-2 0,3-2 15,2-4-15,-2-2 16,2-3-16,-1-2 15,2-2-15,0-3 0,-3-4 16,-3-2-16,1-2 16,-6-2-16,-2-3 0,0-4 15,-1-1-15,-4 0 16,-1 2-16,-1-1 16,-4-3-16,-2 0 0,-1 4 15,-3-1-15,-5 3 16,-6 4-16,3 2 15,1 0-15,-1 4 0,0 1 16,1 4-16,4 2 16</inkml:trace>
  <inkml:trace contextRef="#ctx0" brushRef="#br0" timeOffset="-56093.13">19527 10921 0,'0'0'15,"0"0"-15,0 0 0,0 0 16,19-4-16,5 1 16,6 0-16,-2 5 15,-2 2-15,0 5 0,-1 2 16,-6 2-16,-3 2 16,-8 1-16,-2 6 15,-3-1-15,-3 1 0,-3 0 16,-1-1-16,0-1 15,3-1-15,1-4 16,0 3-16,0-4 0,4-2 16,2 2-16,3-3 15,2-1-15,0-3 16,1-3-16,3 0 0,0 0 16,-3-4-16,-2-1 15,-10 1-15,0 0 0,0 0 16,0 0-16,0 0 15,0 0-15,0 0 0,0 0 16,0 0-16,0 0 16,0 0-16,-2-3 0,-4-2 15,-4 1-15,-1-1 16,1 3-16,0 1 0,3 3 16,-1 1-16,1-3 15,0-2-15,-1 2 16,-3 2-16,1 1 0,0-1 15,-1 3-15,11-5 16,-7 5-16,7-5 0,-6 7 16,0 1-16,1 0 15,5-8-15,-2 10 0,7 0 16,3 3-16,3 3 16,5 1-16,2 0 15,2 1-15,-2 0 0,-2 5 16,-3 1-16,-7 1 15,-6-1-15,-3-2 16,-1-5-16,-7-4 0,-5-1 16,-1-2-16,-2-1 15,-1-3-15,-3-3 16,3-1-16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9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70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0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4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5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8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1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82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8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2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CFB8-67B0-40AB-AF32-9BC287474C5B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7304-730B-460F-8E90-09246E849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customXml" Target="../ink/ink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89995"/>
              </p:ext>
            </p:extLst>
          </p:nvPr>
        </p:nvGraphicFramePr>
        <p:xfrm>
          <a:off x="252414" y="303745"/>
          <a:ext cx="11298236" cy="5425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4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0015"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marL="91441" marR="91441" marT="45710" marB="4571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400" dirty="0"/>
                    </a:p>
                  </a:txBody>
                  <a:tcPr marL="91441" marR="91441" marT="45710" marB="4571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 marT="45710" marB="45710" anchor="ctr">
                    <a:blipFill rotWithShape="0">
                      <a:blip r:embed="rId2"/>
                      <a:stretch>
                        <a:fillRect l="-200000" t="-317" r="-100216" b="-18349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91441" marR="91441" marT="45710" marB="4571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10" marB="45710" anchor="ctr">
                    <a:blipFill rotWithShape="0">
                      <a:blip r:embed="rId2"/>
                      <a:stretch>
                        <a:fillRect l="-216" t="-98442" r="-300000" b="-8006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marL="91441" marR="91441" marT="45710" marB="4571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marL="91441" marR="91441" marT="45710" marB="457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marL="91441" marR="91441" marT="45710" marB="4571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296">
                <a:tc>
                  <a:txBody>
                    <a:bodyPr/>
                    <a:lstStyle/>
                    <a:p>
                      <a:pPr algn="ctr"/>
                      <a:endParaRPr lang="en-GB" sz="2400" baseline="0" dirty="0"/>
                    </a:p>
                  </a:txBody>
                  <a:tcPr marL="91441" marR="91441" marT="45710" marB="4571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10" marB="45710" anchor="ctr">
                    <a:blipFill rotWithShape="0">
                      <a:blip r:embed="rId2"/>
                      <a:stretch>
                        <a:fillRect l="-100432" t="-249804" r="-200648" b="-78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aseline="0" dirty="0"/>
                    </a:p>
                  </a:txBody>
                  <a:tcPr marL="91441" marR="91441" marT="45710" marB="4571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12. </a:t>
                      </a:r>
                    </a:p>
                  </a:txBody>
                  <a:tcPr marL="91441" marR="91441" marT="45710" marB="4571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4840288" y="-9525"/>
            <a:ext cx="671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800" b="1" dirty="0"/>
              <a:t>Knowledge Retrieval Quiz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49363" y="5749925"/>
          <a:ext cx="8875712" cy="118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8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90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This</a:t>
                      </a:r>
                      <a:r>
                        <a:rPr lang="en-GB" sz="2400" b="1" baseline="0" dirty="0"/>
                        <a:t> topic</a:t>
                      </a:r>
                    </a:p>
                    <a:p>
                      <a:pPr algn="ctr"/>
                      <a:r>
                        <a:rPr lang="en-GB" sz="2400" b="1" baseline="0" dirty="0"/>
                        <a:t>1 point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/>
                        <a:t>Last topic</a:t>
                      </a:r>
                    </a:p>
                    <a:p>
                      <a:pPr algn="ctr"/>
                      <a:r>
                        <a:rPr lang="en-GB" sz="2400" b="1" baseline="0" dirty="0"/>
                        <a:t>2 point</a:t>
                      </a:r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Previous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/>
                        <a:t>3 points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/>
                        <a:t>Wayyy</a:t>
                      </a:r>
                      <a:r>
                        <a:rPr lang="en-GB" sz="2400" b="1" baseline="0" dirty="0"/>
                        <a:t> back!</a:t>
                      </a:r>
                      <a:endParaRPr lang="en-GB" sz="2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/>
                        <a:t>4 points</a:t>
                      </a:r>
                      <a:endParaRPr lang="en-GB" sz="2400" b="1" dirty="0"/>
                    </a:p>
                  </a:txBody>
                  <a:tcPr marL="91445" marR="91445" marT="45712" marB="45712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6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7" y="4160747"/>
            <a:ext cx="28067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0064465" y="4295775"/>
            <a:ext cx="184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en-GB" sz="24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1" y="332409"/>
            <a:ext cx="2847974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73297" y="2223999"/>
            <a:ext cx="2783253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90435" y="4172917"/>
            <a:ext cx="2783253" cy="15308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53122" y="345238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5410" y="4229535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7D78A7-4762-928C-158F-942A4B28F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68" y="820912"/>
            <a:ext cx="2547510" cy="5310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9A2C35-D727-258A-D8C5-C2E05A9FA1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8979" y="2685083"/>
            <a:ext cx="2586078" cy="7634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CBABF7-A6B9-227B-05E2-8EE33D2D92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0946" y="3536803"/>
            <a:ext cx="2292618" cy="41251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8349A3-4618-CCA2-17A1-7E6395F5B7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3474" y="2819631"/>
            <a:ext cx="2730955" cy="42706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039BC56-F423-A5F8-8C13-813B6DB6EC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6685" y="2669741"/>
            <a:ext cx="2412521" cy="144814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F1CE9A1-1C49-BE6B-FED9-36F0DA9B1F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7570" y="4230764"/>
            <a:ext cx="2316643" cy="13914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30182DA-B921-8F3D-4631-2025229C48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15438" y="4209413"/>
            <a:ext cx="2200352" cy="139877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956B35C-349B-D7DC-094D-86EA6910F0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1625" y="420704"/>
            <a:ext cx="2542384" cy="170115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64A6FF4-5A72-E637-29AB-E115B397178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92103" y="625197"/>
            <a:ext cx="2737992" cy="15143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0E276A6-D4FC-5986-5CC7-A297B8C91B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21499" y="4580026"/>
            <a:ext cx="2525418" cy="99293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363C0D4-FAA5-5A87-71F0-25876ED6A37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63791" y="5146312"/>
            <a:ext cx="2066928" cy="42664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5BE4D72-8BE2-F476-6B16-A81DE771F6D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46608" y="4685323"/>
            <a:ext cx="2670906" cy="22347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C091455-1FEA-E019-6802-7AAD0E2DD5E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8838" y="2875336"/>
            <a:ext cx="2732170" cy="122790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E48089E-167F-7092-3BDC-56C62001A6E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0017" y="2644870"/>
            <a:ext cx="2714570" cy="25580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638F0CD-3EAC-4019-49F0-6B372BC15C5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15302" y="899615"/>
            <a:ext cx="2823540" cy="858482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E5DE2E92-5E1B-8DEB-E4A5-F1831689AD24}"/>
              </a:ext>
            </a:extLst>
          </p:cNvPr>
          <p:cNvSpPr txBox="1"/>
          <p:nvPr/>
        </p:nvSpPr>
        <p:spPr>
          <a:xfrm>
            <a:off x="3038012" y="289057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DF383CE-6E3B-165F-52E7-A64205AE43EE}"/>
              </a:ext>
            </a:extLst>
          </p:cNvPr>
          <p:cNvSpPr txBox="1"/>
          <p:nvPr/>
        </p:nvSpPr>
        <p:spPr>
          <a:xfrm>
            <a:off x="237659" y="289057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ADF2FDB-A9F7-37F3-FD06-E785E0CFCBB9}"/>
              </a:ext>
            </a:extLst>
          </p:cNvPr>
          <p:cNvSpPr txBox="1"/>
          <p:nvPr/>
        </p:nvSpPr>
        <p:spPr>
          <a:xfrm>
            <a:off x="237659" y="2190977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5.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7D3DEA-1DC2-1AF5-2E27-21F0EF0B92D0}"/>
              </a:ext>
            </a:extLst>
          </p:cNvPr>
          <p:cNvSpPr txBox="1"/>
          <p:nvPr/>
        </p:nvSpPr>
        <p:spPr>
          <a:xfrm>
            <a:off x="5993184" y="2230648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BBD3793-B228-BAD8-4E73-9861D3F27400}"/>
              </a:ext>
            </a:extLst>
          </p:cNvPr>
          <p:cNvSpPr txBox="1"/>
          <p:nvPr/>
        </p:nvSpPr>
        <p:spPr>
          <a:xfrm>
            <a:off x="3078074" y="2174467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1B55734-BC4A-1CFF-0E42-F5AF3C35D22E}"/>
              </a:ext>
            </a:extLst>
          </p:cNvPr>
          <p:cNvSpPr txBox="1"/>
          <p:nvPr/>
        </p:nvSpPr>
        <p:spPr>
          <a:xfrm>
            <a:off x="8793930" y="289056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E6599F2-4418-883D-C126-E00C585D1587}"/>
              </a:ext>
            </a:extLst>
          </p:cNvPr>
          <p:cNvSpPr txBox="1"/>
          <p:nvPr/>
        </p:nvSpPr>
        <p:spPr>
          <a:xfrm>
            <a:off x="8753474" y="2276142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9C47B45-F42B-156D-BE38-0DAFD3B18027}"/>
              </a:ext>
            </a:extLst>
          </p:cNvPr>
          <p:cNvSpPr txBox="1"/>
          <p:nvPr/>
        </p:nvSpPr>
        <p:spPr>
          <a:xfrm>
            <a:off x="261473" y="4176049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95EDA2-A821-3267-2675-56E7469C971E}"/>
              </a:ext>
            </a:extLst>
          </p:cNvPr>
          <p:cNvSpPr txBox="1"/>
          <p:nvPr/>
        </p:nvSpPr>
        <p:spPr>
          <a:xfrm>
            <a:off x="5931270" y="4172856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11.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A3E928-4868-00A5-1CA3-CA5F507ACF1A}"/>
              </a:ext>
            </a:extLst>
          </p:cNvPr>
          <p:cNvSpPr txBox="1"/>
          <p:nvPr/>
        </p:nvSpPr>
        <p:spPr>
          <a:xfrm>
            <a:off x="3101888" y="4159539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BEF4E85-429B-796A-DAB1-0DBF22875079}"/>
              </a:ext>
            </a:extLst>
          </p:cNvPr>
          <p:cNvSpPr txBox="1"/>
          <p:nvPr/>
        </p:nvSpPr>
        <p:spPr>
          <a:xfrm>
            <a:off x="8734424" y="4189774"/>
            <a:ext cx="222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3AC4EB8-6A01-93C8-3FDD-387C9C9F1AF1}"/>
                  </a:ext>
                </a:extLst>
              </p14:cNvPr>
              <p14:cNvContentPartPr/>
              <p14:nvPr/>
            </p14:nvContentPartPr>
            <p14:xfrm>
              <a:off x="5989320" y="2221560"/>
              <a:ext cx="4821840" cy="194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3AC4EB8-6A01-93C8-3FDD-387C9C9F1AF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979960" y="2212200"/>
                <a:ext cx="4840560" cy="196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583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61125"/>
              </p:ext>
            </p:extLst>
          </p:nvPr>
        </p:nvGraphicFramePr>
        <p:xfrm>
          <a:off x="471488" y="212725"/>
          <a:ext cx="11298237" cy="5815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9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3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3187">
                <a:tc>
                  <a:txBody>
                    <a:bodyPr/>
                    <a:lstStyle/>
                    <a:p>
                      <a:r>
                        <a:rPr lang="en-GB" sz="2400" baseline="0" dirty="0"/>
                        <a:t>1 </a:t>
                      </a:r>
                    </a:p>
                    <a:p>
                      <a:pPr algn="ctr"/>
                      <a:r>
                        <a:rPr lang="en-GB" sz="2400" baseline="0" dirty="0"/>
                        <a:t>X = 3</a:t>
                      </a:r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 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 </a:t>
                      </a:r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165">
                <a:tc>
                  <a:txBody>
                    <a:bodyPr/>
                    <a:lstStyle/>
                    <a:p>
                      <a:r>
                        <a:rPr lang="en-GB" sz="2400" dirty="0"/>
                        <a:t>5 </a:t>
                      </a:r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 marL="91441" marR="91441" marT="45713" marB="4571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8</a:t>
                      </a:r>
                    </a:p>
                  </a:txBody>
                  <a:tcPr marL="91441" marR="91441" marT="45713" marB="45713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661">
                <a:tc>
                  <a:txBody>
                    <a:bodyPr/>
                    <a:lstStyle/>
                    <a:p>
                      <a:r>
                        <a:rPr lang="en-GB" sz="2400" dirty="0"/>
                        <a:t>9</a:t>
                      </a:r>
                    </a:p>
                    <a:p>
                      <a:r>
                        <a:rPr lang="en-GB" sz="2400" baseline="0" dirty="0"/>
                        <a:t>  </a:t>
                      </a:r>
                      <a:endParaRPr lang="en-GB" sz="2400" dirty="0"/>
                    </a:p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2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11 </a:t>
                      </a:r>
                    </a:p>
                  </a:txBody>
                  <a:tcPr marL="91441" marR="91441" marT="45713" marB="4571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91441" marR="91441" marT="45713" marB="45713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02788" y="2697163"/>
            <a:ext cx="1670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7208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398" y="3381374"/>
            <a:ext cx="2586038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204325" y="3552825"/>
            <a:ext cx="206851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</a:rPr>
              <a:t>12</a:t>
            </a:r>
          </a:p>
          <a:p>
            <a:pPr>
              <a:defRPr/>
            </a:pPr>
            <a:endParaRPr lang="en-GB" sz="2400" dirty="0">
              <a:latin typeface="+mn-lt"/>
            </a:endParaRPr>
          </a:p>
          <a:p>
            <a:pPr algn="ctr">
              <a:defRPr/>
            </a:pPr>
            <a:r>
              <a:rPr lang="en-US" sz="2400" dirty="0"/>
              <a:t>4.58cm</a:t>
            </a:r>
            <a:endParaRPr lang="en-GB" sz="24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8888" y="1931988"/>
            <a:ext cx="26781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dirty="0">
                <a:latin typeface="+mn-lt"/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5308" y="1896308"/>
            <a:ext cx="267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A u B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0839" y="205127"/>
                <a:ext cx="2371725" cy="6146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360=60</m:t>
                    </m:r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839" y="205127"/>
                <a:ext cx="2371725" cy="614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89130" y="3994150"/>
                <a:ext cx="1794427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£575</m:t>
                    </m:r>
                  </m:oMath>
                </a14:m>
                <a:endParaRPr lang="en-GB" sz="2400" dirty="0"/>
              </a:p>
              <a:p>
                <a:pPr eaLnBrk="1" hangingPunct="1">
                  <a:defRPr/>
                </a:pPr>
                <a:endParaRPr lang="en-GB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130" y="3994150"/>
                <a:ext cx="179442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3900" y="1826826"/>
            <a:ext cx="1492709" cy="616964"/>
          </a:xfrm>
          <a:prstGeom prst="rect">
            <a:avLst/>
          </a:prstGeom>
          <a:blipFill rotWithShape="0">
            <a:blip r:embed="rId5"/>
            <a:stretch>
              <a:fillRect l="-2041" b="-1089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2855" y="3705333"/>
            <a:ext cx="2676939" cy="619913"/>
          </a:xfrm>
          <a:prstGeom prst="rect">
            <a:avLst/>
          </a:prstGeom>
          <a:blipFill rotWithShape="0">
            <a:blip r:embed="rId6"/>
            <a:stretch>
              <a:fillRect l="-911" b="-882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83365" y="4368169"/>
            <a:ext cx="2676939" cy="619913"/>
          </a:xfrm>
          <a:prstGeom prst="rect">
            <a:avLst/>
          </a:prstGeom>
          <a:blipFill rotWithShape="0">
            <a:blip r:embed="rId7"/>
            <a:stretch>
              <a:fillRect l="-1139" b="-10891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2855" y="5053991"/>
            <a:ext cx="2676939" cy="619913"/>
          </a:xfrm>
          <a:prstGeom prst="rect">
            <a:avLst/>
          </a:prstGeom>
          <a:blipFill rotWithShape="0">
            <a:blip r:embed="rId8"/>
            <a:stretch>
              <a:fillRect l="-911" b="-8824"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8007" y="1955217"/>
            <a:ext cx="1074943" cy="63478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225" name="TextBox 7"/>
          <p:cNvSpPr txBox="1">
            <a:spLocks noChangeArrowheads="1"/>
          </p:cNvSpPr>
          <p:nvPr/>
        </p:nvSpPr>
        <p:spPr bwMode="auto">
          <a:xfrm>
            <a:off x="2185988" y="2073275"/>
            <a:ext cx="458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/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47853" y="5259220"/>
            <a:ext cx="17944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</a:rPr>
              <a:t>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9697" y="1461121"/>
            <a:ext cx="2783253" cy="19202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303589" y="3381375"/>
            <a:ext cx="3002857" cy="25860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84153" y="1610264"/>
            <a:ext cx="1944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5.   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3579" y="3538072"/>
            <a:ext cx="2123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10.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49C6F2-43C3-9944-BDD1-B365C0F36361}"/>
                  </a:ext>
                </a:extLst>
              </p:cNvPr>
              <p:cNvSpPr txBox="1"/>
              <p:nvPr/>
            </p:nvSpPr>
            <p:spPr>
              <a:xfrm>
                <a:off x="3887440" y="623444"/>
                <a:ext cx="8486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649C6F2-43C3-9944-BDD1-B365C0F36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440" y="623444"/>
                <a:ext cx="848694" cy="276999"/>
              </a:xfrm>
              <a:prstGeom prst="rect">
                <a:avLst/>
              </a:prstGeom>
              <a:blipFill>
                <a:blip r:embed="rId10"/>
                <a:stretch>
                  <a:fillRect l="-6475" t="-4348" r="-28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60ED5661-A321-F107-47D0-5C399D2C469A}"/>
              </a:ext>
            </a:extLst>
          </p:cNvPr>
          <p:cNvSpPr txBox="1"/>
          <p:nvPr/>
        </p:nvSpPr>
        <p:spPr>
          <a:xfrm>
            <a:off x="7028992" y="680395"/>
            <a:ext cx="152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5.52 X  10</a:t>
            </a:r>
            <a:r>
              <a:rPr lang="en-US" baseline="30000" dirty="0"/>
              <a:t>5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605412-AF48-1545-B779-63AF4FEB458D}"/>
              </a:ext>
            </a:extLst>
          </p:cNvPr>
          <p:cNvSpPr txBox="1"/>
          <p:nvPr/>
        </p:nvSpPr>
        <p:spPr>
          <a:xfrm>
            <a:off x="4095323" y="2087944"/>
            <a:ext cx="188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£400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5834FA6-A8F0-2A79-7D58-6844C173A639}"/>
              </a:ext>
            </a:extLst>
          </p:cNvPr>
          <p:cNvSpPr txBox="1"/>
          <p:nvPr/>
        </p:nvSpPr>
        <p:spPr>
          <a:xfrm>
            <a:off x="9972813" y="2073275"/>
            <a:ext cx="188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10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C32EC2-E998-EBF9-3522-34944A205CF5}"/>
              </a:ext>
            </a:extLst>
          </p:cNvPr>
          <p:cNvSpPr txBox="1"/>
          <p:nvPr/>
        </p:nvSpPr>
        <p:spPr>
          <a:xfrm>
            <a:off x="499697" y="3906480"/>
            <a:ext cx="2678112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latin typeface="+mn-lt"/>
              </a:rPr>
              <a:t>5cm</a:t>
            </a:r>
            <a:endParaRPr lang="en-GB" sz="2400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E18A90-2F2D-6FF7-C578-10617875FF9F}"/>
              </a:ext>
            </a:extLst>
          </p:cNvPr>
          <p:cNvSpPr txBox="1"/>
          <p:nvPr/>
        </p:nvSpPr>
        <p:spPr>
          <a:xfrm>
            <a:off x="4258147" y="4305062"/>
            <a:ext cx="143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4n + 5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1707073-1E25-C934-95DB-2D4D62F01E29}"/>
                  </a:ext>
                </a:extLst>
              </p:cNvPr>
              <p:cNvSpPr txBox="1"/>
              <p:nvPr/>
            </p:nvSpPr>
            <p:spPr>
              <a:xfrm>
                <a:off x="1514733" y="2134111"/>
                <a:ext cx="7204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1707073-1E25-C934-95DB-2D4D62F01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733" y="2134111"/>
                <a:ext cx="720454" cy="276999"/>
              </a:xfrm>
              <a:prstGeom prst="rect">
                <a:avLst/>
              </a:prstGeom>
              <a:blipFill>
                <a:blip r:embed="rId11"/>
                <a:stretch>
                  <a:fillRect l="-6723" t="-4348" r="-336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01750" y="5967413"/>
          <a:ext cx="9336088" cy="890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58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This topic</a:t>
                      </a:r>
                    </a:p>
                    <a:p>
                      <a:pPr algn="ctr"/>
                      <a:r>
                        <a:rPr lang="en-GB" sz="1800" dirty="0"/>
                        <a:t>1 point</a:t>
                      </a:r>
                    </a:p>
                  </a:txBody>
                  <a:tcPr marL="91441" marR="91441" marT="45698" marB="4569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Last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2 points</a:t>
                      </a:r>
                    </a:p>
                  </a:txBody>
                  <a:tcPr marL="91441" marR="91441" marT="45698" marB="4569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Previous topic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3 points</a:t>
                      </a:r>
                    </a:p>
                  </a:txBody>
                  <a:tcPr marL="91441" marR="91441" marT="45698" marB="4569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Wayyy</a:t>
                      </a:r>
                      <a:r>
                        <a:rPr lang="en-GB" sz="1800" baseline="0" dirty="0"/>
                        <a:t> back</a:t>
                      </a: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4 points</a:t>
                      </a:r>
                    </a:p>
                  </a:txBody>
                  <a:tcPr marL="91441" marR="91441" marT="45698" marB="4569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93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f809bc-3735-418c-bb6d-70663ffe1dd6" xsi:nil="true"/>
    <lcf76f155ced4ddcb4097134ff3c332f xmlns="81afe388-d35b-41c5-bef2-098c0c59e5e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LastSharedByUser xmlns="59f809bc-3735-418c-bb6d-70663ffe1dd6" xsi:nil="true"/>
    <SharedWithUsers xmlns="59f809bc-3735-418c-bb6d-70663ffe1dd6">
      <UserInfo>
        <DisplayName/>
        <AccountId xsi:nil="true"/>
        <AccountType/>
      </UserInfo>
    </SharedWithUsers>
    <MediaLengthInSeconds xmlns="81afe388-d35b-41c5-bef2-098c0c59e5e5" xsi:nil="true"/>
    <LastSharedByTime xmlns="59f809bc-3735-418c-bb6d-70663ffe1dd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DB31CEC4D8774C8C64C2435AC74A06" ma:contentTypeVersion="21" ma:contentTypeDescription="Create a new document." ma:contentTypeScope="" ma:versionID="9afa27c0c5bf846b4251cbadff4d8659">
  <xsd:schema xmlns:xsd="http://www.w3.org/2001/XMLSchema" xmlns:xs="http://www.w3.org/2001/XMLSchema" xmlns:p="http://schemas.microsoft.com/office/2006/metadata/properties" xmlns:ns1="http://schemas.microsoft.com/sharepoint/v3" xmlns:ns2="59f809bc-3735-418c-bb6d-70663ffe1dd6" xmlns:ns3="81afe388-d35b-41c5-bef2-098c0c59e5e5" targetNamespace="http://schemas.microsoft.com/office/2006/metadata/properties" ma:root="true" ma:fieldsID="e418c85247962beb88691160221ba1fd" ns1:_="" ns2:_="" ns3:_="">
    <xsd:import namespace="http://schemas.microsoft.com/sharepoint/v3"/>
    <xsd:import namespace="59f809bc-3735-418c-bb6d-70663ffe1dd6"/>
    <xsd:import namespace="81afe388-d35b-41c5-bef2-098c0c59e5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809bc-3735-418c-bb6d-70663ffe1d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4" nillable="true" ma:displayName="Taxonomy Catch All Column" ma:hidden="true" ma:list="{10a6854a-41b0-44b5-ba77-b6ca9ed5d347}" ma:internalName="TaxCatchAll" ma:showField="CatchAllData" ma:web="59f809bc-3735-418c-bb6d-70663ffe1d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fe388-d35b-41c5-bef2-098c0c59e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a0a805e-4de0-4ad0-bc39-d68b78b3bd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332688-21E4-4967-938F-4755AABF6CD5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357e7986-8087-44b2-9c17-e38a65016852"/>
    <ds:schemaRef ds:uri="http://schemas.microsoft.com/office/2006/documentManagement/types"/>
    <ds:schemaRef ds:uri="d79b498e-b883-479a-8353-1101abbb2c1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95980F9-20A9-4878-96D8-550F3D30E6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DE949-1A2A-41ED-9FC2-8B00A6745D6F}"/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120</Words>
  <Application>Microsoft Office PowerPoint</Application>
  <PresentationFormat>Widescreen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M Travis</dc:creator>
  <cp:lastModifiedBy>Mr C Burgess</cp:lastModifiedBy>
  <cp:revision>22</cp:revision>
  <cp:lastPrinted>2022-05-20T11:37:31Z</cp:lastPrinted>
  <dcterms:created xsi:type="dcterms:W3CDTF">2020-03-16T20:44:52Z</dcterms:created>
  <dcterms:modified xsi:type="dcterms:W3CDTF">2022-05-20T13:02:17Z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0x010100A6DB31CEC4D8774C8C64C2435AC74A06</vt:lpwstr>
  </property>
  <property fmtid="{D5CDD505-2E9C-101B-9397-08002B2CF9AE}" pid="3" name="MediaServiceImageTags">
    <vt:lpwstr/>
  </property>
  <property fmtid="{D5CDD505-2E9C-101B-9397-08002B2CF9AE}" pid="4" name="Order">
    <vt:r8>21798800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