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>
        <p:scale>
          <a:sx n="90" d="100"/>
          <a:sy n="90" d="100"/>
        </p:scale>
        <p:origin x="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1266-D8C7-409E-95E3-1F5B0C2C15EC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4F27D-908C-4728-BC9E-E388A94C6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01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1266-D8C7-409E-95E3-1F5B0C2C15EC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4F27D-908C-4728-BC9E-E388A94C6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235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1266-D8C7-409E-95E3-1F5B0C2C15EC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4F27D-908C-4728-BC9E-E388A94C6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763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1266-D8C7-409E-95E3-1F5B0C2C15EC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4F27D-908C-4728-BC9E-E388A94C6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386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1266-D8C7-409E-95E3-1F5B0C2C15EC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4F27D-908C-4728-BC9E-E388A94C6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802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1266-D8C7-409E-95E3-1F5B0C2C15EC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4F27D-908C-4728-BC9E-E388A94C6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2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1266-D8C7-409E-95E3-1F5B0C2C15EC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4F27D-908C-4728-BC9E-E388A94C6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438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1266-D8C7-409E-95E3-1F5B0C2C15EC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4F27D-908C-4728-BC9E-E388A94C6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456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1266-D8C7-409E-95E3-1F5B0C2C15EC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4F27D-908C-4728-BC9E-E388A94C6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527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1266-D8C7-409E-95E3-1F5B0C2C15EC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4F27D-908C-4728-BC9E-E388A94C6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21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1266-D8C7-409E-95E3-1F5B0C2C15EC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4F27D-908C-4728-BC9E-E388A94C6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933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F1266-D8C7-409E-95E3-1F5B0C2C15EC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4F27D-908C-4728-BC9E-E388A94C6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44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17389"/>
            <a:ext cx="9144000" cy="1121125"/>
          </a:xfrm>
        </p:spPr>
        <p:txBody>
          <a:bodyPr>
            <a:normAutofit/>
          </a:bodyPr>
          <a:lstStyle/>
          <a:p>
            <a:r>
              <a:rPr lang="en-GB" b="1" dirty="0" smtClean="0"/>
              <a:t>Year 10 Work place challenge</a:t>
            </a: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4535" y="2395869"/>
            <a:ext cx="5742930" cy="377984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1055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Challenge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Over the Easter holidays leading into the summer term, your challenge is to visit a work place:</a:t>
            </a:r>
          </a:p>
          <a:p>
            <a:pPr marL="0" indent="0">
              <a:buNone/>
            </a:pPr>
            <a:r>
              <a:rPr lang="en-GB" dirty="0" smtClean="0"/>
              <a:t>•	It can be a family member, friend or neighbour</a:t>
            </a:r>
          </a:p>
          <a:p>
            <a:pPr marL="0" indent="0">
              <a:buNone/>
            </a:pPr>
            <a:r>
              <a:rPr lang="en-GB" dirty="0" smtClean="0"/>
              <a:t>•	Somewhere you might like to work </a:t>
            </a:r>
          </a:p>
          <a:p>
            <a:pPr marL="0" indent="0">
              <a:buNone/>
            </a:pPr>
            <a:r>
              <a:rPr lang="en-GB" dirty="0" smtClean="0"/>
              <a:t>•	A possible part time job in the future</a:t>
            </a:r>
          </a:p>
          <a:p>
            <a:r>
              <a:rPr lang="en-GB" dirty="0" smtClean="0"/>
              <a:t>        Opportunity to seek/arrange some volunteering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*You must attend with a Parent/Carer. </a:t>
            </a:r>
            <a:r>
              <a:rPr lang="en-GB" b="1" dirty="0" smtClean="0"/>
              <a:t>DO NOT ATTEND ALONE!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3969" y="5871098"/>
            <a:ext cx="1339468" cy="881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5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Criteria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Ask for a tour of the work place. Describe what you can see.</a:t>
            </a:r>
          </a:p>
          <a:p>
            <a:r>
              <a:rPr lang="en-GB" dirty="0" smtClean="0"/>
              <a:t>What local opportunities (Apprenticeships/Full time jobs) are available in the work place?</a:t>
            </a:r>
          </a:p>
          <a:p>
            <a:r>
              <a:rPr lang="en-GB" dirty="0" smtClean="0"/>
              <a:t>What skills and qualities does the employer value?</a:t>
            </a:r>
          </a:p>
          <a:p>
            <a:r>
              <a:rPr lang="en-GB" dirty="0" smtClean="0"/>
              <a:t>Take a photo/selfie with the employer</a:t>
            </a:r>
          </a:p>
          <a:p>
            <a:r>
              <a:rPr lang="en-GB" dirty="0" smtClean="0"/>
              <a:t>Would the employer be willing to support the school with our Careers programme?</a:t>
            </a:r>
          </a:p>
          <a:p>
            <a:r>
              <a:rPr lang="en-GB" dirty="0" smtClean="0"/>
              <a:t>Any other specific information.</a:t>
            </a:r>
          </a:p>
          <a:p>
            <a:r>
              <a:rPr lang="en-GB" dirty="0" smtClean="0"/>
              <a:t>A brief witness statement from the employer confirming your visit. 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1798" y="5869901"/>
            <a:ext cx="1335140" cy="8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823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P</a:t>
            </a:r>
            <a:r>
              <a:rPr lang="en-GB" b="1" u="sng" dirty="0" smtClean="0"/>
              <a:t>urpose of completing the challenge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Prizes will be awarded to students who write about the most creative work place experience (including a short witness statement from the employer)</a:t>
            </a:r>
          </a:p>
          <a:p>
            <a:r>
              <a:rPr lang="en-GB" dirty="0" smtClean="0"/>
              <a:t>Write about it in your Personal Statement and CV</a:t>
            </a:r>
          </a:p>
          <a:p>
            <a:r>
              <a:rPr lang="en-GB" dirty="0" smtClean="0"/>
              <a:t>You will be asked to talk about it during your Mock Interview</a:t>
            </a:r>
          </a:p>
          <a:p>
            <a:r>
              <a:rPr lang="en-GB" dirty="0" smtClean="0"/>
              <a:t>Opportunity to arrange some volunteering which can go towards Duke of Edinburgh Bronze award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7239" y="5974003"/>
            <a:ext cx="1335140" cy="8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431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What next?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Student booklets and letter to parents distributed next Thursday     (4</a:t>
            </a:r>
            <a:r>
              <a:rPr lang="en-GB" baseline="30000" dirty="0" smtClean="0"/>
              <a:t>th</a:t>
            </a:r>
            <a:r>
              <a:rPr lang="en-GB" dirty="0" smtClean="0"/>
              <a:t> April)</a:t>
            </a:r>
          </a:p>
          <a:p>
            <a:r>
              <a:rPr lang="en-GB" dirty="0" smtClean="0"/>
              <a:t>Mr </a:t>
            </a:r>
            <a:r>
              <a:rPr lang="en-GB" dirty="0" err="1" smtClean="0"/>
              <a:t>Halliwell</a:t>
            </a:r>
            <a:r>
              <a:rPr lang="en-GB" dirty="0" smtClean="0"/>
              <a:t> will remind you about the challenge next Friday            (5</a:t>
            </a:r>
            <a:r>
              <a:rPr lang="en-GB" baseline="30000" dirty="0" smtClean="0"/>
              <a:t>th</a:t>
            </a:r>
            <a:r>
              <a:rPr lang="en-GB" dirty="0" smtClean="0"/>
              <a:t> April) during assembly</a:t>
            </a:r>
          </a:p>
          <a:p>
            <a:r>
              <a:rPr lang="en-GB" dirty="0" smtClean="0"/>
              <a:t>Begin to discuss at home a possible work place you could visit, start by making contact if possible</a:t>
            </a:r>
          </a:p>
          <a:p>
            <a:r>
              <a:rPr lang="en-GB" dirty="0" smtClean="0"/>
              <a:t>Deadline for completion of the challenge </a:t>
            </a:r>
          </a:p>
          <a:p>
            <a:pPr marL="0" indent="0">
              <a:buNone/>
            </a:pPr>
            <a:endParaRPr lang="en-GB" u="sng" dirty="0" smtClean="0"/>
          </a:p>
          <a:p>
            <a:pPr marL="0" indent="0" algn="ctr">
              <a:buNone/>
            </a:pPr>
            <a:r>
              <a:rPr lang="en-GB" u="sng" dirty="0" smtClean="0"/>
              <a:t>FRIDAY 28</a:t>
            </a:r>
            <a:r>
              <a:rPr lang="en-GB" u="sng" baseline="30000" dirty="0" smtClean="0"/>
              <a:t>th</a:t>
            </a:r>
            <a:r>
              <a:rPr lang="en-GB" u="sng" dirty="0" smtClean="0"/>
              <a:t> JUNE 2019</a:t>
            </a:r>
            <a:endParaRPr lang="en-GB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1798" y="5974003"/>
            <a:ext cx="1335140" cy="8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223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228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Year 10 Work place challenge</vt:lpstr>
      <vt:lpstr>Challenge</vt:lpstr>
      <vt:lpstr>Criteria</vt:lpstr>
      <vt:lpstr>Purpose of completing the challenge</vt:lpstr>
      <vt:lpstr>What next?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10 Work place challenge</dc:title>
  <dc:creator>Mrs R Paul</dc:creator>
  <cp:lastModifiedBy>Mrs R Paul</cp:lastModifiedBy>
  <cp:revision>4</cp:revision>
  <dcterms:created xsi:type="dcterms:W3CDTF">2019-03-26T14:04:02Z</dcterms:created>
  <dcterms:modified xsi:type="dcterms:W3CDTF">2019-03-26T20:17:10Z</dcterms:modified>
</cp:coreProperties>
</file>