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8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7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7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1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3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7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9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73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EAC9-C561-4029-B8D3-BC68D7AD91BB}" type="datetimeFigureOut">
              <a:rPr lang="en-GB" smtClean="0"/>
              <a:t>25/11/2023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03DCD-517A-4C93-AA5E-5411B8CCA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7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inkl Cursive Unlooped Light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inkl Cursive Unlooped Light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inkl Cursive Unlooped Light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inkl Cursive Unlooped Light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inkl Cursive Unlooped Light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inkl Cursive Unlooped Light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7AED-2279-49D6-809B-2892E4562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Saint Edmund of Abingdon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1D151-2456-4CD8-B806-D5AA8E4611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0" dirty="0">
                <a:solidFill>
                  <a:srgbClr val="FFFF00"/>
                </a:solidFill>
                <a:effectLst/>
              </a:rPr>
              <a:t>St. Edmund (1174-1240) Peacemaker, Father of the Poor, Patron of sick Children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0BDE4-470F-4228-927E-DBE989C28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93033" l="4000" r="89000">
                        <a14:foregroundMark x1="39000" y1="82377" x2="57000" y2="75820"/>
                        <a14:foregroundMark x1="57000" y1="77459" x2="84500" y2="53279"/>
                        <a14:foregroundMark x1="84500" y1="53279" x2="89000" y2="32787"/>
                        <a14:foregroundMark x1="89000" y1="32787" x2="88500" y2="32787"/>
                        <a14:foregroundMark x1="88500" y1="32787" x2="27000" y2="18852"/>
                        <a14:foregroundMark x1="27000" y1="18852" x2="13500" y2="8607"/>
                        <a14:foregroundMark x1="13500" y1="8607" x2="55000" y2="4918"/>
                        <a14:foregroundMark x1="55000" y1="4918" x2="86500" y2="6557"/>
                        <a14:foregroundMark x1="42000" y1="86066" x2="16000" y2="40984"/>
                        <a14:foregroundMark x1="16000" y1="40984" x2="13000" y2="14344"/>
                        <a14:foregroundMark x1="59500" y1="61066" x2="15500" y2="25000"/>
                        <a14:foregroundMark x1="15500" y1="25000" x2="13000" y2="21721"/>
                        <a14:foregroundMark x1="4000" y1="63525" x2="5500" y2="3689"/>
                        <a14:foregroundMark x1="37500" y1="93033" x2="50000" y2="90164"/>
                      </a14:backgroundRemoval>
                    </a14:imgEffect>
                  </a14:imgLayer>
                </a14:imgProps>
              </a:ext>
            </a:extLst>
          </a:blip>
          <a:srcRect r="5184"/>
          <a:stretch/>
        </p:blipFill>
        <p:spPr>
          <a:xfrm>
            <a:off x="3689090" y="4441162"/>
            <a:ext cx="1765819" cy="22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4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506F-56E9-4F8C-8AF3-C1BE98C1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he?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8C2A2-AD86-4129-9F8F-723BE336B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287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0" i="0" dirty="0">
                <a:effectLst/>
              </a:rPr>
              <a:t>St. Edmund of Canterbury is remembered in England, France and America for his faithful life loving God. </a:t>
            </a:r>
          </a:p>
          <a:p>
            <a:pPr marL="0" indent="0">
              <a:buNone/>
            </a:pPr>
            <a:r>
              <a:rPr lang="en-GB" sz="2400" b="0" i="0" dirty="0">
                <a:effectLst/>
              </a:rPr>
              <a:t>In France, where he is buried, St. Edmund is known as the patron saint of sick children.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DA882-F874-4717-A549-6C9461687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94507"/>
            <a:ext cx="4198775" cy="5598367"/>
          </a:xfrm>
          <a:custGeom>
            <a:avLst/>
            <a:gdLst>
              <a:gd name="connsiteX0" fmla="*/ 0 w 4198775"/>
              <a:gd name="connsiteY0" fmla="*/ 0 h 5598367"/>
              <a:gd name="connsiteX1" fmla="*/ 473862 w 4198775"/>
              <a:gd name="connsiteY1" fmla="*/ 0 h 5598367"/>
              <a:gd name="connsiteX2" fmla="*/ 1031699 w 4198775"/>
              <a:gd name="connsiteY2" fmla="*/ 0 h 5598367"/>
              <a:gd name="connsiteX3" fmla="*/ 1715499 w 4198775"/>
              <a:gd name="connsiteY3" fmla="*/ 0 h 5598367"/>
              <a:gd name="connsiteX4" fmla="*/ 2315325 w 4198775"/>
              <a:gd name="connsiteY4" fmla="*/ 0 h 5598367"/>
              <a:gd name="connsiteX5" fmla="*/ 2873162 w 4198775"/>
              <a:gd name="connsiteY5" fmla="*/ 0 h 5598367"/>
              <a:gd name="connsiteX6" fmla="*/ 3556962 w 4198775"/>
              <a:gd name="connsiteY6" fmla="*/ 0 h 5598367"/>
              <a:gd name="connsiteX7" fmla="*/ 4198775 w 4198775"/>
              <a:gd name="connsiteY7" fmla="*/ 0 h 5598367"/>
              <a:gd name="connsiteX8" fmla="*/ 4198775 w 4198775"/>
              <a:gd name="connsiteY8" fmla="*/ 559837 h 5598367"/>
              <a:gd name="connsiteX9" fmla="*/ 4198775 w 4198775"/>
              <a:gd name="connsiteY9" fmla="*/ 1007706 h 5598367"/>
              <a:gd name="connsiteX10" fmla="*/ 4198775 w 4198775"/>
              <a:gd name="connsiteY10" fmla="*/ 1455575 h 5598367"/>
              <a:gd name="connsiteX11" fmla="*/ 4198775 w 4198775"/>
              <a:gd name="connsiteY11" fmla="*/ 1959428 h 5598367"/>
              <a:gd name="connsiteX12" fmla="*/ 4198775 w 4198775"/>
              <a:gd name="connsiteY12" fmla="*/ 2351314 h 5598367"/>
              <a:gd name="connsiteX13" fmla="*/ 4198775 w 4198775"/>
              <a:gd name="connsiteY13" fmla="*/ 2967135 h 5598367"/>
              <a:gd name="connsiteX14" fmla="*/ 4198775 w 4198775"/>
              <a:gd name="connsiteY14" fmla="*/ 3526971 h 5598367"/>
              <a:gd name="connsiteX15" fmla="*/ 4198775 w 4198775"/>
              <a:gd name="connsiteY15" fmla="*/ 3974841 h 5598367"/>
              <a:gd name="connsiteX16" fmla="*/ 4198775 w 4198775"/>
              <a:gd name="connsiteY16" fmla="*/ 4366726 h 5598367"/>
              <a:gd name="connsiteX17" fmla="*/ 4198775 w 4198775"/>
              <a:gd name="connsiteY17" fmla="*/ 5038530 h 5598367"/>
              <a:gd name="connsiteX18" fmla="*/ 4198775 w 4198775"/>
              <a:gd name="connsiteY18" fmla="*/ 5598367 h 5598367"/>
              <a:gd name="connsiteX19" fmla="*/ 3514975 w 4198775"/>
              <a:gd name="connsiteY19" fmla="*/ 5598367 h 5598367"/>
              <a:gd name="connsiteX20" fmla="*/ 2831174 w 4198775"/>
              <a:gd name="connsiteY20" fmla="*/ 5598367 h 5598367"/>
              <a:gd name="connsiteX21" fmla="*/ 2231349 w 4198775"/>
              <a:gd name="connsiteY21" fmla="*/ 5598367 h 5598367"/>
              <a:gd name="connsiteX22" fmla="*/ 1757487 w 4198775"/>
              <a:gd name="connsiteY22" fmla="*/ 5598367 h 5598367"/>
              <a:gd name="connsiteX23" fmla="*/ 1241638 w 4198775"/>
              <a:gd name="connsiteY23" fmla="*/ 5598367 h 5598367"/>
              <a:gd name="connsiteX24" fmla="*/ 599825 w 4198775"/>
              <a:gd name="connsiteY24" fmla="*/ 5598367 h 5598367"/>
              <a:gd name="connsiteX25" fmla="*/ 0 w 4198775"/>
              <a:gd name="connsiteY25" fmla="*/ 5598367 h 5598367"/>
              <a:gd name="connsiteX26" fmla="*/ 0 w 4198775"/>
              <a:gd name="connsiteY26" fmla="*/ 5206481 h 5598367"/>
              <a:gd name="connsiteX27" fmla="*/ 0 w 4198775"/>
              <a:gd name="connsiteY27" fmla="*/ 4590661 h 5598367"/>
              <a:gd name="connsiteX28" fmla="*/ 0 w 4198775"/>
              <a:gd name="connsiteY28" fmla="*/ 4142792 h 5598367"/>
              <a:gd name="connsiteX29" fmla="*/ 0 w 4198775"/>
              <a:gd name="connsiteY29" fmla="*/ 3526971 h 5598367"/>
              <a:gd name="connsiteX30" fmla="*/ 0 w 4198775"/>
              <a:gd name="connsiteY30" fmla="*/ 2855167 h 5598367"/>
              <a:gd name="connsiteX31" fmla="*/ 0 w 4198775"/>
              <a:gd name="connsiteY31" fmla="*/ 2463281 h 5598367"/>
              <a:gd name="connsiteX32" fmla="*/ 0 w 4198775"/>
              <a:gd name="connsiteY32" fmla="*/ 1903445 h 5598367"/>
              <a:gd name="connsiteX33" fmla="*/ 0 w 4198775"/>
              <a:gd name="connsiteY33" fmla="*/ 1511559 h 5598367"/>
              <a:gd name="connsiteX34" fmla="*/ 0 w 4198775"/>
              <a:gd name="connsiteY34" fmla="*/ 1007706 h 5598367"/>
              <a:gd name="connsiteX35" fmla="*/ 0 w 4198775"/>
              <a:gd name="connsiteY35" fmla="*/ 0 h 559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198775" h="5598367" fill="none" extrusionOk="0">
                <a:moveTo>
                  <a:pt x="0" y="0"/>
                </a:moveTo>
                <a:cubicBezTo>
                  <a:pt x="186951" y="-42000"/>
                  <a:pt x="352525" y="30838"/>
                  <a:pt x="473862" y="0"/>
                </a:cubicBezTo>
                <a:cubicBezTo>
                  <a:pt x="595199" y="-30838"/>
                  <a:pt x="832537" y="52883"/>
                  <a:pt x="1031699" y="0"/>
                </a:cubicBezTo>
                <a:cubicBezTo>
                  <a:pt x="1230861" y="-52883"/>
                  <a:pt x="1431725" y="60848"/>
                  <a:pt x="1715499" y="0"/>
                </a:cubicBezTo>
                <a:cubicBezTo>
                  <a:pt x="1999273" y="-60848"/>
                  <a:pt x="2184199" y="48190"/>
                  <a:pt x="2315325" y="0"/>
                </a:cubicBezTo>
                <a:cubicBezTo>
                  <a:pt x="2446451" y="-48190"/>
                  <a:pt x="2596592" y="54579"/>
                  <a:pt x="2873162" y="0"/>
                </a:cubicBezTo>
                <a:cubicBezTo>
                  <a:pt x="3149732" y="-54579"/>
                  <a:pt x="3249819" y="64552"/>
                  <a:pt x="3556962" y="0"/>
                </a:cubicBezTo>
                <a:cubicBezTo>
                  <a:pt x="3864105" y="-64552"/>
                  <a:pt x="3917152" y="64239"/>
                  <a:pt x="4198775" y="0"/>
                </a:cubicBezTo>
                <a:cubicBezTo>
                  <a:pt x="4241161" y="118580"/>
                  <a:pt x="4164073" y="401800"/>
                  <a:pt x="4198775" y="559837"/>
                </a:cubicBezTo>
                <a:cubicBezTo>
                  <a:pt x="4233477" y="717874"/>
                  <a:pt x="4149372" y="842138"/>
                  <a:pt x="4198775" y="1007706"/>
                </a:cubicBezTo>
                <a:cubicBezTo>
                  <a:pt x="4248178" y="1173274"/>
                  <a:pt x="4165664" y="1359134"/>
                  <a:pt x="4198775" y="1455575"/>
                </a:cubicBezTo>
                <a:cubicBezTo>
                  <a:pt x="4231886" y="1552016"/>
                  <a:pt x="4198648" y="1792829"/>
                  <a:pt x="4198775" y="1959428"/>
                </a:cubicBezTo>
                <a:cubicBezTo>
                  <a:pt x="4198902" y="2126027"/>
                  <a:pt x="4197886" y="2265331"/>
                  <a:pt x="4198775" y="2351314"/>
                </a:cubicBezTo>
                <a:cubicBezTo>
                  <a:pt x="4199664" y="2437297"/>
                  <a:pt x="4152232" y="2730184"/>
                  <a:pt x="4198775" y="2967135"/>
                </a:cubicBezTo>
                <a:cubicBezTo>
                  <a:pt x="4245318" y="3204086"/>
                  <a:pt x="4131765" y="3346442"/>
                  <a:pt x="4198775" y="3526971"/>
                </a:cubicBezTo>
                <a:cubicBezTo>
                  <a:pt x="4265785" y="3707500"/>
                  <a:pt x="4184658" y="3769017"/>
                  <a:pt x="4198775" y="3974841"/>
                </a:cubicBezTo>
                <a:cubicBezTo>
                  <a:pt x="4212892" y="4180665"/>
                  <a:pt x="4167053" y="4189280"/>
                  <a:pt x="4198775" y="4366726"/>
                </a:cubicBezTo>
                <a:cubicBezTo>
                  <a:pt x="4230497" y="4544173"/>
                  <a:pt x="4180529" y="4873642"/>
                  <a:pt x="4198775" y="5038530"/>
                </a:cubicBezTo>
                <a:cubicBezTo>
                  <a:pt x="4217021" y="5203418"/>
                  <a:pt x="4179786" y="5335344"/>
                  <a:pt x="4198775" y="5598367"/>
                </a:cubicBezTo>
                <a:cubicBezTo>
                  <a:pt x="3882184" y="5643660"/>
                  <a:pt x="3702733" y="5570012"/>
                  <a:pt x="3514975" y="5598367"/>
                </a:cubicBezTo>
                <a:cubicBezTo>
                  <a:pt x="3327217" y="5626722"/>
                  <a:pt x="2992374" y="5539940"/>
                  <a:pt x="2831174" y="5598367"/>
                </a:cubicBezTo>
                <a:cubicBezTo>
                  <a:pt x="2669974" y="5656794"/>
                  <a:pt x="2491794" y="5565020"/>
                  <a:pt x="2231349" y="5598367"/>
                </a:cubicBezTo>
                <a:cubicBezTo>
                  <a:pt x="1970904" y="5631714"/>
                  <a:pt x="1965933" y="5567262"/>
                  <a:pt x="1757487" y="5598367"/>
                </a:cubicBezTo>
                <a:cubicBezTo>
                  <a:pt x="1549041" y="5629472"/>
                  <a:pt x="1442746" y="5564164"/>
                  <a:pt x="1241638" y="5598367"/>
                </a:cubicBezTo>
                <a:cubicBezTo>
                  <a:pt x="1040530" y="5632570"/>
                  <a:pt x="810899" y="5574790"/>
                  <a:pt x="599825" y="5598367"/>
                </a:cubicBezTo>
                <a:cubicBezTo>
                  <a:pt x="388751" y="5621944"/>
                  <a:pt x="152429" y="5589199"/>
                  <a:pt x="0" y="5598367"/>
                </a:cubicBezTo>
                <a:cubicBezTo>
                  <a:pt x="-35380" y="5449560"/>
                  <a:pt x="34897" y="5329154"/>
                  <a:pt x="0" y="5206481"/>
                </a:cubicBezTo>
                <a:cubicBezTo>
                  <a:pt x="-34897" y="5083808"/>
                  <a:pt x="743" y="4825851"/>
                  <a:pt x="0" y="4590661"/>
                </a:cubicBezTo>
                <a:cubicBezTo>
                  <a:pt x="-743" y="4355471"/>
                  <a:pt x="18058" y="4324890"/>
                  <a:pt x="0" y="4142792"/>
                </a:cubicBezTo>
                <a:cubicBezTo>
                  <a:pt x="-18058" y="3960694"/>
                  <a:pt x="6279" y="3789545"/>
                  <a:pt x="0" y="3526971"/>
                </a:cubicBezTo>
                <a:cubicBezTo>
                  <a:pt x="-6279" y="3264397"/>
                  <a:pt x="73672" y="3169298"/>
                  <a:pt x="0" y="2855167"/>
                </a:cubicBezTo>
                <a:cubicBezTo>
                  <a:pt x="-73672" y="2541036"/>
                  <a:pt x="25271" y="2621862"/>
                  <a:pt x="0" y="2463281"/>
                </a:cubicBezTo>
                <a:cubicBezTo>
                  <a:pt x="-25271" y="2304700"/>
                  <a:pt x="41230" y="2078466"/>
                  <a:pt x="0" y="1903445"/>
                </a:cubicBezTo>
                <a:cubicBezTo>
                  <a:pt x="-41230" y="1728424"/>
                  <a:pt x="29040" y="1624983"/>
                  <a:pt x="0" y="1511559"/>
                </a:cubicBezTo>
                <a:cubicBezTo>
                  <a:pt x="-29040" y="1398135"/>
                  <a:pt x="59642" y="1179204"/>
                  <a:pt x="0" y="1007706"/>
                </a:cubicBezTo>
                <a:cubicBezTo>
                  <a:pt x="-59642" y="836208"/>
                  <a:pt x="53867" y="279642"/>
                  <a:pt x="0" y="0"/>
                </a:cubicBezTo>
                <a:close/>
              </a:path>
              <a:path w="4198775" h="5598367" stroke="0" extrusionOk="0">
                <a:moveTo>
                  <a:pt x="0" y="0"/>
                </a:moveTo>
                <a:cubicBezTo>
                  <a:pt x="267934" y="-37692"/>
                  <a:pt x="315566" y="2350"/>
                  <a:pt x="557837" y="0"/>
                </a:cubicBezTo>
                <a:cubicBezTo>
                  <a:pt x="800108" y="-2350"/>
                  <a:pt x="837628" y="53220"/>
                  <a:pt x="1031699" y="0"/>
                </a:cubicBezTo>
                <a:cubicBezTo>
                  <a:pt x="1225770" y="-53220"/>
                  <a:pt x="1321010" y="56339"/>
                  <a:pt x="1505561" y="0"/>
                </a:cubicBezTo>
                <a:cubicBezTo>
                  <a:pt x="1690112" y="-56339"/>
                  <a:pt x="1931908" y="866"/>
                  <a:pt x="2105386" y="0"/>
                </a:cubicBezTo>
                <a:cubicBezTo>
                  <a:pt x="2278864" y="-866"/>
                  <a:pt x="2612697" y="34624"/>
                  <a:pt x="2789186" y="0"/>
                </a:cubicBezTo>
                <a:cubicBezTo>
                  <a:pt x="2965675" y="-34624"/>
                  <a:pt x="3251056" y="75119"/>
                  <a:pt x="3430999" y="0"/>
                </a:cubicBezTo>
                <a:cubicBezTo>
                  <a:pt x="3610942" y="-75119"/>
                  <a:pt x="3878508" y="62882"/>
                  <a:pt x="4198775" y="0"/>
                </a:cubicBezTo>
                <a:cubicBezTo>
                  <a:pt x="4252062" y="129363"/>
                  <a:pt x="4160548" y="272692"/>
                  <a:pt x="4198775" y="447869"/>
                </a:cubicBezTo>
                <a:cubicBezTo>
                  <a:pt x="4237002" y="623046"/>
                  <a:pt x="4193628" y="838330"/>
                  <a:pt x="4198775" y="1063690"/>
                </a:cubicBezTo>
                <a:cubicBezTo>
                  <a:pt x="4203922" y="1289050"/>
                  <a:pt x="4165666" y="1407924"/>
                  <a:pt x="4198775" y="1679510"/>
                </a:cubicBezTo>
                <a:cubicBezTo>
                  <a:pt x="4231884" y="1951096"/>
                  <a:pt x="4159922" y="1943134"/>
                  <a:pt x="4198775" y="2183363"/>
                </a:cubicBezTo>
                <a:cubicBezTo>
                  <a:pt x="4237628" y="2423592"/>
                  <a:pt x="4157764" y="2463924"/>
                  <a:pt x="4198775" y="2575249"/>
                </a:cubicBezTo>
                <a:cubicBezTo>
                  <a:pt x="4239786" y="2686574"/>
                  <a:pt x="4159115" y="2838403"/>
                  <a:pt x="4198775" y="3079102"/>
                </a:cubicBezTo>
                <a:cubicBezTo>
                  <a:pt x="4238435" y="3319801"/>
                  <a:pt x="4192032" y="3426678"/>
                  <a:pt x="4198775" y="3526971"/>
                </a:cubicBezTo>
                <a:cubicBezTo>
                  <a:pt x="4205518" y="3627264"/>
                  <a:pt x="4194027" y="3821396"/>
                  <a:pt x="4198775" y="3974841"/>
                </a:cubicBezTo>
                <a:cubicBezTo>
                  <a:pt x="4203523" y="4128286"/>
                  <a:pt x="4198521" y="4354954"/>
                  <a:pt x="4198775" y="4590661"/>
                </a:cubicBezTo>
                <a:cubicBezTo>
                  <a:pt x="4199029" y="4826368"/>
                  <a:pt x="4181928" y="4925164"/>
                  <a:pt x="4198775" y="5094514"/>
                </a:cubicBezTo>
                <a:cubicBezTo>
                  <a:pt x="4215622" y="5263864"/>
                  <a:pt x="4154247" y="5434926"/>
                  <a:pt x="4198775" y="5598367"/>
                </a:cubicBezTo>
                <a:cubicBezTo>
                  <a:pt x="4057086" y="5621429"/>
                  <a:pt x="3865319" y="5575908"/>
                  <a:pt x="3724913" y="5598367"/>
                </a:cubicBezTo>
                <a:cubicBezTo>
                  <a:pt x="3584507" y="5620826"/>
                  <a:pt x="3475467" y="5570261"/>
                  <a:pt x="3251052" y="5598367"/>
                </a:cubicBezTo>
                <a:cubicBezTo>
                  <a:pt x="3026637" y="5626473"/>
                  <a:pt x="2897563" y="5588082"/>
                  <a:pt x="2567251" y="5598367"/>
                </a:cubicBezTo>
                <a:cubicBezTo>
                  <a:pt x="2236939" y="5608652"/>
                  <a:pt x="2192479" y="5567308"/>
                  <a:pt x="2009414" y="5598367"/>
                </a:cubicBezTo>
                <a:cubicBezTo>
                  <a:pt x="1826349" y="5629426"/>
                  <a:pt x="1697725" y="5570667"/>
                  <a:pt x="1535552" y="5598367"/>
                </a:cubicBezTo>
                <a:cubicBezTo>
                  <a:pt x="1373379" y="5626067"/>
                  <a:pt x="1128558" y="5545211"/>
                  <a:pt x="893739" y="5598367"/>
                </a:cubicBezTo>
                <a:cubicBezTo>
                  <a:pt x="658920" y="5651523"/>
                  <a:pt x="279888" y="5557076"/>
                  <a:pt x="0" y="5598367"/>
                </a:cubicBezTo>
                <a:cubicBezTo>
                  <a:pt x="-5499" y="5399566"/>
                  <a:pt x="55778" y="5138304"/>
                  <a:pt x="0" y="4982547"/>
                </a:cubicBezTo>
                <a:cubicBezTo>
                  <a:pt x="-55778" y="4826790"/>
                  <a:pt x="57071" y="4614196"/>
                  <a:pt x="0" y="4478694"/>
                </a:cubicBezTo>
                <a:cubicBezTo>
                  <a:pt x="-57071" y="4343192"/>
                  <a:pt x="5631" y="4172062"/>
                  <a:pt x="0" y="4030824"/>
                </a:cubicBezTo>
                <a:cubicBezTo>
                  <a:pt x="-5631" y="3889586"/>
                  <a:pt x="12420" y="3678811"/>
                  <a:pt x="0" y="3582955"/>
                </a:cubicBezTo>
                <a:cubicBezTo>
                  <a:pt x="-12420" y="3487099"/>
                  <a:pt x="2661" y="3228573"/>
                  <a:pt x="0" y="3023118"/>
                </a:cubicBezTo>
                <a:cubicBezTo>
                  <a:pt x="-2661" y="2817663"/>
                  <a:pt x="2312" y="2736497"/>
                  <a:pt x="0" y="2519265"/>
                </a:cubicBezTo>
                <a:cubicBezTo>
                  <a:pt x="-2312" y="2302033"/>
                  <a:pt x="17396" y="2170285"/>
                  <a:pt x="0" y="2015412"/>
                </a:cubicBezTo>
                <a:cubicBezTo>
                  <a:pt x="-17396" y="1860539"/>
                  <a:pt x="54935" y="1677722"/>
                  <a:pt x="0" y="1455575"/>
                </a:cubicBezTo>
                <a:cubicBezTo>
                  <a:pt x="-54935" y="1233428"/>
                  <a:pt x="6106" y="1161363"/>
                  <a:pt x="0" y="951722"/>
                </a:cubicBezTo>
                <a:cubicBezTo>
                  <a:pt x="-6106" y="742081"/>
                  <a:pt x="32099" y="404225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659861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27584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97D6-5B2C-48A4-8C74-9C7DB25A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was he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E33E8-CC79-47D6-A083-89BE8FED7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i="0" dirty="0">
                <a:effectLst/>
              </a:rPr>
              <a:t>In England, where he was born, St. Edmund is known as a peacemaker.  Edmund’s life began in Abingdon, a small village close to Oxford.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42298-E16E-4CFF-96A4-04438EF0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83" y="3214395"/>
            <a:ext cx="4460033" cy="3345025"/>
          </a:xfrm>
          <a:custGeom>
            <a:avLst/>
            <a:gdLst>
              <a:gd name="connsiteX0" fmla="*/ 0 w 4460033"/>
              <a:gd name="connsiteY0" fmla="*/ 0 h 3345025"/>
              <a:gd name="connsiteX1" fmla="*/ 423703 w 4460033"/>
              <a:gd name="connsiteY1" fmla="*/ 0 h 3345025"/>
              <a:gd name="connsiteX2" fmla="*/ 847406 w 4460033"/>
              <a:gd name="connsiteY2" fmla="*/ 0 h 3345025"/>
              <a:gd name="connsiteX3" fmla="*/ 1271109 w 4460033"/>
              <a:gd name="connsiteY3" fmla="*/ 0 h 3345025"/>
              <a:gd name="connsiteX4" fmla="*/ 1917814 w 4460033"/>
              <a:gd name="connsiteY4" fmla="*/ 0 h 3345025"/>
              <a:gd name="connsiteX5" fmla="*/ 2386118 w 4460033"/>
              <a:gd name="connsiteY5" fmla="*/ 0 h 3345025"/>
              <a:gd name="connsiteX6" fmla="*/ 2943622 w 4460033"/>
              <a:gd name="connsiteY6" fmla="*/ 0 h 3345025"/>
              <a:gd name="connsiteX7" fmla="*/ 3501126 w 4460033"/>
              <a:gd name="connsiteY7" fmla="*/ 0 h 3345025"/>
              <a:gd name="connsiteX8" fmla="*/ 4460033 w 4460033"/>
              <a:gd name="connsiteY8" fmla="*/ 0 h 3345025"/>
              <a:gd name="connsiteX9" fmla="*/ 4460033 w 4460033"/>
              <a:gd name="connsiteY9" fmla="*/ 557504 h 3345025"/>
              <a:gd name="connsiteX10" fmla="*/ 4460033 w 4460033"/>
              <a:gd name="connsiteY10" fmla="*/ 1048108 h 3345025"/>
              <a:gd name="connsiteX11" fmla="*/ 4460033 w 4460033"/>
              <a:gd name="connsiteY11" fmla="*/ 1672513 h 3345025"/>
              <a:gd name="connsiteX12" fmla="*/ 4460033 w 4460033"/>
              <a:gd name="connsiteY12" fmla="*/ 2230017 h 3345025"/>
              <a:gd name="connsiteX13" fmla="*/ 4460033 w 4460033"/>
              <a:gd name="connsiteY13" fmla="*/ 2687170 h 3345025"/>
              <a:gd name="connsiteX14" fmla="*/ 4460033 w 4460033"/>
              <a:gd name="connsiteY14" fmla="*/ 3345025 h 3345025"/>
              <a:gd name="connsiteX15" fmla="*/ 3947129 w 4460033"/>
              <a:gd name="connsiteY15" fmla="*/ 3345025 h 3345025"/>
              <a:gd name="connsiteX16" fmla="*/ 3523426 w 4460033"/>
              <a:gd name="connsiteY16" fmla="*/ 3345025 h 3345025"/>
              <a:gd name="connsiteX17" fmla="*/ 3055123 w 4460033"/>
              <a:gd name="connsiteY17" fmla="*/ 3345025 h 3345025"/>
              <a:gd name="connsiteX18" fmla="*/ 2586819 w 4460033"/>
              <a:gd name="connsiteY18" fmla="*/ 3345025 h 3345025"/>
              <a:gd name="connsiteX19" fmla="*/ 1984715 w 4460033"/>
              <a:gd name="connsiteY19" fmla="*/ 3345025 h 3345025"/>
              <a:gd name="connsiteX20" fmla="*/ 1561012 w 4460033"/>
              <a:gd name="connsiteY20" fmla="*/ 3345025 h 3345025"/>
              <a:gd name="connsiteX21" fmla="*/ 1092708 w 4460033"/>
              <a:gd name="connsiteY21" fmla="*/ 3345025 h 3345025"/>
              <a:gd name="connsiteX22" fmla="*/ 624405 w 4460033"/>
              <a:gd name="connsiteY22" fmla="*/ 3345025 h 3345025"/>
              <a:gd name="connsiteX23" fmla="*/ 0 w 4460033"/>
              <a:gd name="connsiteY23" fmla="*/ 3345025 h 3345025"/>
              <a:gd name="connsiteX24" fmla="*/ 0 w 4460033"/>
              <a:gd name="connsiteY24" fmla="*/ 2820971 h 3345025"/>
              <a:gd name="connsiteX25" fmla="*/ 0 w 4460033"/>
              <a:gd name="connsiteY25" fmla="*/ 2296917 h 3345025"/>
              <a:gd name="connsiteX26" fmla="*/ 0 w 4460033"/>
              <a:gd name="connsiteY26" fmla="*/ 1806314 h 3345025"/>
              <a:gd name="connsiteX27" fmla="*/ 0 w 4460033"/>
              <a:gd name="connsiteY27" fmla="*/ 1215359 h 3345025"/>
              <a:gd name="connsiteX28" fmla="*/ 0 w 4460033"/>
              <a:gd name="connsiteY28" fmla="*/ 657855 h 3345025"/>
              <a:gd name="connsiteX29" fmla="*/ 0 w 4460033"/>
              <a:gd name="connsiteY29" fmla="*/ 0 h 334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60033" h="3345025" fill="none" extrusionOk="0">
                <a:moveTo>
                  <a:pt x="0" y="0"/>
                </a:moveTo>
                <a:cubicBezTo>
                  <a:pt x="88021" y="-8115"/>
                  <a:pt x="304163" y="46934"/>
                  <a:pt x="423703" y="0"/>
                </a:cubicBezTo>
                <a:cubicBezTo>
                  <a:pt x="543243" y="-46934"/>
                  <a:pt x="720558" y="38182"/>
                  <a:pt x="847406" y="0"/>
                </a:cubicBezTo>
                <a:cubicBezTo>
                  <a:pt x="974254" y="-38182"/>
                  <a:pt x="1151930" y="444"/>
                  <a:pt x="1271109" y="0"/>
                </a:cubicBezTo>
                <a:cubicBezTo>
                  <a:pt x="1390288" y="-444"/>
                  <a:pt x="1764669" y="50620"/>
                  <a:pt x="1917814" y="0"/>
                </a:cubicBezTo>
                <a:cubicBezTo>
                  <a:pt x="2070959" y="-50620"/>
                  <a:pt x="2251052" y="33137"/>
                  <a:pt x="2386118" y="0"/>
                </a:cubicBezTo>
                <a:cubicBezTo>
                  <a:pt x="2521184" y="-33137"/>
                  <a:pt x="2705515" y="27297"/>
                  <a:pt x="2943622" y="0"/>
                </a:cubicBezTo>
                <a:cubicBezTo>
                  <a:pt x="3181729" y="-27297"/>
                  <a:pt x="3258706" y="65060"/>
                  <a:pt x="3501126" y="0"/>
                </a:cubicBezTo>
                <a:cubicBezTo>
                  <a:pt x="3743546" y="-65060"/>
                  <a:pt x="4002909" y="11728"/>
                  <a:pt x="4460033" y="0"/>
                </a:cubicBezTo>
                <a:cubicBezTo>
                  <a:pt x="4504771" y="269179"/>
                  <a:pt x="4438796" y="340921"/>
                  <a:pt x="4460033" y="557504"/>
                </a:cubicBezTo>
                <a:cubicBezTo>
                  <a:pt x="4481270" y="774087"/>
                  <a:pt x="4448322" y="947054"/>
                  <a:pt x="4460033" y="1048108"/>
                </a:cubicBezTo>
                <a:cubicBezTo>
                  <a:pt x="4471744" y="1149162"/>
                  <a:pt x="4401728" y="1517455"/>
                  <a:pt x="4460033" y="1672513"/>
                </a:cubicBezTo>
                <a:cubicBezTo>
                  <a:pt x="4518338" y="1827571"/>
                  <a:pt x="4452432" y="1980143"/>
                  <a:pt x="4460033" y="2230017"/>
                </a:cubicBezTo>
                <a:cubicBezTo>
                  <a:pt x="4467634" y="2479891"/>
                  <a:pt x="4430055" y="2494878"/>
                  <a:pt x="4460033" y="2687170"/>
                </a:cubicBezTo>
                <a:cubicBezTo>
                  <a:pt x="4490011" y="2879462"/>
                  <a:pt x="4385353" y="3047411"/>
                  <a:pt x="4460033" y="3345025"/>
                </a:cubicBezTo>
                <a:cubicBezTo>
                  <a:pt x="4348114" y="3372428"/>
                  <a:pt x="4080776" y="3333895"/>
                  <a:pt x="3947129" y="3345025"/>
                </a:cubicBezTo>
                <a:cubicBezTo>
                  <a:pt x="3813482" y="3356155"/>
                  <a:pt x="3663123" y="3323872"/>
                  <a:pt x="3523426" y="3345025"/>
                </a:cubicBezTo>
                <a:cubicBezTo>
                  <a:pt x="3383729" y="3366178"/>
                  <a:pt x="3279488" y="3289289"/>
                  <a:pt x="3055123" y="3345025"/>
                </a:cubicBezTo>
                <a:cubicBezTo>
                  <a:pt x="2830758" y="3400761"/>
                  <a:pt x="2740370" y="3300631"/>
                  <a:pt x="2586819" y="3345025"/>
                </a:cubicBezTo>
                <a:cubicBezTo>
                  <a:pt x="2433268" y="3389419"/>
                  <a:pt x="2254733" y="3278929"/>
                  <a:pt x="1984715" y="3345025"/>
                </a:cubicBezTo>
                <a:cubicBezTo>
                  <a:pt x="1714697" y="3411121"/>
                  <a:pt x="1693022" y="3312630"/>
                  <a:pt x="1561012" y="3345025"/>
                </a:cubicBezTo>
                <a:cubicBezTo>
                  <a:pt x="1429002" y="3377420"/>
                  <a:pt x="1224574" y="3315811"/>
                  <a:pt x="1092708" y="3345025"/>
                </a:cubicBezTo>
                <a:cubicBezTo>
                  <a:pt x="960842" y="3374239"/>
                  <a:pt x="794402" y="3326463"/>
                  <a:pt x="624405" y="3345025"/>
                </a:cubicBezTo>
                <a:cubicBezTo>
                  <a:pt x="454408" y="3363587"/>
                  <a:pt x="283350" y="3327771"/>
                  <a:pt x="0" y="3345025"/>
                </a:cubicBezTo>
                <a:cubicBezTo>
                  <a:pt x="-50492" y="3095155"/>
                  <a:pt x="50506" y="3067186"/>
                  <a:pt x="0" y="2820971"/>
                </a:cubicBezTo>
                <a:cubicBezTo>
                  <a:pt x="-50506" y="2574756"/>
                  <a:pt x="37396" y="2491890"/>
                  <a:pt x="0" y="2296917"/>
                </a:cubicBezTo>
                <a:cubicBezTo>
                  <a:pt x="-37396" y="2101944"/>
                  <a:pt x="18965" y="1944530"/>
                  <a:pt x="0" y="1806314"/>
                </a:cubicBezTo>
                <a:cubicBezTo>
                  <a:pt x="-18965" y="1668098"/>
                  <a:pt x="70678" y="1481877"/>
                  <a:pt x="0" y="1215359"/>
                </a:cubicBezTo>
                <a:cubicBezTo>
                  <a:pt x="-70678" y="948841"/>
                  <a:pt x="48568" y="891743"/>
                  <a:pt x="0" y="657855"/>
                </a:cubicBezTo>
                <a:cubicBezTo>
                  <a:pt x="-48568" y="423967"/>
                  <a:pt x="37567" y="303486"/>
                  <a:pt x="0" y="0"/>
                </a:cubicBezTo>
                <a:close/>
              </a:path>
              <a:path w="4460033" h="3345025" stroke="0" extrusionOk="0">
                <a:moveTo>
                  <a:pt x="0" y="0"/>
                </a:moveTo>
                <a:cubicBezTo>
                  <a:pt x="201428" y="-38102"/>
                  <a:pt x="316988" y="12503"/>
                  <a:pt x="423703" y="0"/>
                </a:cubicBezTo>
                <a:cubicBezTo>
                  <a:pt x="530418" y="-12503"/>
                  <a:pt x="718203" y="34274"/>
                  <a:pt x="981207" y="0"/>
                </a:cubicBezTo>
                <a:cubicBezTo>
                  <a:pt x="1244211" y="-34274"/>
                  <a:pt x="1273494" y="47029"/>
                  <a:pt x="1494111" y="0"/>
                </a:cubicBezTo>
                <a:cubicBezTo>
                  <a:pt x="1714728" y="-47029"/>
                  <a:pt x="1820124" y="30482"/>
                  <a:pt x="2096216" y="0"/>
                </a:cubicBezTo>
                <a:cubicBezTo>
                  <a:pt x="2372308" y="-30482"/>
                  <a:pt x="2451567" y="11610"/>
                  <a:pt x="2609119" y="0"/>
                </a:cubicBezTo>
                <a:cubicBezTo>
                  <a:pt x="2766671" y="-11610"/>
                  <a:pt x="3086171" y="16382"/>
                  <a:pt x="3211224" y="0"/>
                </a:cubicBezTo>
                <a:cubicBezTo>
                  <a:pt x="3336277" y="-16382"/>
                  <a:pt x="3534833" y="29014"/>
                  <a:pt x="3634927" y="0"/>
                </a:cubicBezTo>
                <a:cubicBezTo>
                  <a:pt x="3735021" y="-29014"/>
                  <a:pt x="4227565" y="75514"/>
                  <a:pt x="4460033" y="0"/>
                </a:cubicBezTo>
                <a:cubicBezTo>
                  <a:pt x="4507049" y="130816"/>
                  <a:pt x="4451021" y="342295"/>
                  <a:pt x="4460033" y="557504"/>
                </a:cubicBezTo>
                <a:cubicBezTo>
                  <a:pt x="4469045" y="772713"/>
                  <a:pt x="4425587" y="1032549"/>
                  <a:pt x="4460033" y="1181909"/>
                </a:cubicBezTo>
                <a:cubicBezTo>
                  <a:pt x="4494479" y="1331270"/>
                  <a:pt x="4419464" y="1554419"/>
                  <a:pt x="4460033" y="1705963"/>
                </a:cubicBezTo>
                <a:cubicBezTo>
                  <a:pt x="4500602" y="1857507"/>
                  <a:pt x="4405816" y="2086273"/>
                  <a:pt x="4460033" y="2196566"/>
                </a:cubicBezTo>
                <a:cubicBezTo>
                  <a:pt x="4514250" y="2306859"/>
                  <a:pt x="4416599" y="2569015"/>
                  <a:pt x="4460033" y="2720620"/>
                </a:cubicBezTo>
                <a:cubicBezTo>
                  <a:pt x="4503467" y="2872225"/>
                  <a:pt x="4402640" y="3093549"/>
                  <a:pt x="4460033" y="3345025"/>
                </a:cubicBezTo>
                <a:cubicBezTo>
                  <a:pt x="4194870" y="3390915"/>
                  <a:pt x="4034534" y="3339553"/>
                  <a:pt x="3813328" y="3345025"/>
                </a:cubicBezTo>
                <a:cubicBezTo>
                  <a:pt x="3592122" y="3350497"/>
                  <a:pt x="3442586" y="3320581"/>
                  <a:pt x="3255824" y="3345025"/>
                </a:cubicBezTo>
                <a:cubicBezTo>
                  <a:pt x="3069062" y="3369469"/>
                  <a:pt x="2914996" y="3334634"/>
                  <a:pt x="2787521" y="3345025"/>
                </a:cubicBezTo>
                <a:cubicBezTo>
                  <a:pt x="2660046" y="3355416"/>
                  <a:pt x="2495697" y="3328386"/>
                  <a:pt x="2363817" y="3345025"/>
                </a:cubicBezTo>
                <a:cubicBezTo>
                  <a:pt x="2231937" y="3361664"/>
                  <a:pt x="1923893" y="3282699"/>
                  <a:pt x="1806313" y="3345025"/>
                </a:cubicBezTo>
                <a:cubicBezTo>
                  <a:pt x="1688733" y="3407351"/>
                  <a:pt x="1418261" y="3318813"/>
                  <a:pt x="1248809" y="3345025"/>
                </a:cubicBezTo>
                <a:cubicBezTo>
                  <a:pt x="1079357" y="3371237"/>
                  <a:pt x="1003608" y="3336979"/>
                  <a:pt x="780506" y="3345025"/>
                </a:cubicBezTo>
                <a:cubicBezTo>
                  <a:pt x="557404" y="3353071"/>
                  <a:pt x="266174" y="3254787"/>
                  <a:pt x="0" y="3345025"/>
                </a:cubicBezTo>
                <a:cubicBezTo>
                  <a:pt x="-57101" y="3130620"/>
                  <a:pt x="31524" y="3050101"/>
                  <a:pt x="0" y="2854421"/>
                </a:cubicBezTo>
                <a:cubicBezTo>
                  <a:pt x="-31524" y="2658741"/>
                  <a:pt x="91" y="2504621"/>
                  <a:pt x="0" y="2363818"/>
                </a:cubicBezTo>
                <a:cubicBezTo>
                  <a:pt x="-91" y="2223015"/>
                  <a:pt x="14103" y="1924363"/>
                  <a:pt x="0" y="1806314"/>
                </a:cubicBezTo>
                <a:cubicBezTo>
                  <a:pt x="-14103" y="1688265"/>
                  <a:pt x="24476" y="1491988"/>
                  <a:pt x="0" y="1181909"/>
                </a:cubicBezTo>
                <a:cubicBezTo>
                  <a:pt x="-24476" y="871831"/>
                  <a:pt x="43328" y="866564"/>
                  <a:pt x="0" y="590954"/>
                </a:cubicBezTo>
                <a:cubicBezTo>
                  <a:pt x="-43328" y="315344"/>
                  <a:pt x="36685" y="279139"/>
                  <a:pt x="0" y="0"/>
                </a:cubicBezTo>
                <a:close/>
              </a:path>
            </a:pathLst>
          </a:custGeom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24047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56684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2525-55BB-4922-9F2A-5AF535EE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was he special?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7F58-AD65-4F83-BEB9-42D6BE4E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i="0" dirty="0">
                <a:effectLst/>
              </a:rPr>
              <a:t>As a young man, he became a noted professor of maths and geometry at Oxford University. In mid-career, he was inspired by a dream to leave teaching and enter the priesthood. </a:t>
            </a:r>
          </a:p>
          <a:p>
            <a:pPr marL="0" indent="0">
              <a:buNone/>
            </a:pPr>
            <a:r>
              <a:rPr lang="en-GB" b="0" i="0" dirty="0">
                <a:effectLst/>
              </a:rPr>
              <a:t>After becoming a priest, Edmund left Oxford for a country parish near Salisbury. </a:t>
            </a:r>
          </a:p>
          <a:p>
            <a:pPr marL="0" indent="0">
              <a:buNone/>
            </a:pPr>
            <a:r>
              <a:rPr lang="en-GB" b="0" i="0" dirty="0">
                <a:effectLst/>
              </a:rPr>
              <a:t>There he gave away his possessions to feed the poor and care for the sick. The Pope, learning of Edmund’s self-sacrificing spirit, named him Archbishop of Canterbury.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40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78007-B9CB-43F5-B8EB-8150CD28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 to him?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C2F62-5BFD-47DA-9768-6A6F5751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i="0" dirty="0">
                <a:effectLst/>
              </a:rPr>
              <a:t>While journeying to Rome, Edmund fell sick and died in </a:t>
            </a:r>
            <a:r>
              <a:rPr lang="en-GB" b="0" i="0" dirty="0" err="1">
                <a:effectLst/>
              </a:rPr>
              <a:t>Pontigny</a:t>
            </a:r>
            <a:r>
              <a:rPr lang="en-GB" b="0" i="0" dirty="0">
                <a:effectLst/>
              </a:rPr>
              <a:t>, France. He was buried there at the Abbey and many miracles took place at his tomb. Within six years, the Pope declared him a saint. Six centuries later, the Society of St. Edmund was founded at </a:t>
            </a:r>
            <a:r>
              <a:rPr lang="en-GB" b="0" i="0" dirty="0" err="1">
                <a:effectLst/>
              </a:rPr>
              <a:t>Pontigny</a:t>
            </a:r>
            <a:r>
              <a:rPr lang="en-GB" b="0" i="0" dirty="0">
                <a:effectLst/>
              </a:rPr>
              <a:t>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8F619-29C6-4F44-A4C2-E152FD6A8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367" y="4246594"/>
            <a:ext cx="4658641" cy="2445787"/>
          </a:xfrm>
          <a:custGeom>
            <a:avLst/>
            <a:gdLst>
              <a:gd name="connsiteX0" fmla="*/ 0 w 4658641"/>
              <a:gd name="connsiteY0" fmla="*/ 0 h 2445787"/>
              <a:gd name="connsiteX1" fmla="*/ 628917 w 4658641"/>
              <a:gd name="connsiteY1" fmla="*/ 0 h 2445787"/>
              <a:gd name="connsiteX2" fmla="*/ 1211247 w 4658641"/>
              <a:gd name="connsiteY2" fmla="*/ 0 h 2445787"/>
              <a:gd name="connsiteX3" fmla="*/ 1700404 w 4658641"/>
              <a:gd name="connsiteY3" fmla="*/ 0 h 2445787"/>
              <a:gd name="connsiteX4" fmla="*/ 2329321 w 4658641"/>
              <a:gd name="connsiteY4" fmla="*/ 0 h 2445787"/>
              <a:gd name="connsiteX5" fmla="*/ 2958237 w 4658641"/>
              <a:gd name="connsiteY5" fmla="*/ 0 h 2445787"/>
              <a:gd name="connsiteX6" fmla="*/ 3633740 w 4658641"/>
              <a:gd name="connsiteY6" fmla="*/ 0 h 2445787"/>
              <a:gd name="connsiteX7" fmla="*/ 4076311 w 4658641"/>
              <a:gd name="connsiteY7" fmla="*/ 0 h 2445787"/>
              <a:gd name="connsiteX8" fmla="*/ 4658641 w 4658641"/>
              <a:gd name="connsiteY8" fmla="*/ 0 h 2445787"/>
              <a:gd name="connsiteX9" fmla="*/ 4658641 w 4658641"/>
              <a:gd name="connsiteY9" fmla="*/ 415784 h 2445787"/>
              <a:gd name="connsiteX10" fmla="*/ 4658641 w 4658641"/>
              <a:gd name="connsiteY10" fmla="*/ 856025 h 2445787"/>
              <a:gd name="connsiteX11" fmla="*/ 4658641 w 4658641"/>
              <a:gd name="connsiteY11" fmla="*/ 1345183 h 2445787"/>
              <a:gd name="connsiteX12" fmla="*/ 4658641 w 4658641"/>
              <a:gd name="connsiteY12" fmla="*/ 1809882 h 2445787"/>
              <a:gd name="connsiteX13" fmla="*/ 4658641 w 4658641"/>
              <a:gd name="connsiteY13" fmla="*/ 2445787 h 2445787"/>
              <a:gd name="connsiteX14" fmla="*/ 3983138 w 4658641"/>
              <a:gd name="connsiteY14" fmla="*/ 2445787 h 2445787"/>
              <a:gd name="connsiteX15" fmla="*/ 3493981 w 4658641"/>
              <a:gd name="connsiteY15" fmla="*/ 2445787 h 2445787"/>
              <a:gd name="connsiteX16" fmla="*/ 2818478 w 4658641"/>
              <a:gd name="connsiteY16" fmla="*/ 2445787 h 2445787"/>
              <a:gd name="connsiteX17" fmla="*/ 2282734 w 4658641"/>
              <a:gd name="connsiteY17" fmla="*/ 2445787 h 2445787"/>
              <a:gd name="connsiteX18" fmla="*/ 1607231 w 4658641"/>
              <a:gd name="connsiteY18" fmla="*/ 2445787 h 2445787"/>
              <a:gd name="connsiteX19" fmla="*/ 1024901 w 4658641"/>
              <a:gd name="connsiteY19" fmla="*/ 2445787 h 2445787"/>
              <a:gd name="connsiteX20" fmla="*/ 535744 w 4658641"/>
              <a:gd name="connsiteY20" fmla="*/ 2445787 h 2445787"/>
              <a:gd name="connsiteX21" fmla="*/ 0 w 4658641"/>
              <a:gd name="connsiteY21" fmla="*/ 2445787 h 2445787"/>
              <a:gd name="connsiteX22" fmla="*/ 0 w 4658641"/>
              <a:gd name="connsiteY22" fmla="*/ 2030003 h 2445787"/>
              <a:gd name="connsiteX23" fmla="*/ 0 w 4658641"/>
              <a:gd name="connsiteY23" fmla="*/ 1491930 h 2445787"/>
              <a:gd name="connsiteX24" fmla="*/ 0 w 4658641"/>
              <a:gd name="connsiteY24" fmla="*/ 1076146 h 2445787"/>
              <a:gd name="connsiteX25" fmla="*/ 0 w 4658641"/>
              <a:gd name="connsiteY25" fmla="*/ 538073 h 2445787"/>
              <a:gd name="connsiteX26" fmla="*/ 0 w 4658641"/>
              <a:gd name="connsiteY26" fmla="*/ 0 h 244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658641" h="2445787" fill="none" extrusionOk="0">
                <a:moveTo>
                  <a:pt x="0" y="0"/>
                </a:moveTo>
                <a:cubicBezTo>
                  <a:pt x="190235" y="-49563"/>
                  <a:pt x="386268" y="7773"/>
                  <a:pt x="628917" y="0"/>
                </a:cubicBezTo>
                <a:cubicBezTo>
                  <a:pt x="871566" y="-7773"/>
                  <a:pt x="1093284" y="11148"/>
                  <a:pt x="1211247" y="0"/>
                </a:cubicBezTo>
                <a:cubicBezTo>
                  <a:pt x="1329210" y="-11148"/>
                  <a:pt x="1595414" y="48135"/>
                  <a:pt x="1700404" y="0"/>
                </a:cubicBezTo>
                <a:cubicBezTo>
                  <a:pt x="1805394" y="-48135"/>
                  <a:pt x="2076578" y="65875"/>
                  <a:pt x="2329321" y="0"/>
                </a:cubicBezTo>
                <a:cubicBezTo>
                  <a:pt x="2582064" y="-65875"/>
                  <a:pt x="2717943" y="4948"/>
                  <a:pt x="2958237" y="0"/>
                </a:cubicBezTo>
                <a:cubicBezTo>
                  <a:pt x="3198531" y="-4948"/>
                  <a:pt x="3427890" y="8774"/>
                  <a:pt x="3633740" y="0"/>
                </a:cubicBezTo>
                <a:cubicBezTo>
                  <a:pt x="3839590" y="-8774"/>
                  <a:pt x="3887853" y="5456"/>
                  <a:pt x="4076311" y="0"/>
                </a:cubicBezTo>
                <a:cubicBezTo>
                  <a:pt x="4264769" y="-5456"/>
                  <a:pt x="4489307" y="20001"/>
                  <a:pt x="4658641" y="0"/>
                </a:cubicBezTo>
                <a:cubicBezTo>
                  <a:pt x="4683647" y="167974"/>
                  <a:pt x="4621243" y="332100"/>
                  <a:pt x="4658641" y="415784"/>
                </a:cubicBezTo>
                <a:cubicBezTo>
                  <a:pt x="4696039" y="499468"/>
                  <a:pt x="4616318" y="719226"/>
                  <a:pt x="4658641" y="856025"/>
                </a:cubicBezTo>
                <a:cubicBezTo>
                  <a:pt x="4700964" y="992824"/>
                  <a:pt x="4634970" y="1170323"/>
                  <a:pt x="4658641" y="1345183"/>
                </a:cubicBezTo>
                <a:cubicBezTo>
                  <a:pt x="4682312" y="1520043"/>
                  <a:pt x="4656520" y="1619865"/>
                  <a:pt x="4658641" y="1809882"/>
                </a:cubicBezTo>
                <a:cubicBezTo>
                  <a:pt x="4660762" y="1999899"/>
                  <a:pt x="4648245" y="2254891"/>
                  <a:pt x="4658641" y="2445787"/>
                </a:cubicBezTo>
                <a:cubicBezTo>
                  <a:pt x="4481143" y="2472674"/>
                  <a:pt x="4288859" y="2401944"/>
                  <a:pt x="3983138" y="2445787"/>
                </a:cubicBezTo>
                <a:cubicBezTo>
                  <a:pt x="3677417" y="2489630"/>
                  <a:pt x="3719613" y="2420341"/>
                  <a:pt x="3493981" y="2445787"/>
                </a:cubicBezTo>
                <a:cubicBezTo>
                  <a:pt x="3268349" y="2471233"/>
                  <a:pt x="3046498" y="2372548"/>
                  <a:pt x="2818478" y="2445787"/>
                </a:cubicBezTo>
                <a:cubicBezTo>
                  <a:pt x="2590458" y="2519026"/>
                  <a:pt x="2515673" y="2437783"/>
                  <a:pt x="2282734" y="2445787"/>
                </a:cubicBezTo>
                <a:cubicBezTo>
                  <a:pt x="2049795" y="2453791"/>
                  <a:pt x="1879567" y="2386658"/>
                  <a:pt x="1607231" y="2445787"/>
                </a:cubicBezTo>
                <a:cubicBezTo>
                  <a:pt x="1334895" y="2504916"/>
                  <a:pt x="1274535" y="2391041"/>
                  <a:pt x="1024901" y="2445787"/>
                </a:cubicBezTo>
                <a:cubicBezTo>
                  <a:pt x="775267" y="2500533"/>
                  <a:pt x="736836" y="2409664"/>
                  <a:pt x="535744" y="2445787"/>
                </a:cubicBezTo>
                <a:cubicBezTo>
                  <a:pt x="334652" y="2481910"/>
                  <a:pt x="193654" y="2405587"/>
                  <a:pt x="0" y="2445787"/>
                </a:cubicBezTo>
                <a:cubicBezTo>
                  <a:pt x="-23646" y="2325597"/>
                  <a:pt x="28405" y="2156763"/>
                  <a:pt x="0" y="2030003"/>
                </a:cubicBezTo>
                <a:cubicBezTo>
                  <a:pt x="-28405" y="1903243"/>
                  <a:pt x="53513" y="1750947"/>
                  <a:pt x="0" y="1491930"/>
                </a:cubicBezTo>
                <a:cubicBezTo>
                  <a:pt x="-53513" y="1232913"/>
                  <a:pt x="6206" y="1250577"/>
                  <a:pt x="0" y="1076146"/>
                </a:cubicBezTo>
                <a:cubicBezTo>
                  <a:pt x="-6206" y="901715"/>
                  <a:pt x="51037" y="769796"/>
                  <a:pt x="0" y="538073"/>
                </a:cubicBezTo>
                <a:cubicBezTo>
                  <a:pt x="-51037" y="306350"/>
                  <a:pt x="551" y="256544"/>
                  <a:pt x="0" y="0"/>
                </a:cubicBezTo>
                <a:close/>
              </a:path>
              <a:path w="4658641" h="2445787" stroke="0" extrusionOk="0">
                <a:moveTo>
                  <a:pt x="0" y="0"/>
                </a:moveTo>
                <a:cubicBezTo>
                  <a:pt x="175830" y="-27179"/>
                  <a:pt x="465338" y="13901"/>
                  <a:pt x="628917" y="0"/>
                </a:cubicBezTo>
                <a:cubicBezTo>
                  <a:pt x="792496" y="-13901"/>
                  <a:pt x="1079139" y="76706"/>
                  <a:pt x="1304419" y="0"/>
                </a:cubicBezTo>
                <a:cubicBezTo>
                  <a:pt x="1529699" y="-76706"/>
                  <a:pt x="1706492" y="47508"/>
                  <a:pt x="1933336" y="0"/>
                </a:cubicBezTo>
                <a:cubicBezTo>
                  <a:pt x="2160180" y="-47508"/>
                  <a:pt x="2385130" y="54913"/>
                  <a:pt x="2515666" y="0"/>
                </a:cubicBezTo>
                <a:cubicBezTo>
                  <a:pt x="2646202" y="-54913"/>
                  <a:pt x="2838973" y="8290"/>
                  <a:pt x="3051410" y="0"/>
                </a:cubicBezTo>
                <a:cubicBezTo>
                  <a:pt x="3263847" y="-8290"/>
                  <a:pt x="3428351" y="4210"/>
                  <a:pt x="3540567" y="0"/>
                </a:cubicBezTo>
                <a:cubicBezTo>
                  <a:pt x="3652783" y="-4210"/>
                  <a:pt x="3984558" y="45515"/>
                  <a:pt x="4122897" y="0"/>
                </a:cubicBezTo>
                <a:cubicBezTo>
                  <a:pt x="4261236" y="-45515"/>
                  <a:pt x="4548482" y="21030"/>
                  <a:pt x="4658641" y="0"/>
                </a:cubicBezTo>
                <a:cubicBezTo>
                  <a:pt x="4714674" y="114387"/>
                  <a:pt x="4600983" y="411640"/>
                  <a:pt x="4658641" y="538073"/>
                </a:cubicBezTo>
                <a:cubicBezTo>
                  <a:pt x="4716299" y="664506"/>
                  <a:pt x="4598206" y="876039"/>
                  <a:pt x="4658641" y="1051688"/>
                </a:cubicBezTo>
                <a:cubicBezTo>
                  <a:pt x="4719076" y="1227338"/>
                  <a:pt x="4601342" y="1411528"/>
                  <a:pt x="4658641" y="1565304"/>
                </a:cubicBezTo>
                <a:cubicBezTo>
                  <a:pt x="4715940" y="1719080"/>
                  <a:pt x="4566249" y="2210474"/>
                  <a:pt x="4658641" y="2445787"/>
                </a:cubicBezTo>
                <a:cubicBezTo>
                  <a:pt x="4391598" y="2453855"/>
                  <a:pt x="4152257" y="2373508"/>
                  <a:pt x="3983138" y="2445787"/>
                </a:cubicBezTo>
                <a:cubicBezTo>
                  <a:pt x="3814019" y="2518066"/>
                  <a:pt x="3631626" y="2401814"/>
                  <a:pt x="3493981" y="2445787"/>
                </a:cubicBezTo>
                <a:cubicBezTo>
                  <a:pt x="3356336" y="2489760"/>
                  <a:pt x="3162803" y="2393602"/>
                  <a:pt x="3051410" y="2445787"/>
                </a:cubicBezTo>
                <a:cubicBezTo>
                  <a:pt x="2940017" y="2497972"/>
                  <a:pt x="2746451" y="2423199"/>
                  <a:pt x="2469080" y="2445787"/>
                </a:cubicBezTo>
                <a:cubicBezTo>
                  <a:pt x="2191709" y="2468375"/>
                  <a:pt x="2071230" y="2389122"/>
                  <a:pt x="1933336" y="2445787"/>
                </a:cubicBezTo>
                <a:cubicBezTo>
                  <a:pt x="1795442" y="2502452"/>
                  <a:pt x="1586715" y="2415787"/>
                  <a:pt x="1490765" y="2445787"/>
                </a:cubicBezTo>
                <a:cubicBezTo>
                  <a:pt x="1394815" y="2475787"/>
                  <a:pt x="1144694" y="2433950"/>
                  <a:pt x="908435" y="2445787"/>
                </a:cubicBezTo>
                <a:cubicBezTo>
                  <a:pt x="672176" y="2457624"/>
                  <a:pt x="183391" y="2380097"/>
                  <a:pt x="0" y="2445787"/>
                </a:cubicBezTo>
                <a:cubicBezTo>
                  <a:pt x="-18133" y="2257086"/>
                  <a:pt x="46978" y="2034726"/>
                  <a:pt x="0" y="1907714"/>
                </a:cubicBezTo>
                <a:cubicBezTo>
                  <a:pt x="-46978" y="1780702"/>
                  <a:pt x="44915" y="1632141"/>
                  <a:pt x="0" y="1467472"/>
                </a:cubicBezTo>
                <a:cubicBezTo>
                  <a:pt x="-44915" y="1302803"/>
                  <a:pt x="47378" y="1213701"/>
                  <a:pt x="0" y="1051688"/>
                </a:cubicBezTo>
                <a:cubicBezTo>
                  <a:pt x="-47378" y="889675"/>
                  <a:pt x="12831" y="760852"/>
                  <a:pt x="0" y="611447"/>
                </a:cubicBezTo>
                <a:cubicBezTo>
                  <a:pt x="-12831" y="462042"/>
                  <a:pt x="9259" y="195937"/>
                  <a:pt x="0" y="0"/>
                </a:cubicBezTo>
                <a:close/>
              </a:path>
            </a:pathLst>
          </a:custGeom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6437025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81595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255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Twinkl Cursive Unlooped Light</vt:lpstr>
      <vt:lpstr>Office Theme</vt:lpstr>
      <vt:lpstr>Saint Edmund of Abingdon</vt:lpstr>
      <vt:lpstr>Who is he?</vt:lpstr>
      <vt:lpstr>Where was he from?</vt:lpstr>
      <vt:lpstr>Why was he special?</vt:lpstr>
      <vt:lpstr>What happened to him?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Edmund of Abingdon</dc:title>
  <dc:creator>Jonathan</dc:creator>
  <cp:lastModifiedBy>Annette Birmingham</cp:lastModifiedBy>
  <cp:revision>3</cp:revision>
  <dcterms:created xsi:type="dcterms:W3CDTF">2023-11-15T16:31:10Z</dcterms:created>
  <dcterms:modified xsi:type="dcterms:W3CDTF">2023-11-25T20:39:17Z</dcterms:modified>
</cp:coreProperties>
</file>