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custom-properties" Target="docProps/custom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</p:sldIdLst>
  <p:sldSz cy="10692000" cx="7560000"/>
  <p:notesSz cx="6858000" cy="9144000"/>
  <p:embeddedFontLst>
    <p:embeddedFont>
      <p:font typeface="Nunito"/>
      <p:regular r:id="rId8"/>
      <p:bold r:id="rId9"/>
      <p:italic r:id="rId10"/>
      <p:boldItalic r:id="rId11"/>
    </p:embeddedFont>
    <p:embeddedFont>
      <p:font typeface="Nunito Black"/>
      <p:bold r:id="rId12"/>
      <p:boldItalic r:id="rId1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3368">
          <p15:clr>
            <a:srgbClr val="A4A3A4"/>
          </p15:clr>
        </p15:guide>
        <p15:guide id="2" pos="238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368" orient="horz"/>
        <p:guide pos="2381"/>
      </p:guideLst>
    </p:cSldViewPr>
  </p:slideViewPr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Nunito-regular.fntdata"/><Relationship Id="rId13" Type="http://schemas.openxmlformats.org/officeDocument/2006/relationships/font" Target="fonts/NunitoBlack-boldItalic.fntdata"/><Relationship Id="rId3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font" Target="fonts/NunitoBlack-bold.fntdata"/><Relationship Id="rId2" Type="http://schemas.openxmlformats.org/officeDocument/2006/relationships/viewProps" Target="viewProps.xml"/><Relationship Id="rId16" Type="http://schemas.openxmlformats.org/officeDocument/2006/relationships/customXml" Target="../customXml/item3.xml"/><Relationship Id="rId1" Type="http://schemas.openxmlformats.org/officeDocument/2006/relationships/theme" Target="theme/theme2.xml"/><Relationship Id="rId6" Type="http://schemas.openxmlformats.org/officeDocument/2006/relationships/slide" Target="slides/slide1.xml"/><Relationship Id="rId11" Type="http://schemas.openxmlformats.org/officeDocument/2006/relationships/font" Target="fonts/Nunito-boldItalic.fntdata"/><Relationship Id="rId5" Type="http://schemas.openxmlformats.org/officeDocument/2006/relationships/notesMaster" Target="notesMasters/notesMaster1.xml"/><Relationship Id="rId15" Type="http://schemas.openxmlformats.org/officeDocument/2006/relationships/customXml" Target="../customXml/item2.xml"/><Relationship Id="rId10" Type="http://schemas.openxmlformats.org/officeDocument/2006/relationships/font" Target="fonts/Nunito-italic.fntdata"/><Relationship Id="rId4" Type="http://schemas.openxmlformats.org/officeDocument/2006/relationships/slideMaster" Target="slideMasters/slideMaster1.xml"/><Relationship Id="rId9" Type="http://schemas.openxmlformats.org/officeDocument/2006/relationships/font" Target="fonts/Nunito-bold.fntdata"/><Relationship Id="rId14" Type="http://schemas.openxmlformats.org/officeDocument/2006/relationships/customXml" Target="../customXml/item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217014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50311571f3_0_0:notes"/>
          <p:cNvSpPr/>
          <p:nvPr>
            <p:ph idx="2" type="sldImg"/>
          </p:nvPr>
        </p:nvSpPr>
        <p:spPr>
          <a:xfrm>
            <a:off x="2217014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150311571f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275ae4f45e1bead9_0:notes"/>
          <p:cNvSpPr/>
          <p:nvPr>
            <p:ph idx="2" type="sldImg"/>
          </p:nvPr>
        </p:nvSpPr>
        <p:spPr>
          <a:xfrm>
            <a:off x="2217014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275ae4f45e1bead9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257712" y="1547778"/>
            <a:ext cx="7044600" cy="4266600"/>
          </a:xfrm>
          <a:prstGeom prst="rect">
            <a:avLst/>
          </a:prstGeom>
        </p:spPr>
        <p:txBody>
          <a:bodyPr anchorCtr="0" anchor="b" bIns="116050" lIns="116050" spcFirstLastPara="1" rIns="116050" wrap="square" tIns="1160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1pPr>
            <a:lvl2pPr lvl="1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2pPr>
            <a:lvl3pPr lvl="2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3pPr>
            <a:lvl4pPr lvl="3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4pPr>
            <a:lvl5pPr lvl="4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5pPr>
            <a:lvl6pPr lvl="5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6pPr>
            <a:lvl7pPr lvl="6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7pPr>
            <a:lvl8pPr lvl="7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8pPr>
            <a:lvl9pPr lvl="8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257705" y="5891409"/>
            <a:ext cx="7044600" cy="16476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257705" y="2299346"/>
            <a:ext cx="7044600" cy="4081500"/>
          </a:xfrm>
          <a:prstGeom prst="rect">
            <a:avLst/>
          </a:prstGeom>
        </p:spPr>
        <p:txBody>
          <a:bodyPr anchorCtr="0" anchor="b" bIns="116050" lIns="116050" spcFirstLastPara="1" rIns="116050" wrap="square" tIns="1160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52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257705" y="6552657"/>
            <a:ext cx="7044600" cy="27039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Autofit/>
          </a:bodyPr>
          <a:lstStyle>
            <a:lvl1pPr indent="-374650" lvl="0" marL="457200" algn="ctr">
              <a:spcBef>
                <a:spcPts val="0"/>
              </a:spcBef>
              <a:spcAft>
                <a:spcPts val="0"/>
              </a:spcAft>
              <a:buSzPts val="2300"/>
              <a:buChar char="●"/>
              <a:defRPr/>
            </a:lvl1pPr>
            <a:lvl2pPr indent="-342900" lvl="1" marL="914400" algn="ctr">
              <a:spcBef>
                <a:spcPts val="2000"/>
              </a:spcBef>
              <a:spcAft>
                <a:spcPts val="0"/>
              </a:spcAft>
              <a:buSzPts val="1800"/>
              <a:buChar char="○"/>
              <a:defRPr/>
            </a:lvl2pPr>
            <a:lvl3pPr indent="-342900" lvl="2" marL="1371600" algn="ctr">
              <a:spcBef>
                <a:spcPts val="200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 algn="ctr">
              <a:spcBef>
                <a:spcPts val="200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algn="ctr">
              <a:spcBef>
                <a:spcPts val="200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algn="ctr">
              <a:spcBef>
                <a:spcPts val="200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algn="ctr">
              <a:spcBef>
                <a:spcPts val="200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algn="ctr">
              <a:spcBef>
                <a:spcPts val="200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algn="ctr">
              <a:spcBef>
                <a:spcPts val="2000"/>
              </a:spcBef>
              <a:spcAft>
                <a:spcPts val="200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257705" y="4471058"/>
            <a:ext cx="7044600" cy="17499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257705" y="2395696"/>
            <a:ext cx="7044600" cy="71016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Autofit/>
          </a:bodyPr>
          <a:lstStyle>
            <a:lvl1pPr indent="-374650" lvl="0" marL="457200">
              <a:spcBef>
                <a:spcPts val="0"/>
              </a:spcBef>
              <a:spcAft>
                <a:spcPts val="0"/>
              </a:spcAft>
              <a:buSzPts val="2300"/>
              <a:buChar char="●"/>
              <a:defRPr/>
            </a:lvl1pPr>
            <a:lvl2pPr indent="-342900" lvl="1" marL="914400">
              <a:spcBef>
                <a:spcPts val="2000"/>
              </a:spcBef>
              <a:spcAft>
                <a:spcPts val="0"/>
              </a:spcAft>
              <a:buSzPts val="1800"/>
              <a:buChar char="○"/>
              <a:defRPr/>
            </a:lvl2pPr>
            <a:lvl3pPr indent="-342900" lvl="2" marL="1371600">
              <a:spcBef>
                <a:spcPts val="200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>
              <a:spcBef>
                <a:spcPts val="200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>
              <a:spcBef>
                <a:spcPts val="200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>
              <a:spcBef>
                <a:spcPts val="200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>
              <a:spcBef>
                <a:spcPts val="200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>
              <a:spcBef>
                <a:spcPts val="200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>
              <a:spcBef>
                <a:spcPts val="2000"/>
              </a:spcBef>
              <a:spcAft>
                <a:spcPts val="200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257705" y="2395696"/>
            <a:ext cx="3306900" cy="71016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indent="-323850" lvl="1" marL="914400">
              <a:spcBef>
                <a:spcPts val="2000"/>
              </a:spcBef>
              <a:spcAft>
                <a:spcPts val="0"/>
              </a:spcAft>
              <a:buSzPts val="1500"/>
              <a:buChar char="○"/>
              <a:defRPr sz="1500"/>
            </a:lvl2pPr>
            <a:lvl3pPr indent="-323850" lvl="2" marL="1371600">
              <a:spcBef>
                <a:spcPts val="2000"/>
              </a:spcBef>
              <a:spcAft>
                <a:spcPts val="0"/>
              </a:spcAft>
              <a:buSzPts val="1500"/>
              <a:buChar char="■"/>
              <a:defRPr sz="1500"/>
            </a:lvl3pPr>
            <a:lvl4pPr indent="-323850" lvl="3" marL="1828800">
              <a:spcBef>
                <a:spcPts val="2000"/>
              </a:spcBef>
              <a:spcAft>
                <a:spcPts val="0"/>
              </a:spcAft>
              <a:buSzPts val="1500"/>
              <a:buChar char="●"/>
              <a:defRPr sz="1500"/>
            </a:lvl4pPr>
            <a:lvl5pPr indent="-323850" lvl="4" marL="2286000">
              <a:spcBef>
                <a:spcPts val="2000"/>
              </a:spcBef>
              <a:spcAft>
                <a:spcPts val="0"/>
              </a:spcAft>
              <a:buSzPts val="1500"/>
              <a:buChar char="○"/>
              <a:defRPr sz="1500"/>
            </a:lvl5pPr>
            <a:lvl6pPr indent="-323850" lvl="5" marL="2743200">
              <a:spcBef>
                <a:spcPts val="2000"/>
              </a:spcBef>
              <a:spcAft>
                <a:spcPts val="0"/>
              </a:spcAft>
              <a:buSzPts val="1500"/>
              <a:buChar char="■"/>
              <a:defRPr sz="1500"/>
            </a:lvl6pPr>
            <a:lvl7pPr indent="-323850" lvl="6" marL="3200400">
              <a:spcBef>
                <a:spcPts val="2000"/>
              </a:spcBef>
              <a:spcAft>
                <a:spcPts val="0"/>
              </a:spcAft>
              <a:buSzPts val="1500"/>
              <a:buChar char="●"/>
              <a:defRPr sz="1500"/>
            </a:lvl7pPr>
            <a:lvl8pPr indent="-323850" lvl="7" marL="3657600">
              <a:spcBef>
                <a:spcPts val="2000"/>
              </a:spcBef>
              <a:spcAft>
                <a:spcPts val="0"/>
              </a:spcAft>
              <a:buSzPts val="1500"/>
              <a:buChar char="○"/>
              <a:defRPr sz="1500"/>
            </a:lvl8pPr>
            <a:lvl9pPr indent="-323850" lvl="8" marL="4114800">
              <a:spcBef>
                <a:spcPts val="2000"/>
              </a:spcBef>
              <a:spcAft>
                <a:spcPts val="2000"/>
              </a:spcAft>
              <a:buSzPts val="1500"/>
              <a:buChar char="■"/>
              <a:defRPr sz="15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3995291" y="2395696"/>
            <a:ext cx="3306900" cy="71016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indent="-323850" lvl="1" marL="914400">
              <a:spcBef>
                <a:spcPts val="2000"/>
              </a:spcBef>
              <a:spcAft>
                <a:spcPts val="0"/>
              </a:spcAft>
              <a:buSzPts val="1500"/>
              <a:buChar char="○"/>
              <a:defRPr sz="1500"/>
            </a:lvl2pPr>
            <a:lvl3pPr indent="-323850" lvl="2" marL="1371600">
              <a:spcBef>
                <a:spcPts val="2000"/>
              </a:spcBef>
              <a:spcAft>
                <a:spcPts val="0"/>
              </a:spcAft>
              <a:buSzPts val="1500"/>
              <a:buChar char="■"/>
              <a:defRPr sz="1500"/>
            </a:lvl3pPr>
            <a:lvl4pPr indent="-323850" lvl="3" marL="1828800">
              <a:spcBef>
                <a:spcPts val="2000"/>
              </a:spcBef>
              <a:spcAft>
                <a:spcPts val="0"/>
              </a:spcAft>
              <a:buSzPts val="1500"/>
              <a:buChar char="●"/>
              <a:defRPr sz="1500"/>
            </a:lvl4pPr>
            <a:lvl5pPr indent="-323850" lvl="4" marL="2286000">
              <a:spcBef>
                <a:spcPts val="2000"/>
              </a:spcBef>
              <a:spcAft>
                <a:spcPts val="0"/>
              </a:spcAft>
              <a:buSzPts val="1500"/>
              <a:buChar char="○"/>
              <a:defRPr sz="1500"/>
            </a:lvl5pPr>
            <a:lvl6pPr indent="-323850" lvl="5" marL="2743200">
              <a:spcBef>
                <a:spcPts val="2000"/>
              </a:spcBef>
              <a:spcAft>
                <a:spcPts val="0"/>
              </a:spcAft>
              <a:buSzPts val="1500"/>
              <a:buChar char="■"/>
              <a:defRPr sz="1500"/>
            </a:lvl6pPr>
            <a:lvl7pPr indent="-323850" lvl="6" marL="3200400">
              <a:spcBef>
                <a:spcPts val="2000"/>
              </a:spcBef>
              <a:spcAft>
                <a:spcPts val="0"/>
              </a:spcAft>
              <a:buSzPts val="1500"/>
              <a:buChar char="●"/>
              <a:defRPr sz="1500"/>
            </a:lvl7pPr>
            <a:lvl8pPr indent="-323850" lvl="7" marL="3657600">
              <a:spcBef>
                <a:spcPts val="2000"/>
              </a:spcBef>
              <a:spcAft>
                <a:spcPts val="0"/>
              </a:spcAft>
              <a:buSzPts val="1500"/>
              <a:buChar char="○"/>
              <a:defRPr sz="1500"/>
            </a:lvl8pPr>
            <a:lvl9pPr indent="-323850" lvl="8" marL="4114800">
              <a:spcBef>
                <a:spcPts val="2000"/>
              </a:spcBef>
              <a:spcAft>
                <a:spcPts val="2000"/>
              </a:spcAft>
              <a:buSzPts val="1500"/>
              <a:buChar char="■"/>
              <a:defRPr sz="15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257705" y="1154948"/>
            <a:ext cx="2321700" cy="1570800"/>
          </a:xfrm>
          <a:prstGeom prst="rect">
            <a:avLst/>
          </a:prstGeom>
        </p:spPr>
        <p:txBody>
          <a:bodyPr anchorCtr="0" anchor="b" bIns="116050" lIns="116050" spcFirstLastPara="1" rIns="116050" wrap="square" tIns="11605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257705" y="2888617"/>
            <a:ext cx="2321700" cy="66090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Autofit/>
          </a:bodyPr>
          <a:lstStyle>
            <a:lvl1pPr indent="-323850" lvl="0" marL="4572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1pPr>
            <a:lvl2pPr indent="-323850" lvl="1" marL="914400">
              <a:spcBef>
                <a:spcPts val="2000"/>
              </a:spcBef>
              <a:spcAft>
                <a:spcPts val="0"/>
              </a:spcAft>
              <a:buSzPts val="1500"/>
              <a:buChar char="○"/>
              <a:defRPr sz="1500"/>
            </a:lvl2pPr>
            <a:lvl3pPr indent="-323850" lvl="2" marL="1371600">
              <a:spcBef>
                <a:spcPts val="2000"/>
              </a:spcBef>
              <a:spcAft>
                <a:spcPts val="0"/>
              </a:spcAft>
              <a:buSzPts val="1500"/>
              <a:buChar char="■"/>
              <a:defRPr sz="1500"/>
            </a:lvl3pPr>
            <a:lvl4pPr indent="-323850" lvl="3" marL="1828800">
              <a:spcBef>
                <a:spcPts val="2000"/>
              </a:spcBef>
              <a:spcAft>
                <a:spcPts val="0"/>
              </a:spcAft>
              <a:buSzPts val="1500"/>
              <a:buChar char="●"/>
              <a:defRPr sz="1500"/>
            </a:lvl4pPr>
            <a:lvl5pPr indent="-323850" lvl="4" marL="2286000">
              <a:spcBef>
                <a:spcPts val="2000"/>
              </a:spcBef>
              <a:spcAft>
                <a:spcPts val="0"/>
              </a:spcAft>
              <a:buSzPts val="1500"/>
              <a:buChar char="○"/>
              <a:defRPr sz="1500"/>
            </a:lvl5pPr>
            <a:lvl6pPr indent="-323850" lvl="5" marL="2743200">
              <a:spcBef>
                <a:spcPts val="2000"/>
              </a:spcBef>
              <a:spcAft>
                <a:spcPts val="0"/>
              </a:spcAft>
              <a:buSzPts val="1500"/>
              <a:buChar char="■"/>
              <a:defRPr sz="1500"/>
            </a:lvl6pPr>
            <a:lvl7pPr indent="-323850" lvl="6" marL="3200400">
              <a:spcBef>
                <a:spcPts val="2000"/>
              </a:spcBef>
              <a:spcAft>
                <a:spcPts val="0"/>
              </a:spcAft>
              <a:buSzPts val="1500"/>
              <a:buChar char="●"/>
              <a:defRPr sz="1500"/>
            </a:lvl7pPr>
            <a:lvl8pPr indent="-323850" lvl="7" marL="3657600">
              <a:spcBef>
                <a:spcPts val="2000"/>
              </a:spcBef>
              <a:spcAft>
                <a:spcPts val="0"/>
              </a:spcAft>
              <a:buSzPts val="1500"/>
              <a:buChar char="○"/>
              <a:defRPr sz="1500"/>
            </a:lvl8pPr>
            <a:lvl9pPr indent="-323850" lvl="8" marL="4114800">
              <a:spcBef>
                <a:spcPts val="2000"/>
              </a:spcBef>
              <a:spcAft>
                <a:spcPts val="2000"/>
              </a:spcAft>
              <a:buSzPts val="1500"/>
              <a:buChar char="■"/>
              <a:defRPr sz="15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05325" y="935745"/>
            <a:ext cx="5264700" cy="85035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1pPr>
            <a:lvl2pPr lvl="1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2pPr>
            <a:lvl3pPr lvl="2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3pPr>
            <a:lvl4pPr lvl="3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4pPr>
            <a:lvl5pPr lvl="4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5pPr>
            <a:lvl6pPr lvl="5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6pPr>
            <a:lvl7pPr lvl="6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7pPr>
            <a:lvl8pPr lvl="7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8pPr>
            <a:lvl9pPr lvl="8">
              <a:spcBef>
                <a:spcPts val="0"/>
              </a:spcBef>
              <a:spcAft>
                <a:spcPts val="0"/>
              </a:spcAft>
              <a:buSzPts val="6100"/>
              <a:buNone/>
              <a:defRPr sz="61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3780000" y="-260"/>
            <a:ext cx="3780000" cy="10692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116050" lIns="116050" spcFirstLastPara="1" rIns="116050" wrap="square" tIns="1160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19508" y="2563450"/>
            <a:ext cx="3344400" cy="3081300"/>
          </a:xfrm>
          <a:prstGeom prst="rect">
            <a:avLst/>
          </a:prstGeom>
        </p:spPr>
        <p:txBody>
          <a:bodyPr anchorCtr="0" anchor="b" bIns="116050" lIns="116050" spcFirstLastPara="1" rIns="116050" wrap="square" tIns="1160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1pPr>
            <a:lvl2pPr lvl="1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2pPr>
            <a:lvl3pPr lvl="2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3pPr>
            <a:lvl4pPr lvl="3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4pPr>
            <a:lvl5pPr lvl="4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5pPr>
            <a:lvl6pPr lvl="5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6pPr>
            <a:lvl7pPr lvl="6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7pPr>
            <a:lvl8pPr lvl="7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8pPr>
            <a:lvl9pPr lvl="8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19508" y="5826865"/>
            <a:ext cx="3344400" cy="2567400"/>
          </a:xfrm>
          <a:prstGeom prst="rect">
            <a:avLst/>
          </a:prstGeom>
        </p:spPr>
        <p:txBody>
          <a:bodyPr anchorCtr="0" anchor="t" bIns="116050" lIns="116050" spcFirstLastPara="1" rIns="116050" wrap="square" tIns="11605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083839" y="1505164"/>
            <a:ext cx="3172200" cy="76812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Autofit/>
          </a:bodyPr>
          <a:lstStyle>
            <a:lvl1pPr indent="-374650" lvl="0" marL="457200">
              <a:spcBef>
                <a:spcPts val="0"/>
              </a:spcBef>
              <a:spcAft>
                <a:spcPts val="0"/>
              </a:spcAft>
              <a:buSzPts val="2300"/>
              <a:buChar char="●"/>
              <a:defRPr/>
            </a:lvl1pPr>
            <a:lvl2pPr indent="-342900" lvl="1" marL="914400">
              <a:spcBef>
                <a:spcPts val="2000"/>
              </a:spcBef>
              <a:spcAft>
                <a:spcPts val="0"/>
              </a:spcAft>
              <a:buSzPts val="1800"/>
              <a:buChar char="○"/>
              <a:defRPr/>
            </a:lvl2pPr>
            <a:lvl3pPr indent="-342900" lvl="2" marL="1371600">
              <a:spcBef>
                <a:spcPts val="2000"/>
              </a:spcBef>
              <a:spcAft>
                <a:spcPts val="0"/>
              </a:spcAft>
              <a:buSzPts val="1800"/>
              <a:buChar char="■"/>
              <a:defRPr/>
            </a:lvl3pPr>
            <a:lvl4pPr indent="-342900" lvl="3" marL="1828800">
              <a:spcBef>
                <a:spcPts val="200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>
              <a:spcBef>
                <a:spcPts val="200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>
              <a:spcBef>
                <a:spcPts val="200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>
              <a:spcBef>
                <a:spcPts val="200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>
              <a:spcBef>
                <a:spcPts val="200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>
              <a:spcBef>
                <a:spcPts val="2000"/>
              </a:spcBef>
              <a:spcAft>
                <a:spcPts val="200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257705" y="8794266"/>
            <a:ext cx="4959600" cy="12579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116050" lIns="116050" spcFirstLastPara="1" rIns="116050" wrap="square" tIns="11605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  <a:noFill/>
          <a:ln>
            <a:noFill/>
          </a:ln>
        </p:spPr>
        <p:txBody>
          <a:bodyPr anchorCtr="0" anchor="t" bIns="116050" lIns="116050" spcFirstLastPara="1" rIns="116050" wrap="square" tIns="11605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57705" y="2395696"/>
            <a:ext cx="7044600" cy="7101600"/>
          </a:xfrm>
          <a:prstGeom prst="rect">
            <a:avLst/>
          </a:prstGeom>
          <a:noFill/>
          <a:ln>
            <a:noFill/>
          </a:ln>
        </p:spPr>
        <p:txBody>
          <a:bodyPr anchorCtr="0" anchor="t" bIns="116050" lIns="116050" spcFirstLastPara="1" rIns="116050" wrap="square" tIns="116050">
            <a:noAutofit/>
          </a:bodyPr>
          <a:lstStyle>
            <a:lvl1pPr indent="-3746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300"/>
              <a:buChar char="●"/>
              <a:defRPr sz="2300">
                <a:solidFill>
                  <a:schemeClr val="dk2"/>
                </a:solidFill>
              </a:defRPr>
            </a:lvl1pPr>
            <a:lvl2pPr indent="-342900" lvl="1" marL="91440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1800">
                <a:solidFill>
                  <a:schemeClr val="dk2"/>
                </a:solidFill>
              </a:defRPr>
            </a:lvl2pPr>
            <a:lvl3pPr indent="-342900" lvl="2" marL="137160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sz="1800">
                <a:solidFill>
                  <a:schemeClr val="dk2"/>
                </a:solidFill>
              </a:defRPr>
            </a:lvl3pPr>
            <a:lvl4pPr indent="-342900" lvl="3" marL="182880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4pPr>
            <a:lvl5pPr indent="-342900" lvl="4" marL="228600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1800">
                <a:solidFill>
                  <a:schemeClr val="dk2"/>
                </a:solidFill>
              </a:defRPr>
            </a:lvl5pPr>
            <a:lvl6pPr indent="-342900" lvl="5" marL="274320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sz="1800">
                <a:solidFill>
                  <a:schemeClr val="dk2"/>
                </a:solidFill>
              </a:defRPr>
            </a:lvl6pPr>
            <a:lvl7pPr indent="-342900" lvl="6" marL="320040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7pPr>
            <a:lvl8pPr indent="-342900" lvl="7" marL="3657600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1800">
                <a:solidFill>
                  <a:schemeClr val="dk2"/>
                </a:solidFill>
              </a:defRPr>
            </a:lvl8pPr>
            <a:lvl9pPr indent="-342900" lvl="8" marL="4114800">
              <a:lnSpc>
                <a:spcPct val="115000"/>
              </a:lnSpc>
              <a:spcBef>
                <a:spcPts val="2000"/>
              </a:spcBef>
              <a:spcAft>
                <a:spcPts val="2000"/>
              </a:spcAft>
              <a:buClr>
                <a:schemeClr val="dk2"/>
              </a:buClr>
              <a:buSzPts val="1800"/>
              <a:buChar char="■"/>
              <a:defRPr sz="18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6050" lIns="116050" spcFirstLastPara="1" rIns="116050" wrap="square" tIns="116050">
            <a:noAutofit/>
          </a:bodyPr>
          <a:lstStyle>
            <a:lvl1pPr lvl="0" algn="r">
              <a:buNone/>
              <a:defRPr sz="1300">
                <a:solidFill>
                  <a:schemeClr val="dk2"/>
                </a:solidFill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20" Type="http://schemas.openxmlformats.org/officeDocument/2006/relationships/image" Target="../media/image18.png"/><Relationship Id="rId22" Type="http://schemas.openxmlformats.org/officeDocument/2006/relationships/image" Target="../media/image14.png"/><Relationship Id="rId21" Type="http://schemas.openxmlformats.org/officeDocument/2006/relationships/image" Target="../media/image17.png"/><Relationship Id="rId24" Type="http://schemas.openxmlformats.org/officeDocument/2006/relationships/image" Target="../media/image21.png"/><Relationship Id="rId23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1.png"/><Relationship Id="rId4" Type="http://schemas.openxmlformats.org/officeDocument/2006/relationships/image" Target="../media/image13.png"/><Relationship Id="rId9" Type="http://schemas.openxmlformats.org/officeDocument/2006/relationships/image" Target="../media/image2.png"/><Relationship Id="rId26" Type="http://schemas.openxmlformats.org/officeDocument/2006/relationships/image" Target="../media/image29.png"/><Relationship Id="rId25" Type="http://schemas.openxmlformats.org/officeDocument/2006/relationships/image" Target="../media/image31.png"/><Relationship Id="rId28" Type="http://schemas.openxmlformats.org/officeDocument/2006/relationships/image" Target="../media/image28.png"/><Relationship Id="rId27" Type="http://schemas.openxmlformats.org/officeDocument/2006/relationships/image" Target="../media/image30.png"/><Relationship Id="rId5" Type="http://schemas.openxmlformats.org/officeDocument/2006/relationships/image" Target="../media/image32.png"/><Relationship Id="rId6" Type="http://schemas.openxmlformats.org/officeDocument/2006/relationships/image" Target="../media/image10.png"/><Relationship Id="rId29" Type="http://schemas.openxmlformats.org/officeDocument/2006/relationships/image" Target="../media/image27.png"/><Relationship Id="rId7" Type="http://schemas.openxmlformats.org/officeDocument/2006/relationships/image" Target="../media/image15.png"/><Relationship Id="rId8" Type="http://schemas.openxmlformats.org/officeDocument/2006/relationships/image" Target="../media/image6.png"/><Relationship Id="rId31" Type="http://schemas.openxmlformats.org/officeDocument/2006/relationships/image" Target="../media/image26.png"/><Relationship Id="rId30" Type="http://schemas.openxmlformats.org/officeDocument/2006/relationships/image" Target="../media/image22.png"/><Relationship Id="rId11" Type="http://schemas.openxmlformats.org/officeDocument/2006/relationships/image" Target="../media/image1.png"/><Relationship Id="rId33" Type="http://schemas.openxmlformats.org/officeDocument/2006/relationships/image" Target="../media/image25.png"/><Relationship Id="rId10" Type="http://schemas.openxmlformats.org/officeDocument/2006/relationships/image" Target="../media/image8.png"/><Relationship Id="rId32" Type="http://schemas.openxmlformats.org/officeDocument/2006/relationships/image" Target="../media/image23.png"/><Relationship Id="rId13" Type="http://schemas.openxmlformats.org/officeDocument/2006/relationships/image" Target="../media/image19.png"/><Relationship Id="rId12" Type="http://schemas.openxmlformats.org/officeDocument/2006/relationships/image" Target="../media/image9.png"/><Relationship Id="rId34" Type="http://schemas.openxmlformats.org/officeDocument/2006/relationships/image" Target="../media/image24.png"/><Relationship Id="rId15" Type="http://schemas.openxmlformats.org/officeDocument/2006/relationships/image" Target="../media/image4.png"/><Relationship Id="rId14" Type="http://schemas.openxmlformats.org/officeDocument/2006/relationships/image" Target="../media/image3.png"/><Relationship Id="rId17" Type="http://schemas.openxmlformats.org/officeDocument/2006/relationships/image" Target="../media/image16.png"/><Relationship Id="rId16" Type="http://schemas.openxmlformats.org/officeDocument/2006/relationships/image" Target="../media/image5.png"/><Relationship Id="rId19" Type="http://schemas.openxmlformats.org/officeDocument/2006/relationships/image" Target="../media/image7.png"/><Relationship Id="rId18" Type="http://schemas.openxmlformats.org/officeDocument/2006/relationships/image" Target="../media/image12.png"/></Relationships>
</file>

<file path=ppt/slides/_rels/slide2.xml.rels><?xml version="1.0" encoding="UTF-8" standalone="yes"?><Relationships xmlns="http://schemas.openxmlformats.org/package/2006/relationships"><Relationship Id="rId20" Type="http://schemas.openxmlformats.org/officeDocument/2006/relationships/image" Target="../media/image18.png"/><Relationship Id="rId22" Type="http://schemas.openxmlformats.org/officeDocument/2006/relationships/image" Target="../media/image14.png"/><Relationship Id="rId21" Type="http://schemas.openxmlformats.org/officeDocument/2006/relationships/image" Target="../media/image17.png"/><Relationship Id="rId24" Type="http://schemas.openxmlformats.org/officeDocument/2006/relationships/image" Target="../media/image21.png"/><Relationship Id="rId23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png"/><Relationship Id="rId4" Type="http://schemas.openxmlformats.org/officeDocument/2006/relationships/image" Target="../media/image13.png"/><Relationship Id="rId9" Type="http://schemas.openxmlformats.org/officeDocument/2006/relationships/image" Target="../media/image2.png"/><Relationship Id="rId26" Type="http://schemas.openxmlformats.org/officeDocument/2006/relationships/image" Target="../media/image29.png"/><Relationship Id="rId25" Type="http://schemas.openxmlformats.org/officeDocument/2006/relationships/image" Target="../media/image31.png"/><Relationship Id="rId28" Type="http://schemas.openxmlformats.org/officeDocument/2006/relationships/image" Target="../media/image28.png"/><Relationship Id="rId27" Type="http://schemas.openxmlformats.org/officeDocument/2006/relationships/image" Target="../media/image30.png"/><Relationship Id="rId5" Type="http://schemas.openxmlformats.org/officeDocument/2006/relationships/image" Target="../media/image32.png"/><Relationship Id="rId6" Type="http://schemas.openxmlformats.org/officeDocument/2006/relationships/image" Target="../media/image10.png"/><Relationship Id="rId29" Type="http://schemas.openxmlformats.org/officeDocument/2006/relationships/image" Target="../media/image27.png"/><Relationship Id="rId7" Type="http://schemas.openxmlformats.org/officeDocument/2006/relationships/image" Target="../media/image15.png"/><Relationship Id="rId8" Type="http://schemas.openxmlformats.org/officeDocument/2006/relationships/image" Target="../media/image6.png"/><Relationship Id="rId31" Type="http://schemas.openxmlformats.org/officeDocument/2006/relationships/image" Target="../media/image26.png"/><Relationship Id="rId30" Type="http://schemas.openxmlformats.org/officeDocument/2006/relationships/image" Target="../media/image22.png"/><Relationship Id="rId11" Type="http://schemas.openxmlformats.org/officeDocument/2006/relationships/image" Target="../media/image1.png"/><Relationship Id="rId33" Type="http://schemas.openxmlformats.org/officeDocument/2006/relationships/image" Target="../media/image25.png"/><Relationship Id="rId10" Type="http://schemas.openxmlformats.org/officeDocument/2006/relationships/image" Target="../media/image8.png"/><Relationship Id="rId32" Type="http://schemas.openxmlformats.org/officeDocument/2006/relationships/image" Target="../media/image23.png"/><Relationship Id="rId13" Type="http://schemas.openxmlformats.org/officeDocument/2006/relationships/image" Target="../media/image19.png"/><Relationship Id="rId12" Type="http://schemas.openxmlformats.org/officeDocument/2006/relationships/image" Target="../media/image9.png"/><Relationship Id="rId34" Type="http://schemas.openxmlformats.org/officeDocument/2006/relationships/image" Target="../media/image24.png"/><Relationship Id="rId15" Type="http://schemas.openxmlformats.org/officeDocument/2006/relationships/image" Target="../media/image4.png"/><Relationship Id="rId14" Type="http://schemas.openxmlformats.org/officeDocument/2006/relationships/image" Target="../media/image3.png"/><Relationship Id="rId17" Type="http://schemas.openxmlformats.org/officeDocument/2006/relationships/image" Target="../media/image16.png"/><Relationship Id="rId16" Type="http://schemas.openxmlformats.org/officeDocument/2006/relationships/image" Target="../media/image5.png"/><Relationship Id="rId19" Type="http://schemas.openxmlformats.org/officeDocument/2006/relationships/image" Target="../media/image7.png"/><Relationship Id="rId18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/>
          <p:nvPr/>
        </p:nvSpPr>
        <p:spPr>
          <a:xfrm rot="5400000">
            <a:off x="3090775" y="4123525"/>
            <a:ext cx="2625300" cy="4843800"/>
          </a:xfrm>
          <a:prstGeom prst="uturnArrow">
            <a:avLst>
              <a:gd fmla="val 39370" name="adj1"/>
              <a:gd fmla="val 11064" name="adj2"/>
              <a:gd fmla="val 25000" name="adj3"/>
              <a:gd fmla="val 50000" name="adj4"/>
              <a:gd fmla="val 75000" name="adj5"/>
            </a:avLst>
          </a:prstGeom>
          <a:solidFill>
            <a:srgbClr val="FFFFFF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13"/>
          <p:cNvSpPr/>
          <p:nvPr/>
        </p:nvSpPr>
        <p:spPr>
          <a:xfrm rot="-5400000">
            <a:off x="2458725" y="5535800"/>
            <a:ext cx="2625300" cy="6102900"/>
          </a:xfrm>
          <a:prstGeom prst="uturnArrow">
            <a:avLst>
              <a:gd fmla="val 39370" name="adj1"/>
              <a:gd fmla="val 11064" name="adj2"/>
              <a:gd fmla="val 25000" name="adj3"/>
              <a:gd fmla="val 50000" name="adj4"/>
              <a:gd fmla="val 66255" name="adj5"/>
            </a:avLst>
          </a:prstGeom>
          <a:solidFill>
            <a:srgbClr val="FFFFFF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" name="Google Shape;56;p13"/>
          <p:cNvSpPr/>
          <p:nvPr/>
        </p:nvSpPr>
        <p:spPr>
          <a:xfrm flipH="1" rot="-5400000">
            <a:off x="2034150" y="1788175"/>
            <a:ext cx="2712600" cy="5349600"/>
          </a:xfrm>
          <a:prstGeom prst="uturnArrow">
            <a:avLst>
              <a:gd fmla="val 21212" name="adj1"/>
              <a:gd fmla="val 11065" name="adj2"/>
              <a:gd fmla="val 0" name="adj3"/>
              <a:gd fmla="val 49771" name="adj4"/>
              <a:gd fmla="val 23733" name="adj5"/>
            </a:avLst>
          </a:prstGeom>
          <a:solidFill>
            <a:srgbClr val="FFFFFF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Google Shape;57;p13"/>
          <p:cNvSpPr/>
          <p:nvPr/>
        </p:nvSpPr>
        <p:spPr>
          <a:xfrm rot="5400000">
            <a:off x="3663492" y="80717"/>
            <a:ext cx="2619600" cy="4575300"/>
          </a:xfrm>
          <a:prstGeom prst="uturnArrow">
            <a:avLst>
              <a:gd fmla="val 22128" name="adj1"/>
              <a:gd fmla="val 10882" name="adj2"/>
              <a:gd fmla="val 25000" name="adj3"/>
              <a:gd fmla="val 50000" name="adj4"/>
              <a:gd fmla="val 75000" name="adj5"/>
            </a:avLst>
          </a:prstGeom>
          <a:solidFill>
            <a:srgbClr val="FFFFFF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13"/>
          <p:cNvSpPr/>
          <p:nvPr/>
        </p:nvSpPr>
        <p:spPr>
          <a:xfrm>
            <a:off x="5744517" y="9114058"/>
            <a:ext cx="966900" cy="966900"/>
          </a:xfrm>
          <a:prstGeom prst="ellipse">
            <a:avLst/>
          </a:prstGeom>
          <a:solidFill>
            <a:srgbClr val="FFFFFF"/>
          </a:solidFill>
          <a:ln cap="flat" cmpd="sng" w="762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Google Shape;59;p13"/>
          <p:cNvSpPr txBox="1"/>
          <p:nvPr/>
        </p:nvSpPr>
        <p:spPr>
          <a:xfrm>
            <a:off x="5754583" y="9154408"/>
            <a:ext cx="966900" cy="96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FF9900"/>
                </a:solidFill>
                <a:latin typeface="Nunito"/>
                <a:ea typeface="Nunito"/>
                <a:cs typeface="Nunito"/>
                <a:sym typeface="Nunito"/>
              </a:rPr>
              <a:t>Year</a:t>
            </a:r>
            <a:endParaRPr sz="1800">
              <a:solidFill>
                <a:srgbClr val="FF9900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800">
                <a:solidFill>
                  <a:srgbClr val="FF9900"/>
                </a:solidFill>
                <a:latin typeface="Nunito"/>
                <a:ea typeface="Nunito"/>
                <a:cs typeface="Nunito"/>
                <a:sym typeface="Nunito"/>
              </a:rPr>
              <a:t>10</a:t>
            </a:r>
            <a:endParaRPr b="1" sz="4800">
              <a:solidFill>
                <a:srgbClr val="FF99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60" name="Google Shape;60;p13"/>
          <p:cNvCxnSpPr>
            <a:endCxn id="61" idx="1"/>
          </p:cNvCxnSpPr>
          <p:nvPr/>
        </p:nvCxnSpPr>
        <p:spPr>
          <a:xfrm rot="10800000">
            <a:off x="5468250" y="8794500"/>
            <a:ext cx="0" cy="807900"/>
          </a:xfrm>
          <a:prstGeom prst="straightConnector1">
            <a:avLst/>
          </a:prstGeom>
          <a:noFill/>
          <a:ln cap="flat" cmpd="sng" w="19050">
            <a:solidFill>
              <a:srgbClr val="F1C232"/>
            </a:solidFill>
            <a:prstDash val="solid"/>
            <a:round/>
            <a:headEnd len="med" w="med" type="oval"/>
            <a:tailEnd len="med" w="med" type="none"/>
          </a:ln>
        </p:spPr>
      </p:cxnSp>
      <p:sp>
        <p:nvSpPr>
          <p:cNvPr id="61" name="Google Shape;61;p13"/>
          <p:cNvSpPr txBox="1"/>
          <p:nvPr/>
        </p:nvSpPr>
        <p:spPr>
          <a:xfrm>
            <a:off x="5468250" y="8538000"/>
            <a:ext cx="1223700" cy="51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rgbClr val="BF9000"/>
                </a:solidFill>
                <a:latin typeface="Nunito"/>
                <a:ea typeface="Nunito"/>
                <a:cs typeface="Nunito"/>
                <a:sym typeface="Nunito"/>
              </a:rPr>
              <a:t>Types of sports and physical activities</a:t>
            </a:r>
            <a:endParaRPr sz="1100">
              <a:solidFill>
                <a:srgbClr val="BF9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62" name="Google Shape;62;p13"/>
          <p:cNvCxnSpPr>
            <a:endCxn id="63" idx="1"/>
          </p:cNvCxnSpPr>
          <p:nvPr/>
        </p:nvCxnSpPr>
        <p:spPr>
          <a:xfrm rot="10800000">
            <a:off x="4248450" y="8794500"/>
            <a:ext cx="0" cy="807900"/>
          </a:xfrm>
          <a:prstGeom prst="straightConnector1">
            <a:avLst/>
          </a:prstGeom>
          <a:noFill/>
          <a:ln cap="flat" cmpd="sng" w="19050">
            <a:solidFill>
              <a:srgbClr val="F1C232"/>
            </a:solidFill>
            <a:prstDash val="solid"/>
            <a:round/>
            <a:headEnd len="med" w="med" type="oval"/>
            <a:tailEnd len="med" w="med" type="none"/>
          </a:ln>
        </p:spPr>
      </p:cxnSp>
      <p:sp>
        <p:nvSpPr>
          <p:cNvPr id="63" name="Google Shape;63;p13"/>
          <p:cNvSpPr txBox="1"/>
          <p:nvPr/>
        </p:nvSpPr>
        <p:spPr>
          <a:xfrm>
            <a:off x="4248450" y="8538000"/>
            <a:ext cx="1223700" cy="51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rgbClr val="BF9000"/>
                </a:solidFill>
                <a:latin typeface="Nunito"/>
                <a:ea typeface="Nunito"/>
                <a:cs typeface="Nunito"/>
                <a:sym typeface="Nunito"/>
              </a:rPr>
              <a:t>Benefits of taking part in sport</a:t>
            </a:r>
            <a:endParaRPr sz="1100">
              <a:solidFill>
                <a:srgbClr val="BF9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64" name="Google Shape;64;p13"/>
          <p:cNvCxnSpPr>
            <a:endCxn id="65" idx="1"/>
          </p:cNvCxnSpPr>
          <p:nvPr/>
        </p:nvCxnSpPr>
        <p:spPr>
          <a:xfrm rot="10800000">
            <a:off x="3024750" y="8794500"/>
            <a:ext cx="0" cy="807900"/>
          </a:xfrm>
          <a:prstGeom prst="straightConnector1">
            <a:avLst/>
          </a:prstGeom>
          <a:noFill/>
          <a:ln cap="flat" cmpd="sng" w="19050">
            <a:solidFill>
              <a:srgbClr val="F1C232"/>
            </a:solidFill>
            <a:prstDash val="solid"/>
            <a:round/>
            <a:headEnd len="med" w="med" type="oval"/>
            <a:tailEnd len="med" w="med" type="none"/>
          </a:ln>
        </p:spPr>
      </p:cxnSp>
      <p:cxnSp>
        <p:nvCxnSpPr>
          <p:cNvPr id="66" name="Google Shape;66;p13"/>
          <p:cNvCxnSpPr>
            <a:endCxn id="67" idx="3"/>
          </p:cNvCxnSpPr>
          <p:nvPr/>
        </p:nvCxnSpPr>
        <p:spPr>
          <a:xfrm>
            <a:off x="4884958" y="9602400"/>
            <a:ext cx="0" cy="680700"/>
          </a:xfrm>
          <a:prstGeom prst="straightConnector1">
            <a:avLst/>
          </a:prstGeom>
          <a:noFill/>
          <a:ln cap="flat" cmpd="sng" w="19050">
            <a:solidFill>
              <a:srgbClr val="F1C232"/>
            </a:solidFill>
            <a:prstDash val="solid"/>
            <a:round/>
            <a:headEnd len="med" w="med" type="oval"/>
            <a:tailEnd len="med" w="med" type="none"/>
          </a:ln>
        </p:spPr>
      </p:cxnSp>
      <p:sp>
        <p:nvSpPr>
          <p:cNvPr id="67" name="Google Shape;67;p13"/>
          <p:cNvSpPr txBox="1"/>
          <p:nvPr/>
        </p:nvSpPr>
        <p:spPr>
          <a:xfrm>
            <a:off x="3661258" y="10026600"/>
            <a:ext cx="1223700" cy="51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rgbClr val="BF9000"/>
                </a:solidFill>
                <a:latin typeface="Nunito"/>
                <a:ea typeface="Nunito"/>
                <a:cs typeface="Nunito"/>
                <a:sym typeface="Nunito"/>
              </a:rPr>
              <a:t>Outdoor activities</a:t>
            </a:r>
            <a:endParaRPr sz="1100">
              <a:solidFill>
                <a:srgbClr val="BF9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68" name="Google Shape;68;p13"/>
          <p:cNvCxnSpPr>
            <a:endCxn id="69" idx="3"/>
          </p:cNvCxnSpPr>
          <p:nvPr/>
        </p:nvCxnSpPr>
        <p:spPr>
          <a:xfrm>
            <a:off x="3824350" y="9496992"/>
            <a:ext cx="0" cy="680700"/>
          </a:xfrm>
          <a:prstGeom prst="straightConnector1">
            <a:avLst/>
          </a:prstGeom>
          <a:noFill/>
          <a:ln cap="flat" cmpd="sng" w="19050">
            <a:solidFill>
              <a:srgbClr val="F1C232"/>
            </a:solidFill>
            <a:prstDash val="solid"/>
            <a:round/>
            <a:headEnd len="med" w="med" type="oval"/>
            <a:tailEnd len="med" w="med" type="none"/>
          </a:ln>
        </p:spPr>
      </p:cxnSp>
      <p:sp>
        <p:nvSpPr>
          <p:cNvPr id="69" name="Google Shape;69;p13"/>
          <p:cNvSpPr txBox="1"/>
          <p:nvPr/>
        </p:nvSpPr>
        <p:spPr>
          <a:xfrm>
            <a:off x="2600650" y="9953292"/>
            <a:ext cx="1223700" cy="44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100">
                <a:solidFill>
                  <a:srgbClr val="BF9000"/>
                </a:solidFill>
                <a:latin typeface="Nunito"/>
                <a:ea typeface="Nunito"/>
                <a:cs typeface="Nunito"/>
                <a:sym typeface="Nunito"/>
              </a:rPr>
              <a:t>Provision of sport and physical activity</a:t>
            </a:r>
            <a:endParaRPr sz="1100">
              <a:solidFill>
                <a:srgbClr val="BF9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70" name="Google Shape;70;p13"/>
          <p:cNvCxnSpPr>
            <a:endCxn id="71" idx="3"/>
          </p:cNvCxnSpPr>
          <p:nvPr/>
        </p:nvCxnSpPr>
        <p:spPr>
          <a:xfrm>
            <a:off x="2437558" y="9602400"/>
            <a:ext cx="0" cy="680700"/>
          </a:xfrm>
          <a:prstGeom prst="straightConnector1">
            <a:avLst/>
          </a:prstGeom>
          <a:noFill/>
          <a:ln cap="flat" cmpd="sng" w="19050">
            <a:solidFill>
              <a:srgbClr val="F1C232"/>
            </a:solidFill>
            <a:prstDash val="solid"/>
            <a:round/>
            <a:headEnd len="med" w="med" type="oval"/>
            <a:tailEnd len="med" w="med" type="none"/>
          </a:ln>
        </p:spPr>
      </p:cxnSp>
      <p:sp>
        <p:nvSpPr>
          <p:cNvPr id="71" name="Google Shape;71;p13"/>
          <p:cNvSpPr txBox="1"/>
          <p:nvPr/>
        </p:nvSpPr>
        <p:spPr>
          <a:xfrm>
            <a:off x="1213858" y="10026600"/>
            <a:ext cx="1223700" cy="51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rgbClr val="BF9000"/>
                </a:solidFill>
                <a:latin typeface="Nunito"/>
                <a:ea typeface="Nunito"/>
                <a:cs typeface="Nunito"/>
                <a:sym typeface="Nunito"/>
              </a:rPr>
              <a:t>Characteristics of participants</a:t>
            </a:r>
            <a:endParaRPr sz="1100">
              <a:solidFill>
                <a:srgbClr val="BF9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72" name="Google Shape;72;p13"/>
          <p:cNvCxnSpPr>
            <a:endCxn id="73" idx="1"/>
          </p:cNvCxnSpPr>
          <p:nvPr/>
        </p:nvCxnSpPr>
        <p:spPr>
          <a:xfrm rot="10800000">
            <a:off x="1881150" y="8794500"/>
            <a:ext cx="0" cy="807900"/>
          </a:xfrm>
          <a:prstGeom prst="straightConnector1">
            <a:avLst/>
          </a:prstGeom>
          <a:noFill/>
          <a:ln cap="flat" cmpd="sng" w="19050">
            <a:solidFill>
              <a:srgbClr val="F1C232"/>
            </a:solidFill>
            <a:prstDash val="solid"/>
            <a:round/>
            <a:headEnd len="med" w="med" type="oval"/>
            <a:tailEnd len="med" w="med" type="none"/>
          </a:ln>
        </p:spPr>
      </p:cxnSp>
      <p:sp>
        <p:nvSpPr>
          <p:cNvPr id="73" name="Google Shape;73;p13"/>
          <p:cNvSpPr txBox="1"/>
          <p:nvPr/>
        </p:nvSpPr>
        <p:spPr>
          <a:xfrm>
            <a:off x="1881150" y="8538000"/>
            <a:ext cx="1223700" cy="51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rgbClr val="BF9000"/>
                </a:solidFill>
                <a:latin typeface="Nunito"/>
                <a:ea typeface="Nunito"/>
                <a:cs typeface="Nunito"/>
                <a:sym typeface="Nunito"/>
              </a:rPr>
              <a:t>Characteristics of sporting sectors</a:t>
            </a:r>
            <a:endParaRPr sz="1100">
              <a:solidFill>
                <a:srgbClr val="BF9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74" name="Google Shape;74;p13"/>
          <p:cNvCxnSpPr/>
          <p:nvPr/>
        </p:nvCxnSpPr>
        <p:spPr>
          <a:xfrm rot="8293852">
            <a:off x="723102" y="9493211"/>
            <a:ext cx="673742" cy="0"/>
          </a:xfrm>
          <a:prstGeom prst="straightConnector1">
            <a:avLst/>
          </a:prstGeom>
          <a:noFill/>
          <a:ln cap="flat" cmpd="sng" w="19050">
            <a:solidFill>
              <a:srgbClr val="F1C232"/>
            </a:solidFill>
            <a:prstDash val="solid"/>
            <a:round/>
            <a:headEnd len="med" w="med" type="oval"/>
            <a:tailEnd len="med" w="med" type="none"/>
          </a:ln>
        </p:spPr>
      </p:cxnSp>
      <p:sp>
        <p:nvSpPr>
          <p:cNvPr id="75" name="Google Shape;75;p13"/>
          <p:cNvSpPr txBox="1"/>
          <p:nvPr/>
        </p:nvSpPr>
        <p:spPr>
          <a:xfrm rot="-7912218">
            <a:off x="-243659" y="9170426"/>
            <a:ext cx="1223918" cy="56492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rgbClr val="BF9000"/>
                </a:solidFill>
                <a:latin typeface="Nunito"/>
                <a:ea typeface="Nunito"/>
                <a:cs typeface="Nunito"/>
                <a:sym typeface="Nunito"/>
              </a:rPr>
              <a:t>Barriers to participation</a:t>
            </a:r>
            <a:endParaRPr sz="1100">
              <a:solidFill>
                <a:srgbClr val="BF9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76" name="Google Shape;76;p13"/>
          <p:cNvSpPr txBox="1"/>
          <p:nvPr/>
        </p:nvSpPr>
        <p:spPr>
          <a:xfrm rot="-1763">
            <a:off x="1073222" y="6486193"/>
            <a:ext cx="1169700" cy="51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rgbClr val="BF9000"/>
                </a:solidFill>
                <a:latin typeface="Nunito"/>
                <a:ea typeface="Nunito"/>
                <a:cs typeface="Nunito"/>
                <a:sym typeface="Nunito"/>
              </a:rPr>
              <a:t>Technological improvements in sport</a:t>
            </a:r>
            <a:endParaRPr sz="1100">
              <a:solidFill>
                <a:srgbClr val="BF9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77" name="Google Shape;77;p13"/>
          <p:cNvSpPr txBox="1"/>
          <p:nvPr/>
        </p:nvSpPr>
        <p:spPr>
          <a:xfrm rot="-5400722">
            <a:off x="-378038" y="8311925"/>
            <a:ext cx="1428300" cy="51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rgbClr val="BF9000"/>
                </a:solidFill>
                <a:latin typeface="Nunito"/>
                <a:ea typeface="Nunito"/>
                <a:cs typeface="Nunito"/>
                <a:sym typeface="Nunito"/>
              </a:rPr>
              <a:t>Clothing and equipment needed in sport</a:t>
            </a:r>
            <a:endParaRPr sz="1100">
              <a:solidFill>
                <a:srgbClr val="BF9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78" name="Google Shape;78;p13"/>
          <p:cNvSpPr txBox="1"/>
          <p:nvPr/>
        </p:nvSpPr>
        <p:spPr>
          <a:xfrm rot="-21912">
            <a:off x="2153938" y="6600970"/>
            <a:ext cx="1223725" cy="52411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rgbClr val="BF9000"/>
                </a:solidFill>
                <a:latin typeface="Nunito"/>
                <a:ea typeface="Nunito"/>
                <a:cs typeface="Nunito"/>
                <a:sym typeface="Nunito"/>
              </a:rPr>
              <a:t>Planning and delivering a warm up</a:t>
            </a:r>
            <a:endParaRPr sz="1100">
              <a:solidFill>
                <a:srgbClr val="BF9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79" name="Google Shape;79;p13"/>
          <p:cNvSpPr txBox="1"/>
          <p:nvPr/>
        </p:nvSpPr>
        <p:spPr>
          <a:xfrm>
            <a:off x="3584625" y="6536975"/>
            <a:ext cx="1037100" cy="51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rgbClr val="4A86E8"/>
                </a:solidFill>
                <a:latin typeface="Nunito"/>
                <a:ea typeface="Nunito"/>
                <a:cs typeface="Nunito"/>
                <a:sym typeface="Nunito"/>
              </a:rPr>
              <a:t>Components of fitness</a:t>
            </a:r>
            <a:endParaRPr sz="1100">
              <a:solidFill>
                <a:srgbClr val="4A86E8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80" name="Google Shape;80;p13"/>
          <p:cNvSpPr txBox="1"/>
          <p:nvPr/>
        </p:nvSpPr>
        <p:spPr>
          <a:xfrm>
            <a:off x="5188825" y="7941538"/>
            <a:ext cx="1223700" cy="51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100">
                <a:solidFill>
                  <a:srgbClr val="4A86E8"/>
                </a:solidFill>
                <a:latin typeface="Nunito"/>
                <a:ea typeface="Nunito"/>
                <a:cs typeface="Nunito"/>
                <a:sym typeface="Nunito"/>
              </a:rPr>
              <a:t>Techniques and strategies of sports</a:t>
            </a:r>
            <a:endParaRPr sz="1100">
              <a:solidFill>
                <a:srgbClr val="4A86E8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81" name="Google Shape;81;p13"/>
          <p:cNvSpPr txBox="1"/>
          <p:nvPr/>
        </p:nvSpPr>
        <p:spPr>
          <a:xfrm>
            <a:off x="5947635" y="4761514"/>
            <a:ext cx="1037100" cy="62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100">
                <a:solidFill>
                  <a:srgbClr val="1155CC"/>
                </a:solidFill>
                <a:latin typeface="Nunito"/>
                <a:ea typeface="Nunito"/>
                <a:cs typeface="Nunito"/>
                <a:sym typeface="Nunito"/>
              </a:rPr>
              <a:t>Officials in sport</a:t>
            </a:r>
            <a:endParaRPr sz="1100">
              <a:solidFill>
                <a:srgbClr val="1155CC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1155CC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82" name="Google Shape;82;p13"/>
          <p:cNvCxnSpPr>
            <a:endCxn id="83" idx="2"/>
          </p:cNvCxnSpPr>
          <p:nvPr/>
        </p:nvCxnSpPr>
        <p:spPr>
          <a:xfrm rot="10800000">
            <a:off x="5826950" y="6987037"/>
            <a:ext cx="9300" cy="650100"/>
          </a:xfrm>
          <a:prstGeom prst="straightConnector1">
            <a:avLst/>
          </a:prstGeom>
          <a:noFill/>
          <a:ln cap="flat" cmpd="sng" w="19050">
            <a:solidFill>
              <a:srgbClr val="3C78D8"/>
            </a:solidFill>
            <a:prstDash val="solid"/>
            <a:round/>
            <a:headEnd len="med" w="med" type="oval"/>
            <a:tailEnd len="med" w="med" type="none"/>
          </a:ln>
        </p:spPr>
      </p:cxnSp>
      <p:sp>
        <p:nvSpPr>
          <p:cNvPr id="84" name="Google Shape;84;p13"/>
          <p:cNvSpPr txBox="1"/>
          <p:nvPr/>
        </p:nvSpPr>
        <p:spPr>
          <a:xfrm rot="-1939">
            <a:off x="5059602" y="5886548"/>
            <a:ext cx="1063500" cy="51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rgbClr val="3C78D8"/>
                </a:solidFill>
                <a:latin typeface="Nunito"/>
                <a:ea typeface="Nunito"/>
                <a:cs typeface="Nunito"/>
                <a:sym typeface="Nunito"/>
              </a:rPr>
              <a:t>Rules and regulations</a:t>
            </a:r>
            <a:endParaRPr sz="1100">
              <a:solidFill>
                <a:srgbClr val="3C78D8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85" name="Google Shape;85;p13"/>
          <p:cNvCxnSpPr>
            <a:endCxn id="86" idx="3"/>
          </p:cNvCxnSpPr>
          <p:nvPr/>
        </p:nvCxnSpPr>
        <p:spPr>
          <a:xfrm flipH="1" rot="10800000">
            <a:off x="6415250" y="5889416"/>
            <a:ext cx="767700" cy="27300"/>
          </a:xfrm>
          <a:prstGeom prst="straightConnector1">
            <a:avLst/>
          </a:prstGeom>
          <a:noFill/>
          <a:ln cap="flat" cmpd="sng" w="19050">
            <a:solidFill>
              <a:srgbClr val="3C78D8"/>
            </a:solidFill>
            <a:prstDash val="solid"/>
            <a:round/>
            <a:headEnd len="med" w="med" type="oval"/>
            <a:tailEnd len="med" w="med" type="none"/>
          </a:ln>
        </p:spPr>
      </p:cxnSp>
      <p:sp>
        <p:nvSpPr>
          <p:cNvPr id="86" name="Google Shape;86;p13"/>
          <p:cNvSpPr txBox="1"/>
          <p:nvPr/>
        </p:nvSpPr>
        <p:spPr>
          <a:xfrm rot="-5398061">
            <a:off x="6650900" y="6107516"/>
            <a:ext cx="1063500" cy="62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100">
                <a:solidFill>
                  <a:srgbClr val="3C78D8"/>
                </a:solidFill>
                <a:latin typeface="Nunito"/>
                <a:ea typeface="Nunito"/>
                <a:cs typeface="Nunito"/>
                <a:sym typeface="Nunito"/>
              </a:rPr>
              <a:t>Drills to improve skills</a:t>
            </a:r>
            <a:endParaRPr sz="1100">
              <a:solidFill>
                <a:srgbClr val="3C78D8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3C78D8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87" name="Google Shape;87;p13"/>
          <p:cNvCxnSpPr/>
          <p:nvPr/>
        </p:nvCxnSpPr>
        <p:spPr>
          <a:xfrm flipH="1" rot="10800000">
            <a:off x="6141516" y="5273689"/>
            <a:ext cx="354000" cy="429900"/>
          </a:xfrm>
          <a:prstGeom prst="straightConnector1">
            <a:avLst/>
          </a:prstGeom>
          <a:noFill/>
          <a:ln cap="flat" cmpd="sng" w="19050">
            <a:solidFill>
              <a:srgbClr val="3C78D8"/>
            </a:solidFill>
            <a:prstDash val="solid"/>
            <a:round/>
            <a:headEnd len="med" w="med" type="oval"/>
            <a:tailEnd len="med" w="med" type="none"/>
          </a:ln>
        </p:spPr>
      </p:cxnSp>
      <p:sp>
        <p:nvSpPr>
          <p:cNvPr id="88" name="Google Shape;88;p13"/>
          <p:cNvSpPr txBox="1"/>
          <p:nvPr/>
        </p:nvSpPr>
        <p:spPr>
          <a:xfrm rot="2405">
            <a:off x="4489250" y="4443250"/>
            <a:ext cx="857700" cy="60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rgbClr val="3C78D8"/>
                </a:solidFill>
                <a:latin typeface="Nunito"/>
                <a:ea typeface="Nunito"/>
                <a:cs typeface="Nunito"/>
                <a:sym typeface="Nunito"/>
              </a:rPr>
              <a:t>Analysis and evaluation of skills</a:t>
            </a:r>
            <a:endParaRPr sz="1100">
              <a:solidFill>
                <a:srgbClr val="3C78D8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89" name="Google Shape;89;p13"/>
          <p:cNvCxnSpPr>
            <a:endCxn id="88" idx="1"/>
          </p:cNvCxnSpPr>
          <p:nvPr/>
        </p:nvCxnSpPr>
        <p:spPr>
          <a:xfrm flipH="1" rot="10800000">
            <a:off x="4469750" y="4745650"/>
            <a:ext cx="19500" cy="769200"/>
          </a:xfrm>
          <a:prstGeom prst="straightConnector1">
            <a:avLst/>
          </a:prstGeom>
          <a:noFill/>
          <a:ln cap="flat" cmpd="sng" w="19050">
            <a:solidFill>
              <a:srgbClr val="3C78D8"/>
            </a:solidFill>
            <a:prstDash val="solid"/>
            <a:round/>
            <a:headEnd len="med" w="med" type="oval"/>
            <a:tailEnd len="med" w="med" type="none"/>
          </a:ln>
        </p:spPr>
      </p:cxnSp>
      <p:sp>
        <p:nvSpPr>
          <p:cNvPr id="90" name="Google Shape;90;p13"/>
          <p:cNvSpPr/>
          <p:nvPr/>
        </p:nvSpPr>
        <p:spPr>
          <a:xfrm>
            <a:off x="3113679" y="5023908"/>
            <a:ext cx="966900" cy="966900"/>
          </a:xfrm>
          <a:prstGeom prst="ellipse">
            <a:avLst/>
          </a:prstGeom>
          <a:solidFill>
            <a:srgbClr val="FFFFFF"/>
          </a:solidFill>
          <a:ln cap="flat" cmpd="sng" w="762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13"/>
          <p:cNvSpPr txBox="1"/>
          <p:nvPr/>
        </p:nvSpPr>
        <p:spPr>
          <a:xfrm>
            <a:off x="3106571" y="5064258"/>
            <a:ext cx="966900" cy="96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FF9900"/>
                </a:solidFill>
                <a:latin typeface="Nunito"/>
                <a:ea typeface="Nunito"/>
                <a:cs typeface="Nunito"/>
                <a:sym typeface="Nunito"/>
              </a:rPr>
              <a:t>Year</a:t>
            </a:r>
            <a:endParaRPr sz="1800">
              <a:solidFill>
                <a:srgbClr val="FF9900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800">
                <a:solidFill>
                  <a:srgbClr val="FF9900"/>
                </a:solidFill>
                <a:latin typeface="Nunito"/>
                <a:ea typeface="Nunito"/>
                <a:cs typeface="Nunito"/>
                <a:sym typeface="Nunito"/>
              </a:rPr>
              <a:t>11</a:t>
            </a:r>
            <a:endParaRPr b="1" sz="4800">
              <a:solidFill>
                <a:srgbClr val="FF99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92" name="Google Shape;92;p13"/>
          <p:cNvCxnSpPr/>
          <p:nvPr/>
        </p:nvCxnSpPr>
        <p:spPr>
          <a:xfrm rot="10800000">
            <a:off x="4589433" y="2604350"/>
            <a:ext cx="0" cy="807900"/>
          </a:xfrm>
          <a:prstGeom prst="straightConnector1">
            <a:avLst/>
          </a:prstGeom>
          <a:noFill/>
          <a:ln cap="flat" cmpd="sng" w="19050">
            <a:solidFill>
              <a:srgbClr val="6AA84F"/>
            </a:solidFill>
            <a:prstDash val="solid"/>
            <a:round/>
            <a:headEnd len="med" w="med" type="oval"/>
            <a:tailEnd len="med" w="med" type="none"/>
          </a:ln>
        </p:spPr>
      </p:cxnSp>
      <p:cxnSp>
        <p:nvCxnSpPr>
          <p:cNvPr id="93" name="Google Shape;93;p13"/>
          <p:cNvCxnSpPr/>
          <p:nvPr/>
        </p:nvCxnSpPr>
        <p:spPr>
          <a:xfrm rot="10800000">
            <a:off x="3369633" y="2604350"/>
            <a:ext cx="0" cy="807900"/>
          </a:xfrm>
          <a:prstGeom prst="straightConnector1">
            <a:avLst/>
          </a:prstGeom>
          <a:noFill/>
          <a:ln cap="flat" cmpd="sng" w="19050">
            <a:solidFill>
              <a:srgbClr val="6AA84F"/>
            </a:solidFill>
            <a:prstDash val="solid"/>
            <a:round/>
            <a:headEnd len="med" w="med" type="oval"/>
            <a:tailEnd len="med" w="med" type="none"/>
          </a:ln>
        </p:spPr>
      </p:cxnSp>
      <p:cxnSp>
        <p:nvCxnSpPr>
          <p:cNvPr id="94" name="Google Shape;94;p13"/>
          <p:cNvCxnSpPr/>
          <p:nvPr/>
        </p:nvCxnSpPr>
        <p:spPr>
          <a:xfrm rot="10800000">
            <a:off x="1993533" y="4661750"/>
            <a:ext cx="0" cy="807900"/>
          </a:xfrm>
          <a:prstGeom prst="straightConnector1">
            <a:avLst/>
          </a:prstGeom>
          <a:noFill/>
          <a:ln cap="flat" cmpd="sng" w="19050">
            <a:solidFill>
              <a:srgbClr val="6AA84F"/>
            </a:solidFill>
            <a:prstDash val="solid"/>
            <a:round/>
            <a:headEnd len="med" w="med" type="oval"/>
            <a:tailEnd len="med" w="med" type="none"/>
          </a:ln>
        </p:spPr>
      </p:cxnSp>
      <p:sp>
        <p:nvSpPr>
          <p:cNvPr id="95" name="Google Shape;95;p13"/>
          <p:cNvSpPr txBox="1"/>
          <p:nvPr/>
        </p:nvSpPr>
        <p:spPr>
          <a:xfrm>
            <a:off x="1953475" y="4430561"/>
            <a:ext cx="1223700" cy="51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rgbClr val="6AA84F"/>
                </a:solidFill>
                <a:latin typeface="Nunito"/>
                <a:ea typeface="Nunito"/>
                <a:cs typeface="Nunito"/>
                <a:sym typeface="Nunito"/>
              </a:rPr>
              <a:t>Basic principles of training</a:t>
            </a:r>
            <a:endParaRPr sz="1100">
              <a:solidFill>
                <a:srgbClr val="6AA84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96" name="Google Shape;96;p13"/>
          <p:cNvCxnSpPr/>
          <p:nvPr/>
        </p:nvCxnSpPr>
        <p:spPr>
          <a:xfrm rot="10800000">
            <a:off x="6996644" y="973352"/>
            <a:ext cx="0" cy="807875"/>
          </a:xfrm>
          <a:prstGeom prst="straightConnector1">
            <a:avLst/>
          </a:prstGeom>
          <a:noFill/>
          <a:ln cap="flat" cmpd="sng" w="19050">
            <a:solidFill>
              <a:srgbClr val="6AA84F"/>
            </a:solidFill>
            <a:prstDash val="solid"/>
            <a:round/>
            <a:headEnd len="med" w="med" type="oval"/>
            <a:tailEnd len="med" w="med" type="none"/>
          </a:ln>
        </p:spPr>
      </p:cxnSp>
      <p:sp>
        <p:nvSpPr>
          <p:cNvPr id="97" name="Google Shape;97;p13"/>
          <p:cNvSpPr txBox="1"/>
          <p:nvPr/>
        </p:nvSpPr>
        <p:spPr>
          <a:xfrm rot="2578998">
            <a:off x="6239520" y="413809"/>
            <a:ext cx="1223699" cy="5130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100">
                <a:solidFill>
                  <a:srgbClr val="6AA84F"/>
                </a:solidFill>
                <a:latin typeface="Nunito"/>
                <a:ea typeface="Nunito"/>
                <a:cs typeface="Nunito"/>
                <a:sym typeface="Nunito"/>
              </a:rPr>
              <a:t>Personal information to aid programme design</a:t>
            </a:r>
            <a:endParaRPr sz="1100">
              <a:solidFill>
                <a:srgbClr val="6AA84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98" name="Google Shape;98;p13"/>
          <p:cNvSpPr/>
          <p:nvPr/>
        </p:nvSpPr>
        <p:spPr>
          <a:xfrm>
            <a:off x="2574925" y="864500"/>
            <a:ext cx="2115900" cy="926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13"/>
          <p:cNvSpPr/>
          <p:nvPr/>
        </p:nvSpPr>
        <p:spPr>
          <a:xfrm rot="-5400000">
            <a:off x="3914800" y="955675"/>
            <a:ext cx="895500" cy="774600"/>
          </a:xfrm>
          <a:prstGeom prst="triangle">
            <a:avLst>
              <a:gd fmla="val 50000" name="adj"/>
            </a:avLst>
          </a:prstGeom>
          <a:solidFill>
            <a:srgbClr val="FFFFFF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13"/>
          <p:cNvSpPr txBox="1"/>
          <p:nvPr/>
        </p:nvSpPr>
        <p:spPr>
          <a:xfrm>
            <a:off x="-1518" y="-9150"/>
            <a:ext cx="3319200" cy="20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200"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rPr>
              <a:t>Our BTEC Sport learning journey</a:t>
            </a:r>
            <a:endParaRPr b="1" sz="3200">
              <a:solidFill>
                <a:schemeClr val="accent3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>
                <a:solidFill>
                  <a:srgbClr val="FF9900"/>
                </a:solidFill>
                <a:latin typeface="Nunito Black"/>
                <a:ea typeface="Nunito Black"/>
                <a:cs typeface="Nunito Black"/>
                <a:sym typeface="Nunito Black"/>
              </a:rPr>
              <a:t>Technical award</a:t>
            </a:r>
            <a:endParaRPr sz="4800">
              <a:solidFill>
                <a:srgbClr val="FF9900"/>
              </a:solidFill>
              <a:latin typeface="Nunito Black"/>
              <a:ea typeface="Nunito Black"/>
              <a:cs typeface="Nunito Black"/>
              <a:sym typeface="Nunito Black"/>
            </a:endParaRPr>
          </a:p>
        </p:txBody>
      </p:sp>
      <p:cxnSp>
        <p:nvCxnSpPr>
          <p:cNvPr id="101" name="Google Shape;101;p13"/>
          <p:cNvCxnSpPr/>
          <p:nvPr/>
        </p:nvCxnSpPr>
        <p:spPr>
          <a:xfrm>
            <a:off x="5189679" y="7523300"/>
            <a:ext cx="9600" cy="615000"/>
          </a:xfrm>
          <a:prstGeom prst="straightConnector1">
            <a:avLst/>
          </a:prstGeom>
          <a:noFill/>
          <a:ln cap="flat" cmpd="sng" w="19050">
            <a:solidFill>
              <a:srgbClr val="3C78D8"/>
            </a:solidFill>
            <a:prstDash val="solid"/>
            <a:round/>
            <a:headEnd len="med" w="med" type="oval"/>
            <a:tailEnd len="med" w="med" type="none"/>
          </a:ln>
        </p:spPr>
      </p:cxnSp>
      <p:sp>
        <p:nvSpPr>
          <p:cNvPr id="102" name="Google Shape;102;p13"/>
          <p:cNvSpPr txBox="1"/>
          <p:nvPr/>
        </p:nvSpPr>
        <p:spPr>
          <a:xfrm>
            <a:off x="1350265" y="6021613"/>
            <a:ext cx="1610700" cy="51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rgbClr val="6AA84F"/>
                </a:solidFill>
                <a:latin typeface="Nunito"/>
                <a:ea typeface="Nunito"/>
                <a:cs typeface="Nunito"/>
                <a:sym typeface="Nunito"/>
              </a:rPr>
              <a:t>Importance of fitness for performance</a:t>
            </a:r>
            <a:endParaRPr sz="1100">
              <a:solidFill>
                <a:srgbClr val="6AA84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103" name="Google Shape;103;p13"/>
          <p:cNvCxnSpPr/>
          <p:nvPr/>
        </p:nvCxnSpPr>
        <p:spPr>
          <a:xfrm rot="8660978">
            <a:off x="635982" y="5441520"/>
            <a:ext cx="673773" cy="0"/>
          </a:xfrm>
          <a:prstGeom prst="straightConnector1">
            <a:avLst/>
          </a:prstGeom>
          <a:noFill/>
          <a:ln cap="flat" cmpd="sng" w="19050">
            <a:solidFill>
              <a:srgbClr val="6AA84F"/>
            </a:solidFill>
            <a:prstDash val="solid"/>
            <a:round/>
            <a:headEnd len="med" w="med" type="oval"/>
            <a:tailEnd len="med" w="med" type="none"/>
          </a:ln>
        </p:spPr>
      </p:cxnSp>
      <p:sp>
        <p:nvSpPr>
          <p:cNvPr id="104" name="Google Shape;104;p13"/>
          <p:cNvSpPr txBox="1"/>
          <p:nvPr/>
        </p:nvSpPr>
        <p:spPr>
          <a:xfrm rot="-7545780">
            <a:off x="-271282" y="4903502"/>
            <a:ext cx="1223748" cy="56507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rgbClr val="6AA84F"/>
                </a:solidFill>
                <a:latin typeface="Nunito"/>
                <a:ea typeface="Nunito"/>
                <a:cs typeface="Nunito"/>
                <a:sym typeface="Nunito"/>
              </a:rPr>
              <a:t>Additional principles of training</a:t>
            </a:r>
            <a:endParaRPr sz="1100">
              <a:solidFill>
                <a:srgbClr val="6AA84F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>
              <a:solidFill>
                <a:srgbClr val="6AA84F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BF9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105" name="Google Shape;105;p13"/>
          <p:cNvCxnSpPr/>
          <p:nvPr/>
        </p:nvCxnSpPr>
        <p:spPr>
          <a:xfrm rot="-9856080">
            <a:off x="657026" y="3411840"/>
            <a:ext cx="597481" cy="258706"/>
          </a:xfrm>
          <a:prstGeom prst="straightConnector1">
            <a:avLst/>
          </a:prstGeom>
          <a:noFill/>
          <a:ln cap="flat" cmpd="sng" w="19050">
            <a:solidFill>
              <a:srgbClr val="6AA84F"/>
            </a:solidFill>
            <a:prstDash val="solid"/>
            <a:round/>
            <a:headEnd len="med" w="med" type="oval"/>
            <a:tailEnd len="med" w="med" type="none"/>
          </a:ln>
        </p:spPr>
      </p:cxnSp>
      <p:sp>
        <p:nvSpPr>
          <p:cNvPr id="106" name="Google Shape;106;p13"/>
          <p:cNvSpPr txBox="1"/>
          <p:nvPr/>
        </p:nvSpPr>
        <p:spPr>
          <a:xfrm rot="-3051306">
            <a:off x="458395" y="2676319"/>
            <a:ext cx="1012698" cy="5132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100">
                <a:solidFill>
                  <a:srgbClr val="6AA84F"/>
                </a:solidFill>
                <a:latin typeface="Nunito"/>
                <a:ea typeface="Nunito"/>
                <a:cs typeface="Nunito"/>
                <a:sym typeface="Nunito"/>
              </a:rPr>
              <a:t>Fitness testing</a:t>
            </a:r>
            <a:endParaRPr sz="1100">
              <a:solidFill>
                <a:srgbClr val="6AA84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107" name="Google Shape;107;p13"/>
          <p:cNvCxnSpPr/>
          <p:nvPr/>
        </p:nvCxnSpPr>
        <p:spPr>
          <a:xfrm rot="10800000">
            <a:off x="289292" y="4464867"/>
            <a:ext cx="726600" cy="0"/>
          </a:xfrm>
          <a:prstGeom prst="straightConnector1">
            <a:avLst/>
          </a:prstGeom>
          <a:noFill/>
          <a:ln cap="flat" cmpd="sng" w="19050">
            <a:solidFill>
              <a:srgbClr val="6AA84F"/>
            </a:solidFill>
            <a:prstDash val="solid"/>
            <a:round/>
            <a:headEnd len="med" w="med" type="oval"/>
            <a:tailEnd len="med" w="med" type="none"/>
          </a:ln>
        </p:spPr>
      </p:cxnSp>
      <p:sp>
        <p:nvSpPr>
          <p:cNvPr id="108" name="Google Shape;108;p13"/>
          <p:cNvSpPr txBox="1"/>
          <p:nvPr/>
        </p:nvSpPr>
        <p:spPr>
          <a:xfrm rot="-5400843">
            <a:off x="-360141" y="3646828"/>
            <a:ext cx="1223400" cy="51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rgbClr val="6AA84F"/>
                </a:solidFill>
                <a:latin typeface="Nunito"/>
                <a:ea typeface="Nunito"/>
                <a:cs typeface="Nunito"/>
                <a:sym typeface="Nunito"/>
              </a:rPr>
              <a:t>Exercise intensity</a:t>
            </a:r>
            <a:endParaRPr sz="1100">
              <a:solidFill>
                <a:srgbClr val="6AA84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109" name="Google Shape;109;p13"/>
          <p:cNvCxnSpPr/>
          <p:nvPr/>
        </p:nvCxnSpPr>
        <p:spPr>
          <a:xfrm>
            <a:off x="2600642" y="5491275"/>
            <a:ext cx="0" cy="680700"/>
          </a:xfrm>
          <a:prstGeom prst="straightConnector1">
            <a:avLst/>
          </a:prstGeom>
          <a:noFill/>
          <a:ln cap="flat" cmpd="sng" w="19050">
            <a:solidFill>
              <a:srgbClr val="6AA84F"/>
            </a:solidFill>
            <a:prstDash val="solid"/>
            <a:round/>
            <a:headEnd len="med" w="med" type="oval"/>
            <a:tailEnd len="med" w="med" type="none"/>
          </a:ln>
        </p:spPr>
      </p:cxnSp>
      <p:cxnSp>
        <p:nvCxnSpPr>
          <p:cNvPr id="110" name="Google Shape;110;p13"/>
          <p:cNvCxnSpPr/>
          <p:nvPr/>
        </p:nvCxnSpPr>
        <p:spPr>
          <a:xfrm rot="10800000">
            <a:off x="5720983" y="2604350"/>
            <a:ext cx="0" cy="807900"/>
          </a:xfrm>
          <a:prstGeom prst="straightConnector1">
            <a:avLst/>
          </a:prstGeom>
          <a:noFill/>
          <a:ln cap="flat" cmpd="sng" w="19050">
            <a:solidFill>
              <a:srgbClr val="6AA84F"/>
            </a:solidFill>
            <a:prstDash val="solid"/>
            <a:round/>
            <a:headEnd len="med" w="med" type="oval"/>
            <a:tailEnd len="med" w="med" type="none"/>
          </a:ln>
        </p:spPr>
      </p:cxnSp>
      <p:sp>
        <p:nvSpPr>
          <p:cNvPr id="111" name="Google Shape;111;p13"/>
          <p:cNvSpPr txBox="1"/>
          <p:nvPr/>
        </p:nvSpPr>
        <p:spPr>
          <a:xfrm>
            <a:off x="3339450" y="2368033"/>
            <a:ext cx="1057200" cy="59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100">
                <a:solidFill>
                  <a:srgbClr val="6AA84F"/>
                </a:solidFill>
                <a:latin typeface="Nunito"/>
                <a:ea typeface="Nunito"/>
                <a:cs typeface="Nunito"/>
                <a:sym typeface="Nunito"/>
              </a:rPr>
              <a:t>Practicality, validity, reliability</a:t>
            </a:r>
            <a:endParaRPr sz="1100">
              <a:solidFill>
                <a:srgbClr val="6AA84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12" name="Google Shape;112;p13"/>
          <p:cNvSpPr txBox="1"/>
          <p:nvPr/>
        </p:nvSpPr>
        <p:spPr>
          <a:xfrm>
            <a:off x="4546063" y="2221433"/>
            <a:ext cx="1057200" cy="59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100">
                <a:solidFill>
                  <a:srgbClr val="6AA84F"/>
                </a:solidFill>
                <a:latin typeface="Nunito"/>
                <a:ea typeface="Nunito"/>
                <a:cs typeface="Nunito"/>
                <a:sym typeface="Nunito"/>
              </a:rPr>
              <a:t>Training methods</a:t>
            </a:r>
            <a:endParaRPr sz="1100">
              <a:solidFill>
                <a:srgbClr val="6AA84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13" name="Google Shape;113;p13"/>
          <p:cNvSpPr txBox="1"/>
          <p:nvPr/>
        </p:nvSpPr>
        <p:spPr>
          <a:xfrm>
            <a:off x="5676950" y="2201675"/>
            <a:ext cx="1062000" cy="59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rgbClr val="6AA84F"/>
                </a:solidFill>
                <a:latin typeface="Nunito"/>
                <a:ea typeface="Nunito"/>
                <a:cs typeface="Nunito"/>
                <a:sym typeface="Nunito"/>
              </a:rPr>
              <a:t>Long term effects of exercise</a:t>
            </a:r>
            <a:endParaRPr sz="1100">
              <a:solidFill>
                <a:srgbClr val="6AA84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114" name="Google Shape;114;p13"/>
          <p:cNvCxnSpPr/>
          <p:nvPr/>
        </p:nvCxnSpPr>
        <p:spPr>
          <a:xfrm>
            <a:off x="5903150" y="1384188"/>
            <a:ext cx="0" cy="680700"/>
          </a:xfrm>
          <a:prstGeom prst="straightConnector1">
            <a:avLst/>
          </a:prstGeom>
          <a:noFill/>
          <a:ln cap="flat" cmpd="sng" w="19050">
            <a:solidFill>
              <a:srgbClr val="6AA84F"/>
            </a:solidFill>
            <a:prstDash val="solid"/>
            <a:round/>
            <a:headEnd len="med" w="med" type="oval"/>
            <a:tailEnd len="med" w="med" type="none"/>
          </a:ln>
        </p:spPr>
      </p:cxnSp>
      <p:sp>
        <p:nvSpPr>
          <p:cNvPr id="115" name="Google Shape;115;p13"/>
          <p:cNvSpPr txBox="1"/>
          <p:nvPr/>
        </p:nvSpPr>
        <p:spPr>
          <a:xfrm>
            <a:off x="4720850" y="1560425"/>
            <a:ext cx="1223700" cy="59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100">
                <a:solidFill>
                  <a:srgbClr val="6AA84F"/>
                </a:solidFill>
                <a:latin typeface="Nunito"/>
                <a:ea typeface="Nunito"/>
                <a:cs typeface="Nunito"/>
                <a:sym typeface="Nunito"/>
              </a:rPr>
              <a:t>Fitness programme design</a:t>
            </a:r>
            <a:endParaRPr sz="1100">
              <a:solidFill>
                <a:srgbClr val="6AA84F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>
              <a:solidFill>
                <a:srgbClr val="6AA84F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CC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116" name="Google Shape;116;p13"/>
          <p:cNvPicPr preferRelativeResize="0"/>
          <p:nvPr/>
        </p:nvPicPr>
        <p:blipFill rotWithShape="1">
          <a:blip r:embed="rId3">
            <a:alphaModFix/>
          </a:blip>
          <a:srcRect b="22009" l="0" r="0" t="0"/>
          <a:stretch/>
        </p:blipFill>
        <p:spPr>
          <a:xfrm>
            <a:off x="4698050" y="9961169"/>
            <a:ext cx="774601" cy="6041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13"/>
          <p:cNvPicPr preferRelativeResize="0"/>
          <p:nvPr/>
        </p:nvPicPr>
        <p:blipFill rotWithShape="1">
          <a:blip r:embed="rId4">
            <a:alphaModFix/>
          </a:blip>
          <a:srcRect b="13941" l="0" r="0" t="0"/>
          <a:stretch/>
        </p:blipFill>
        <p:spPr>
          <a:xfrm>
            <a:off x="6901683" y="6921788"/>
            <a:ext cx="620550" cy="534046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13"/>
          <p:cNvSpPr/>
          <p:nvPr/>
        </p:nvSpPr>
        <p:spPr>
          <a:xfrm>
            <a:off x="6727325" y="9318846"/>
            <a:ext cx="857700" cy="5817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9" name="Google Shape;119;p13"/>
          <p:cNvGrpSpPr/>
          <p:nvPr/>
        </p:nvGrpSpPr>
        <p:grpSpPr>
          <a:xfrm>
            <a:off x="6808175" y="8249053"/>
            <a:ext cx="774602" cy="2651571"/>
            <a:chOff x="6808175" y="8538003"/>
            <a:chExt cx="774602" cy="2651571"/>
          </a:xfrm>
        </p:grpSpPr>
        <p:pic>
          <p:nvPicPr>
            <p:cNvPr id="120" name="Google Shape;120;p13"/>
            <p:cNvPicPr preferRelativeResize="0"/>
            <p:nvPr/>
          </p:nvPicPr>
          <p:blipFill rotWithShape="1">
            <a:blip r:embed="rId5">
              <a:alphaModFix/>
            </a:blip>
            <a:srcRect b="0" l="58684" r="0" t="0"/>
            <a:stretch/>
          </p:blipFill>
          <p:spPr>
            <a:xfrm>
              <a:off x="6808175" y="8538003"/>
              <a:ext cx="774602" cy="265157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1" name="Google Shape;121;p13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 rot="416537">
              <a:off x="7191829" y="9582948"/>
              <a:ext cx="129537" cy="109798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22" name="Google Shape;122;p13"/>
          <p:cNvCxnSpPr/>
          <p:nvPr/>
        </p:nvCxnSpPr>
        <p:spPr>
          <a:xfrm rot="10800000">
            <a:off x="2195821" y="2605600"/>
            <a:ext cx="0" cy="807900"/>
          </a:xfrm>
          <a:prstGeom prst="straightConnector1">
            <a:avLst/>
          </a:prstGeom>
          <a:noFill/>
          <a:ln cap="flat" cmpd="sng" w="19050">
            <a:solidFill>
              <a:srgbClr val="6AA84F"/>
            </a:solidFill>
            <a:prstDash val="solid"/>
            <a:round/>
            <a:headEnd len="med" w="med" type="oval"/>
            <a:tailEnd len="med" w="med" type="none"/>
          </a:ln>
        </p:spPr>
      </p:cxnSp>
      <p:sp>
        <p:nvSpPr>
          <p:cNvPr id="123" name="Google Shape;123;p13"/>
          <p:cNvSpPr txBox="1"/>
          <p:nvPr/>
        </p:nvSpPr>
        <p:spPr>
          <a:xfrm>
            <a:off x="2153938" y="2296223"/>
            <a:ext cx="1223700" cy="51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rgbClr val="6AA84F"/>
                </a:solidFill>
                <a:latin typeface="Nunito"/>
                <a:ea typeface="Nunito"/>
                <a:cs typeface="Nunito"/>
                <a:sym typeface="Nunito"/>
              </a:rPr>
              <a:t>Interpreting fitness data</a:t>
            </a:r>
            <a:endParaRPr sz="1100">
              <a:solidFill>
                <a:srgbClr val="6AA84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124" name="Google Shape;124;p13"/>
          <p:cNvPicPr preferRelativeResize="0"/>
          <p:nvPr/>
        </p:nvPicPr>
        <p:blipFill rotWithShape="1">
          <a:blip r:embed="rId7">
            <a:alphaModFix/>
          </a:blip>
          <a:srcRect b="21241" l="0" r="0" t="0"/>
          <a:stretch/>
        </p:blipFill>
        <p:spPr>
          <a:xfrm>
            <a:off x="6879425" y="239170"/>
            <a:ext cx="577799" cy="4550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13"/>
          <p:cNvPicPr preferRelativeResize="0"/>
          <p:nvPr/>
        </p:nvPicPr>
        <p:blipFill rotWithShape="1">
          <a:blip r:embed="rId8">
            <a:alphaModFix/>
          </a:blip>
          <a:srcRect b="17837" l="0" r="0" t="0"/>
          <a:stretch/>
        </p:blipFill>
        <p:spPr>
          <a:xfrm>
            <a:off x="6383525" y="8765124"/>
            <a:ext cx="441999" cy="363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13"/>
          <p:cNvPicPr preferRelativeResize="0"/>
          <p:nvPr/>
        </p:nvPicPr>
        <p:blipFill rotWithShape="1">
          <a:blip r:embed="rId9">
            <a:alphaModFix/>
          </a:blip>
          <a:srcRect b="14915" l="0" r="0" t="0"/>
          <a:stretch/>
        </p:blipFill>
        <p:spPr>
          <a:xfrm>
            <a:off x="5034925" y="8962108"/>
            <a:ext cx="441999" cy="3760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13"/>
          <p:cNvPicPr preferRelativeResize="0"/>
          <p:nvPr/>
        </p:nvPicPr>
        <p:blipFill rotWithShape="1">
          <a:blip r:embed="rId10">
            <a:alphaModFix/>
          </a:blip>
          <a:srcRect b="14922" l="0" r="0" t="0"/>
          <a:stretch/>
        </p:blipFill>
        <p:spPr>
          <a:xfrm>
            <a:off x="3706102" y="8879988"/>
            <a:ext cx="550800" cy="4686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13"/>
          <p:cNvPicPr preferRelativeResize="0"/>
          <p:nvPr/>
        </p:nvPicPr>
        <p:blipFill rotWithShape="1">
          <a:blip r:embed="rId11">
            <a:alphaModFix/>
          </a:blip>
          <a:srcRect b="13807" l="0" r="0" t="0"/>
          <a:stretch/>
        </p:blipFill>
        <p:spPr>
          <a:xfrm>
            <a:off x="2520588" y="9923299"/>
            <a:ext cx="490401" cy="42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13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2613225" y="8916750"/>
            <a:ext cx="441999" cy="441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13"/>
          <p:cNvPicPr preferRelativeResize="0"/>
          <p:nvPr/>
        </p:nvPicPr>
        <p:blipFill rotWithShape="1">
          <a:blip r:embed="rId13">
            <a:alphaModFix/>
          </a:blip>
          <a:srcRect b="22558" l="0" r="0" t="0"/>
          <a:stretch/>
        </p:blipFill>
        <p:spPr>
          <a:xfrm>
            <a:off x="1204575" y="9800226"/>
            <a:ext cx="441999" cy="342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13"/>
          <p:cNvPicPr preferRelativeResize="0"/>
          <p:nvPr/>
        </p:nvPicPr>
        <p:blipFill rotWithShape="1">
          <a:blip r:embed="rId14">
            <a:alphaModFix/>
          </a:blip>
          <a:srcRect b="16464" l="0" r="0" t="0"/>
          <a:stretch/>
        </p:blipFill>
        <p:spPr>
          <a:xfrm>
            <a:off x="405450" y="9981625"/>
            <a:ext cx="645300" cy="539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13"/>
          <p:cNvPicPr preferRelativeResize="0"/>
          <p:nvPr/>
        </p:nvPicPr>
        <p:blipFill rotWithShape="1">
          <a:blip r:embed="rId15">
            <a:alphaModFix/>
          </a:blip>
          <a:srcRect b="18166" l="0" r="0" t="0"/>
          <a:stretch/>
        </p:blipFill>
        <p:spPr>
          <a:xfrm>
            <a:off x="89325" y="7488789"/>
            <a:ext cx="513601" cy="4203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13"/>
          <p:cNvPicPr preferRelativeResize="0"/>
          <p:nvPr/>
        </p:nvPicPr>
        <p:blipFill rotWithShape="1">
          <a:blip r:embed="rId16">
            <a:alphaModFix/>
          </a:blip>
          <a:srcRect b="15526" l="0" r="0" t="0"/>
          <a:stretch/>
        </p:blipFill>
        <p:spPr>
          <a:xfrm>
            <a:off x="538888" y="6946556"/>
            <a:ext cx="682775" cy="576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13"/>
          <p:cNvPicPr preferRelativeResize="0"/>
          <p:nvPr/>
        </p:nvPicPr>
        <p:blipFill rotWithShape="1">
          <a:blip r:embed="rId17">
            <a:alphaModFix/>
          </a:blip>
          <a:srcRect b="25003" l="25406" r="24904" t="0"/>
          <a:stretch/>
        </p:blipFill>
        <p:spPr>
          <a:xfrm>
            <a:off x="3050175" y="6615488"/>
            <a:ext cx="384900" cy="580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13"/>
          <p:cNvPicPr preferRelativeResize="0"/>
          <p:nvPr/>
        </p:nvPicPr>
        <p:blipFill rotWithShape="1">
          <a:blip r:embed="rId18">
            <a:alphaModFix/>
          </a:blip>
          <a:srcRect b="40962" l="0" r="0" t="14484"/>
          <a:stretch/>
        </p:blipFill>
        <p:spPr>
          <a:xfrm>
            <a:off x="4309938" y="6678387"/>
            <a:ext cx="815099" cy="363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13"/>
          <p:cNvPicPr preferRelativeResize="0"/>
          <p:nvPr/>
        </p:nvPicPr>
        <p:blipFill rotWithShape="1">
          <a:blip r:embed="rId19">
            <a:alphaModFix/>
          </a:blip>
          <a:srcRect b="34365" l="0" r="0" t="13659"/>
          <a:stretch/>
        </p:blipFill>
        <p:spPr>
          <a:xfrm rot="-5400000">
            <a:off x="4474700" y="8090664"/>
            <a:ext cx="791401" cy="411336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3"/>
          <p:cNvPicPr preferRelativeResize="0"/>
          <p:nvPr/>
        </p:nvPicPr>
        <p:blipFill rotWithShape="1">
          <a:blip r:embed="rId20">
            <a:alphaModFix/>
          </a:blip>
          <a:srcRect b="17300" l="0" r="0" t="0"/>
          <a:stretch/>
        </p:blipFill>
        <p:spPr>
          <a:xfrm>
            <a:off x="5463650" y="6386138"/>
            <a:ext cx="726600" cy="600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13"/>
          <p:cNvPicPr preferRelativeResize="0"/>
          <p:nvPr/>
        </p:nvPicPr>
        <p:blipFill rotWithShape="1">
          <a:blip r:embed="rId21">
            <a:alphaModFix/>
          </a:blip>
          <a:srcRect b="19250" l="18394" r="20062" t="0"/>
          <a:stretch/>
        </p:blipFill>
        <p:spPr>
          <a:xfrm>
            <a:off x="6571800" y="4926475"/>
            <a:ext cx="476700" cy="62550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8" name="Google Shape;138;p13"/>
          <p:cNvCxnSpPr/>
          <p:nvPr/>
        </p:nvCxnSpPr>
        <p:spPr>
          <a:xfrm rot="10800000">
            <a:off x="600175" y="8822425"/>
            <a:ext cx="605700" cy="4500"/>
          </a:xfrm>
          <a:prstGeom prst="straightConnector1">
            <a:avLst/>
          </a:prstGeom>
          <a:noFill/>
          <a:ln cap="flat" cmpd="sng" w="19050">
            <a:solidFill>
              <a:srgbClr val="F1C232"/>
            </a:solidFill>
            <a:prstDash val="solid"/>
            <a:round/>
            <a:headEnd len="med" w="med" type="oval"/>
            <a:tailEnd len="med" w="med" type="none"/>
          </a:ln>
        </p:spPr>
      </p:cxnSp>
      <p:cxnSp>
        <p:nvCxnSpPr>
          <p:cNvPr id="139" name="Google Shape;139;p13"/>
          <p:cNvCxnSpPr/>
          <p:nvPr/>
        </p:nvCxnSpPr>
        <p:spPr>
          <a:xfrm rot="10800000">
            <a:off x="1826025" y="7034225"/>
            <a:ext cx="0" cy="619200"/>
          </a:xfrm>
          <a:prstGeom prst="straightConnector1">
            <a:avLst/>
          </a:prstGeom>
          <a:noFill/>
          <a:ln cap="flat" cmpd="sng" w="19050">
            <a:solidFill>
              <a:srgbClr val="F1C232"/>
            </a:solidFill>
            <a:prstDash val="solid"/>
            <a:round/>
            <a:headEnd len="med" w="med" type="oval"/>
            <a:tailEnd len="med" w="med" type="none"/>
          </a:ln>
        </p:spPr>
      </p:cxnSp>
      <p:cxnSp>
        <p:nvCxnSpPr>
          <p:cNvPr id="140" name="Google Shape;140;p13"/>
          <p:cNvCxnSpPr/>
          <p:nvPr/>
        </p:nvCxnSpPr>
        <p:spPr>
          <a:xfrm rot="10800000">
            <a:off x="2888250" y="7086563"/>
            <a:ext cx="9600" cy="514500"/>
          </a:xfrm>
          <a:prstGeom prst="straightConnector1">
            <a:avLst/>
          </a:prstGeom>
          <a:noFill/>
          <a:ln cap="flat" cmpd="sng" w="19050">
            <a:solidFill>
              <a:srgbClr val="F1C232"/>
            </a:solidFill>
            <a:prstDash val="solid"/>
            <a:round/>
            <a:headEnd len="med" w="med" type="oval"/>
            <a:tailEnd len="med" w="med" type="none"/>
          </a:ln>
        </p:spPr>
      </p:cxnSp>
      <p:pic>
        <p:nvPicPr>
          <p:cNvPr id="141" name="Google Shape;141;p13"/>
          <p:cNvPicPr preferRelativeResize="0"/>
          <p:nvPr/>
        </p:nvPicPr>
        <p:blipFill rotWithShape="1">
          <a:blip r:embed="rId22">
            <a:alphaModFix/>
          </a:blip>
          <a:srcRect b="19250" l="0" r="0" t="0"/>
          <a:stretch/>
        </p:blipFill>
        <p:spPr>
          <a:xfrm>
            <a:off x="5200725" y="4685088"/>
            <a:ext cx="774601" cy="62550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2" name="Google Shape;142;p13"/>
          <p:cNvCxnSpPr/>
          <p:nvPr/>
        </p:nvCxnSpPr>
        <p:spPr>
          <a:xfrm rot="10800000">
            <a:off x="3824350" y="7063888"/>
            <a:ext cx="0" cy="571500"/>
          </a:xfrm>
          <a:prstGeom prst="straightConnector1">
            <a:avLst/>
          </a:prstGeom>
          <a:noFill/>
          <a:ln cap="flat" cmpd="sng" w="19050">
            <a:solidFill>
              <a:srgbClr val="3C78D8"/>
            </a:solidFill>
            <a:prstDash val="solid"/>
            <a:round/>
            <a:headEnd len="med" w="med" type="oval"/>
            <a:tailEnd len="med" w="med" type="none"/>
          </a:ln>
        </p:spPr>
      </p:cxnSp>
      <p:pic>
        <p:nvPicPr>
          <p:cNvPr id="143" name="Google Shape;143;p13"/>
          <p:cNvPicPr preferRelativeResize="0"/>
          <p:nvPr/>
        </p:nvPicPr>
        <p:blipFill rotWithShape="1">
          <a:blip r:embed="rId23">
            <a:alphaModFix/>
          </a:blip>
          <a:srcRect b="10321" l="0" r="0" t="0"/>
          <a:stretch/>
        </p:blipFill>
        <p:spPr>
          <a:xfrm>
            <a:off x="2939775" y="6051723"/>
            <a:ext cx="605700" cy="5432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13"/>
          <p:cNvPicPr preferRelativeResize="0"/>
          <p:nvPr/>
        </p:nvPicPr>
        <p:blipFill rotWithShape="1">
          <a:blip r:embed="rId24">
            <a:alphaModFix/>
          </a:blip>
          <a:srcRect b="18153" l="0" r="0" t="0"/>
          <a:stretch/>
        </p:blipFill>
        <p:spPr>
          <a:xfrm>
            <a:off x="2537809" y="4645756"/>
            <a:ext cx="726600" cy="5947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13"/>
          <p:cNvPicPr preferRelativeResize="0"/>
          <p:nvPr/>
        </p:nvPicPr>
        <p:blipFill rotWithShape="1">
          <a:blip r:embed="rId25">
            <a:alphaModFix/>
          </a:blip>
          <a:srcRect b="15526" l="0" r="0" t="0"/>
          <a:stretch/>
        </p:blipFill>
        <p:spPr>
          <a:xfrm>
            <a:off x="521925" y="5688463"/>
            <a:ext cx="682750" cy="576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13"/>
          <p:cNvPicPr preferRelativeResize="0"/>
          <p:nvPr/>
        </p:nvPicPr>
        <p:blipFill rotWithShape="1">
          <a:blip r:embed="rId26">
            <a:alphaModFix/>
          </a:blip>
          <a:srcRect b="32764" l="0" r="0" t="0"/>
          <a:stretch/>
        </p:blipFill>
        <p:spPr>
          <a:xfrm>
            <a:off x="-39237" y="4443578"/>
            <a:ext cx="815075" cy="5480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13"/>
          <p:cNvPicPr preferRelativeResize="0"/>
          <p:nvPr/>
        </p:nvPicPr>
        <p:blipFill rotWithShape="1">
          <a:blip r:embed="rId27">
            <a:alphaModFix/>
          </a:blip>
          <a:srcRect b="10530" l="0" r="0" t="0"/>
          <a:stretch/>
        </p:blipFill>
        <p:spPr>
          <a:xfrm>
            <a:off x="113600" y="3434289"/>
            <a:ext cx="476700" cy="4265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13"/>
          <p:cNvPicPr preferRelativeResize="0"/>
          <p:nvPr/>
        </p:nvPicPr>
        <p:blipFill rotWithShape="1">
          <a:blip r:embed="rId28">
            <a:alphaModFix/>
          </a:blip>
          <a:srcRect b="14951" l="0" r="0" t="0"/>
          <a:stretch/>
        </p:blipFill>
        <p:spPr>
          <a:xfrm>
            <a:off x="1111625" y="2533424"/>
            <a:ext cx="627900" cy="534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13"/>
          <p:cNvPicPr preferRelativeResize="0"/>
          <p:nvPr/>
        </p:nvPicPr>
        <p:blipFill rotWithShape="1">
          <a:blip r:embed="rId29">
            <a:alphaModFix/>
          </a:blip>
          <a:srcRect b="20634" l="0" r="0" t="0"/>
          <a:stretch/>
        </p:blipFill>
        <p:spPr>
          <a:xfrm>
            <a:off x="2764287" y="2679000"/>
            <a:ext cx="577799" cy="4585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13"/>
          <p:cNvPicPr preferRelativeResize="0"/>
          <p:nvPr/>
        </p:nvPicPr>
        <p:blipFill rotWithShape="1">
          <a:blip r:embed="rId30">
            <a:alphaModFix/>
          </a:blip>
          <a:srcRect b="15824" l="0" r="0" t="0"/>
          <a:stretch/>
        </p:blipFill>
        <p:spPr>
          <a:xfrm>
            <a:off x="4042350" y="2657887"/>
            <a:ext cx="513600" cy="4323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13"/>
          <p:cNvPicPr preferRelativeResize="0"/>
          <p:nvPr/>
        </p:nvPicPr>
        <p:blipFill rotWithShape="1">
          <a:blip r:embed="rId31">
            <a:alphaModFix/>
          </a:blip>
          <a:srcRect b="20236" l="0" r="0" t="0"/>
          <a:stretch/>
        </p:blipFill>
        <p:spPr>
          <a:xfrm>
            <a:off x="4999713" y="2613219"/>
            <a:ext cx="605700" cy="4831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13"/>
          <p:cNvPicPr preferRelativeResize="0"/>
          <p:nvPr/>
        </p:nvPicPr>
        <p:blipFill rotWithShape="1">
          <a:blip r:embed="rId32">
            <a:alphaModFix/>
          </a:blip>
          <a:srcRect b="13911" l="0" r="0" t="0"/>
          <a:stretch/>
        </p:blipFill>
        <p:spPr>
          <a:xfrm>
            <a:off x="5964275" y="1829887"/>
            <a:ext cx="547500" cy="471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13"/>
          <p:cNvPicPr preferRelativeResize="0"/>
          <p:nvPr/>
        </p:nvPicPr>
        <p:blipFill rotWithShape="1">
          <a:blip r:embed="rId33">
            <a:alphaModFix/>
          </a:blip>
          <a:srcRect b="20660" l="0" r="0" t="0"/>
          <a:stretch/>
        </p:blipFill>
        <p:spPr>
          <a:xfrm>
            <a:off x="4602038" y="1694487"/>
            <a:ext cx="632100" cy="501526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13"/>
          <p:cNvSpPr txBox="1"/>
          <p:nvPr/>
        </p:nvSpPr>
        <p:spPr>
          <a:xfrm>
            <a:off x="4690713" y="139650"/>
            <a:ext cx="1223700" cy="59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100">
                <a:solidFill>
                  <a:srgbClr val="6AA84F"/>
                </a:solidFill>
                <a:latin typeface="Nunito"/>
                <a:ea typeface="Nunito"/>
                <a:cs typeface="Nunito"/>
                <a:sym typeface="Nunito"/>
              </a:rPr>
              <a:t>Motivational techniques</a:t>
            </a:r>
            <a:endParaRPr sz="1100">
              <a:solidFill>
                <a:srgbClr val="6AA84F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CC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155" name="Google Shape;155;p13"/>
          <p:cNvPicPr preferRelativeResize="0"/>
          <p:nvPr/>
        </p:nvPicPr>
        <p:blipFill rotWithShape="1">
          <a:blip r:embed="rId34">
            <a:alphaModFix/>
          </a:blip>
          <a:srcRect b="21060" l="9941" r="11411" t="0"/>
          <a:stretch/>
        </p:blipFill>
        <p:spPr>
          <a:xfrm>
            <a:off x="5330275" y="580798"/>
            <a:ext cx="441999" cy="44365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6" name="Google Shape;156;p13"/>
          <p:cNvCxnSpPr/>
          <p:nvPr/>
        </p:nvCxnSpPr>
        <p:spPr>
          <a:xfrm rot="10800000">
            <a:off x="5188833" y="600950"/>
            <a:ext cx="0" cy="807900"/>
          </a:xfrm>
          <a:prstGeom prst="straightConnector1">
            <a:avLst/>
          </a:prstGeom>
          <a:noFill/>
          <a:ln cap="flat" cmpd="sng" w="19050">
            <a:solidFill>
              <a:srgbClr val="6AA84F"/>
            </a:solidFill>
            <a:prstDash val="solid"/>
            <a:round/>
            <a:headEnd len="med" w="med" type="oval"/>
            <a:tailEnd len="med" w="med" type="none"/>
          </a:ln>
        </p:spPr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4"/>
          <p:cNvSpPr/>
          <p:nvPr/>
        </p:nvSpPr>
        <p:spPr>
          <a:xfrm rot="5400000">
            <a:off x="3090775" y="4123525"/>
            <a:ext cx="2625300" cy="4843800"/>
          </a:xfrm>
          <a:prstGeom prst="uturnArrow">
            <a:avLst>
              <a:gd fmla="val 39370" name="adj1"/>
              <a:gd fmla="val 11064" name="adj2"/>
              <a:gd fmla="val 25000" name="adj3"/>
              <a:gd fmla="val 50000" name="adj4"/>
              <a:gd fmla="val 75000" name="adj5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p14"/>
          <p:cNvSpPr/>
          <p:nvPr/>
        </p:nvSpPr>
        <p:spPr>
          <a:xfrm rot="-5400000">
            <a:off x="2458725" y="5535800"/>
            <a:ext cx="2625300" cy="6102900"/>
          </a:xfrm>
          <a:prstGeom prst="uturnArrow">
            <a:avLst>
              <a:gd fmla="val 39370" name="adj1"/>
              <a:gd fmla="val 11064" name="adj2"/>
              <a:gd fmla="val 25000" name="adj3"/>
              <a:gd fmla="val 50000" name="adj4"/>
              <a:gd fmla="val 66255" name="adj5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p14"/>
          <p:cNvSpPr/>
          <p:nvPr/>
        </p:nvSpPr>
        <p:spPr>
          <a:xfrm flipH="1" rot="-5400000">
            <a:off x="2034150" y="1788175"/>
            <a:ext cx="2712600" cy="5349600"/>
          </a:xfrm>
          <a:prstGeom prst="uturnArrow">
            <a:avLst>
              <a:gd fmla="val 21212" name="adj1"/>
              <a:gd fmla="val 11065" name="adj2"/>
              <a:gd fmla="val 0" name="adj3"/>
              <a:gd fmla="val 49771" name="adj4"/>
              <a:gd fmla="val 23733" name="adj5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p14"/>
          <p:cNvSpPr/>
          <p:nvPr/>
        </p:nvSpPr>
        <p:spPr>
          <a:xfrm rot="5400000">
            <a:off x="3663492" y="80717"/>
            <a:ext cx="2619600" cy="4575300"/>
          </a:xfrm>
          <a:prstGeom prst="uturnArrow">
            <a:avLst>
              <a:gd fmla="val 22128" name="adj1"/>
              <a:gd fmla="val 10882" name="adj2"/>
              <a:gd fmla="val 25000" name="adj3"/>
              <a:gd fmla="val 50000" name="adj4"/>
              <a:gd fmla="val 75000" name="adj5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p14"/>
          <p:cNvSpPr/>
          <p:nvPr/>
        </p:nvSpPr>
        <p:spPr>
          <a:xfrm>
            <a:off x="5744517" y="9114058"/>
            <a:ext cx="966900" cy="966900"/>
          </a:xfrm>
          <a:prstGeom prst="ellipse">
            <a:avLst/>
          </a:prstGeom>
          <a:solidFill>
            <a:srgbClr val="FFFFFF"/>
          </a:solidFill>
          <a:ln cap="flat" cmpd="sng" w="762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p14"/>
          <p:cNvSpPr txBox="1"/>
          <p:nvPr/>
        </p:nvSpPr>
        <p:spPr>
          <a:xfrm>
            <a:off x="5754583" y="9154408"/>
            <a:ext cx="966900" cy="96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FF9900"/>
                </a:solidFill>
                <a:latin typeface="Nunito"/>
                <a:ea typeface="Nunito"/>
                <a:cs typeface="Nunito"/>
                <a:sym typeface="Nunito"/>
              </a:rPr>
              <a:t>Year</a:t>
            </a:r>
            <a:endParaRPr sz="1800">
              <a:solidFill>
                <a:srgbClr val="FF9900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800">
                <a:solidFill>
                  <a:srgbClr val="FF9900"/>
                </a:solidFill>
                <a:latin typeface="Nunito"/>
                <a:ea typeface="Nunito"/>
                <a:cs typeface="Nunito"/>
                <a:sym typeface="Nunito"/>
              </a:rPr>
              <a:t>10</a:t>
            </a:r>
            <a:endParaRPr b="1" sz="4800">
              <a:solidFill>
                <a:srgbClr val="FF99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167" name="Google Shape;167;p14"/>
          <p:cNvCxnSpPr>
            <a:endCxn id="168" idx="1"/>
          </p:cNvCxnSpPr>
          <p:nvPr/>
        </p:nvCxnSpPr>
        <p:spPr>
          <a:xfrm rot="10800000">
            <a:off x="5468250" y="8794500"/>
            <a:ext cx="0" cy="807900"/>
          </a:xfrm>
          <a:prstGeom prst="straightConnector1">
            <a:avLst/>
          </a:prstGeom>
          <a:noFill/>
          <a:ln cap="flat" cmpd="sng" w="19050">
            <a:solidFill>
              <a:srgbClr val="F1C232"/>
            </a:solidFill>
            <a:prstDash val="solid"/>
            <a:round/>
            <a:headEnd len="med" w="med" type="oval"/>
            <a:tailEnd len="med" w="med" type="none"/>
          </a:ln>
        </p:spPr>
      </p:cxnSp>
      <p:sp>
        <p:nvSpPr>
          <p:cNvPr id="168" name="Google Shape;168;p14"/>
          <p:cNvSpPr txBox="1"/>
          <p:nvPr/>
        </p:nvSpPr>
        <p:spPr>
          <a:xfrm>
            <a:off x="5468250" y="8538000"/>
            <a:ext cx="1223700" cy="51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rgbClr val="BF9000"/>
                </a:solidFill>
                <a:latin typeface="Nunito"/>
                <a:ea typeface="Nunito"/>
                <a:cs typeface="Nunito"/>
                <a:sym typeface="Nunito"/>
              </a:rPr>
              <a:t>Types of sports and physical activities</a:t>
            </a:r>
            <a:endParaRPr sz="1100">
              <a:solidFill>
                <a:srgbClr val="BF9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169" name="Google Shape;169;p14"/>
          <p:cNvCxnSpPr>
            <a:endCxn id="170" idx="1"/>
          </p:cNvCxnSpPr>
          <p:nvPr/>
        </p:nvCxnSpPr>
        <p:spPr>
          <a:xfrm rot="10800000">
            <a:off x="4248450" y="8794500"/>
            <a:ext cx="0" cy="807900"/>
          </a:xfrm>
          <a:prstGeom prst="straightConnector1">
            <a:avLst/>
          </a:prstGeom>
          <a:noFill/>
          <a:ln cap="flat" cmpd="sng" w="19050">
            <a:solidFill>
              <a:srgbClr val="F1C232"/>
            </a:solidFill>
            <a:prstDash val="solid"/>
            <a:round/>
            <a:headEnd len="med" w="med" type="oval"/>
            <a:tailEnd len="med" w="med" type="none"/>
          </a:ln>
        </p:spPr>
      </p:cxnSp>
      <p:sp>
        <p:nvSpPr>
          <p:cNvPr id="170" name="Google Shape;170;p14"/>
          <p:cNvSpPr txBox="1"/>
          <p:nvPr/>
        </p:nvSpPr>
        <p:spPr>
          <a:xfrm>
            <a:off x="4248450" y="8538000"/>
            <a:ext cx="1223700" cy="51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rgbClr val="BF9000"/>
                </a:solidFill>
                <a:latin typeface="Nunito"/>
                <a:ea typeface="Nunito"/>
                <a:cs typeface="Nunito"/>
                <a:sym typeface="Nunito"/>
              </a:rPr>
              <a:t>Benefits of taking part in sport</a:t>
            </a:r>
            <a:endParaRPr sz="1100">
              <a:solidFill>
                <a:srgbClr val="BF9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171" name="Google Shape;171;p14"/>
          <p:cNvCxnSpPr>
            <a:endCxn id="172" idx="1"/>
          </p:cNvCxnSpPr>
          <p:nvPr/>
        </p:nvCxnSpPr>
        <p:spPr>
          <a:xfrm rot="10800000">
            <a:off x="3024750" y="8794500"/>
            <a:ext cx="0" cy="807900"/>
          </a:xfrm>
          <a:prstGeom prst="straightConnector1">
            <a:avLst/>
          </a:prstGeom>
          <a:noFill/>
          <a:ln cap="flat" cmpd="sng" w="19050">
            <a:solidFill>
              <a:srgbClr val="F1C232"/>
            </a:solidFill>
            <a:prstDash val="solid"/>
            <a:round/>
            <a:headEnd len="med" w="med" type="oval"/>
            <a:tailEnd len="med" w="med" type="none"/>
          </a:ln>
        </p:spPr>
      </p:cxnSp>
      <p:cxnSp>
        <p:nvCxnSpPr>
          <p:cNvPr id="173" name="Google Shape;173;p14"/>
          <p:cNvCxnSpPr>
            <a:endCxn id="174" idx="3"/>
          </p:cNvCxnSpPr>
          <p:nvPr/>
        </p:nvCxnSpPr>
        <p:spPr>
          <a:xfrm>
            <a:off x="4884958" y="9602400"/>
            <a:ext cx="0" cy="680700"/>
          </a:xfrm>
          <a:prstGeom prst="straightConnector1">
            <a:avLst/>
          </a:prstGeom>
          <a:noFill/>
          <a:ln cap="flat" cmpd="sng" w="19050">
            <a:solidFill>
              <a:srgbClr val="F1C232"/>
            </a:solidFill>
            <a:prstDash val="solid"/>
            <a:round/>
            <a:headEnd len="med" w="med" type="oval"/>
            <a:tailEnd len="med" w="med" type="none"/>
          </a:ln>
        </p:spPr>
      </p:cxnSp>
      <p:sp>
        <p:nvSpPr>
          <p:cNvPr id="174" name="Google Shape;174;p14"/>
          <p:cNvSpPr txBox="1"/>
          <p:nvPr/>
        </p:nvSpPr>
        <p:spPr>
          <a:xfrm>
            <a:off x="3661258" y="10026600"/>
            <a:ext cx="1223700" cy="51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rgbClr val="BF9000"/>
                </a:solidFill>
                <a:latin typeface="Nunito"/>
                <a:ea typeface="Nunito"/>
                <a:cs typeface="Nunito"/>
                <a:sym typeface="Nunito"/>
              </a:rPr>
              <a:t>Outdoor activities</a:t>
            </a:r>
            <a:endParaRPr sz="1100">
              <a:solidFill>
                <a:srgbClr val="BF9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175" name="Google Shape;175;p14"/>
          <p:cNvCxnSpPr>
            <a:endCxn id="176" idx="3"/>
          </p:cNvCxnSpPr>
          <p:nvPr/>
        </p:nvCxnSpPr>
        <p:spPr>
          <a:xfrm>
            <a:off x="3824350" y="9496992"/>
            <a:ext cx="0" cy="680700"/>
          </a:xfrm>
          <a:prstGeom prst="straightConnector1">
            <a:avLst/>
          </a:prstGeom>
          <a:noFill/>
          <a:ln cap="flat" cmpd="sng" w="19050">
            <a:solidFill>
              <a:srgbClr val="F1C232"/>
            </a:solidFill>
            <a:prstDash val="solid"/>
            <a:round/>
            <a:headEnd len="med" w="med" type="oval"/>
            <a:tailEnd len="med" w="med" type="none"/>
          </a:ln>
        </p:spPr>
      </p:cxnSp>
      <p:sp>
        <p:nvSpPr>
          <p:cNvPr id="176" name="Google Shape;176;p14"/>
          <p:cNvSpPr txBox="1"/>
          <p:nvPr/>
        </p:nvSpPr>
        <p:spPr>
          <a:xfrm>
            <a:off x="2600650" y="9953292"/>
            <a:ext cx="1223700" cy="44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100">
                <a:solidFill>
                  <a:srgbClr val="BF9000"/>
                </a:solidFill>
                <a:latin typeface="Nunito"/>
                <a:ea typeface="Nunito"/>
                <a:cs typeface="Nunito"/>
                <a:sym typeface="Nunito"/>
              </a:rPr>
              <a:t>Provision of sport and physical activity</a:t>
            </a:r>
            <a:endParaRPr sz="1100">
              <a:solidFill>
                <a:srgbClr val="BF9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177" name="Google Shape;177;p14"/>
          <p:cNvCxnSpPr>
            <a:endCxn id="178" idx="3"/>
          </p:cNvCxnSpPr>
          <p:nvPr/>
        </p:nvCxnSpPr>
        <p:spPr>
          <a:xfrm>
            <a:off x="2437558" y="9602400"/>
            <a:ext cx="0" cy="680700"/>
          </a:xfrm>
          <a:prstGeom prst="straightConnector1">
            <a:avLst/>
          </a:prstGeom>
          <a:noFill/>
          <a:ln cap="flat" cmpd="sng" w="19050">
            <a:solidFill>
              <a:srgbClr val="F1C232"/>
            </a:solidFill>
            <a:prstDash val="solid"/>
            <a:round/>
            <a:headEnd len="med" w="med" type="oval"/>
            <a:tailEnd len="med" w="med" type="none"/>
          </a:ln>
        </p:spPr>
      </p:cxnSp>
      <p:sp>
        <p:nvSpPr>
          <p:cNvPr id="178" name="Google Shape;178;p14"/>
          <p:cNvSpPr txBox="1"/>
          <p:nvPr/>
        </p:nvSpPr>
        <p:spPr>
          <a:xfrm>
            <a:off x="1213858" y="10026600"/>
            <a:ext cx="1223700" cy="51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rgbClr val="BF9000"/>
                </a:solidFill>
                <a:latin typeface="Nunito"/>
                <a:ea typeface="Nunito"/>
                <a:cs typeface="Nunito"/>
                <a:sym typeface="Nunito"/>
              </a:rPr>
              <a:t>Characteristics</a:t>
            </a:r>
            <a:r>
              <a:rPr lang="en-GB" sz="1100">
                <a:solidFill>
                  <a:srgbClr val="BF9000"/>
                </a:solidFill>
                <a:latin typeface="Nunito"/>
                <a:ea typeface="Nunito"/>
                <a:cs typeface="Nunito"/>
                <a:sym typeface="Nunito"/>
              </a:rPr>
              <a:t> of participants</a:t>
            </a:r>
            <a:endParaRPr sz="1100">
              <a:solidFill>
                <a:srgbClr val="BF9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179" name="Google Shape;179;p14"/>
          <p:cNvCxnSpPr>
            <a:endCxn id="180" idx="1"/>
          </p:cNvCxnSpPr>
          <p:nvPr/>
        </p:nvCxnSpPr>
        <p:spPr>
          <a:xfrm rot="10800000">
            <a:off x="1881150" y="8794500"/>
            <a:ext cx="0" cy="807900"/>
          </a:xfrm>
          <a:prstGeom prst="straightConnector1">
            <a:avLst/>
          </a:prstGeom>
          <a:noFill/>
          <a:ln cap="flat" cmpd="sng" w="19050">
            <a:solidFill>
              <a:srgbClr val="F1C232"/>
            </a:solidFill>
            <a:prstDash val="solid"/>
            <a:round/>
            <a:headEnd len="med" w="med" type="oval"/>
            <a:tailEnd len="med" w="med" type="none"/>
          </a:ln>
        </p:spPr>
      </p:cxnSp>
      <p:sp>
        <p:nvSpPr>
          <p:cNvPr id="180" name="Google Shape;180;p14"/>
          <p:cNvSpPr txBox="1"/>
          <p:nvPr/>
        </p:nvSpPr>
        <p:spPr>
          <a:xfrm>
            <a:off x="1881150" y="8538000"/>
            <a:ext cx="1223700" cy="51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rgbClr val="BF9000"/>
                </a:solidFill>
                <a:latin typeface="Nunito"/>
                <a:ea typeface="Nunito"/>
                <a:cs typeface="Nunito"/>
                <a:sym typeface="Nunito"/>
              </a:rPr>
              <a:t>Characteristics of sporting sectors</a:t>
            </a:r>
            <a:endParaRPr sz="1100">
              <a:solidFill>
                <a:srgbClr val="BF9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181" name="Google Shape;181;p14"/>
          <p:cNvCxnSpPr/>
          <p:nvPr/>
        </p:nvCxnSpPr>
        <p:spPr>
          <a:xfrm rot="8293852">
            <a:off x="723102" y="9493211"/>
            <a:ext cx="673742" cy="0"/>
          </a:xfrm>
          <a:prstGeom prst="straightConnector1">
            <a:avLst/>
          </a:prstGeom>
          <a:noFill/>
          <a:ln cap="flat" cmpd="sng" w="19050">
            <a:solidFill>
              <a:srgbClr val="F1C232"/>
            </a:solidFill>
            <a:prstDash val="solid"/>
            <a:round/>
            <a:headEnd len="med" w="med" type="oval"/>
            <a:tailEnd len="med" w="med" type="none"/>
          </a:ln>
        </p:spPr>
      </p:cxnSp>
      <p:sp>
        <p:nvSpPr>
          <p:cNvPr id="182" name="Google Shape;182;p14"/>
          <p:cNvSpPr txBox="1"/>
          <p:nvPr/>
        </p:nvSpPr>
        <p:spPr>
          <a:xfrm rot="-7912218">
            <a:off x="-243659" y="9170426"/>
            <a:ext cx="1223918" cy="56492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rgbClr val="BF9000"/>
                </a:solidFill>
                <a:latin typeface="Nunito"/>
                <a:ea typeface="Nunito"/>
                <a:cs typeface="Nunito"/>
                <a:sym typeface="Nunito"/>
              </a:rPr>
              <a:t>Barriers to participation</a:t>
            </a:r>
            <a:endParaRPr sz="1100">
              <a:solidFill>
                <a:srgbClr val="BF9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83" name="Google Shape;183;p14"/>
          <p:cNvSpPr txBox="1"/>
          <p:nvPr/>
        </p:nvSpPr>
        <p:spPr>
          <a:xfrm rot="-1763">
            <a:off x="1073222" y="6486193"/>
            <a:ext cx="1169700" cy="51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rgbClr val="BF9000"/>
                </a:solidFill>
                <a:latin typeface="Nunito"/>
                <a:ea typeface="Nunito"/>
                <a:cs typeface="Nunito"/>
                <a:sym typeface="Nunito"/>
              </a:rPr>
              <a:t>Technological</a:t>
            </a:r>
            <a:r>
              <a:rPr lang="en-GB" sz="1100">
                <a:solidFill>
                  <a:srgbClr val="BF9000"/>
                </a:solidFill>
                <a:latin typeface="Nunito"/>
                <a:ea typeface="Nunito"/>
                <a:cs typeface="Nunito"/>
                <a:sym typeface="Nunito"/>
              </a:rPr>
              <a:t> improvements in sport</a:t>
            </a:r>
            <a:endParaRPr sz="1100">
              <a:solidFill>
                <a:srgbClr val="BF9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84" name="Google Shape;184;p14"/>
          <p:cNvSpPr txBox="1"/>
          <p:nvPr/>
        </p:nvSpPr>
        <p:spPr>
          <a:xfrm rot="-5400722">
            <a:off x="-378038" y="8311925"/>
            <a:ext cx="1428300" cy="51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rgbClr val="BF9000"/>
                </a:solidFill>
                <a:latin typeface="Nunito"/>
                <a:ea typeface="Nunito"/>
                <a:cs typeface="Nunito"/>
                <a:sym typeface="Nunito"/>
              </a:rPr>
              <a:t>Clothing and equipment needed in sport</a:t>
            </a:r>
            <a:endParaRPr sz="1100">
              <a:solidFill>
                <a:srgbClr val="BF9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85" name="Google Shape;185;p14"/>
          <p:cNvSpPr txBox="1"/>
          <p:nvPr/>
        </p:nvSpPr>
        <p:spPr>
          <a:xfrm rot="-21912">
            <a:off x="2153938" y="6600970"/>
            <a:ext cx="1223725" cy="52411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rgbClr val="BF9000"/>
                </a:solidFill>
                <a:latin typeface="Nunito"/>
                <a:ea typeface="Nunito"/>
                <a:cs typeface="Nunito"/>
                <a:sym typeface="Nunito"/>
              </a:rPr>
              <a:t>Planning and delivering a warm up</a:t>
            </a:r>
            <a:endParaRPr sz="1100">
              <a:solidFill>
                <a:srgbClr val="BF9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86" name="Google Shape;186;p14"/>
          <p:cNvSpPr txBox="1"/>
          <p:nvPr/>
        </p:nvSpPr>
        <p:spPr>
          <a:xfrm>
            <a:off x="3584625" y="6536975"/>
            <a:ext cx="1037100" cy="51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rgbClr val="4A86E8"/>
                </a:solidFill>
                <a:latin typeface="Nunito"/>
                <a:ea typeface="Nunito"/>
                <a:cs typeface="Nunito"/>
                <a:sym typeface="Nunito"/>
              </a:rPr>
              <a:t>Components of fitness</a:t>
            </a:r>
            <a:endParaRPr sz="1100">
              <a:solidFill>
                <a:srgbClr val="4A86E8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87" name="Google Shape;187;p14"/>
          <p:cNvSpPr txBox="1"/>
          <p:nvPr/>
        </p:nvSpPr>
        <p:spPr>
          <a:xfrm>
            <a:off x="5188825" y="7941538"/>
            <a:ext cx="1223700" cy="51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100">
                <a:solidFill>
                  <a:srgbClr val="4A86E8"/>
                </a:solidFill>
                <a:latin typeface="Nunito"/>
                <a:ea typeface="Nunito"/>
                <a:cs typeface="Nunito"/>
                <a:sym typeface="Nunito"/>
              </a:rPr>
              <a:t>Techniques</a:t>
            </a:r>
            <a:r>
              <a:rPr lang="en-GB" sz="1100">
                <a:solidFill>
                  <a:srgbClr val="4A86E8"/>
                </a:solidFill>
                <a:latin typeface="Nunito"/>
                <a:ea typeface="Nunito"/>
                <a:cs typeface="Nunito"/>
                <a:sym typeface="Nunito"/>
              </a:rPr>
              <a:t> and strategies of sports</a:t>
            </a:r>
            <a:endParaRPr sz="1100">
              <a:solidFill>
                <a:srgbClr val="4A86E8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88" name="Google Shape;188;p14"/>
          <p:cNvSpPr txBox="1"/>
          <p:nvPr/>
        </p:nvSpPr>
        <p:spPr>
          <a:xfrm>
            <a:off x="5947635" y="4761514"/>
            <a:ext cx="1037100" cy="62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100">
                <a:solidFill>
                  <a:srgbClr val="1155CC"/>
                </a:solidFill>
                <a:latin typeface="Nunito"/>
                <a:ea typeface="Nunito"/>
                <a:cs typeface="Nunito"/>
                <a:sym typeface="Nunito"/>
              </a:rPr>
              <a:t>Officials in sport</a:t>
            </a:r>
            <a:endParaRPr sz="1100">
              <a:solidFill>
                <a:srgbClr val="1155CC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1155CC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189" name="Google Shape;189;p14"/>
          <p:cNvCxnSpPr>
            <a:endCxn id="190" idx="2"/>
          </p:cNvCxnSpPr>
          <p:nvPr/>
        </p:nvCxnSpPr>
        <p:spPr>
          <a:xfrm rot="10800000">
            <a:off x="5826950" y="6987037"/>
            <a:ext cx="9300" cy="650100"/>
          </a:xfrm>
          <a:prstGeom prst="straightConnector1">
            <a:avLst/>
          </a:prstGeom>
          <a:noFill/>
          <a:ln cap="flat" cmpd="sng" w="19050">
            <a:solidFill>
              <a:srgbClr val="3C78D8"/>
            </a:solidFill>
            <a:prstDash val="solid"/>
            <a:round/>
            <a:headEnd len="med" w="med" type="oval"/>
            <a:tailEnd len="med" w="med" type="none"/>
          </a:ln>
        </p:spPr>
      </p:cxnSp>
      <p:sp>
        <p:nvSpPr>
          <p:cNvPr id="191" name="Google Shape;191;p14"/>
          <p:cNvSpPr txBox="1"/>
          <p:nvPr/>
        </p:nvSpPr>
        <p:spPr>
          <a:xfrm rot="-1939">
            <a:off x="5059602" y="5886548"/>
            <a:ext cx="1063500" cy="51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rgbClr val="3C78D8"/>
                </a:solidFill>
                <a:latin typeface="Nunito"/>
                <a:ea typeface="Nunito"/>
                <a:cs typeface="Nunito"/>
                <a:sym typeface="Nunito"/>
              </a:rPr>
              <a:t>Rules and </a:t>
            </a:r>
            <a:r>
              <a:rPr lang="en-GB" sz="1100">
                <a:solidFill>
                  <a:srgbClr val="3C78D8"/>
                </a:solidFill>
                <a:latin typeface="Nunito"/>
                <a:ea typeface="Nunito"/>
                <a:cs typeface="Nunito"/>
                <a:sym typeface="Nunito"/>
              </a:rPr>
              <a:t>regulations</a:t>
            </a:r>
            <a:endParaRPr sz="1100">
              <a:solidFill>
                <a:srgbClr val="3C78D8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192" name="Google Shape;192;p14"/>
          <p:cNvCxnSpPr>
            <a:endCxn id="193" idx="3"/>
          </p:cNvCxnSpPr>
          <p:nvPr/>
        </p:nvCxnSpPr>
        <p:spPr>
          <a:xfrm flipH="1" rot="10800000">
            <a:off x="6415250" y="5889416"/>
            <a:ext cx="767700" cy="27300"/>
          </a:xfrm>
          <a:prstGeom prst="straightConnector1">
            <a:avLst/>
          </a:prstGeom>
          <a:noFill/>
          <a:ln cap="flat" cmpd="sng" w="19050">
            <a:solidFill>
              <a:srgbClr val="3C78D8"/>
            </a:solidFill>
            <a:prstDash val="solid"/>
            <a:round/>
            <a:headEnd len="med" w="med" type="oval"/>
            <a:tailEnd len="med" w="med" type="none"/>
          </a:ln>
        </p:spPr>
      </p:cxnSp>
      <p:sp>
        <p:nvSpPr>
          <p:cNvPr id="193" name="Google Shape;193;p14"/>
          <p:cNvSpPr txBox="1"/>
          <p:nvPr/>
        </p:nvSpPr>
        <p:spPr>
          <a:xfrm rot="-5398061">
            <a:off x="6650900" y="6107516"/>
            <a:ext cx="1063500" cy="62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100">
                <a:solidFill>
                  <a:srgbClr val="3C78D8"/>
                </a:solidFill>
                <a:latin typeface="Nunito"/>
                <a:ea typeface="Nunito"/>
                <a:cs typeface="Nunito"/>
                <a:sym typeface="Nunito"/>
              </a:rPr>
              <a:t>Drills to improve skills</a:t>
            </a:r>
            <a:endParaRPr sz="1100">
              <a:solidFill>
                <a:srgbClr val="3C78D8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3C78D8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194" name="Google Shape;194;p14"/>
          <p:cNvCxnSpPr/>
          <p:nvPr/>
        </p:nvCxnSpPr>
        <p:spPr>
          <a:xfrm flipH="1" rot="10800000">
            <a:off x="6141516" y="5273689"/>
            <a:ext cx="354000" cy="429900"/>
          </a:xfrm>
          <a:prstGeom prst="straightConnector1">
            <a:avLst/>
          </a:prstGeom>
          <a:noFill/>
          <a:ln cap="flat" cmpd="sng" w="19050">
            <a:solidFill>
              <a:srgbClr val="3C78D8"/>
            </a:solidFill>
            <a:prstDash val="solid"/>
            <a:round/>
            <a:headEnd len="med" w="med" type="oval"/>
            <a:tailEnd len="med" w="med" type="none"/>
          </a:ln>
        </p:spPr>
      </p:cxnSp>
      <p:sp>
        <p:nvSpPr>
          <p:cNvPr id="195" name="Google Shape;195;p14"/>
          <p:cNvSpPr txBox="1"/>
          <p:nvPr/>
        </p:nvSpPr>
        <p:spPr>
          <a:xfrm rot="2405">
            <a:off x="4489250" y="4443250"/>
            <a:ext cx="857700" cy="60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rgbClr val="3C78D8"/>
                </a:solidFill>
                <a:latin typeface="Nunito"/>
                <a:ea typeface="Nunito"/>
                <a:cs typeface="Nunito"/>
                <a:sym typeface="Nunito"/>
              </a:rPr>
              <a:t>Analysis and evaluation of skills</a:t>
            </a:r>
            <a:endParaRPr sz="1100">
              <a:solidFill>
                <a:srgbClr val="3C78D8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196" name="Google Shape;196;p14"/>
          <p:cNvCxnSpPr>
            <a:endCxn id="195" idx="1"/>
          </p:cNvCxnSpPr>
          <p:nvPr/>
        </p:nvCxnSpPr>
        <p:spPr>
          <a:xfrm flipH="1" rot="10800000">
            <a:off x="4469750" y="4745650"/>
            <a:ext cx="19500" cy="769200"/>
          </a:xfrm>
          <a:prstGeom prst="straightConnector1">
            <a:avLst/>
          </a:prstGeom>
          <a:noFill/>
          <a:ln cap="flat" cmpd="sng" w="19050">
            <a:solidFill>
              <a:srgbClr val="3C78D8"/>
            </a:solidFill>
            <a:prstDash val="solid"/>
            <a:round/>
            <a:headEnd len="med" w="med" type="oval"/>
            <a:tailEnd len="med" w="med" type="none"/>
          </a:ln>
        </p:spPr>
      </p:cxnSp>
      <p:sp>
        <p:nvSpPr>
          <p:cNvPr id="197" name="Google Shape;197;p14"/>
          <p:cNvSpPr/>
          <p:nvPr/>
        </p:nvSpPr>
        <p:spPr>
          <a:xfrm>
            <a:off x="3113679" y="5023908"/>
            <a:ext cx="966900" cy="966900"/>
          </a:xfrm>
          <a:prstGeom prst="ellipse">
            <a:avLst/>
          </a:prstGeom>
          <a:solidFill>
            <a:srgbClr val="FFFFFF"/>
          </a:solidFill>
          <a:ln cap="flat" cmpd="sng" w="762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" name="Google Shape;198;p14"/>
          <p:cNvSpPr txBox="1"/>
          <p:nvPr/>
        </p:nvSpPr>
        <p:spPr>
          <a:xfrm>
            <a:off x="3106571" y="5064258"/>
            <a:ext cx="966900" cy="96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FF9900"/>
                </a:solidFill>
                <a:latin typeface="Nunito"/>
                <a:ea typeface="Nunito"/>
                <a:cs typeface="Nunito"/>
                <a:sym typeface="Nunito"/>
              </a:rPr>
              <a:t>Year</a:t>
            </a:r>
            <a:endParaRPr sz="1800">
              <a:solidFill>
                <a:srgbClr val="FF9900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800">
                <a:solidFill>
                  <a:srgbClr val="FF9900"/>
                </a:solidFill>
                <a:latin typeface="Nunito"/>
                <a:ea typeface="Nunito"/>
                <a:cs typeface="Nunito"/>
                <a:sym typeface="Nunito"/>
              </a:rPr>
              <a:t>11</a:t>
            </a:r>
            <a:endParaRPr b="1" sz="4800">
              <a:solidFill>
                <a:srgbClr val="FF99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199" name="Google Shape;199;p14"/>
          <p:cNvCxnSpPr/>
          <p:nvPr/>
        </p:nvCxnSpPr>
        <p:spPr>
          <a:xfrm rot="10800000">
            <a:off x="4589433" y="2604350"/>
            <a:ext cx="0" cy="807900"/>
          </a:xfrm>
          <a:prstGeom prst="straightConnector1">
            <a:avLst/>
          </a:prstGeom>
          <a:noFill/>
          <a:ln cap="flat" cmpd="sng" w="19050">
            <a:solidFill>
              <a:srgbClr val="6AA84F"/>
            </a:solidFill>
            <a:prstDash val="solid"/>
            <a:round/>
            <a:headEnd len="med" w="med" type="oval"/>
            <a:tailEnd len="med" w="med" type="none"/>
          </a:ln>
        </p:spPr>
      </p:cxnSp>
      <p:cxnSp>
        <p:nvCxnSpPr>
          <p:cNvPr id="200" name="Google Shape;200;p14"/>
          <p:cNvCxnSpPr/>
          <p:nvPr/>
        </p:nvCxnSpPr>
        <p:spPr>
          <a:xfrm rot="10800000">
            <a:off x="3369633" y="2604350"/>
            <a:ext cx="0" cy="807900"/>
          </a:xfrm>
          <a:prstGeom prst="straightConnector1">
            <a:avLst/>
          </a:prstGeom>
          <a:noFill/>
          <a:ln cap="flat" cmpd="sng" w="19050">
            <a:solidFill>
              <a:srgbClr val="6AA84F"/>
            </a:solidFill>
            <a:prstDash val="solid"/>
            <a:round/>
            <a:headEnd len="med" w="med" type="oval"/>
            <a:tailEnd len="med" w="med" type="none"/>
          </a:ln>
        </p:spPr>
      </p:cxnSp>
      <p:cxnSp>
        <p:nvCxnSpPr>
          <p:cNvPr id="201" name="Google Shape;201;p14"/>
          <p:cNvCxnSpPr/>
          <p:nvPr/>
        </p:nvCxnSpPr>
        <p:spPr>
          <a:xfrm rot="10800000">
            <a:off x="1993533" y="4661750"/>
            <a:ext cx="0" cy="807900"/>
          </a:xfrm>
          <a:prstGeom prst="straightConnector1">
            <a:avLst/>
          </a:prstGeom>
          <a:noFill/>
          <a:ln cap="flat" cmpd="sng" w="19050">
            <a:solidFill>
              <a:srgbClr val="6AA84F"/>
            </a:solidFill>
            <a:prstDash val="solid"/>
            <a:round/>
            <a:headEnd len="med" w="med" type="oval"/>
            <a:tailEnd len="med" w="med" type="none"/>
          </a:ln>
        </p:spPr>
      </p:cxnSp>
      <p:sp>
        <p:nvSpPr>
          <p:cNvPr id="202" name="Google Shape;202;p14"/>
          <p:cNvSpPr txBox="1"/>
          <p:nvPr/>
        </p:nvSpPr>
        <p:spPr>
          <a:xfrm>
            <a:off x="1953475" y="4430561"/>
            <a:ext cx="1223700" cy="51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rgbClr val="6AA84F"/>
                </a:solidFill>
                <a:latin typeface="Nunito"/>
                <a:ea typeface="Nunito"/>
                <a:cs typeface="Nunito"/>
                <a:sym typeface="Nunito"/>
              </a:rPr>
              <a:t>Basic principles of training</a:t>
            </a:r>
            <a:endParaRPr sz="1100">
              <a:solidFill>
                <a:srgbClr val="6AA84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203" name="Google Shape;203;p14"/>
          <p:cNvCxnSpPr/>
          <p:nvPr/>
        </p:nvCxnSpPr>
        <p:spPr>
          <a:xfrm rot="10800000">
            <a:off x="6996644" y="973352"/>
            <a:ext cx="0" cy="807875"/>
          </a:xfrm>
          <a:prstGeom prst="straightConnector1">
            <a:avLst/>
          </a:prstGeom>
          <a:noFill/>
          <a:ln cap="flat" cmpd="sng" w="19050">
            <a:solidFill>
              <a:srgbClr val="6AA84F"/>
            </a:solidFill>
            <a:prstDash val="solid"/>
            <a:round/>
            <a:headEnd len="med" w="med" type="oval"/>
            <a:tailEnd len="med" w="med" type="none"/>
          </a:ln>
        </p:spPr>
      </p:cxnSp>
      <p:sp>
        <p:nvSpPr>
          <p:cNvPr id="204" name="Google Shape;204;p14"/>
          <p:cNvSpPr txBox="1"/>
          <p:nvPr/>
        </p:nvSpPr>
        <p:spPr>
          <a:xfrm rot="2578998">
            <a:off x="6239520" y="413809"/>
            <a:ext cx="1223699" cy="5130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100">
                <a:solidFill>
                  <a:srgbClr val="6AA84F"/>
                </a:solidFill>
                <a:latin typeface="Nunito"/>
                <a:ea typeface="Nunito"/>
                <a:cs typeface="Nunito"/>
                <a:sym typeface="Nunito"/>
              </a:rPr>
              <a:t>Personal </a:t>
            </a:r>
            <a:r>
              <a:rPr lang="en-GB" sz="1100">
                <a:solidFill>
                  <a:srgbClr val="6AA84F"/>
                </a:solidFill>
                <a:latin typeface="Nunito"/>
                <a:ea typeface="Nunito"/>
                <a:cs typeface="Nunito"/>
                <a:sym typeface="Nunito"/>
              </a:rPr>
              <a:t>information</a:t>
            </a:r>
            <a:r>
              <a:rPr lang="en-GB" sz="1100">
                <a:solidFill>
                  <a:srgbClr val="6AA84F"/>
                </a:solidFill>
                <a:latin typeface="Nunito"/>
                <a:ea typeface="Nunito"/>
                <a:cs typeface="Nunito"/>
                <a:sym typeface="Nunito"/>
              </a:rPr>
              <a:t> to aid programme design</a:t>
            </a:r>
            <a:endParaRPr sz="1100">
              <a:solidFill>
                <a:srgbClr val="6AA84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05" name="Google Shape;205;p14"/>
          <p:cNvSpPr/>
          <p:nvPr/>
        </p:nvSpPr>
        <p:spPr>
          <a:xfrm>
            <a:off x="2574925" y="864500"/>
            <a:ext cx="2115900" cy="926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" name="Google Shape;206;p14"/>
          <p:cNvSpPr/>
          <p:nvPr/>
        </p:nvSpPr>
        <p:spPr>
          <a:xfrm rot="-5400000">
            <a:off x="3914800" y="955675"/>
            <a:ext cx="895500" cy="774600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" name="Google Shape;207;p14"/>
          <p:cNvSpPr txBox="1"/>
          <p:nvPr/>
        </p:nvSpPr>
        <p:spPr>
          <a:xfrm>
            <a:off x="-1518" y="-9150"/>
            <a:ext cx="3319200" cy="20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200">
                <a:solidFill>
                  <a:schemeClr val="accent3"/>
                </a:solidFill>
                <a:latin typeface="Nunito"/>
                <a:ea typeface="Nunito"/>
                <a:cs typeface="Nunito"/>
                <a:sym typeface="Nunito"/>
              </a:rPr>
              <a:t>Our BTEC Sport learning journey</a:t>
            </a:r>
            <a:endParaRPr b="1" sz="3200">
              <a:solidFill>
                <a:schemeClr val="accent3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800">
                <a:solidFill>
                  <a:srgbClr val="FF9900"/>
                </a:solidFill>
                <a:latin typeface="Nunito Black"/>
                <a:ea typeface="Nunito Black"/>
                <a:cs typeface="Nunito Black"/>
                <a:sym typeface="Nunito Black"/>
              </a:rPr>
              <a:t>Technical award</a:t>
            </a:r>
            <a:endParaRPr sz="4800">
              <a:solidFill>
                <a:srgbClr val="FF9900"/>
              </a:solidFill>
              <a:latin typeface="Nunito Black"/>
              <a:ea typeface="Nunito Black"/>
              <a:cs typeface="Nunito Black"/>
              <a:sym typeface="Nunito Black"/>
            </a:endParaRPr>
          </a:p>
        </p:txBody>
      </p:sp>
      <p:cxnSp>
        <p:nvCxnSpPr>
          <p:cNvPr id="208" name="Google Shape;208;p14"/>
          <p:cNvCxnSpPr/>
          <p:nvPr/>
        </p:nvCxnSpPr>
        <p:spPr>
          <a:xfrm>
            <a:off x="5189679" y="7523300"/>
            <a:ext cx="9600" cy="615000"/>
          </a:xfrm>
          <a:prstGeom prst="straightConnector1">
            <a:avLst/>
          </a:prstGeom>
          <a:noFill/>
          <a:ln cap="flat" cmpd="sng" w="19050">
            <a:solidFill>
              <a:srgbClr val="3C78D8"/>
            </a:solidFill>
            <a:prstDash val="solid"/>
            <a:round/>
            <a:headEnd len="med" w="med" type="oval"/>
            <a:tailEnd len="med" w="med" type="none"/>
          </a:ln>
        </p:spPr>
      </p:cxnSp>
      <p:sp>
        <p:nvSpPr>
          <p:cNvPr id="209" name="Google Shape;209;p14"/>
          <p:cNvSpPr txBox="1"/>
          <p:nvPr/>
        </p:nvSpPr>
        <p:spPr>
          <a:xfrm>
            <a:off x="1350265" y="6021613"/>
            <a:ext cx="1610700" cy="51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rgbClr val="6AA84F"/>
                </a:solidFill>
                <a:latin typeface="Nunito"/>
                <a:ea typeface="Nunito"/>
                <a:cs typeface="Nunito"/>
                <a:sym typeface="Nunito"/>
              </a:rPr>
              <a:t>Importance of fitness for performance</a:t>
            </a:r>
            <a:endParaRPr sz="1100">
              <a:solidFill>
                <a:srgbClr val="6AA84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210" name="Google Shape;210;p14"/>
          <p:cNvCxnSpPr/>
          <p:nvPr/>
        </p:nvCxnSpPr>
        <p:spPr>
          <a:xfrm rot="8660978">
            <a:off x="635982" y="5441520"/>
            <a:ext cx="673773" cy="0"/>
          </a:xfrm>
          <a:prstGeom prst="straightConnector1">
            <a:avLst/>
          </a:prstGeom>
          <a:noFill/>
          <a:ln cap="flat" cmpd="sng" w="19050">
            <a:solidFill>
              <a:srgbClr val="6AA84F"/>
            </a:solidFill>
            <a:prstDash val="solid"/>
            <a:round/>
            <a:headEnd len="med" w="med" type="oval"/>
            <a:tailEnd len="med" w="med" type="none"/>
          </a:ln>
        </p:spPr>
      </p:cxnSp>
      <p:sp>
        <p:nvSpPr>
          <p:cNvPr id="211" name="Google Shape;211;p14"/>
          <p:cNvSpPr txBox="1"/>
          <p:nvPr/>
        </p:nvSpPr>
        <p:spPr>
          <a:xfrm rot="-7545780">
            <a:off x="-271282" y="4903502"/>
            <a:ext cx="1223748" cy="56507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rgbClr val="6AA84F"/>
                </a:solidFill>
                <a:latin typeface="Nunito"/>
                <a:ea typeface="Nunito"/>
                <a:cs typeface="Nunito"/>
                <a:sym typeface="Nunito"/>
              </a:rPr>
              <a:t>Additional principles of training</a:t>
            </a:r>
            <a:endParaRPr sz="1100">
              <a:solidFill>
                <a:srgbClr val="6AA84F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>
              <a:solidFill>
                <a:srgbClr val="6AA84F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BF9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212" name="Google Shape;212;p14"/>
          <p:cNvCxnSpPr/>
          <p:nvPr/>
        </p:nvCxnSpPr>
        <p:spPr>
          <a:xfrm rot="-9856080">
            <a:off x="657026" y="3411840"/>
            <a:ext cx="597481" cy="258706"/>
          </a:xfrm>
          <a:prstGeom prst="straightConnector1">
            <a:avLst/>
          </a:prstGeom>
          <a:noFill/>
          <a:ln cap="flat" cmpd="sng" w="19050">
            <a:solidFill>
              <a:srgbClr val="6AA84F"/>
            </a:solidFill>
            <a:prstDash val="solid"/>
            <a:round/>
            <a:headEnd len="med" w="med" type="oval"/>
            <a:tailEnd len="med" w="med" type="none"/>
          </a:ln>
        </p:spPr>
      </p:cxnSp>
      <p:sp>
        <p:nvSpPr>
          <p:cNvPr id="213" name="Google Shape;213;p14"/>
          <p:cNvSpPr txBox="1"/>
          <p:nvPr/>
        </p:nvSpPr>
        <p:spPr>
          <a:xfrm rot="-3051306">
            <a:off x="458395" y="2676319"/>
            <a:ext cx="1012698" cy="5132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100">
                <a:solidFill>
                  <a:srgbClr val="6AA84F"/>
                </a:solidFill>
                <a:latin typeface="Nunito"/>
                <a:ea typeface="Nunito"/>
                <a:cs typeface="Nunito"/>
                <a:sym typeface="Nunito"/>
              </a:rPr>
              <a:t>Fitness testing</a:t>
            </a:r>
            <a:endParaRPr sz="1100">
              <a:solidFill>
                <a:srgbClr val="6AA84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214" name="Google Shape;214;p14"/>
          <p:cNvCxnSpPr/>
          <p:nvPr/>
        </p:nvCxnSpPr>
        <p:spPr>
          <a:xfrm rot="10800000">
            <a:off x="289292" y="4464867"/>
            <a:ext cx="726600" cy="0"/>
          </a:xfrm>
          <a:prstGeom prst="straightConnector1">
            <a:avLst/>
          </a:prstGeom>
          <a:noFill/>
          <a:ln cap="flat" cmpd="sng" w="19050">
            <a:solidFill>
              <a:srgbClr val="6AA84F"/>
            </a:solidFill>
            <a:prstDash val="solid"/>
            <a:round/>
            <a:headEnd len="med" w="med" type="oval"/>
            <a:tailEnd len="med" w="med" type="none"/>
          </a:ln>
        </p:spPr>
      </p:cxnSp>
      <p:sp>
        <p:nvSpPr>
          <p:cNvPr id="215" name="Google Shape;215;p14"/>
          <p:cNvSpPr txBox="1"/>
          <p:nvPr/>
        </p:nvSpPr>
        <p:spPr>
          <a:xfrm rot="-5400843">
            <a:off x="-360141" y="3646828"/>
            <a:ext cx="1223400" cy="51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rgbClr val="6AA84F"/>
                </a:solidFill>
                <a:latin typeface="Nunito"/>
                <a:ea typeface="Nunito"/>
                <a:cs typeface="Nunito"/>
                <a:sym typeface="Nunito"/>
              </a:rPr>
              <a:t>Exercise intensity</a:t>
            </a:r>
            <a:endParaRPr sz="1100">
              <a:solidFill>
                <a:srgbClr val="6AA84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216" name="Google Shape;216;p14"/>
          <p:cNvCxnSpPr/>
          <p:nvPr/>
        </p:nvCxnSpPr>
        <p:spPr>
          <a:xfrm>
            <a:off x="2600642" y="5491275"/>
            <a:ext cx="0" cy="680700"/>
          </a:xfrm>
          <a:prstGeom prst="straightConnector1">
            <a:avLst/>
          </a:prstGeom>
          <a:noFill/>
          <a:ln cap="flat" cmpd="sng" w="19050">
            <a:solidFill>
              <a:srgbClr val="6AA84F"/>
            </a:solidFill>
            <a:prstDash val="solid"/>
            <a:round/>
            <a:headEnd len="med" w="med" type="oval"/>
            <a:tailEnd len="med" w="med" type="none"/>
          </a:ln>
        </p:spPr>
      </p:cxnSp>
      <p:cxnSp>
        <p:nvCxnSpPr>
          <p:cNvPr id="217" name="Google Shape;217;p14"/>
          <p:cNvCxnSpPr/>
          <p:nvPr/>
        </p:nvCxnSpPr>
        <p:spPr>
          <a:xfrm rot="10800000">
            <a:off x="5720983" y="2604350"/>
            <a:ext cx="0" cy="807900"/>
          </a:xfrm>
          <a:prstGeom prst="straightConnector1">
            <a:avLst/>
          </a:prstGeom>
          <a:noFill/>
          <a:ln cap="flat" cmpd="sng" w="19050">
            <a:solidFill>
              <a:srgbClr val="6AA84F"/>
            </a:solidFill>
            <a:prstDash val="solid"/>
            <a:round/>
            <a:headEnd len="med" w="med" type="oval"/>
            <a:tailEnd len="med" w="med" type="none"/>
          </a:ln>
        </p:spPr>
      </p:cxnSp>
      <p:sp>
        <p:nvSpPr>
          <p:cNvPr id="218" name="Google Shape;218;p14"/>
          <p:cNvSpPr txBox="1"/>
          <p:nvPr/>
        </p:nvSpPr>
        <p:spPr>
          <a:xfrm>
            <a:off x="3339450" y="2368033"/>
            <a:ext cx="1057200" cy="59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100">
                <a:solidFill>
                  <a:srgbClr val="6AA84F"/>
                </a:solidFill>
                <a:latin typeface="Nunito"/>
                <a:ea typeface="Nunito"/>
                <a:cs typeface="Nunito"/>
                <a:sym typeface="Nunito"/>
              </a:rPr>
              <a:t>Practicality, validity, reliability</a:t>
            </a:r>
            <a:endParaRPr sz="1100">
              <a:solidFill>
                <a:srgbClr val="6AA84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19" name="Google Shape;219;p14"/>
          <p:cNvSpPr txBox="1"/>
          <p:nvPr/>
        </p:nvSpPr>
        <p:spPr>
          <a:xfrm>
            <a:off x="4546063" y="2221433"/>
            <a:ext cx="1057200" cy="59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100">
                <a:solidFill>
                  <a:srgbClr val="6AA84F"/>
                </a:solidFill>
                <a:latin typeface="Nunito"/>
                <a:ea typeface="Nunito"/>
                <a:cs typeface="Nunito"/>
                <a:sym typeface="Nunito"/>
              </a:rPr>
              <a:t>Training methods</a:t>
            </a:r>
            <a:endParaRPr sz="1100">
              <a:solidFill>
                <a:srgbClr val="6AA84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20" name="Google Shape;220;p14"/>
          <p:cNvSpPr txBox="1"/>
          <p:nvPr/>
        </p:nvSpPr>
        <p:spPr>
          <a:xfrm>
            <a:off x="5676950" y="2201675"/>
            <a:ext cx="1062000" cy="59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rgbClr val="6AA84F"/>
                </a:solidFill>
                <a:latin typeface="Nunito"/>
                <a:ea typeface="Nunito"/>
                <a:cs typeface="Nunito"/>
                <a:sym typeface="Nunito"/>
              </a:rPr>
              <a:t>Long term effects of exercise</a:t>
            </a:r>
            <a:endParaRPr sz="1100">
              <a:solidFill>
                <a:srgbClr val="6AA84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cxnSp>
        <p:nvCxnSpPr>
          <p:cNvPr id="221" name="Google Shape;221;p14"/>
          <p:cNvCxnSpPr/>
          <p:nvPr/>
        </p:nvCxnSpPr>
        <p:spPr>
          <a:xfrm>
            <a:off x="5903150" y="1384188"/>
            <a:ext cx="0" cy="680700"/>
          </a:xfrm>
          <a:prstGeom prst="straightConnector1">
            <a:avLst/>
          </a:prstGeom>
          <a:noFill/>
          <a:ln cap="flat" cmpd="sng" w="19050">
            <a:solidFill>
              <a:srgbClr val="6AA84F"/>
            </a:solidFill>
            <a:prstDash val="solid"/>
            <a:round/>
            <a:headEnd len="med" w="med" type="oval"/>
            <a:tailEnd len="med" w="med" type="none"/>
          </a:ln>
        </p:spPr>
      </p:cxnSp>
      <p:sp>
        <p:nvSpPr>
          <p:cNvPr id="222" name="Google Shape;222;p14"/>
          <p:cNvSpPr txBox="1"/>
          <p:nvPr/>
        </p:nvSpPr>
        <p:spPr>
          <a:xfrm>
            <a:off x="4720850" y="1560425"/>
            <a:ext cx="1223700" cy="59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100">
                <a:solidFill>
                  <a:srgbClr val="6AA84F"/>
                </a:solidFill>
                <a:latin typeface="Nunito"/>
                <a:ea typeface="Nunito"/>
                <a:cs typeface="Nunito"/>
                <a:sym typeface="Nunito"/>
              </a:rPr>
              <a:t>Fitness programme </a:t>
            </a:r>
            <a:r>
              <a:rPr lang="en-GB" sz="1100">
                <a:solidFill>
                  <a:srgbClr val="6AA84F"/>
                </a:solidFill>
                <a:latin typeface="Nunito"/>
                <a:ea typeface="Nunito"/>
                <a:cs typeface="Nunito"/>
                <a:sym typeface="Nunito"/>
              </a:rPr>
              <a:t>design</a:t>
            </a:r>
            <a:endParaRPr sz="1100">
              <a:solidFill>
                <a:srgbClr val="6AA84F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>
              <a:solidFill>
                <a:srgbClr val="6AA84F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CC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223" name="Google Shape;223;p14"/>
          <p:cNvPicPr preferRelativeResize="0"/>
          <p:nvPr/>
        </p:nvPicPr>
        <p:blipFill rotWithShape="1">
          <a:blip r:embed="rId3">
            <a:alphaModFix/>
          </a:blip>
          <a:srcRect b="22009" l="0" r="0" t="0"/>
          <a:stretch/>
        </p:blipFill>
        <p:spPr>
          <a:xfrm>
            <a:off x="4698050" y="9961169"/>
            <a:ext cx="774601" cy="60415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p14"/>
          <p:cNvPicPr preferRelativeResize="0"/>
          <p:nvPr/>
        </p:nvPicPr>
        <p:blipFill rotWithShape="1">
          <a:blip r:embed="rId4">
            <a:alphaModFix/>
          </a:blip>
          <a:srcRect b="13941" l="0" r="0" t="0"/>
          <a:stretch/>
        </p:blipFill>
        <p:spPr>
          <a:xfrm>
            <a:off x="6901683" y="6921788"/>
            <a:ext cx="620550" cy="534046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p14"/>
          <p:cNvSpPr/>
          <p:nvPr/>
        </p:nvSpPr>
        <p:spPr>
          <a:xfrm>
            <a:off x="6727325" y="9318846"/>
            <a:ext cx="857700" cy="5817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26" name="Google Shape;226;p14"/>
          <p:cNvGrpSpPr/>
          <p:nvPr/>
        </p:nvGrpSpPr>
        <p:grpSpPr>
          <a:xfrm>
            <a:off x="6808175" y="8249053"/>
            <a:ext cx="774602" cy="2651571"/>
            <a:chOff x="6808175" y="8538003"/>
            <a:chExt cx="774602" cy="2651571"/>
          </a:xfrm>
        </p:grpSpPr>
        <p:pic>
          <p:nvPicPr>
            <p:cNvPr id="227" name="Google Shape;227;p14"/>
            <p:cNvPicPr preferRelativeResize="0"/>
            <p:nvPr/>
          </p:nvPicPr>
          <p:blipFill rotWithShape="1">
            <a:blip r:embed="rId5">
              <a:alphaModFix/>
            </a:blip>
            <a:srcRect b="0" l="58684" r="0" t="0"/>
            <a:stretch/>
          </p:blipFill>
          <p:spPr>
            <a:xfrm>
              <a:off x="6808175" y="8538003"/>
              <a:ext cx="774602" cy="265157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8" name="Google Shape;228;p14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 rot="416537">
              <a:off x="7191829" y="9582948"/>
              <a:ext cx="129537" cy="109798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229" name="Google Shape;229;p14"/>
          <p:cNvCxnSpPr/>
          <p:nvPr/>
        </p:nvCxnSpPr>
        <p:spPr>
          <a:xfrm rot="10800000">
            <a:off x="2195821" y="2605600"/>
            <a:ext cx="0" cy="807900"/>
          </a:xfrm>
          <a:prstGeom prst="straightConnector1">
            <a:avLst/>
          </a:prstGeom>
          <a:noFill/>
          <a:ln cap="flat" cmpd="sng" w="19050">
            <a:solidFill>
              <a:srgbClr val="6AA84F"/>
            </a:solidFill>
            <a:prstDash val="solid"/>
            <a:round/>
            <a:headEnd len="med" w="med" type="oval"/>
            <a:tailEnd len="med" w="med" type="none"/>
          </a:ln>
        </p:spPr>
      </p:cxnSp>
      <p:sp>
        <p:nvSpPr>
          <p:cNvPr id="230" name="Google Shape;230;p14"/>
          <p:cNvSpPr txBox="1"/>
          <p:nvPr/>
        </p:nvSpPr>
        <p:spPr>
          <a:xfrm>
            <a:off x="2153938" y="2296223"/>
            <a:ext cx="1223700" cy="51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>
                <a:solidFill>
                  <a:srgbClr val="6AA84F"/>
                </a:solidFill>
                <a:latin typeface="Nunito"/>
                <a:ea typeface="Nunito"/>
                <a:cs typeface="Nunito"/>
                <a:sym typeface="Nunito"/>
              </a:rPr>
              <a:t>Interpreting</a:t>
            </a:r>
            <a:r>
              <a:rPr lang="en-GB" sz="1100">
                <a:solidFill>
                  <a:srgbClr val="6AA84F"/>
                </a:solidFill>
                <a:latin typeface="Nunito"/>
                <a:ea typeface="Nunito"/>
                <a:cs typeface="Nunito"/>
                <a:sym typeface="Nunito"/>
              </a:rPr>
              <a:t> fitness data</a:t>
            </a:r>
            <a:endParaRPr sz="1100">
              <a:solidFill>
                <a:srgbClr val="6AA84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231" name="Google Shape;231;p14"/>
          <p:cNvPicPr preferRelativeResize="0"/>
          <p:nvPr/>
        </p:nvPicPr>
        <p:blipFill rotWithShape="1">
          <a:blip r:embed="rId7">
            <a:alphaModFix/>
          </a:blip>
          <a:srcRect b="21241" l="0" r="0" t="0"/>
          <a:stretch/>
        </p:blipFill>
        <p:spPr>
          <a:xfrm>
            <a:off x="6879425" y="239170"/>
            <a:ext cx="577799" cy="45508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14"/>
          <p:cNvPicPr preferRelativeResize="0"/>
          <p:nvPr/>
        </p:nvPicPr>
        <p:blipFill rotWithShape="1">
          <a:blip r:embed="rId8">
            <a:alphaModFix/>
          </a:blip>
          <a:srcRect b="17837" l="0" r="0" t="0"/>
          <a:stretch/>
        </p:blipFill>
        <p:spPr>
          <a:xfrm>
            <a:off x="6383525" y="8765124"/>
            <a:ext cx="441999" cy="363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14"/>
          <p:cNvPicPr preferRelativeResize="0"/>
          <p:nvPr/>
        </p:nvPicPr>
        <p:blipFill rotWithShape="1">
          <a:blip r:embed="rId9">
            <a:alphaModFix/>
          </a:blip>
          <a:srcRect b="14915" l="0" r="0" t="0"/>
          <a:stretch/>
        </p:blipFill>
        <p:spPr>
          <a:xfrm>
            <a:off x="5034925" y="8962108"/>
            <a:ext cx="441999" cy="37606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p14"/>
          <p:cNvPicPr preferRelativeResize="0"/>
          <p:nvPr/>
        </p:nvPicPr>
        <p:blipFill rotWithShape="1">
          <a:blip r:embed="rId10">
            <a:alphaModFix/>
          </a:blip>
          <a:srcRect b="14922" l="0" r="0" t="0"/>
          <a:stretch/>
        </p:blipFill>
        <p:spPr>
          <a:xfrm>
            <a:off x="3706102" y="8879988"/>
            <a:ext cx="550800" cy="46863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14"/>
          <p:cNvPicPr preferRelativeResize="0"/>
          <p:nvPr/>
        </p:nvPicPr>
        <p:blipFill rotWithShape="1">
          <a:blip r:embed="rId11">
            <a:alphaModFix/>
          </a:blip>
          <a:srcRect b="13807" l="0" r="0" t="0"/>
          <a:stretch/>
        </p:blipFill>
        <p:spPr>
          <a:xfrm>
            <a:off x="2520588" y="9923299"/>
            <a:ext cx="490401" cy="42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14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2613225" y="8916750"/>
            <a:ext cx="441999" cy="441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p14"/>
          <p:cNvPicPr preferRelativeResize="0"/>
          <p:nvPr/>
        </p:nvPicPr>
        <p:blipFill rotWithShape="1">
          <a:blip r:embed="rId13">
            <a:alphaModFix/>
          </a:blip>
          <a:srcRect b="22558" l="0" r="0" t="0"/>
          <a:stretch/>
        </p:blipFill>
        <p:spPr>
          <a:xfrm>
            <a:off x="1204575" y="9800226"/>
            <a:ext cx="441999" cy="342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p14"/>
          <p:cNvPicPr preferRelativeResize="0"/>
          <p:nvPr/>
        </p:nvPicPr>
        <p:blipFill rotWithShape="1">
          <a:blip r:embed="rId14">
            <a:alphaModFix/>
          </a:blip>
          <a:srcRect b="16464" l="0" r="0" t="0"/>
          <a:stretch/>
        </p:blipFill>
        <p:spPr>
          <a:xfrm>
            <a:off x="405450" y="9981625"/>
            <a:ext cx="645300" cy="539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p14"/>
          <p:cNvPicPr preferRelativeResize="0"/>
          <p:nvPr/>
        </p:nvPicPr>
        <p:blipFill rotWithShape="1">
          <a:blip r:embed="rId15">
            <a:alphaModFix/>
          </a:blip>
          <a:srcRect b="18166" l="0" r="0" t="0"/>
          <a:stretch/>
        </p:blipFill>
        <p:spPr>
          <a:xfrm>
            <a:off x="89325" y="7488789"/>
            <a:ext cx="513601" cy="4203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14"/>
          <p:cNvPicPr preferRelativeResize="0"/>
          <p:nvPr/>
        </p:nvPicPr>
        <p:blipFill rotWithShape="1">
          <a:blip r:embed="rId16">
            <a:alphaModFix/>
          </a:blip>
          <a:srcRect b="15526" l="0" r="0" t="0"/>
          <a:stretch/>
        </p:blipFill>
        <p:spPr>
          <a:xfrm>
            <a:off x="538888" y="6946556"/>
            <a:ext cx="682775" cy="576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14"/>
          <p:cNvPicPr preferRelativeResize="0"/>
          <p:nvPr/>
        </p:nvPicPr>
        <p:blipFill rotWithShape="1">
          <a:blip r:embed="rId17">
            <a:alphaModFix/>
          </a:blip>
          <a:srcRect b="25003" l="25406" r="24904" t="0"/>
          <a:stretch/>
        </p:blipFill>
        <p:spPr>
          <a:xfrm>
            <a:off x="3050175" y="6615488"/>
            <a:ext cx="384900" cy="580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14"/>
          <p:cNvPicPr preferRelativeResize="0"/>
          <p:nvPr/>
        </p:nvPicPr>
        <p:blipFill rotWithShape="1">
          <a:blip r:embed="rId18">
            <a:alphaModFix/>
          </a:blip>
          <a:srcRect b="40962" l="0" r="0" t="14484"/>
          <a:stretch/>
        </p:blipFill>
        <p:spPr>
          <a:xfrm>
            <a:off x="4309938" y="6678387"/>
            <a:ext cx="815099" cy="363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p14"/>
          <p:cNvPicPr preferRelativeResize="0"/>
          <p:nvPr/>
        </p:nvPicPr>
        <p:blipFill rotWithShape="1">
          <a:blip r:embed="rId19">
            <a:alphaModFix/>
          </a:blip>
          <a:srcRect b="34365" l="0" r="0" t="13659"/>
          <a:stretch/>
        </p:blipFill>
        <p:spPr>
          <a:xfrm rot="-5400000">
            <a:off x="4474700" y="8090664"/>
            <a:ext cx="791401" cy="4113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14"/>
          <p:cNvPicPr preferRelativeResize="0"/>
          <p:nvPr/>
        </p:nvPicPr>
        <p:blipFill rotWithShape="1">
          <a:blip r:embed="rId20">
            <a:alphaModFix/>
          </a:blip>
          <a:srcRect b="17300" l="0" r="0" t="0"/>
          <a:stretch/>
        </p:blipFill>
        <p:spPr>
          <a:xfrm>
            <a:off x="5463650" y="6386138"/>
            <a:ext cx="726600" cy="600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p14"/>
          <p:cNvPicPr preferRelativeResize="0"/>
          <p:nvPr/>
        </p:nvPicPr>
        <p:blipFill rotWithShape="1">
          <a:blip r:embed="rId21">
            <a:alphaModFix/>
          </a:blip>
          <a:srcRect b="19250" l="18394" r="20062" t="0"/>
          <a:stretch/>
        </p:blipFill>
        <p:spPr>
          <a:xfrm>
            <a:off x="6571800" y="4926475"/>
            <a:ext cx="476700" cy="62550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45" name="Google Shape;245;p14"/>
          <p:cNvCxnSpPr/>
          <p:nvPr/>
        </p:nvCxnSpPr>
        <p:spPr>
          <a:xfrm rot="10800000">
            <a:off x="600175" y="8822425"/>
            <a:ext cx="605700" cy="4500"/>
          </a:xfrm>
          <a:prstGeom prst="straightConnector1">
            <a:avLst/>
          </a:prstGeom>
          <a:noFill/>
          <a:ln cap="flat" cmpd="sng" w="19050">
            <a:solidFill>
              <a:srgbClr val="F1C232"/>
            </a:solidFill>
            <a:prstDash val="solid"/>
            <a:round/>
            <a:headEnd len="med" w="med" type="oval"/>
            <a:tailEnd len="med" w="med" type="none"/>
          </a:ln>
        </p:spPr>
      </p:cxnSp>
      <p:cxnSp>
        <p:nvCxnSpPr>
          <p:cNvPr id="246" name="Google Shape;246;p14"/>
          <p:cNvCxnSpPr/>
          <p:nvPr/>
        </p:nvCxnSpPr>
        <p:spPr>
          <a:xfrm rot="10800000">
            <a:off x="1826025" y="7034225"/>
            <a:ext cx="0" cy="619200"/>
          </a:xfrm>
          <a:prstGeom prst="straightConnector1">
            <a:avLst/>
          </a:prstGeom>
          <a:noFill/>
          <a:ln cap="flat" cmpd="sng" w="19050">
            <a:solidFill>
              <a:srgbClr val="F1C232"/>
            </a:solidFill>
            <a:prstDash val="solid"/>
            <a:round/>
            <a:headEnd len="med" w="med" type="oval"/>
            <a:tailEnd len="med" w="med" type="none"/>
          </a:ln>
        </p:spPr>
      </p:cxnSp>
      <p:cxnSp>
        <p:nvCxnSpPr>
          <p:cNvPr id="247" name="Google Shape;247;p14"/>
          <p:cNvCxnSpPr/>
          <p:nvPr/>
        </p:nvCxnSpPr>
        <p:spPr>
          <a:xfrm rot="10800000">
            <a:off x="2888250" y="7086563"/>
            <a:ext cx="9600" cy="514500"/>
          </a:xfrm>
          <a:prstGeom prst="straightConnector1">
            <a:avLst/>
          </a:prstGeom>
          <a:noFill/>
          <a:ln cap="flat" cmpd="sng" w="19050">
            <a:solidFill>
              <a:srgbClr val="F1C232"/>
            </a:solidFill>
            <a:prstDash val="solid"/>
            <a:round/>
            <a:headEnd len="med" w="med" type="oval"/>
            <a:tailEnd len="med" w="med" type="none"/>
          </a:ln>
        </p:spPr>
      </p:cxnSp>
      <p:pic>
        <p:nvPicPr>
          <p:cNvPr id="248" name="Google Shape;248;p14"/>
          <p:cNvPicPr preferRelativeResize="0"/>
          <p:nvPr/>
        </p:nvPicPr>
        <p:blipFill rotWithShape="1">
          <a:blip r:embed="rId22">
            <a:alphaModFix/>
          </a:blip>
          <a:srcRect b="19250" l="0" r="0" t="0"/>
          <a:stretch/>
        </p:blipFill>
        <p:spPr>
          <a:xfrm>
            <a:off x="5200725" y="4685088"/>
            <a:ext cx="774601" cy="62550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49" name="Google Shape;249;p14"/>
          <p:cNvCxnSpPr/>
          <p:nvPr/>
        </p:nvCxnSpPr>
        <p:spPr>
          <a:xfrm rot="10800000">
            <a:off x="3824350" y="7063888"/>
            <a:ext cx="0" cy="571500"/>
          </a:xfrm>
          <a:prstGeom prst="straightConnector1">
            <a:avLst/>
          </a:prstGeom>
          <a:noFill/>
          <a:ln cap="flat" cmpd="sng" w="19050">
            <a:solidFill>
              <a:srgbClr val="3C78D8"/>
            </a:solidFill>
            <a:prstDash val="solid"/>
            <a:round/>
            <a:headEnd len="med" w="med" type="oval"/>
            <a:tailEnd len="med" w="med" type="none"/>
          </a:ln>
        </p:spPr>
      </p:cxnSp>
      <p:pic>
        <p:nvPicPr>
          <p:cNvPr id="250" name="Google Shape;250;p14"/>
          <p:cNvPicPr preferRelativeResize="0"/>
          <p:nvPr/>
        </p:nvPicPr>
        <p:blipFill rotWithShape="1">
          <a:blip r:embed="rId23">
            <a:alphaModFix/>
          </a:blip>
          <a:srcRect b="10321" l="0" r="0" t="0"/>
          <a:stretch/>
        </p:blipFill>
        <p:spPr>
          <a:xfrm>
            <a:off x="2939775" y="6051723"/>
            <a:ext cx="605700" cy="543202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p14"/>
          <p:cNvPicPr preferRelativeResize="0"/>
          <p:nvPr/>
        </p:nvPicPr>
        <p:blipFill rotWithShape="1">
          <a:blip r:embed="rId24">
            <a:alphaModFix/>
          </a:blip>
          <a:srcRect b="18153" l="0" r="0" t="0"/>
          <a:stretch/>
        </p:blipFill>
        <p:spPr>
          <a:xfrm>
            <a:off x="2537809" y="4645756"/>
            <a:ext cx="726600" cy="594732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Google Shape;252;p14"/>
          <p:cNvPicPr preferRelativeResize="0"/>
          <p:nvPr/>
        </p:nvPicPr>
        <p:blipFill rotWithShape="1">
          <a:blip r:embed="rId25">
            <a:alphaModFix/>
          </a:blip>
          <a:srcRect b="15526" l="0" r="0" t="0"/>
          <a:stretch/>
        </p:blipFill>
        <p:spPr>
          <a:xfrm>
            <a:off x="521925" y="5688463"/>
            <a:ext cx="682750" cy="576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" name="Google Shape;253;p14"/>
          <p:cNvPicPr preferRelativeResize="0"/>
          <p:nvPr/>
        </p:nvPicPr>
        <p:blipFill rotWithShape="1">
          <a:blip r:embed="rId26">
            <a:alphaModFix/>
          </a:blip>
          <a:srcRect b="32764" l="0" r="0" t="0"/>
          <a:stretch/>
        </p:blipFill>
        <p:spPr>
          <a:xfrm>
            <a:off x="-39237" y="4443578"/>
            <a:ext cx="815075" cy="5480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Google Shape;254;p14"/>
          <p:cNvPicPr preferRelativeResize="0"/>
          <p:nvPr/>
        </p:nvPicPr>
        <p:blipFill rotWithShape="1">
          <a:blip r:embed="rId27">
            <a:alphaModFix/>
          </a:blip>
          <a:srcRect b="10530" l="0" r="0" t="0"/>
          <a:stretch/>
        </p:blipFill>
        <p:spPr>
          <a:xfrm>
            <a:off x="113600" y="3434289"/>
            <a:ext cx="476700" cy="42651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Google Shape;255;p14"/>
          <p:cNvPicPr preferRelativeResize="0"/>
          <p:nvPr/>
        </p:nvPicPr>
        <p:blipFill rotWithShape="1">
          <a:blip r:embed="rId28">
            <a:alphaModFix/>
          </a:blip>
          <a:srcRect b="14951" l="0" r="0" t="0"/>
          <a:stretch/>
        </p:blipFill>
        <p:spPr>
          <a:xfrm>
            <a:off x="1111625" y="2533424"/>
            <a:ext cx="627900" cy="534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" name="Google Shape;256;p14"/>
          <p:cNvPicPr preferRelativeResize="0"/>
          <p:nvPr/>
        </p:nvPicPr>
        <p:blipFill rotWithShape="1">
          <a:blip r:embed="rId29">
            <a:alphaModFix/>
          </a:blip>
          <a:srcRect b="20634" l="0" r="0" t="0"/>
          <a:stretch/>
        </p:blipFill>
        <p:spPr>
          <a:xfrm>
            <a:off x="2764287" y="2679000"/>
            <a:ext cx="577799" cy="458561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" name="Google Shape;257;p14"/>
          <p:cNvPicPr preferRelativeResize="0"/>
          <p:nvPr/>
        </p:nvPicPr>
        <p:blipFill rotWithShape="1">
          <a:blip r:embed="rId30">
            <a:alphaModFix/>
          </a:blip>
          <a:srcRect b="15824" l="0" r="0" t="0"/>
          <a:stretch/>
        </p:blipFill>
        <p:spPr>
          <a:xfrm>
            <a:off x="4042350" y="2657887"/>
            <a:ext cx="513600" cy="4323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58" name="Google Shape;258;p14"/>
          <p:cNvPicPr preferRelativeResize="0"/>
          <p:nvPr/>
        </p:nvPicPr>
        <p:blipFill rotWithShape="1">
          <a:blip r:embed="rId31">
            <a:alphaModFix/>
          </a:blip>
          <a:srcRect b="20236" l="0" r="0" t="0"/>
          <a:stretch/>
        </p:blipFill>
        <p:spPr>
          <a:xfrm>
            <a:off x="4999713" y="2613219"/>
            <a:ext cx="605700" cy="4831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9" name="Google Shape;259;p14"/>
          <p:cNvPicPr preferRelativeResize="0"/>
          <p:nvPr/>
        </p:nvPicPr>
        <p:blipFill rotWithShape="1">
          <a:blip r:embed="rId32">
            <a:alphaModFix/>
          </a:blip>
          <a:srcRect b="13911" l="0" r="0" t="0"/>
          <a:stretch/>
        </p:blipFill>
        <p:spPr>
          <a:xfrm>
            <a:off x="5964275" y="1829887"/>
            <a:ext cx="547500" cy="471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0" name="Google Shape;260;p14"/>
          <p:cNvPicPr preferRelativeResize="0"/>
          <p:nvPr/>
        </p:nvPicPr>
        <p:blipFill rotWithShape="1">
          <a:blip r:embed="rId33">
            <a:alphaModFix/>
          </a:blip>
          <a:srcRect b="20660" l="0" r="0" t="0"/>
          <a:stretch/>
        </p:blipFill>
        <p:spPr>
          <a:xfrm>
            <a:off x="4602038" y="1694487"/>
            <a:ext cx="632100" cy="501526"/>
          </a:xfrm>
          <a:prstGeom prst="rect">
            <a:avLst/>
          </a:prstGeom>
          <a:noFill/>
          <a:ln>
            <a:noFill/>
          </a:ln>
        </p:spPr>
      </p:pic>
      <p:sp>
        <p:nvSpPr>
          <p:cNvPr id="261" name="Google Shape;261;p14"/>
          <p:cNvSpPr txBox="1"/>
          <p:nvPr/>
        </p:nvSpPr>
        <p:spPr>
          <a:xfrm>
            <a:off x="4690713" y="139650"/>
            <a:ext cx="1223700" cy="59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100">
                <a:solidFill>
                  <a:srgbClr val="6AA84F"/>
                </a:solidFill>
                <a:latin typeface="Nunito"/>
                <a:ea typeface="Nunito"/>
                <a:cs typeface="Nunito"/>
                <a:sym typeface="Nunito"/>
              </a:rPr>
              <a:t>Motivational techniques</a:t>
            </a:r>
            <a:endParaRPr sz="1100">
              <a:solidFill>
                <a:srgbClr val="6AA84F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CC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262" name="Google Shape;262;p14"/>
          <p:cNvPicPr preferRelativeResize="0"/>
          <p:nvPr/>
        </p:nvPicPr>
        <p:blipFill rotWithShape="1">
          <a:blip r:embed="rId34">
            <a:alphaModFix/>
          </a:blip>
          <a:srcRect b="21060" l="9941" r="11411" t="0"/>
          <a:stretch/>
        </p:blipFill>
        <p:spPr>
          <a:xfrm>
            <a:off x="5330275" y="580798"/>
            <a:ext cx="441999" cy="44365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63" name="Google Shape;263;p14"/>
          <p:cNvCxnSpPr/>
          <p:nvPr/>
        </p:nvCxnSpPr>
        <p:spPr>
          <a:xfrm rot="10800000">
            <a:off x="5188833" y="600950"/>
            <a:ext cx="0" cy="807900"/>
          </a:xfrm>
          <a:prstGeom prst="straightConnector1">
            <a:avLst/>
          </a:prstGeom>
          <a:noFill/>
          <a:ln cap="flat" cmpd="sng" w="19050">
            <a:solidFill>
              <a:srgbClr val="6AA84F"/>
            </a:solidFill>
            <a:prstDash val="solid"/>
            <a:round/>
            <a:headEnd len="med" w="med" type="oval"/>
            <a:tailEnd len="med" w="med" type="none"/>
          </a:ln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1624EB1D7202B468DE4A0B8FA25243A" ma:contentTypeVersion="12" ma:contentTypeDescription="Create a new document." ma:contentTypeScope="" ma:versionID="276c1d3bc7e69ea6e9a2cb1849fc1b40">
  <xsd:schema xmlns:xsd="http://www.w3.org/2001/XMLSchema" xmlns:xs="http://www.w3.org/2001/XMLSchema" xmlns:p="http://schemas.microsoft.com/office/2006/metadata/properties" xmlns:ns2="f1d5659d-2bad-43fb-8444-2fea4ecfb55b" targetNamespace="http://schemas.microsoft.com/office/2006/metadata/properties" ma:root="true" ma:fieldsID="355fe1e36a7b111913048849666d0269" ns2:_="">
    <xsd:import namespace="f1d5659d-2bad-43fb-8444-2fea4ecfb55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DateTaken" minOccurs="0"/>
                <xsd:element ref="ns2:lcf76f155ced4ddcb4097134ff3c332f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d5659d-2bad-43fb-8444-2fea4ecfb55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6048cd5e-80d7-43cd-959c-e6f0153a1bd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1d5659d-2bad-43fb-8444-2fea4ecfb55b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61AD7A7-6702-4F2B-A023-14E4197E3DF8}"/>
</file>

<file path=customXml/itemProps2.xml><?xml version="1.0" encoding="utf-8"?>
<ds:datastoreItem xmlns:ds="http://schemas.openxmlformats.org/officeDocument/2006/customXml" ds:itemID="{D0B1A4FE-EC88-404A-B0C8-8F121D37EE7F}"/>
</file>

<file path=customXml/itemProps3.xml><?xml version="1.0" encoding="utf-8"?>
<ds:datastoreItem xmlns:ds="http://schemas.openxmlformats.org/officeDocument/2006/customXml" ds:itemID="{12887051-431E-456C-A426-433703E37003}"/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0x010100C1624EB1D7202B468DE4A0B8FA25243A</vt:lpwstr>
  </property>
  <property fmtid="{D5CDD505-2E9C-101B-9397-08002B2CF9AE}" pid="3" name="Order">
    <vt:r8>105700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_SourceUrl">
    <vt:lpwstr/>
  </property>
  <property fmtid="{D5CDD505-2E9C-101B-9397-08002B2CF9AE}" pid="7" name="_SharedFileIndex">
    <vt:lpwstr/>
  </property>
  <property fmtid="{D5CDD505-2E9C-101B-9397-08002B2CF9AE}" pid="8" name="ComplianceAssetId">
    <vt:lpwstr/>
  </property>
  <property fmtid="{D5CDD505-2E9C-101B-9397-08002B2CF9AE}" pid="9" name="TemplateUrl">
    <vt:lpwstr/>
  </property>
  <property fmtid="{D5CDD505-2E9C-101B-9397-08002B2CF9AE}" pid="10" name="_ExtendedDescription">
    <vt:lpwstr/>
  </property>
  <property fmtid="{D5CDD505-2E9C-101B-9397-08002B2CF9AE}" pid="11" name="TriggerFlowInfo">
    <vt:lpwstr/>
  </property>
  <property fmtid="{D5CDD505-2E9C-101B-9397-08002B2CF9AE}" pid="12" name="MediaServiceImageTags">
    <vt:lpwstr/>
  </property>
</Properties>
</file>