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15119350" cy="10691813"/>
  <p:notesSz cx="6858000" cy="9144000"/>
  <p:embeddedFontLst>
    <p:embeddedFont>
      <p:font typeface="Nunito" panose="020B0604020202020204"/>
      <p:regular r:id="rId7"/>
      <p:bold r:id="rId8"/>
      <p:italic r:id="rId9"/>
      <p:boldItalic r:id="rId10"/>
    </p:embeddedFont>
    <p:embeddedFont>
      <p:font typeface="Nunito Black"/>
      <p:bold r:id="rId11"/>
      <p:boldItalic r:id="rId12"/>
    </p:embeddedFont>
    <p:embeddedFont>
      <p:font typeface="Proxima Nova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0D5656-92D4-4AD2-8A1F-4EDA8638ADA2}" v="16" dt="2025-05-14T08:01:29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62" y="78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l O'connor" userId="9316512f-af33-4f40-9f79-72683db0a58d" providerId="ADAL" clId="{1CCD879E-A376-4D20-906B-BEF9EE828CA4}"/>
    <pc:docChg chg="custSel modSld">
      <pc:chgData name="Sheryl O'connor" userId="9316512f-af33-4f40-9f79-72683db0a58d" providerId="ADAL" clId="{1CCD879E-A376-4D20-906B-BEF9EE828CA4}" dt="2025-05-14T11:09:02.193" v="1" actId="1076"/>
      <pc:docMkLst>
        <pc:docMk/>
      </pc:docMkLst>
      <pc:sldChg chg="delSp modSp mod">
        <pc:chgData name="Sheryl O'connor" userId="9316512f-af33-4f40-9f79-72683db0a58d" providerId="ADAL" clId="{1CCD879E-A376-4D20-906B-BEF9EE828CA4}" dt="2025-05-14T11:09:02.193" v="1" actId="1076"/>
        <pc:sldMkLst>
          <pc:docMk/>
          <pc:sldMk cId="0" sldId="256"/>
        </pc:sldMkLst>
        <pc:picChg chg="del">
          <ac:chgData name="Sheryl O'connor" userId="9316512f-af33-4f40-9f79-72683db0a58d" providerId="ADAL" clId="{1CCD879E-A376-4D20-906B-BEF9EE828CA4}" dt="2025-05-14T11:08:48.358" v="0" actId="478"/>
          <ac:picMkLst>
            <pc:docMk/>
            <pc:sldMk cId="0" sldId="256"/>
            <ac:picMk id="10" creationId="{EC1F3BE9-2BB2-4453-73BF-0E47C4AB693C}"/>
          </ac:picMkLst>
        </pc:picChg>
        <pc:picChg chg="mod">
          <ac:chgData name="Sheryl O'connor" userId="9316512f-af33-4f40-9f79-72683db0a58d" providerId="ADAL" clId="{1CCD879E-A376-4D20-906B-BEF9EE828CA4}" dt="2025-05-14T11:09:02.193" v="1" actId="1076"/>
          <ac:picMkLst>
            <pc:docMk/>
            <pc:sldMk cId="0" sldId="256"/>
            <ac:picMk id="196" creationId="{02FF8623-544D-42D1-AB39-D0D5769C19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762" y="685800"/>
            <a:ext cx="4849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5423" y="1547778"/>
            <a:ext cx="14089200" cy="42669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1pPr>
            <a:lvl2pPr lvl="1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2pPr>
            <a:lvl3pPr lvl="2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3pPr>
            <a:lvl4pPr lvl="3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4pPr>
            <a:lvl5pPr lvl="4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5pPr>
            <a:lvl6pPr lvl="5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6pPr>
            <a:lvl7pPr lvl="6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7pPr>
            <a:lvl8pPr lvl="7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8pPr>
            <a:lvl9pPr lvl="8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9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09" y="5891409"/>
            <a:ext cx="14089200" cy="16476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5409" y="4471058"/>
            <a:ext cx="14089200" cy="17499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66141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990583" y="2395696"/>
            <a:ext cx="6614100" cy="7101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 sz="25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5409" y="1154948"/>
            <a:ext cx="4643100" cy="15708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5409" y="2888617"/>
            <a:ext cx="4643100" cy="66090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0650" y="935745"/>
            <a:ext cx="10529400" cy="85038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560000" y="-260"/>
            <a:ext cx="756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64125" tIns="164125" rIns="164125" bIns="1641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39016" y="2563450"/>
            <a:ext cx="6688800" cy="30813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39016" y="5826865"/>
            <a:ext cx="6688800" cy="25674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167677" y="1505164"/>
            <a:ext cx="6344700" cy="76812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5409" y="8794266"/>
            <a:ext cx="9919200" cy="12579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5409" y="2299346"/>
            <a:ext cx="14089200" cy="4081500"/>
          </a:xfrm>
          <a:prstGeom prst="rect">
            <a:avLst/>
          </a:prstGeom>
        </p:spPr>
        <p:txBody>
          <a:bodyPr spcFirstLastPara="1" wrap="square" lIns="164125" tIns="164125" rIns="164125" bIns="1641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500"/>
              <a:buNone/>
              <a:defRPr sz="2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5409" y="6552657"/>
            <a:ext cx="14089200" cy="2703900"/>
          </a:xfrm>
          <a:prstGeom prst="rect">
            <a:avLst/>
          </a:prstGeom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914400" lvl="1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2pPr>
            <a:lvl3pPr marL="1371600" lvl="2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3pPr>
            <a:lvl4pPr marL="1828800" lvl="3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4pPr>
            <a:lvl5pPr marL="2286000" lvl="4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5pPr>
            <a:lvl6pPr marL="2743200" lvl="5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6pPr>
            <a:lvl7pPr marL="3200400" lvl="6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7pPr>
            <a:lvl8pPr marL="3657600" lvl="7" indent="-387350" algn="ctr">
              <a:spcBef>
                <a:spcPts val="0"/>
              </a:spcBef>
              <a:spcAft>
                <a:spcPts val="0"/>
              </a:spcAft>
              <a:buSzPts val="2500"/>
              <a:buChar char="○"/>
              <a:defRPr/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SzPts val="2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409" y="925091"/>
            <a:ext cx="140892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409" y="2395696"/>
            <a:ext cx="140892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t" anchorCtr="0">
            <a:normAutofit/>
          </a:bodyPr>
          <a:lstStyle>
            <a:lvl1pPr marL="457200" lvl="0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  <a:defRPr sz="3200">
                <a:solidFill>
                  <a:schemeClr val="dk2"/>
                </a:solidFill>
              </a:defRPr>
            </a:lvl1pPr>
            <a:lvl2pPr marL="914400" lvl="1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2pPr>
            <a:lvl3pPr marL="1371600" lvl="2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3pPr>
            <a:lvl4pPr marL="1828800" lvl="3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4pPr>
            <a:lvl5pPr marL="2286000" lvl="4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5pPr>
            <a:lvl6pPr marL="2743200" lvl="5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6pPr>
            <a:lvl7pPr marL="3200400" lvl="6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7pPr>
            <a:lvl8pPr marL="3657600" lvl="7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○"/>
              <a:defRPr sz="2500">
                <a:solidFill>
                  <a:schemeClr val="dk2"/>
                </a:solidFill>
              </a:defRPr>
            </a:lvl8pPr>
            <a:lvl9pPr marL="4114800" lvl="8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■"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009576" y="9693616"/>
            <a:ext cx="9072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125" tIns="164125" rIns="164125" bIns="164125" anchor="ctr" anchorCtr="0">
            <a:normAutofit/>
          </a:bodyPr>
          <a:lstStyle>
            <a:lvl1pPr lvl="0" algn="r">
              <a:buNone/>
              <a:defRPr sz="1800">
                <a:solidFill>
                  <a:schemeClr val="dk2"/>
                </a:solidFill>
              </a:defRPr>
            </a:lvl1pPr>
            <a:lvl2pPr lvl="1" algn="r">
              <a:buNone/>
              <a:defRPr sz="1800">
                <a:solidFill>
                  <a:schemeClr val="dk2"/>
                </a:solidFill>
              </a:defRPr>
            </a:lvl2pPr>
            <a:lvl3pPr lvl="2" algn="r">
              <a:buNone/>
              <a:defRPr sz="1800">
                <a:solidFill>
                  <a:schemeClr val="dk2"/>
                </a:solidFill>
              </a:defRPr>
            </a:lvl3pPr>
            <a:lvl4pPr lvl="3" algn="r">
              <a:buNone/>
              <a:defRPr sz="1800">
                <a:solidFill>
                  <a:schemeClr val="dk2"/>
                </a:solidFill>
              </a:defRPr>
            </a:lvl4pPr>
            <a:lvl5pPr lvl="4" algn="r">
              <a:buNone/>
              <a:defRPr sz="1800">
                <a:solidFill>
                  <a:schemeClr val="dk2"/>
                </a:solidFill>
              </a:defRPr>
            </a:lvl5pPr>
            <a:lvl6pPr lvl="5" algn="r">
              <a:buNone/>
              <a:defRPr sz="1800">
                <a:solidFill>
                  <a:schemeClr val="dk2"/>
                </a:solidFill>
              </a:defRPr>
            </a:lvl6pPr>
            <a:lvl7pPr lvl="6" algn="r">
              <a:buNone/>
              <a:defRPr sz="1800">
                <a:solidFill>
                  <a:schemeClr val="dk2"/>
                </a:solidFill>
              </a:defRPr>
            </a:lvl7pPr>
            <a:lvl8pPr lvl="7" algn="r">
              <a:buNone/>
              <a:defRPr sz="1800">
                <a:solidFill>
                  <a:schemeClr val="dk2"/>
                </a:solidFill>
              </a:defRPr>
            </a:lvl8pPr>
            <a:lvl9pPr lvl="8" algn="r">
              <a:buNone/>
              <a:defRPr sz="18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-5400000">
            <a:off x="6566532" y="1658595"/>
            <a:ext cx="2625300" cy="138579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</p:txBody>
      </p:sp>
      <p:sp>
        <p:nvSpPr>
          <p:cNvPr id="55" name="Google Shape;55;p13"/>
          <p:cNvSpPr/>
          <p:nvPr/>
        </p:nvSpPr>
        <p:spPr>
          <a:xfrm rot="5400000">
            <a:off x="7548195" y="1081374"/>
            <a:ext cx="2625300" cy="10929900"/>
          </a:xfrm>
          <a:prstGeom prst="uturnArrow">
            <a:avLst>
              <a:gd name="adj1" fmla="val 22128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5400000">
            <a:off x="7543891" y="1096935"/>
            <a:ext cx="2625300" cy="10901400"/>
          </a:xfrm>
          <a:prstGeom prst="uturnArrow">
            <a:avLst>
              <a:gd name="adj1" fmla="val 10257"/>
              <a:gd name="adj2" fmla="val 5175"/>
              <a:gd name="adj3" fmla="val 0"/>
              <a:gd name="adj4" fmla="val 49190"/>
              <a:gd name="adj5" fmla="val 75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799929" y="7276043"/>
            <a:ext cx="2576100" cy="5799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 rot="5400000">
            <a:off x="12936700" y="1158650"/>
            <a:ext cx="33249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78909C"/>
                </a:solidFill>
                <a:latin typeface="Nunito"/>
                <a:ea typeface="Nunito"/>
                <a:cs typeface="Nunito"/>
                <a:sym typeface="Nunito"/>
              </a:rPr>
              <a:t>Our English </a:t>
            </a:r>
            <a:endParaRPr sz="3200" b="1" dirty="0">
              <a:solidFill>
                <a:srgbClr val="78909C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78909C"/>
                </a:solidFill>
                <a:latin typeface="Nunito"/>
                <a:ea typeface="Nunito"/>
                <a:cs typeface="Nunito"/>
                <a:sym typeface="Nunito"/>
              </a:rPr>
              <a:t>learning journey</a:t>
            </a:r>
            <a:endParaRPr sz="4800" dirty="0">
              <a:solidFill>
                <a:srgbClr val="CC00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3700350" y="9318475"/>
            <a:ext cx="1453800" cy="5799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-5400000" flipH="1">
            <a:off x="4696800" y="-722075"/>
            <a:ext cx="2712600" cy="103701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4647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-5400000" flipH="1">
            <a:off x="4612925" y="-650175"/>
            <a:ext cx="2878800" cy="10371900"/>
          </a:xfrm>
          <a:prstGeom prst="uturnArrow">
            <a:avLst>
              <a:gd name="adj1" fmla="val 10885"/>
              <a:gd name="adj2" fmla="val 11065"/>
              <a:gd name="adj3" fmla="val 0"/>
              <a:gd name="adj4" fmla="val 49771"/>
              <a:gd name="adj5" fmla="val 24835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14172681" y="3017501"/>
            <a:ext cx="966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rgbClr val="78909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2356767" y="9121382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12403527" y="9213777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5753250" y="1324350"/>
            <a:ext cx="3537900" cy="303300"/>
          </a:xfrm>
          <a:prstGeom prst="rect">
            <a:avLst/>
          </a:prstGeom>
          <a:gradFill>
            <a:gsLst>
              <a:gs pos="0">
                <a:srgbClr val="6FA8DC"/>
              </a:gs>
              <a:gs pos="100000">
                <a:srgbClr val="78909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10800000" flipH="1">
            <a:off x="8357569" y="7274895"/>
            <a:ext cx="642600" cy="303300"/>
          </a:xfrm>
          <a:prstGeom prst="rect">
            <a:avLst/>
          </a:prstGeom>
          <a:gradFill>
            <a:gsLst>
              <a:gs pos="0">
                <a:srgbClr val="6FA8DC"/>
              </a:gs>
              <a:gs pos="100000">
                <a:srgbClr val="78909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3"/>
          <p:cNvGrpSpPr/>
          <p:nvPr/>
        </p:nvGrpSpPr>
        <p:grpSpPr>
          <a:xfrm>
            <a:off x="14327343" y="8191936"/>
            <a:ext cx="756233" cy="2411969"/>
            <a:chOff x="6810148" y="8560129"/>
            <a:chExt cx="724500" cy="2311201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l="5602" r="53506" b="7808"/>
            <a:stretch/>
          </p:blipFill>
          <p:spPr>
            <a:xfrm>
              <a:off x="6810148" y="8560129"/>
              <a:ext cx="724500" cy="2311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16537">
              <a:off x="7178679" y="954259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3"/>
          <p:cNvSpPr/>
          <p:nvPr/>
        </p:nvSpPr>
        <p:spPr>
          <a:xfrm rot="10800000" flipH="1">
            <a:off x="8356673" y="7568842"/>
            <a:ext cx="717300" cy="287100"/>
          </a:xfrm>
          <a:prstGeom prst="rect">
            <a:avLst/>
          </a:prstGeom>
          <a:gradFill>
            <a:gsLst>
              <a:gs pos="0">
                <a:srgbClr val="78909C"/>
              </a:gs>
              <a:gs pos="100000">
                <a:srgbClr val="93C47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>
            <a:off x="1377217" y="4812441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13"/>
          <p:cNvGrpSpPr/>
          <p:nvPr/>
        </p:nvGrpSpPr>
        <p:grpSpPr>
          <a:xfrm rot="1549779">
            <a:off x="1381052" y="4832601"/>
            <a:ext cx="967795" cy="935654"/>
            <a:chOff x="3112788" y="5033253"/>
            <a:chExt cx="967788" cy="935647"/>
          </a:xfrm>
        </p:grpSpPr>
        <p:sp>
          <p:nvSpPr>
            <p:cNvPr id="73" name="Google Shape;73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112788" y="5033253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3"/>
          <p:cNvSpPr txBox="1"/>
          <p:nvPr/>
        </p:nvSpPr>
        <p:spPr>
          <a:xfrm>
            <a:off x="1377261" y="4826509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12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5255927" y="9087353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/>
          <p:nvPr/>
        </p:nvSpPr>
        <p:spPr>
          <a:xfrm>
            <a:off x="5255931" y="9163542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10628793" y="9947108"/>
            <a:ext cx="1511468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GOTHIC</a:t>
            </a:r>
            <a:br>
              <a:rPr lang="en-GB" sz="1800" b="1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1800" b="1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GENRE</a:t>
            </a:r>
            <a:endParaRPr sz="1800" b="1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9" name="Google Shape;79;p13"/>
          <p:cNvCxnSpPr>
            <a:cxnSpLocks/>
          </p:cNvCxnSpPr>
          <p:nvPr/>
        </p:nvCxnSpPr>
        <p:spPr>
          <a:xfrm flipH="1">
            <a:off x="10475172" y="9627041"/>
            <a:ext cx="8312" cy="769005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0" name="Google Shape;80;p13"/>
          <p:cNvSpPr txBox="1"/>
          <p:nvPr/>
        </p:nvSpPr>
        <p:spPr>
          <a:xfrm>
            <a:off x="8723041" y="8200054"/>
            <a:ext cx="1960099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990000"/>
                </a:solidFill>
                <a:latin typeface="Nunito"/>
                <a:ea typeface="Nunito"/>
                <a:cs typeface="Nunito"/>
                <a:sym typeface="Nunito"/>
              </a:rPr>
              <a:t>SHAKESPEARE’S COMEDY: A MIDSUMMER NIGHT’S DREAM</a:t>
            </a:r>
            <a:endParaRPr sz="1600" b="1" dirty="0">
              <a:solidFill>
                <a:srgbClr val="99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1" name="Google Shape;81;p13"/>
          <p:cNvCxnSpPr/>
          <p:nvPr/>
        </p:nvCxnSpPr>
        <p:spPr>
          <a:xfrm rot="10800000">
            <a:off x="8678869" y="8708809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6209942" y="7981806"/>
            <a:ext cx="1654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CULTURE &amp; IDENTITY</a:t>
            </a:r>
            <a:endParaRPr sz="1600" b="1" dirty="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3" name="Google Shape;83;p13"/>
          <p:cNvCxnSpPr/>
          <p:nvPr/>
        </p:nvCxnSpPr>
        <p:spPr>
          <a:xfrm rot="10800000">
            <a:off x="6485149" y="8588388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6" name="Google Shape;86;p13"/>
          <p:cNvSpPr txBox="1"/>
          <p:nvPr/>
        </p:nvSpPr>
        <p:spPr>
          <a:xfrm>
            <a:off x="3839591" y="8101550"/>
            <a:ext cx="2332451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MODERN NOVEL: ANIMAL FARM</a:t>
            </a:r>
            <a:endParaRPr sz="1600" b="1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7" name="Google Shape;87;p13"/>
          <p:cNvCxnSpPr>
            <a:cxnSpLocks/>
          </p:cNvCxnSpPr>
          <p:nvPr/>
        </p:nvCxnSpPr>
        <p:spPr>
          <a:xfrm rot="10800000">
            <a:off x="4276137" y="8714636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8" name="Google Shape;88;p13"/>
          <p:cNvSpPr txBox="1"/>
          <p:nvPr/>
        </p:nvSpPr>
        <p:spPr>
          <a:xfrm>
            <a:off x="1855824" y="8202643"/>
            <a:ext cx="2017583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990000"/>
                </a:solidFill>
                <a:latin typeface="Nunito"/>
                <a:ea typeface="Nunito"/>
                <a:cs typeface="Nunito"/>
                <a:sym typeface="Nunito"/>
              </a:rPr>
              <a:t>SHAKESPEARE’S TRAGEDY- ROMEO &amp; JULIET</a:t>
            </a:r>
            <a:endParaRPr sz="1600" b="1" dirty="0">
              <a:solidFill>
                <a:srgbClr val="99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 rot="10800000">
            <a:off x="2613072" y="8811475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90" name="Google Shape;90;p13"/>
          <p:cNvCxnSpPr/>
          <p:nvPr/>
        </p:nvCxnSpPr>
        <p:spPr>
          <a:xfrm rot="10800000">
            <a:off x="341516" y="8587545"/>
            <a:ext cx="974700" cy="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3"/>
          <p:cNvSpPr txBox="1"/>
          <p:nvPr/>
        </p:nvSpPr>
        <p:spPr>
          <a:xfrm rot="16200000">
            <a:off x="-142318" y="8983619"/>
            <a:ext cx="14526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CHARACTER &amp; VOICE</a:t>
            </a:r>
            <a:endParaRPr sz="1600" b="1" dirty="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570047" y="7052940"/>
            <a:ext cx="966900" cy="966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7890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570051" y="7129130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2754921" y="6246224"/>
            <a:ext cx="1654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THE MODERN NOVEL: LORD OF THE FLIES</a:t>
            </a:r>
            <a:endParaRPr sz="1600" b="1" dirty="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5" name="Google Shape;95;p13"/>
          <p:cNvCxnSpPr/>
          <p:nvPr/>
        </p:nvCxnSpPr>
        <p:spPr>
          <a:xfrm rot="10800000">
            <a:off x="2647366" y="6603090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6" name="Google Shape;96;p13"/>
          <p:cNvSpPr txBox="1"/>
          <p:nvPr/>
        </p:nvSpPr>
        <p:spPr>
          <a:xfrm>
            <a:off x="4609983" y="6341352"/>
            <a:ext cx="16542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990000"/>
                </a:solidFill>
                <a:latin typeface="Nunito"/>
                <a:ea typeface="Nunito"/>
                <a:cs typeface="Nunito"/>
                <a:sym typeface="Nunito"/>
              </a:rPr>
              <a:t>WAR &amp; THE POWER OF PROTEST</a:t>
            </a:r>
            <a:endParaRPr sz="1600" b="1" dirty="0">
              <a:solidFill>
                <a:srgbClr val="99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7" name="Google Shape;97;p13"/>
          <p:cNvCxnSpPr/>
          <p:nvPr/>
        </p:nvCxnSpPr>
        <p:spPr>
          <a:xfrm rot="10800000">
            <a:off x="4521497" y="6784818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8" name="Google Shape;98;p13"/>
          <p:cNvSpPr txBox="1"/>
          <p:nvPr/>
        </p:nvSpPr>
        <p:spPr>
          <a:xfrm>
            <a:off x="7863901" y="6163397"/>
            <a:ext cx="1889133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GREAT EXPECTATIONS</a:t>
            </a:r>
            <a:endParaRPr sz="1600" b="1" dirty="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9" name="Google Shape;99;p13"/>
          <p:cNvCxnSpPr/>
          <p:nvPr/>
        </p:nvCxnSpPr>
        <p:spPr>
          <a:xfrm rot="10800000">
            <a:off x="8279552" y="6742085"/>
            <a:ext cx="0" cy="933300"/>
          </a:xfrm>
          <a:prstGeom prst="straightConnector1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0" name="Google Shape;100;p13"/>
          <p:cNvSpPr/>
          <p:nvPr/>
        </p:nvSpPr>
        <p:spPr>
          <a:xfrm rot="5400000">
            <a:off x="10363150" y="-57830"/>
            <a:ext cx="2625300" cy="4843800"/>
          </a:xfrm>
          <a:prstGeom prst="uturnArrow">
            <a:avLst>
              <a:gd name="adj1" fmla="val 22128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5400000">
            <a:off x="10369775" y="-50419"/>
            <a:ext cx="2625300" cy="4831200"/>
          </a:xfrm>
          <a:prstGeom prst="uturnArrow">
            <a:avLst>
              <a:gd name="adj1" fmla="val 10257"/>
              <a:gd name="adj2" fmla="val 5175"/>
              <a:gd name="adj3" fmla="val 0"/>
              <a:gd name="adj4" fmla="val 49190"/>
              <a:gd name="adj5" fmla="val 75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/>
          <p:nvPr/>
        </p:nvSpPr>
        <p:spPr>
          <a:xfrm rot="-5312528">
            <a:off x="9980104" y="5031480"/>
            <a:ext cx="966913" cy="966913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9991371" y="5047108"/>
            <a:ext cx="967788" cy="935647"/>
            <a:chOff x="3112788" y="5033253"/>
            <a:chExt cx="967788" cy="935647"/>
          </a:xfrm>
        </p:grpSpPr>
        <p:sp>
          <p:nvSpPr>
            <p:cNvPr id="104" name="Google Shape;104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3112788" y="5033253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3"/>
          <p:cNvSpPr txBox="1"/>
          <p:nvPr/>
        </p:nvSpPr>
        <p:spPr>
          <a:xfrm>
            <a:off x="9993365" y="5055734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5756881" y="1047021"/>
            <a:ext cx="3642600" cy="286800"/>
          </a:xfrm>
          <a:prstGeom prst="rect">
            <a:avLst/>
          </a:prstGeom>
          <a:gradFill>
            <a:gsLst>
              <a:gs pos="0">
                <a:srgbClr val="78909C"/>
              </a:gs>
              <a:gs pos="100000">
                <a:srgbClr val="93C47D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724916" y="7308948"/>
            <a:ext cx="21417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B539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1843450" y="1047750"/>
            <a:ext cx="3957900" cy="5799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 rot="-5400000">
            <a:off x="2869227" y="-11768"/>
            <a:ext cx="1552500" cy="1734600"/>
          </a:xfrm>
          <a:prstGeom prst="bentArrow">
            <a:avLst>
              <a:gd name="adj1" fmla="val 37403"/>
              <a:gd name="adj2" fmla="val 37502"/>
              <a:gd name="adj3" fmla="val 37391"/>
              <a:gd name="adj4" fmla="val 62609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3"/>
          <p:cNvSpPr/>
          <p:nvPr/>
        </p:nvSpPr>
        <p:spPr>
          <a:xfrm rot="-5400000">
            <a:off x="1579820" y="-25453"/>
            <a:ext cx="1552500" cy="1734600"/>
          </a:xfrm>
          <a:prstGeom prst="bentArrow">
            <a:avLst>
              <a:gd name="adj1" fmla="val 37403"/>
              <a:gd name="adj2" fmla="val 37502"/>
              <a:gd name="adj3" fmla="val 37391"/>
              <a:gd name="adj4" fmla="val 62609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5">
            <a:alphaModFix/>
          </a:blip>
          <a:srcRect r="60436" b="30410"/>
          <a:stretch/>
        </p:blipFill>
        <p:spPr>
          <a:xfrm>
            <a:off x="2425376" y="78271"/>
            <a:ext cx="749247" cy="199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 txBox="1"/>
          <p:nvPr/>
        </p:nvSpPr>
        <p:spPr>
          <a:xfrm>
            <a:off x="1204150" y="385427"/>
            <a:ext cx="173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Apprenticeship</a:t>
            </a:r>
            <a:endParaRPr sz="1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2839185" y="391741"/>
            <a:ext cx="107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Work</a:t>
            </a:r>
            <a:endParaRPr sz="1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13"/>
          <p:cNvSpPr/>
          <p:nvPr/>
        </p:nvSpPr>
        <p:spPr>
          <a:xfrm rot="16200000">
            <a:off x="290600" y="-16845"/>
            <a:ext cx="1552500" cy="1734600"/>
          </a:xfrm>
          <a:prstGeom prst="bentArrow">
            <a:avLst>
              <a:gd name="adj1" fmla="val 37403"/>
              <a:gd name="adj2" fmla="val 37502"/>
              <a:gd name="adj3" fmla="val 37391"/>
              <a:gd name="adj4" fmla="val 62609"/>
            </a:avLst>
          </a:prstGeom>
          <a:solidFill>
            <a:srgbClr val="7890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/>
              <a:t>/</a:t>
            </a:r>
            <a:endParaRPr dirty="0"/>
          </a:p>
        </p:txBody>
      </p:sp>
      <p:sp>
        <p:nvSpPr>
          <p:cNvPr id="117" name="Google Shape;117;p13"/>
          <p:cNvSpPr txBox="1"/>
          <p:nvPr/>
        </p:nvSpPr>
        <p:spPr>
          <a:xfrm rot="959">
            <a:off x="240668" y="385435"/>
            <a:ext cx="1075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University</a:t>
            </a:r>
            <a:endParaRPr sz="1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 rotWithShape="1">
          <a:blip r:embed="rId6">
            <a:alphaModFix/>
          </a:blip>
          <a:srcRect l="58684"/>
          <a:stretch/>
        </p:blipFill>
        <p:spPr>
          <a:xfrm>
            <a:off x="13547957" y="8224527"/>
            <a:ext cx="774602" cy="2651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6407">
            <a:off x="13936932" y="9256029"/>
            <a:ext cx="135209" cy="11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7">
            <a:alphaModFix/>
          </a:blip>
          <a:srcRect r="65034" b="34747"/>
          <a:stretch/>
        </p:blipFill>
        <p:spPr>
          <a:xfrm>
            <a:off x="3486995" y="126254"/>
            <a:ext cx="648119" cy="19466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3"/>
          <p:cNvSpPr/>
          <p:nvPr/>
        </p:nvSpPr>
        <p:spPr>
          <a:xfrm rot="5487472">
            <a:off x="8965604" y="7082655"/>
            <a:ext cx="966913" cy="966913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13"/>
          <p:cNvGrpSpPr/>
          <p:nvPr/>
        </p:nvGrpSpPr>
        <p:grpSpPr>
          <a:xfrm rot="10800000">
            <a:off x="8953462" y="7098294"/>
            <a:ext cx="967788" cy="935647"/>
            <a:chOff x="3112788" y="5033253"/>
            <a:chExt cx="967788" cy="935647"/>
          </a:xfrm>
        </p:grpSpPr>
        <p:sp>
          <p:nvSpPr>
            <p:cNvPr id="134" name="Google Shape;134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112788" y="5033253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3"/>
          <p:cNvSpPr txBox="1"/>
          <p:nvPr/>
        </p:nvSpPr>
        <p:spPr>
          <a:xfrm>
            <a:off x="8953906" y="7116494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13"/>
          <p:cNvSpPr/>
          <p:nvPr/>
        </p:nvSpPr>
        <p:spPr>
          <a:xfrm rot="-5312528">
            <a:off x="10868329" y="2900130"/>
            <a:ext cx="966913" cy="966913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3"/>
          <p:cNvGrpSpPr/>
          <p:nvPr/>
        </p:nvGrpSpPr>
        <p:grpSpPr>
          <a:xfrm rot="10800000">
            <a:off x="10879596" y="2915758"/>
            <a:ext cx="967788" cy="935647"/>
            <a:chOff x="3112788" y="5033253"/>
            <a:chExt cx="967788" cy="935647"/>
          </a:xfrm>
        </p:grpSpPr>
        <p:sp>
          <p:nvSpPr>
            <p:cNvPr id="139" name="Google Shape;139;p13"/>
            <p:cNvSpPr/>
            <p:nvPr/>
          </p:nvSpPr>
          <p:spPr>
            <a:xfrm rot="10800000" flipH="1">
              <a:off x="3113675" y="5034100"/>
              <a:ext cx="966900" cy="9348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112788" y="5033253"/>
              <a:ext cx="966900" cy="895500"/>
            </a:xfrm>
            <a:prstGeom prst="arc">
              <a:avLst>
                <a:gd name="adj1" fmla="val 10727257"/>
                <a:gd name="adj2" fmla="val 87622"/>
              </a:avLst>
            </a:prstGeom>
            <a:solidFill>
              <a:schemeClr val="lt1"/>
            </a:solidFill>
            <a:ln w="1143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3"/>
          <p:cNvSpPr txBox="1"/>
          <p:nvPr/>
        </p:nvSpPr>
        <p:spPr>
          <a:xfrm>
            <a:off x="10879597" y="2896054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rgbClr val="674EA7"/>
                </a:solidFill>
                <a:latin typeface="Nunito"/>
                <a:ea typeface="Nunito"/>
                <a:cs typeface="Nunito"/>
                <a:sym typeface="Nunito"/>
              </a:rPr>
              <a:t>13</a:t>
            </a:r>
            <a:endParaRPr sz="4800" b="1">
              <a:solidFill>
                <a:srgbClr val="674EA7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45F4E-E891-49CC-9A1B-E0D040F338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7612" y="9912774"/>
            <a:ext cx="587958" cy="758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C08D9D-1403-4BC8-AF70-FD225212E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359" y="8785721"/>
            <a:ext cx="664864" cy="460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3F9F18-BC1C-4408-B367-537DBBDDAD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7979" y="8967709"/>
            <a:ext cx="753522" cy="13186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A59A13-294C-4879-A2C6-87A9F511B3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1943" y="6593874"/>
            <a:ext cx="535274" cy="589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04DFD3-4546-4332-A6B9-721080B3FE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44985">
            <a:off x="383468" y="7693755"/>
            <a:ext cx="317630" cy="632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28B8A1-5EA8-4C2B-9DD8-F030CCA53B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75729" y="5953655"/>
            <a:ext cx="499755" cy="865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9C0F77-8DA7-4B57-B2C6-8906D02D8D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17187" y="5911655"/>
            <a:ext cx="630659" cy="8038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29BCD7-1114-495C-B2F1-E8A44AF6F9A9}"/>
              </a:ext>
            </a:extLst>
          </p:cNvPr>
          <p:cNvSpPr txBox="1"/>
          <p:nvPr/>
        </p:nvSpPr>
        <p:spPr>
          <a:xfrm>
            <a:off x="11682425" y="6494116"/>
            <a:ext cx="1229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POWER &amp;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CONFLICT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 POETRY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9B7063-E4A9-458C-9365-7B8DE64306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8251685">
            <a:off x="12984758" y="6930657"/>
            <a:ext cx="109738" cy="10120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F0049E6-F78C-4F25-B938-5A9B42DCE5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59241" y="6710844"/>
            <a:ext cx="109738" cy="10120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4EE835-D3BA-4F9E-A0DA-2988AD3745DE}"/>
              </a:ext>
            </a:extLst>
          </p:cNvPr>
          <p:cNvSpPr txBox="1"/>
          <p:nvPr/>
        </p:nvSpPr>
        <p:spPr>
          <a:xfrm>
            <a:off x="9707029" y="6174453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AN INSPECTOR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C82A0-CCD1-441D-8676-B307B31D5E29}"/>
              </a:ext>
            </a:extLst>
          </p:cNvPr>
          <p:cNvSpPr txBox="1"/>
          <p:nvPr/>
        </p:nvSpPr>
        <p:spPr>
          <a:xfrm>
            <a:off x="8582424" y="4430008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MACBETH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CAA9E7-6EFA-4039-9983-151D104D57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13670599" y="5776355"/>
            <a:ext cx="94058" cy="10120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DEECA4-AADB-4DFB-828E-1FD4CFF17E7C}"/>
              </a:ext>
            </a:extLst>
          </p:cNvPr>
          <p:cNvSpPr txBox="1"/>
          <p:nvPr/>
        </p:nvSpPr>
        <p:spPr>
          <a:xfrm>
            <a:off x="10959161" y="4136372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PAPER 2 RHETORIC</a:t>
            </a:r>
          </a:p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 &amp; SPOKEN LANGUAGE</a:t>
            </a:r>
          </a:p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 &amp; ORACY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421BA3B-A5F8-4171-B627-4EE2C81305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3973" y="4735068"/>
            <a:ext cx="109738" cy="10120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8B66129-4DBC-4BAE-ABA7-59B837F57F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35406" y="4766013"/>
            <a:ext cx="109738" cy="10120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3EA4458-8682-49F8-881B-9417B3B053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07634" y="9497960"/>
            <a:ext cx="973204" cy="114334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0733587-A1F7-4A6A-8B48-A1EFD7C558B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9707" y="9446556"/>
            <a:ext cx="896748" cy="107609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57B0D9-962F-4E42-BAC4-9C982F547301}"/>
              </a:ext>
            </a:extLst>
          </p:cNvPr>
          <p:cNvSpPr txBox="1"/>
          <p:nvPr/>
        </p:nvSpPr>
        <p:spPr>
          <a:xfrm>
            <a:off x="4205727" y="4564902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FINAL </a:t>
            </a:r>
          </a:p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REVISION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11B36F-9F3C-4B31-B932-7507E19366D6}"/>
              </a:ext>
            </a:extLst>
          </p:cNvPr>
          <p:cNvSpPr txBox="1"/>
          <p:nvPr/>
        </p:nvSpPr>
        <p:spPr>
          <a:xfrm>
            <a:off x="2386576" y="5274918"/>
            <a:ext cx="1502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EXTERNAL </a:t>
            </a:r>
          </a:p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GCSE EXAMS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3D8FDA-8B01-4C60-B013-205BBEE8247D}"/>
              </a:ext>
            </a:extLst>
          </p:cNvPr>
          <p:cNvSpPr txBox="1"/>
          <p:nvPr/>
        </p:nvSpPr>
        <p:spPr>
          <a:xfrm>
            <a:off x="4442912" y="1018313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EXTERNAL A </a:t>
            </a:r>
          </a:p>
          <a:p>
            <a:r>
              <a:rPr lang="en-GB" sz="1600" b="1" dirty="0">
                <a:solidFill>
                  <a:srgbClr val="FF0000"/>
                </a:solidFill>
                <a:latin typeface="Nunito" panose="020B0604020202020204" charset="0"/>
              </a:rPr>
              <a:t>LEVEL EXAMS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42E5221-39C7-46B9-9891-ECE251D5E1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8167" y="136316"/>
            <a:ext cx="840180" cy="84018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6180784-CEDA-4536-98FD-3AC0559D8DC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0800000">
            <a:off x="11738124" y="7426545"/>
            <a:ext cx="109738" cy="10120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7CD3A7-81D5-4965-A4F7-1C278ACDB7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0694" y="3918334"/>
            <a:ext cx="810129" cy="60856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0A6A2A7-CA1D-4BEF-8661-6979EBA4FA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73467" y="4514455"/>
            <a:ext cx="109738" cy="101202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F07A25-208F-47D4-BE74-6D32AD944AB9}"/>
              </a:ext>
            </a:extLst>
          </p:cNvPr>
          <p:cNvSpPr txBox="1"/>
          <p:nvPr/>
        </p:nvSpPr>
        <p:spPr>
          <a:xfrm>
            <a:off x="11283373" y="6100442"/>
            <a:ext cx="198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A CHRISTMAS CAROL</a:t>
            </a:r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9ACE4129-E235-408A-92DB-15EE8DC066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66398" y="4670263"/>
            <a:ext cx="109738" cy="1012024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BCD49423-9428-47CD-8995-F3992E8728A8}"/>
              </a:ext>
            </a:extLst>
          </p:cNvPr>
          <p:cNvSpPr txBox="1"/>
          <p:nvPr/>
        </p:nvSpPr>
        <p:spPr>
          <a:xfrm rot="16200000">
            <a:off x="86639" y="3902420"/>
            <a:ext cx="1142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KING LEAR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AA5BCF6-93F6-4051-9B51-03EF2531C3D4}"/>
              </a:ext>
            </a:extLst>
          </p:cNvPr>
          <p:cNvSpPr txBox="1"/>
          <p:nvPr/>
        </p:nvSpPr>
        <p:spPr>
          <a:xfrm>
            <a:off x="7722145" y="1859389"/>
            <a:ext cx="1307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CRIME &amp; TRAGEDY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POETRY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24D88A62-AD40-41BE-8610-0B33C7E24F2A}"/>
              </a:ext>
            </a:extLst>
          </p:cNvPr>
          <p:cNvSpPr txBox="1"/>
          <p:nvPr/>
        </p:nvSpPr>
        <p:spPr>
          <a:xfrm>
            <a:off x="13436746" y="3529308"/>
            <a:ext cx="1571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TESS OF THE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D’URBERVILLES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2CCDAA2-AECB-4244-A400-F2EEA85F9D53}"/>
              </a:ext>
            </a:extLst>
          </p:cNvPr>
          <p:cNvSpPr txBox="1"/>
          <p:nvPr/>
        </p:nvSpPr>
        <p:spPr>
          <a:xfrm>
            <a:off x="11909217" y="2263098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ATONEMENT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86A32D19-B14C-4C0C-B7D5-3326B9B29E44}"/>
              </a:ext>
            </a:extLst>
          </p:cNvPr>
          <p:cNvSpPr txBox="1"/>
          <p:nvPr/>
        </p:nvSpPr>
        <p:spPr>
          <a:xfrm>
            <a:off x="4243024" y="1930973"/>
            <a:ext cx="196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THE MURDER OF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 ROGER ACKROYD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1A6FEA5-412E-4E42-97AA-74B62B37DAE2}"/>
              </a:ext>
            </a:extLst>
          </p:cNvPr>
          <p:cNvSpPr txBox="1"/>
          <p:nvPr/>
        </p:nvSpPr>
        <p:spPr>
          <a:xfrm>
            <a:off x="116922" y="5084811"/>
            <a:ext cx="106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INTRO TO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TRAGEDY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GENRE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C8F5255-E3E4-43F8-9185-31C6973FA54C}"/>
              </a:ext>
            </a:extLst>
          </p:cNvPr>
          <p:cNvSpPr txBox="1"/>
          <p:nvPr/>
        </p:nvSpPr>
        <p:spPr>
          <a:xfrm>
            <a:off x="11492161" y="131037"/>
            <a:ext cx="306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LITERATURE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NEA  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43692F1-97EF-4BD3-8C77-40F779956557}"/>
              </a:ext>
            </a:extLst>
          </p:cNvPr>
          <p:cNvSpPr txBox="1"/>
          <p:nvPr/>
        </p:nvSpPr>
        <p:spPr>
          <a:xfrm>
            <a:off x="9954363" y="129403"/>
            <a:ext cx="138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LANGUAGE </a:t>
            </a:r>
          </a:p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NEA</a:t>
            </a: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F590D386-A28D-4F7E-992B-7AC4B77C32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403527" y="2572139"/>
            <a:ext cx="109738" cy="1012024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8215127E-8EE5-4BE8-A9EC-DC476DF6B9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42392" y="2581529"/>
            <a:ext cx="109738" cy="1012024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A91FF32-1A45-40FB-BEBF-12F5436B8D3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2301" y="2531926"/>
            <a:ext cx="109738" cy="1012024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4E8C14B8-0F5D-4975-83FE-06CB489FF40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3718" y="2532034"/>
            <a:ext cx="109738" cy="1012024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B27845C7-B075-4751-BE73-DBDD949A6D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961313" y="3936625"/>
            <a:ext cx="71209" cy="6567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EB4C6B7-B066-445F-A640-0B22E3AE0E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895363" y="4490437"/>
            <a:ext cx="109738" cy="1012024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4B0EC09C-CE58-49CE-A531-85011EF597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91927" y="538808"/>
            <a:ext cx="109738" cy="1012024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16FA13CB-919C-40E3-B764-5519355042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45814" y="467341"/>
            <a:ext cx="86334" cy="796188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85BDC3AF-9DE9-4D14-8F7C-038252180C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96460" y="4043718"/>
            <a:ext cx="783137" cy="9117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D0B256AC-2E1A-42C4-9FCA-7929AB3775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447647" y="2654904"/>
            <a:ext cx="71674" cy="660988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F03FDAF1-6FF2-408A-ACAB-E01E4EEA6C84}"/>
              </a:ext>
            </a:extLst>
          </p:cNvPr>
          <p:cNvSpPr txBox="1"/>
          <p:nvPr/>
        </p:nvSpPr>
        <p:spPr>
          <a:xfrm>
            <a:off x="109351" y="2639565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INTRO TO </a:t>
            </a:r>
            <a:b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</a:br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SOCIOLINGUISTICS</a:t>
            </a: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31439453-6887-4A95-B3A9-D417D195EF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6200000">
            <a:off x="1011980" y="2814679"/>
            <a:ext cx="109738" cy="1012024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43DBFB69-5215-4078-9041-0C8BB5FE7CB9}"/>
              </a:ext>
            </a:extLst>
          </p:cNvPr>
          <p:cNvSpPr txBox="1"/>
          <p:nvPr/>
        </p:nvSpPr>
        <p:spPr>
          <a:xfrm>
            <a:off x="1066850" y="2007067"/>
            <a:ext cx="227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CHILD LANG DEVELOPMENT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DAFC9152-F08E-4162-A9F4-1533B8F3B6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2130184" y="2549146"/>
            <a:ext cx="56583" cy="657385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772726E6-1F8E-438A-A671-69942117A2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33471" y="497735"/>
            <a:ext cx="109738" cy="1012024"/>
          </a:xfrm>
          <a:prstGeom prst="rect">
            <a:avLst/>
          </a:prstGeom>
        </p:spPr>
      </p:pic>
      <p:sp>
        <p:nvSpPr>
          <p:cNvPr id="181" name="TextBox 180">
            <a:extLst>
              <a:ext uri="{FF2B5EF4-FFF2-40B4-BE49-F238E27FC236}">
                <a16:creationId xmlns:a16="http://schemas.microsoft.com/office/drawing/2014/main" id="{0EC3014E-AE86-49D4-BD5A-6137A2C085FB}"/>
              </a:ext>
            </a:extLst>
          </p:cNvPr>
          <p:cNvSpPr txBox="1"/>
          <p:nvPr/>
        </p:nvSpPr>
        <p:spPr>
          <a:xfrm>
            <a:off x="10104393" y="1814238"/>
            <a:ext cx="124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LANG NEA</a:t>
            </a:r>
            <a:b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</a:br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ORIGINAL</a:t>
            </a:r>
          </a:p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 WRITING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411F9C8-72CD-401C-A7B4-6BE13E6E5A5D}"/>
              </a:ext>
            </a:extLst>
          </p:cNvPr>
          <p:cNvSpPr txBox="1"/>
          <p:nvPr/>
        </p:nvSpPr>
        <p:spPr>
          <a:xfrm>
            <a:off x="8856541" y="1755769"/>
            <a:ext cx="14895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LIT NEA</a:t>
            </a:r>
            <a:b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</a:br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CRITICAL</a:t>
            </a:r>
            <a:b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</a:br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ANTHOLOGY</a:t>
            </a: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AA1FDC3E-7B6A-4310-85BD-0FE708FCFE7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02077" y="1785889"/>
            <a:ext cx="480348" cy="859571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3C09482F-4445-4270-B26F-985571EB0DB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761744">
            <a:off x="6182514" y="4476973"/>
            <a:ext cx="409407" cy="732623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34372491-D354-4CC9-96E3-7757D9CD8FB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5640" y="1925370"/>
            <a:ext cx="768850" cy="521145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B78437E1-2934-49EA-8CE1-0D3C59D921E9}"/>
              </a:ext>
            </a:extLst>
          </p:cNvPr>
          <p:cNvSpPr txBox="1"/>
          <p:nvPr/>
        </p:nvSpPr>
        <p:spPr>
          <a:xfrm>
            <a:off x="12446882" y="559723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LANG &amp; POWER</a:t>
            </a:r>
          </a:p>
        </p:txBody>
      </p:sp>
      <p:pic>
        <p:nvPicPr>
          <p:cNvPr id="187" name="Picture 186">
            <a:extLst>
              <a:ext uri="{FF2B5EF4-FFF2-40B4-BE49-F238E27FC236}">
                <a16:creationId xmlns:a16="http://schemas.microsoft.com/office/drawing/2014/main" id="{5D8AB6E7-5B1B-4A77-B92F-45B3E35FD4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70427" y="897362"/>
            <a:ext cx="109738" cy="1012024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FA85B057-ED4B-446A-B64A-21F5417836C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3740" y="2723396"/>
            <a:ext cx="89678" cy="827024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27DCDF85-0F62-42A0-A188-EA765F1EC0D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03376" y="388722"/>
            <a:ext cx="715059" cy="703526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3109C886-9917-466C-B2F7-CB34FE07E1E2}"/>
              </a:ext>
            </a:extLst>
          </p:cNvPr>
          <p:cNvSpPr txBox="1"/>
          <p:nvPr/>
        </p:nvSpPr>
        <p:spPr>
          <a:xfrm>
            <a:off x="7934877" y="132326"/>
            <a:ext cx="2260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LANG CHANGE &amp;</a:t>
            </a:r>
            <a:b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</a:br>
            <a:r>
              <a:rPr lang="en-GB" sz="1600" b="1" dirty="0">
                <a:solidFill>
                  <a:srgbClr val="0070C0"/>
                </a:solidFill>
                <a:latin typeface="Nunito" panose="020B0604020202020204" charset="0"/>
              </a:rPr>
              <a:t>DIVERSITY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1D1117C-42B2-460A-9661-5BF052F14277}"/>
              </a:ext>
            </a:extLst>
          </p:cNvPr>
          <p:cNvSpPr txBox="1"/>
          <p:nvPr/>
        </p:nvSpPr>
        <p:spPr>
          <a:xfrm>
            <a:off x="2704053" y="2101899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INTRO  TO 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CRIME</a:t>
            </a:r>
          </a:p>
          <a:p>
            <a:r>
              <a:rPr lang="en-GB" sz="1600" b="1" dirty="0">
                <a:solidFill>
                  <a:srgbClr val="00B050"/>
                </a:solidFill>
                <a:latin typeface="Nunito" panose="020B0604020202020204" charset="0"/>
              </a:rPr>
              <a:t>GENRE</a:t>
            </a:r>
          </a:p>
        </p:txBody>
      </p:sp>
      <p:pic>
        <p:nvPicPr>
          <p:cNvPr id="192" name="Picture 191">
            <a:extLst>
              <a:ext uri="{FF2B5EF4-FFF2-40B4-BE49-F238E27FC236}">
                <a16:creationId xmlns:a16="http://schemas.microsoft.com/office/drawing/2014/main" id="{D59B5A6F-15A5-44E3-ACDC-A2E167650BF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4891" y="5747092"/>
            <a:ext cx="924721" cy="694626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634FCB1A-8B6E-4131-B374-8C69DEB61BE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2143534" y="4785799"/>
            <a:ext cx="612851" cy="459638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62D58132-2C63-4D8E-920F-F7E9CF190EC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3108721" y="33374"/>
            <a:ext cx="591629" cy="591629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02FF8623-544D-42D1-AB39-D0D5769C195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73465" y="4524672"/>
            <a:ext cx="667798" cy="667798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C12C98E2-2B41-4890-8FC3-E0C1E910FFF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589477" y="491696"/>
            <a:ext cx="646860" cy="453902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35278D13-E4E5-4537-9EDD-79A69E0D6AE1}"/>
              </a:ext>
            </a:extLst>
          </p:cNvPr>
          <p:cNvSpPr txBox="1"/>
          <p:nvPr/>
        </p:nvSpPr>
        <p:spPr>
          <a:xfrm>
            <a:off x="10613701" y="9056365"/>
            <a:ext cx="1648208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Nunito" panose="020B0604020202020204" charset="0"/>
              </a:rPr>
              <a:t>WELCOME TO </a:t>
            </a:r>
            <a:br>
              <a:rPr lang="en-GB" sz="1600" b="1" dirty="0">
                <a:latin typeface="Nunito" panose="020B0604020202020204" charset="0"/>
              </a:rPr>
            </a:br>
            <a:r>
              <a:rPr lang="en-GB" sz="1600" b="1" dirty="0">
                <a:latin typeface="Nunito" panose="020B0604020202020204" charset="0"/>
              </a:rPr>
              <a:t>ENGLISH!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DE90583B-83D1-44E6-84BC-56D2EEB934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11250" y="2467551"/>
            <a:ext cx="109738" cy="1012024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00A1B08A-FBEF-4944-94E8-63181A5D0D8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259750" y="2529279"/>
            <a:ext cx="452727" cy="466003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7923D419-4C39-466F-91CF-359BB20E044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35778" y="9947108"/>
            <a:ext cx="1126829" cy="630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026F8-D400-8340-E77D-57C2AA4E1B76}"/>
              </a:ext>
            </a:extLst>
          </p:cNvPr>
          <p:cNvSpPr txBox="1"/>
          <p:nvPr/>
        </p:nvSpPr>
        <p:spPr>
          <a:xfrm>
            <a:off x="6410243" y="6327118"/>
            <a:ext cx="1235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VICTORIAN TRUE CRIME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38215-DA6B-D987-7BF2-5E47B350546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00300" y="6712662"/>
            <a:ext cx="109738" cy="1012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C3B0E-0365-D46A-00E1-30AB3823FB5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24956" y="6816732"/>
            <a:ext cx="546499" cy="7000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F4C098-9828-C367-E2DF-EA7071A2083F}"/>
              </a:ext>
            </a:extLst>
          </p:cNvPr>
          <p:cNvSpPr txBox="1"/>
          <p:nvPr/>
        </p:nvSpPr>
        <p:spPr>
          <a:xfrm>
            <a:off x="13617926" y="4648149"/>
            <a:ext cx="1109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PAPER 1 </a:t>
            </a:r>
          </a:p>
          <a:p>
            <a:r>
              <a:rPr lang="en-GB" b="1" dirty="0">
                <a:solidFill>
                  <a:srgbClr val="0070C0"/>
                </a:solidFill>
              </a:rPr>
              <a:t>SECTION A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19BF6AB-876E-3B18-2501-F0AD5B25072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2111596">
            <a:off x="14054842" y="5086231"/>
            <a:ext cx="109738" cy="10120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2F1BBC-F6D7-2127-40B8-CC3B24D200C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48191" y="3788062"/>
            <a:ext cx="1261981" cy="9205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89B975-7FE7-E286-6CBC-868B4FC0FD6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687309" y="4660286"/>
            <a:ext cx="109738" cy="1012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64235-0180-4EDC-9591-412876D6C9C6}"/>
              </a:ext>
            </a:extLst>
          </p:cNvPr>
          <p:cNvSpPr txBox="1"/>
          <p:nvPr/>
        </p:nvSpPr>
        <p:spPr>
          <a:xfrm>
            <a:off x="10684464" y="7682624"/>
            <a:ext cx="143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PAPER 1 SECTION B-CREATIVE WRITING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C6A0A-CF7F-1660-86CF-352836B3025D}"/>
              </a:ext>
            </a:extLst>
          </p:cNvPr>
          <p:cNvSpPr txBox="1"/>
          <p:nvPr/>
        </p:nvSpPr>
        <p:spPr>
          <a:xfrm>
            <a:off x="5439948" y="3933955"/>
            <a:ext cx="1464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PAPER 2 SECTION 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FF7AE1-39A2-7604-904E-FE4595CCA144}"/>
              </a:ext>
            </a:extLst>
          </p:cNvPr>
          <p:cNvSpPr txBox="1"/>
          <p:nvPr/>
        </p:nvSpPr>
        <p:spPr>
          <a:xfrm>
            <a:off x="6387217" y="232229"/>
            <a:ext cx="1311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FINAL REVISION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CA355D3-52F3-3A37-EDD7-1C6491652DC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73913" y="369491"/>
            <a:ext cx="109738" cy="101202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E2C17A5-B0CF-E0EA-DD89-F912B6013B1D}"/>
              </a:ext>
            </a:extLst>
          </p:cNvPr>
          <p:cNvSpPr txBox="1"/>
          <p:nvPr/>
        </p:nvSpPr>
        <p:spPr>
          <a:xfrm>
            <a:off x="6237466" y="1840527"/>
            <a:ext cx="1247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DEATH OF A SALESMAN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93890A5-1539-BFDE-B52A-95916F15D6E7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6417430">
            <a:off x="14055756" y="2870207"/>
            <a:ext cx="109738" cy="1012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3C672F-1A0B-4312-AB7F-1BA9C8966E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670E19-3A15-4416-B127-8285E031D92C}"/>
</file>

<file path=customXml/itemProps3.xml><?xml version="1.0" encoding="utf-8"?>
<ds:datastoreItem xmlns:ds="http://schemas.openxmlformats.org/officeDocument/2006/customXml" ds:itemID="{6837FA7B-DF76-4E6B-843E-B4223FFF08DE}">
  <ds:schemaRefs>
    <ds:schemaRef ds:uri="79204dd9-d283-49c9-81da-5b815312492d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b4d4fda-bffb-49fe-b34d-405224e338d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178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Nunito</vt:lpstr>
      <vt:lpstr>Nunito Black</vt:lpstr>
      <vt:lpstr>Proxima Nova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O'Connor</dc:creator>
  <cp:lastModifiedBy>Sheryl O'connor</cp:lastModifiedBy>
  <cp:revision>20</cp:revision>
  <dcterms:modified xsi:type="dcterms:W3CDTF">2025-05-14T11:09:05Z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</Properties>
</file>