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2324" y="5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Dollin" userId="206895db-c102-4d56-9d10-a55e90a29f8e" providerId="ADAL" clId="{37E10743-47BE-453B-B38F-D8197E4357F7}"/>
    <pc:docChg chg="undo modSld">
      <pc:chgData name="Alex Dollin" userId="206895db-c102-4d56-9d10-a55e90a29f8e" providerId="ADAL" clId="{37E10743-47BE-453B-B38F-D8197E4357F7}" dt="2025-06-11T14:05:59.316" v="894" actId="1035"/>
      <pc:docMkLst>
        <pc:docMk/>
      </pc:docMkLst>
      <pc:sldChg chg="modSp">
        <pc:chgData name="Alex Dollin" userId="206895db-c102-4d56-9d10-a55e90a29f8e" providerId="ADAL" clId="{37E10743-47BE-453B-B38F-D8197E4357F7}" dt="2025-06-11T14:05:59.316" v="894" actId="1035"/>
        <pc:sldMkLst>
          <pc:docMk/>
          <pc:sldMk cId="0" sldId="258"/>
        </pc:sldMkLst>
        <pc:spChg chg="mod">
          <ac:chgData name="Alex Dollin" userId="206895db-c102-4d56-9d10-a55e90a29f8e" providerId="ADAL" clId="{37E10743-47BE-453B-B38F-D8197E4357F7}" dt="2025-06-11T13:55:01.116" v="369" actId="20577"/>
          <ac:spMkLst>
            <pc:docMk/>
            <pc:sldMk cId="0" sldId="258"/>
            <ac:spMk id="177" creationId="{00000000-0000-0000-0000-000000000000}"/>
          </ac:spMkLst>
        </pc:spChg>
        <pc:spChg chg="mod">
          <ac:chgData name="Alex Dollin" userId="206895db-c102-4d56-9d10-a55e90a29f8e" providerId="ADAL" clId="{37E10743-47BE-453B-B38F-D8197E4357F7}" dt="2025-06-11T14:01:55.977" v="749" actId="20577"/>
          <ac:spMkLst>
            <pc:docMk/>
            <pc:sldMk cId="0" sldId="258"/>
            <ac:spMk id="178" creationId="{00000000-0000-0000-0000-000000000000}"/>
          </ac:spMkLst>
        </pc:spChg>
        <pc:spChg chg="mod">
          <ac:chgData name="Alex Dollin" userId="206895db-c102-4d56-9d10-a55e90a29f8e" providerId="ADAL" clId="{37E10743-47BE-453B-B38F-D8197E4357F7}" dt="2025-06-11T14:04:04.692" v="832" actId="20577"/>
          <ac:spMkLst>
            <pc:docMk/>
            <pc:sldMk cId="0" sldId="258"/>
            <ac:spMk id="179" creationId="{00000000-0000-0000-0000-000000000000}"/>
          </ac:spMkLst>
        </pc:spChg>
        <pc:spChg chg="mod">
          <ac:chgData name="Alex Dollin" userId="206895db-c102-4d56-9d10-a55e90a29f8e" providerId="ADAL" clId="{37E10743-47BE-453B-B38F-D8197E4357F7}" dt="2025-06-11T14:02:53.592" v="790" actId="20577"/>
          <ac:spMkLst>
            <pc:docMk/>
            <pc:sldMk cId="0" sldId="258"/>
            <ac:spMk id="192" creationId="{00000000-0000-0000-0000-000000000000}"/>
          </ac:spMkLst>
        </pc:spChg>
        <pc:spChg chg="mod">
          <ac:chgData name="Alex Dollin" userId="206895db-c102-4d56-9d10-a55e90a29f8e" providerId="ADAL" clId="{37E10743-47BE-453B-B38F-D8197E4357F7}" dt="2025-06-11T14:05:49.584" v="875" actId="1036"/>
          <ac:spMkLst>
            <pc:docMk/>
            <pc:sldMk cId="0" sldId="258"/>
            <ac:spMk id="193" creationId="{00000000-0000-0000-0000-000000000000}"/>
          </ac:spMkLst>
        </pc:spChg>
        <pc:spChg chg="mod">
          <ac:chgData name="Alex Dollin" userId="206895db-c102-4d56-9d10-a55e90a29f8e" providerId="ADAL" clId="{37E10743-47BE-453B-B38F-D8197E4357F7}" dt="2025-06-11T14:05:59.316" v="894" actId="1035"/>
          <ac:spMkLst>
            <pc:docMk/>
            <pc:sldMk cId="0" sldId="258"/>
            <ac:spMk id="195" creationId="{00000000-0000-0000-0000-000000000000}"/>
          </ac:spMkLst>
        </pc:spChg>
      </pc:sldChg>
    </pc:docChg>
  </pc:docChgLst>
  <pc:docChgLst>
    <pc:chgData name="Alex Dollin" userId="206895db-c102-4d56-9d10-a55e90a29f8e" providerId="ADAL" clId="{7662F9C7-29D5-4E92-B0E2-1B78B78E0713}"/>
    <pc:docChg chg="modSld">
      <pc:chgData name="Alex Dollin" userId="206895db-c102-4d56-9d10-a55e90a29f8e" providerId="ADAL" clId="{7662F9C7-29D5-4E92-B0E2-1B78B78E0713}" dt="2025-06-13T08:18:08.442" v="29" actId="20577"/>
      <pc:docMkLst>
        <pc:docMk/>
      </pc:docMkLst>
      <pc:sldChg chg="modSp">
        <pc:chgData name="Alex Dollin" userId="206895db-c102-4d56-9d10-a55e90a29f8e" providerId="ADAL" clId="{7662F9C7-29D5-4E92-B0E2-1B78B78E0713}" dt="2025-06-13T08:18:08.442" v="29" actId="20577"/>
        <pc:sldMkLst>
          <pc:docMk/>
          <pc:sldMk cId="0" sldId="258"/>
        </pc:sldMkLst>
        <pc:spChg chg="mod">
          <ac:chgData name="Alex Dollin" userId="206895db-c102-4d56-9d10-a55e90a29f8e" providerId="ADAL" clId="{7662F9C7-29D5-4E92-B0E2-1B78B78E0713}" dt="2025-06-13T08:17:04.386" v="0" actId="2"/>
          <ac:spMkLst>
            <pc:docMk/>
            <pc:sldMk cId="0" sldId="258"/>
            <ac:spMk id="179" creationId="{00000000-0000-0000-0000-000000000000}"/>
          </ac:spMkLst>
        </pc:spChg>
        <pc:spChg chg="mod">
          <ac:chgData name="Alex Dollin" userId="206895db-c102-4d56-9d10-a55e90a29f8e" providerId="ADAL" clId="{7662F9C7-29D5-4E92-B0E2-1B78B78E0713}" dt="2025-06-13T08:17:10.311" v="1" actId="2"/>
          <ac:spMkLst>
            <pc:docMk/>
            <pc:sldMk cId="0" sldId="258"/>
            <ac:spMk id="195" creationId="{00000000-0000-0000-0000-000000000000}"/>
          </ac:spMkLst>
        </pc:spChg>
        <pc:spChg chg="mod">
          <ac:chgData name="Alex Dollin" userId="206895db-c102-4d56-9d10-a55e90a29f8e" providerId="ADAL" clId="{7662F9C7-29D5-4E92-B0E2-1B78B78E0713}" dt="2025-06-13T08:18:08.442" v="29" actId="20577"/>
          <ac:spMkLst>
            <pc:docMk/>
            <pc:sldMk cId="0" sldId="258"/>
            <ac:spMk id="19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CAEEF4-7828-4D35-BFFA-83F6144A1672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BE26E-838C-4E1E-B70F-79EC3EE8ADC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3793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74" name="Google Shape;174;p23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3911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14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4591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2_Title Slid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oogle Shape;24;p28"/>
          <p:cNvGrpSpPr/>
          <p:nvPr/>
        </p:nvGrpSpPr>
        <p:grpSpPr>
          <a:xfrm>
            <a:off x="1999692" y="0"/>
            <a:ext cx="2858616" cy="9144000"/>
            <a:chOff x="2157768" y="0"/>
            <a:chExt cx="2858616" cy="9144000"/>
          </a:xfrm>
        </p:grpSpPr>
        <p:pic>
          <p:nvPicPr>
            <p:cNvPr id="25" name="Google Shape;25;p28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2157984" y="0"/>
              <a:ext cx="2858400" cy="21224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" name="Google Shape;26;p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157984" y="1992793"/>
              <a:ext cx="2858400" cy="1598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Google Shape;27;p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157768" y="3434239"/>
              <a:ext cx="2854286" cy="1598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Google Shape;28;p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157984" y="4873949"/>
              <a:ext cx="2854286" cy="1598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Google Shape;29;p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158200" y="6316234"/>
              <a:ext cx="2854286" cy="1598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Google Shape;30;p2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428568" y="7830000"/>
              <a:ext cx="1587600" cy="1314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1" name="Google Shape;31;p2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048635" y="0"/>
            <a:ext cx="2757600" cy="2061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2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048635" y="2036066"/>
            <a:ext cx="2757600" cy="1498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2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048635" y="3477556"/>
            <a:ext cx="2757600" cy="149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28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048635" y="4915656"/>
            <a:ext cx="2757600" cy="149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Google Shape;35;p28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048635" y="6365084"/>
            <a:ext cx="2757600" cy="149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2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320892" y="7829987"/>
            <a:ext cx="1486800" cy="1308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28" descr="A close up of a logo&#10;&#10;Description generated with very high confidence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2429740" y="936065"/>
            <a:ext cx="1416113" cy="1397771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8"/>
          <p:cNvSpPr>
            <a:spLocks noGrp="1"/>
          </p:cNvSpPr>
          <p:nvPr>
            <p:ph type="pic" idx="2"/>
          </p:nvPr>
        </p:nvSpPr>
        <p:spPr>
          <a:xfrm>
            <a:off x="2425631" y="918967"/>
            <a:ext cx="813600" cy="81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sp>
      <p:pic>
        <p:nvPicPr>
          <p:cNvPr id="39" name="Google Shape;39;p28" descr="A close up of a logo&#10;&#10;Description generated with very high confidence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2437956" y="2405424"/>
            <a:ext cx="1416113" cy="1397771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28"/>
          <p:cNvSpPr>
            <a:spLocks noGrp="1"/>
          </p:cNvSpPr>
          <p:nvPr>
            <p:ph type="pic" idx="3"/>
          </p:nvPr>
        </p:nvSpPr>
        <p:spPr>
          <a:xfrm>
            <a:off x="2425631" y="2388325"/>
            <a:ext cx="813600" cy="81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sp>
      <p:pic>
        <p:nvPicPr>
          <p:cNvPr id="41" name="Google Shape;41;p28" descr="A close up of a logo&#10;&#10;Description generated with very high confidence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2434352" y="3848851"/>
            <a:ext cx="1416113" cy="1397771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28"/>
          <p:cNvSpPr>
            <a:spLocks noGrp="1"/>
          </p:cNvSpPr>
          <p:nvPr>
            <p:ph type="pic" idx="4"/>
          </p:nvPr>
        </p:nvSpPr>
        <p:spPr>
          <a:xfrm>
            <a:off x="2425631" y="3831752"/>
            <a:ext cx="813600" cy="81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sp>
      <p:pic>
        <p:nvPicPr>
          <p:cNvPr id="43" name="Google Shape;43;p28" descr="A close up of a logo&#10;&#10;Description generated with very high confidence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2437956" y="5292277"/>
            <a:ext cx="1416113" cy="139777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28"/>
          <p:cNvSpPr>
            <a:spLocks noGrp="1"/>
          </p:cNvSpPr>
          <p:nvPr>
            <p:ph type="pic" idx="5"/>
          </p:nvPr>
        </p:nvSpPr>
        <p:spPr>
          <a:xfrm>
            <a:off x="2425631" y="5275179"/>
            <a:ext cx="813600" cy="81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sp>
      <p:pic>
        <p:nvPicPr>
          <p:cNvPr id="45" name="Google Shape;45;p28" descr="A close up of a logo&#10;&#10;Description generated with very high confidence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2437956" y="6726481"/>
            <a:ext cx="1416113" cy="1397771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28"/>
          <p:cNvSpPr>
            <a:spLocks noGrp="1"/>
          </p:cNvSpPr>
          <p:nvPr>
            <p:ph type="pic" idx="6"/>
          </p:nvPr>
        </p:nvSpPr>
        <p:spPr>
          <a:xfrm>
            <a:off x="2425631" y="6709383"/>
            <a:ext cx="813600" cy="81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sp>
      <p:pic>
        <p:nvPicPr>
          <p:cNvPr id="47" name="Google Shape;47;p28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681048" y="1249835"/>
            <a:ext cx="378000" cy="14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28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681048" y="2698235"/>
            <a:ext cx="378000" cy="14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28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681048" y="4146635"/>
            <a:ext cx="378000" cy="14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28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681048" y="5595035"/>
            <a:ext cx="378000" cy="14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oogle Shape;51;p28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681048" y="7043435"/>
            <a:ext cx="378000" cy="1440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28"/>
          <p:cNvSpPr txBox="1">
            <a:spLocks noGrp="1"/>
          </p:cNvSpPr>
          <p:nvPr>
            <p:ph type="title"/>
          </p:nvPr>
        </p:nvSpPr>
        <p:spPr>
          <a:xfrm>
            <a:off x="4245313" y="267974"/>
            <a:ext cx="2260112" cy="920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1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8"/>
          <p:cNvSpPr txBox="1">
            <a:spLocks noGrp="1"/>
          </p:cNvSpPr>
          <p:nvPr>
            <p:ph type="body" idx="1"/>
          </p:nvPr>
        </p:nvSpPr>
        <p:spPr>
          <a:xfrm>
            <a:off x="5167711" y="1895662"/>
            <a:ext cx="914400" cy="30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1800" b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28"/>
          <p:cNvSpPr txBox="1">
            <a:spLocks noGrp="1"/>
          </p:cNvSpPr>
          <p:nvPr>
            <p:ph type="body" idx="7"/>
          </p:nvPr>
        </p:nvSpPr>
        <p:spPr>
          <a:xfrm>
            <a:off x="5170254" y="2204149"/>
            <a:ext cx="1407768" cy="63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8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28"/>
          <p:cNvSpPr txBox="1">
            <a:spLocks noGrp="1"/>
          </p:cNvSpPr>
          <p:nvPr>
            <p:ph type="body" idx="8"/>
          </p:nvPr>
        </p:nvSpPr>
        <p:spPr>
          <a:xfrm>
            <a:off x="5167711" y="3343573"/>
            <a:ext cx="914400" cy="30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1800" b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body" idx="9"/>
          </p:nvPr>
        </p:nvSpPr>
        <p:spPr>
          <a:xfrm>
            <a:off x="5170254" y="3652061"/>
            <a:ext cx="1407768" cy="63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8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body" idx="13"/>
          </p:nvPr>
        </p:nvSpPr>
        <p:spPr>
          <a:xfrm>
            <a:off x="5167711" y="4791483"/>
            <a:ext cx="914400" cy="30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1800" b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28"/>
          <p:cNvSpPr txBox="1">
            <a:spLocks noGrp="1"/>
          </p:cNvSpPr>
          <p:nvPr>
            <p:ph type="body" idx="14"/>
          </p:nvPr>
        </p:nvSpPr>
        <p:spPr>
          <a:xfrm>
            <a:off x="5170254" y="5099971"/>
            <a:ext cx="1407768" cy="63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8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28"/>
          <p:cNvSpPr txBox="1">
            <a:spLocks noGrp="1"/>
          </p:cNvSpPr>
          <p:nvPr>
            <p:ph type="body" idx="15"/>
          </p:nvPr>
        </p:nvSpPr>
        <p:spPr>
          <a:xfrm>
            <a:off x="5167711" y="6239394"/>
            <a:ext cx="914400" cy="30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1800" b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28"/>
          <p:cNvSpPr txBox="1">
            <a:spLocks noGrp="1"/>
          </p:cNvSpPr>
          <p:nvPr>
            <p:ph type="body" idx="16"/>
          </p:nvPr>
        </p:nvSpPr>
        <p:spPr>
          <a:xfrm>
            <a:off x="5170254" y="6547882"/>
            <a:ext cx="1407768" cy="63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8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28"/>
          <p:cNvSpPr txBox="1">
            <a:spLocks noGrp="1"/>
          </p:cNvSpPr>
          <p:nvPr>
            <p:ph type="body" idx="17"/>
          </p:nvPr>
        </p:nvSpPr>
        <p:spPr>
          <a:xfrm>
            <a:off x="5167711" y="7687306"/>
            <a:ext cx="914400" cy="30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1800" b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28"/>
          <p:cNvSpPr txBox="1">
            <a:spLocks noGrp="1"/>
          </p:cNvSpPr>
          <p:nvPr>
            <p:ph type="body" idx="18"/>
          </p:nvPr>
        </p:nvSpPr>
        <p:spPr>
          <a:xfrm>
            <a:off x="5170254" y="7995794"/>
            <a:ext cx="1407768" cy="63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8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28"/>
          <p:cNvSpPr txBox="1">
            <a:spLocks noGrp="1"/>
          </p:cNvSpPr>
          <p:nvPr>
            <p:ph type="body" idx="19"/>
          </p:nvPr>
        </p:nvSpPr>
        <p:spPr>
          <a:xfrm>
            <a:off x="777302" y="1175082"/>
            <a:ext cx="914400" cy="30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1800" b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28"/>
          <p:cNvSpPr txBox="1">
            <a:spLocks noGrp="1"/>
          </p:cNvSpPr>
          <p:nvPr>
            <p:ph type="body" idx="20"/>
          </p:nvPr>
        </p:nvSpPr>
        <p:spPr>
          <a:xfrm>
            <a:off x="283934" y="1479194"/>
            <a:ext cx="1407768" cy="63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8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28"/>
          <p:cNvSpPr txBox="1">
            <a:spLocks noGrp="1"/>
          </p:cNvSpPr>
          <p:nvPr>
            <p:ph type="body" idx="21"/>
          </p:nvPr>
        </p:nvSpPr>
        <p:spPr>
          <a:xfrm>
            <a:off x="777302" y="2627477"/>
            <a:ext cx="914400" cy="30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1800" b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28"/>
          <p:cNvSpPr txBox="1">
            <a:spLocks noGrp="1"/>
          </p:cNvSpPr>
          <p:nvPr>
            <p:ph type="body" idx="22"/>
          </p:nvPr>
        </p:nvSpPr>
        <p:spPr>
          <a:xfrm>
            <a:off x="283934" y="2931590"/>
            <a:ext cx="1407768" cy="63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8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28"/>
          <p:cNvSpPr txBox="1">
            <a:spLocks noGrp="1"/>
          </p:cNvSpPr>
          <p:nvPr>
            <p:ph type="body" idx="23"/>
          </p:nvPr>
        </p:nvSpPr>
        <p:spPr>
          <a:xfrm>
            <a:off x="777302" y="4079873"/>
            <a:ext cx="914400" cy="30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1800" b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28"/>
          <p:cNvSpPr txBox="1">
            <a:spLocks noGrp="1"/>
          </p:cNvSpPr>
          <p:nvPr>
            <p:ph type="body" idx="24"/>
          </p:nvPr>
        </p:nvSpPr>
        <p:spPr>
          <a:xfrm>
            <a:off x="283934" y="4383984"/>
            <a:ext cx="1407768" cy="63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8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28"/>
          <p:cNvSpPr txBox="1">
            <a:spLocks noGrp="1"/>
          </p:cNvSpPr>
          <p:nvPr>
            <p:ph type="body" idx="25"/>
          </p:nvPr>
        </p:nvSpPr>
        <p:spPr>
          <a:xfrm>
            <a:off x="777302" y="5532269"/>
            <a:ext cx="914400" cy="30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1800" b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28"/>
          <p:cNvSpPr txBox="1">
            <a:spLocks noGrp="1"/>
          </p:cNvSpPr>
          <p:nvPr>
            <p:ph type="body" idx="26"/>
          </p:nvPr>
        </p:nvSpPr>
        <p:spPr>
          <a:xfrm>
            <a:off x="283934" y="5836381"/>
            <a:ext cx="1407768" cy="63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8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8"/>
          <p:cNvSpPr txBox="1">
            <a:spLocks noGrp="1"/>
          </p:cNvSpPr>
          <p:nvPr>
            <p:ph type="body" idx="27"/>
          </p:nvPr>
        </p:nvSpPr>
        <p:spPr>
          <a:xfrm>
            <a:off x="777302" y="6984665"/>
            <a:ext cx="914400" cy="30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1800" b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28"/>
          <p:cNvSpPr txBox="1">
            <a:spLocks noGrp="1"/>
          </p:cNvSpPr>
          <p:nvPr>
            <p:ph type="body" idx="28"/>
          </p:nvPr>
        </p:nvSpPr>
        <p:spPr>
          <a:xfrm>
            <a:off x="283934" y="7288777"/>
            <a:ext cx="1407768" cy="63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8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8"/>
          <p:cNvSpPr txBox="1">
            <a:spLocks noGrp="1"/>
          </p:cNvSpPr>
          <p:nvPr>
            <p:ph type="body" idx="29"/>
          </p:nvPr>
        </p:nvSpPr>
        <p:spPr>
          <a:xfrm>
            <a:off x="284434" y="7976773"/>
            <a:ext cx="1407768" cy="827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3100" b="1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2pPr>
            <a:lvl3pPr marL="1371600" lvl="2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800" b="1">
                <a:latin typeface="Arial"/>
                <a:ea typeface="Arial"/>
                <a:cs typeface="Arial"/>
                <a:sym typeface="Arial"/>
              </a:defRPr>
            </a:lvl5pPr>
            <a:lvl6pPr marL="2743200" lvl="5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pic>
        <p:nvPicPr>
          <p:cNvPr id="74" name="Google Shape;74;p28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2145600" y="0"/>
            <a:ext cx="2566800" cy="2060368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28"/>
          <p:cNvSpPr>
            <a:spLocks noGrp="1"/>
          </p:cNvSpPr>
          <p:nvPr>
            <p:ph type="pic" idx="30"/>
          </p:nvPr>
        </p:nvSpPr>
        <p:spPr>
          <a:xfrm>
            <a:off x="1256502" y="768704"/>
            <a:ext cx="439200" cy="439200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28"/>
          <p:cNvSpPr>
            <a:spLocks noGrp="1"/>
          </p:cNvSpPr>
          <p:nvPr>
            <p:ph type="pic" idx="31"/>
          </p:nvPr>
        </p:nvSpPr>
        <p:spPr>
          <a:xfrm>
            <a:off x="1256502" y="2214104"/>
            <a:ext cx="439200" cy="439200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28"/>
          <p:cNvSpPr>
            <a:spLocks noGrp="1"/>
          </p:cNvSpPr>
          <p:nvPr>
            <p:ph type="pic" idx="32"/>
          </p:nvPr>
        </p:nvSpPr>
        <p:spPr>
          <a:xfrm>
            <a:off x="1256502" y="3659504"/>
            <a:ext cx="439200" cy="439200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p28"/>
          <p:cNvSpPr>
            <a:spLocks noGrp="1"/>
          </p:cNvSpPr>
          <p:nvPr>
            <p:ph type="pic" idx="33"/>
          </p:nvPr>
        </p:nvSpPr>
        <p:spPr>
          <a:xfrm>
            <a:off x="1256502" y="5104904"/>
            <a:ext cx="439200" cy="439200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28"/>
          <p:cNvSpPr>
            <a:spLocks noGrp="1"/>
          </p:cNvSpPr>
          <p:nvPr>
            <p:ph type="pic" idx="34"/>
          </p:nvPr>
        </p:nvSpPr>
        <p:spPr>
          <a:xfrm>
            <a:off x="1256502" y="6550307"/>
            <a:ext cx="439200" cy="439200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28"/>
          <p:cNvSpPr>
            <a:spLocks noGrp="1"/>
          </p:cNvSpPr>
          <p:nvPr>
            <p:ph type="pic" idx="35"/>
          </p:nvPr>
        </p:nvSpPr>
        <p:spPr>
          <a:xfrm>
            <a:off x="5170254" y="1466155"/>
            <a:ext cx="439200" cy="439200"/>
          </a:xfrm>
          <a:prstGeom prst="rect">
            <a:avLst/>
          </a:prstGeom>
          <a:noFill/>
          <a:ln>
            <a:noFill/>
          </a:ln>
        </p:spPr>
      </p:sp>
      <p:sp>
        <p:nvSpPr>
          <p:cNvPr id="81" name="Google Shape;81;p28"/>
          <p:cNvSpPr>
            <a:spLocks noGrp="1"/>
          </p:cNvSpPr>
          <p:nvPr>
            <p:ph type="pic" idx="36"/>
          </p:nvPr>
        </p:nvSpPr>
        <p:spPr>
          <a:xfrm>
            <a:off x="5170254" y="2911555"/>
            <a:ext cx="439200" cy="439200"/>
          </a:xfrm>
          <a:prstGeom prst="rect">
            <a:avLst/>
          </a:prstGeom>
          <a:noFill/>
          <a:ln>
            <a:noFill/>
          </a:ln>
        </p:spPr>
      </p:sp>
      <p:sp>
        <p:nvSpPr>
          <p:cNvPr id="82" name="Google Shape;82;p28"/>
          <p:cNvSpPr>
            <a:spLocks noGrp="1"/>
          </p:cNvSpPr>
          <p:nvPr>
            <p:ph type="pic" idx="37"/>
          </p:nvPr>
        </p:nvSpPr>
        <p:spPr>
          <a:xfrm>
            <a:off x="5170254" y="4356955"/>
            <a:ext cx="439200" cy="439200"/>
          </a:xfrm>
          <a:prstGeom prst="rect">
            <a:avLst/>
          </a:prstGeom>
          <a:noFill/>
          <a:ln>
            <a:noFill/>
          </a:ln>
        </p:spPr>
      </p:sp>
      <p:sp>
        <p:nvSpPr>
          <p:cNvPr id="83" name="Google Shape;83;p28"/>
          <p:cNvSpPr>
            <a:spLocks noGrp="1"/>
          </p:cNvSpPr>
          <p:nvPr>
            <p:ph type="pic" idx="38"/>
          </p:nvPr>
        </p:nvSpPr>
        <p:spPr>
          <a:xfrm>
            <a:off x="5170254" y="5802355"/>
            <a:ext cx="439200" cy="439200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28"/>
          <p:cNvSpPr>
            <a:spLocks noGrp="1"/>
          </p:cNvSpPr>
          <p:nvPr>
            <p:ph type="pic" idx="39"/>
          </p:nvPr>
        </p:nvSpPr>
        <p:spPr>
          <a:xfrm>
            <a:off x="5170254" y="7247756"/>
            <a:ext cx="439200" cy="439200"/>
          </a:xfrm>
          <a:prstGeom prst="rect">
            <a:avLst/>
          </a:prstGeom>
          <a:noFill/>
          <a:ln>
            <a:noFill/>
          </a:ln>
        </p:spPr>
      </p:sp>
      <p:pic>
        <p:nvPicPr>
          <p:cNvPr id="85" name="Google Shape;85;p28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4579416" y="1979319"/>
            <a:ext cx="594000" cy="14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28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4579416" y="3417351"/>
            <a:ext cx="594000" cy="14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28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4579416" y="4866035"/>
            <a:ext cx="594000" cy="14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28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2152832" y="5009312"/>
            <a:ext cx="2566800" cy="1385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28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2148738" y="3555065"/>
            <a:ext cx="2566800" cy="1385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28" descr="A close up of a logo&#10;&#10;Description generated with very high confidence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3640875" y="3107912"/>
            <a:ext cx="1416113" cy="139777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8"/>
          <p:cNvSpPr>
            <a:spLocks noGrp="1"/>
          </p:cNvSpPr>
          <p:nvPr>
            <p:ph type="pic" idx="40"/>
          </p:nvPr>
        </p:nvSpPr>
        <p:spPr>
          <a:xfrm>
            <a:off x="3631876" y="3090813"/>
            <a:ext cx="813600" cy="81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sp>
      <p:pic>
        <p:nvPicPr>
          <p:cNvPr id="92" name="Google Shape;92;p28" descr="A close up of a logo&#10;&#10;Description generated with very high confidence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3649092" y="4547625"/>
            <a:ext cx="1416113" cy="1397771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8"/>
          <p:cNvSpPr>
            <a:spLocks noGrp="1"/>
          </p:cNvSpPr>
          <p:nvPr>
            <p:ph type="pic" idx="41"/>
          </p:nvPr>
        </p:nvSpPr>
        <p:spPr>
          <a:xfrm>
            <a:off x="3631876" y="4530527"/>
            <a:ext cx="813600" cy="81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sp>
      <p:pic>
        <p:nvPicPr>
          <p:cNvPr id="94" name="Google Shape;94;p28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4579416" y="6317529"/>
            <a:ext cx="594000" cy="14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8" descr="A close up of a logo&#10;&#10;Description generated with very high confidence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3654757" y="5996857"/>
            <a:ext cx="1416113" cy="1397771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8"/>
          <p:cNvSpPr>
            <a:spLocks noGrp="1"/>
          </p:cNvSpPr>
          <p:nvPr>
            <p:ph type="pic" idx="42"/>
          </p:nvPr>
        </p:nvSpPr>
        <p:spPr>
          <a:xfrm>
            <a:off x="3631876" y="5979759"/>
            <a:ext cx="813600" cy="81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sp>
      <p:pic>
        <p:nvPicPr>
          <p:cNvPr id="97" name="Google Shape;97;p28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4579416" y="7765280"/>
            <a:ext cx="594000" cy="14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8" descr="A close up of a logo&#10;&#10;Description generated with very high confidence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3657308" y="7446089"/>
            <a:ext cx="1416113" cy="1397771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8"/>
          <p:cNvSpPr>
            <a:spLocks noGrp="1"/>
          </p:cNvSpPr>
          <p:nvPr>
            <p:ph type="pic" idx="43"/>
          </p:nvPr>
        </p:nvSpPr>
        <p:spPr>
          <a:xfrm>
            <a:off x="3631876" y="7428991"/>
            <a:ext cx="813600" cy="81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sp>
      <p:pic>
        <p:nvPicPr>
          <p:cNvPr id="100" name="Google Shape;100;p28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3425663" y="7822765"/>
            <a:ext cx="1296000" cy="1308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28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2153339" y="6443645"/>
            <a:ext cx="2566800" cy="1385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8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2145600" y="2140857"/>
            <a:ext cx="2566800" cy="1385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8" descr="A close up of a logo&#10;&#10;Description generated with very high confidence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3622879" y="1657315"/>
            <a:ext cx="1416113" cy="1397771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8"/>
          <p:cNvSpPr>
            <a:spLocks noGrp="1"/>
          </p:cNvSpPr>
          <p:nvPr>
            <p:ph type="pic" idx="44"/>
          </p:nvPr>
        </p:nvSpPr>
        <p:spPr>
          <a:xfrm>
            <a:off x="3631876" y="1640216"/>
            <a:ext cx="813600" cy="81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2011439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58">
          <p15:clr>
            <a:srgbClr val="FBAE40"/>
          </p15:clr>
        </p15:guide>
        <p15:guide id="2" pos="2160">
          <p15:clr>
            <a:srgbClr val="FBAE40"/>
          </p15:clr>
        </p15:guide>
        <p15:guide id="3" pos="164">
          <p15:clr>
            <a:srgbClr val="FBAE40"/>
          </p15:clr>
        </p15:guide>
        <p15:guide id="4" pos="4156">
          <p15:clr>
            <a:srgbClr val="FBAE40"/>
          </p15:clr>
        </p15:guide>
        <p15:guide id="5" orient="horz" pos="560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473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51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0762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732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1249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403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351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04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F60DD-2376-4605-846B-30A25D71841C}" type="datetimeFigureOut">
              <a:rPr lang="en-GB" smtClean="0"/>
              <a:t>13/06/2025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287CC-985F-4B04-99F4-C2FD1C9747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9512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3"/>
          <p:cNvSpPr txBox="1">
            <a:spLocks noGrp="1"/>
          </p:cNvSpPr>
          <p:nvPr>
            <p:ph type="title"/>
          </p:nvPr>
        </p:nvSpPr>
        <p:spPr>
          <a:xfrm>
            <a:off x="4051531" y="0"/>
            <a:ext cx="2806469" cy="117508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-GB" sz="2400" dirty="0"/>
              <a:t>Learning Journey</a:t>
            </a:r>
            <a:br>
              <a:rPr lang="en-GB" sz="2400" dirty="0"/>
            </a:br>
            <a:r>
              <a:rPr lang="en-GB" sz="2400" dirty="0"/>
              <a:t>7-9 </a:t>
            </a:r>
            <a:br>
              <a:rPr lang="en-GB" sz="2400" dirty="0"/>
            </a:br>
            <a:r>
              <a:rPr lang="en-GB" sz="2400" dirty="0"/>
              <a:t>Design Technology</a:t>
            </a:r>
            <a:endParaRPr sz="2400" dirty="0"/>
          </a:p>
        </p:txBody>
      </p:sp>
      <p:sp>
        <p:nvSpPr>
          <p:cNvPr id="177" name="Google Shape;177;p23"/>
          <p:cNvSpPr txBox="1">
            <a:spLocks noGrp="1"/>
          </p:cNvSpPr>
          <p:nvPr>
            <p:ph type="body" idx="1"/>
          </p:nvPr>
        </p:nvSpPr>
        <p:spPr>
          <a:xfrm>
            <a:off x="5171925" y="3104866"/>
            <a:ext cx="1693890" cy="7968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1000" u="sng" dirty="0">
                <a:solidFill>
                  <a:srgbClr val="385623"/>
                </a:solidFill>
              </a:rPr>
              <a:t>Y8 Technology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1000" dirty="0">
                <a:solidFill>
                  <a:srgbClr val="385623"/>
                </a:solidFill>
              </a:rPr>
              <a:t>Commercial Products,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1000" dirty="0">
                <a:solidFill>
                  <a:srgbClr val="385623"/>
                </a:solidFill>
              </a:rPr>
              <a:t>Materials and Design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1000" b="0" dirty="0">
                <a:solidFill>
                  <a:srgbClr val="00B050"/>
                </a:solidFill>
              </a:rPr>
              <a:t>Create and respond to a Design Brief for a clock and a key fob.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1000" b="0" dirty="0">
                <a:solidFill>
                  <a:srgbClr val="00B050"/>
                </a:solidFill>
              </a:rPr>
              <a:t>Develop a specification for a clock.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1000" b="0" dirty="0">
                <a:solidFill>
                  <a:srgbClr val="00B050"/>
                </a:solidFill>
              </a:rPr>
              <a:t>Understand materials, tools and processes.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1000" b="0" dirty="0">
                <a:solidFill>
                  <a:srgbClr val="00B050"/>
                </a:solidFill>
              </a:rPr>
              <a:t>Use and understand the pillar drill, disk sander and fret saw machines.</a:t>
            </a:r>
            <a:endParaRPr sz="1000" dirty="0">
              <a:solidFill>
                <a:srgbClr val="385623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1000" dirty="0">
                <a:solidFill>
                  <a:srgbClr val="385623"/>
                </a:solidFill>
              </a:rPr>
              <a:t>Analysis and Evaluation</a:t>
            </a:r>
            <a:endParaRPr sz="1000" dirty="0">
              <a:solidFill>
                <a:srgbClr val="385623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1000" b="0" dirty="0">
                <a:solidFill>
                  <a:srgbClr val="00B050"/>
                </a:solidFill>
              </a:rPr>
              <a:t>Practical evaluation and testing.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1000" b="0" dirty="0">
                <a:solidFill>
                  <a:srgbClr val="00B050"/>
                </a:solidFill>
              </a:rPr>
              <a:t>3</a:t>
            </a:r>
            <a:r>
              <a:rPr lang="en-GB" sz="1000" b="0" baseline="30000" dirty="0">
                <a:solidFill>
                  <a:srgbClr val="00B050"/>
                </a:solidFill>
              </a:rPr>
              <a:t>rd</a:t>
            </a:r>
            <a:r>
              <a:rPr lang="en-GB" sz="1000" b="0" dirty="0">
                <a:solidFill>
                  <a:srgbClr val="00B050"/>
                </a:solidFill>
              </a:rPr>
              <a:t> Party feedback.</a:t>
            </a:r>
            <a:endParaRPr dirty="0"/>
          </a:p>
          <a:p>
            <a:pPr marL="0" lvl="0" indent="0">
              <a:spcBef>
                <a:spcPts val="0"/>
              </a:spcBef>
            </a:pPr>
            <a:r>
              <a:rPr lang="en-GB" sz="1000" dirty="0">
                <a:solidFill>
                  <a:srgbClr val="385623"/>
                </a:solidFill>
              </a:rPr>
              <a:t>Practical</a:t>
            </a:r>
            <a:endParaRPr lang="en-GB" sz="1000" dirty="0"/>
          </a:p>
          <a:p>
            <a:pPr marL="0" lvl="0" indent="0">
              <a:spcBef>
                <a:spcPts val="0"/>
              </a:spcBef>
            </a:pPr>
            <a:r>
              <a:rPr lang="en-GB" sz="1000" b="0" dirty="0">
                <a:solidFill>
                  <a:srgbClr val="00B050"/>
                </a:solidFill>
              </a:rPr>
              <a:t>Using appropriate tools and equipment safely.</a:t>
            </a:r>
          </a:p>
          <a:p>
            <a:pPr marL="0" lvl="0" indent="0">
              <a:spcBef>
                <a:spcPts val="0"/>
              </a:spcBef>
            </a:pPr>
            <a:r>
              <a:rPr lang="en-GB" sz="1000" b="0" dirty="0">
                <a:solidFill>
                  <a:srgbClr val="00B050"/>
                </a:solidFill>
              </a:rPr>
              <a:t>Timber Clock.</a:t>
            </a:r>
          </a:p>
          <a:p>
            <a:pPr marL="0" lvl="0" indent="0">
              <a:spcBef>
                <a:spcPts val="0"/>
              </a:spcBef>
            </a:pPr>
            <a:r>
              <a:rPr lang="en-GB" sz="1000" b="0" dirty="0">
                <a:solidFill>
                  <a:srgbClr val="00B050"/>
                </a:solidFill>
              </a:rPr>
              <a:t>Aluminium Key Fob.</a:t>
            </a:r>
            <a:endParaRPr lang="en-GB" sz="10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000" dirty="0">
              <a:solidFill>
                <a:srgbClr val="00B05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000" dirty="0">
              <a:solidFill>
                <a:srgbClr val="00B05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000" dirty="0">
              <a:solidFill>
                <a:srgbClr val="00B05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000" dirty="0">
              <a:solidFill>
                <a:srgbClr val="0070C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GB" sz="1000" dirty="0">
                <a:solidFill>
                  <a:srgbClr val="0070C0"/>
                </a:solidFill>
              </a:rPr>
              <a:t> </a:t>
            </a:r>
            <a:endParaRPr sz="1000" dirty="0">
              <a:solidFill>
                <a:srgbClr val="0070C0"/>
              </a:solidFill>
            </a:endParaRPr>
          </a:p>
        </p:txBody>
      </p:sp>
      <p:sp>
        <p:nvSpPr>
          <p:cNvPr id="178" name="Google Shape;178;p23"/>
          <p:cNvSpPr txBox="1">
            <a:spLocks noGrp="1"/>
          </p:cNvSpPr>
          <p:nvPr>
            <p:ph type="body" idx="29"/>
          </p:nvPr>
        </p:nvSpPr>
        <p:spPr>
          <a:xfrm>
            <a:off x="2012204" y="8234053"/>
            <a:ext cx="1466867" cy="476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</a:pPr>
            <a:r>
              <a:rPr lang="en-GB" sz="1200" dirty="0">
                <a:solidFill>
                  <a:srgbClr val="CC0099"/>
                </a:solidFill>
              </a:rPr>
              <a:t>To KS4 – GCSE Product Design and BTEC Engineering…</a:t>
            </a:r>
            <a:endParaRPr dirty="0"/>
          </a:p>
        </p:txBody>
      </p:sp>
      <p:sp>
        <p:nvSpPr>
          <p:cNvPr id="179" name="Google Shape;179;p23"/>
          <p:cNvSpPr txBox="1"/>
          <p:nvPr/>
        </p:nvSpPr>
        <p:spPr>
          <a:xfrm>
            <a:off x="-14991" y="1260127"/>
            <a:ext cx="1816842" cy="3476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1" i="0" u="sng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Y7 Technology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Safe Food Preparation and Design</a:t>
            </a:r>
            <a:endParaRPr sz="1000" b="1" i="0" u="none" strike="noStrike" cap="none" dirty="0">
              <a:solidFill>
                <a:srgbClr val="2E75B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0" i="0" u="none" strike="noStrike" cap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Create and respond to a Design Brief for Pizza and Pasta products.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0" i="0" u="none" strike="noStrike" cap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Develop a specification for a pizza.</a:t>
            </a:r>
            <a:endParaRPr dirty="0"/>
          </a:p>
          <a:p>
            <a:pPr lvl="0">
              <a:lnSpc>
                <a:spcPct val="90000"/>
              </a:lnSpc>
              <a:buClr>
                <a:srgbClr val="000000"/>
              </a:buClr>
              <a:buSzPts val="1000"/>
            </a:pPr>
            <a:r>
              <a:rPr lang="en-GB" sz="1000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Understand the function of ingredients.</a:t>
            </a:r>
            <a:endParaRPr lang="en-GB" sz="1000" dirty="0"/>
          </a:p>
          <a:p>
            <a:pPr lvl="0">
              <a:lnSpc>
                <a:spcPct val="90000"/>
              </a:lnSpc>
              <a:buClr>
                <a:srgbClr val="000000"/>
              </a:buClr>
              <a:buSzPts val="1000"/>
            </a:pPr>
            <a:r>
              <a:rPr lang="en-GB" sz="1000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Understand how to cook chicken safely.</a:t>
            </a:r>
            <a:endParaRPr lang="en-GB" sz="10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Create and respond to a Design Brief for a Jitterbug product.</a:t>
            </a:r>
          </a:p>
          <a:p>
            <a:pPr>
              <a:buClr>
                <a:srgbClr val="000000"/>
              </a:buClr>
              <a:buSzPts val="1000"/>
            </a:pPr>
            <a:r>
              <a:rPr lang="en-GB" sz="1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and understand the vacuum former, laser cutter and soldering iron tools.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Analysis and Evaluation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0" i="0" u="none" strike="noStrike" cap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Practical evaluation and testing.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0" i="0" u="none" strike="noStrike" cap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-GB" sz="1000" b="0" i="0" u="none" strike="noStrike" cap="none" baseline="30000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rd</a:t>
            </a:r>
            <a:r>
              <a:rPr lang="en-GB" sz="1000" b="0" i="0" u="none" strike="noStrike" cap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 Party feedback.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Making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0" i="0" u="none" strike="noStrike" cap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Using appropriate ingredients, tools and equipment safely.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0" i="0" u="none" strike="noStrike" cap="none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Pizza Product.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dirty="0">
                <a:solidFill>
                  <a:srgbClr val="7030A0"/>
                </a:solidFill>
                <a:latin typeface="Arial"/>
                <a:cs typeface="Arial"/>
                <a:sym typeface="Arial"/>
              </a:rPr>
              <a:t>Pasta Product.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dirty="0">
                <a:solidFill>
                  <a:srgbClr val="7030A0"/>
                </a:solidFill>
                <a:latin typeface="Arial"/>
                <a:cs typeface="Arial"/>
                <a:sym typeface="Arial"/>
              </a:rPr>
              <a:t>Oaty Biscuits Products.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dirty="0">
                <a:solidFill>
                  <a:srgbClr val="7030A0"/>
                </a:solidFill>
                <a:latin typeface="Arial"/>
                <a:cs typeface="Arial"/>
                <a:sym typeface="Arial"/>
              </a:rPr>
              <a:t>Mexican Chicken Product.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dirty="0">
                <a:solidFill>
                  <a:srgbClr val="7030A0"/>
                </a:solidFill>
                <a:latin typeface="Arial"/>
                <a:cs typeface="Arial"/>
                <a:sym typeface="Arial"/>
              </a:rPr>
              <a:t>An Electronic Jitterbug Product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3"/>
          <p:cNvSpPr txBox="1"/>
          <p:nvPr/>
        </p:nvSpPr>
        <p:spPr>
          <a:xfrm>
            <a:off x="9067446" y="3274724"/>
            <a:ext cx="1612837" cy="30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3"/>
          <p:cNvSpPr txBox="1"/>
          <p:nvPr/>
        </p:nvSpPr>
        <p:spPr>
          <a:xfrm>
            <a:off x="0" y="5434181"/>
            <a:ext cx="1801850" cy="6989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 dirty="0">
              <a:solidFill>
                <a:srgbClr val="54813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 dirty="0">
              <a:solidFill>
                <a:srgbClr val="E75B2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 dirty="0">
              <a:solidFill>
                <a:srgbClr val="54813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 dirty="0">
              <a:solidFill>
                <a:srgbClr val="54813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2" name="Google Shape;182;p23"/>
          <p:cNvPicPr preferRelativeResize="0">
            <a:picLocks noGrp="1"/>
          </p:cNvPicPr>
          <p:nvPr>
            <p:ph type="pic" idx="6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425631" y="6728648"/>
            <a:ext cx="813600" cy="77507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pic>
      <p:pic>
        <p:nvPicPr>
          <p:cNvPr id="183" name="Google Shape;183;p23"/>
          <p:cNvPicPr preferRelativeResize="0">
            <a:picLocks noGrp="1"/>
          </p:cNvPicPr>
          <p:nvPr>
            <p:ph type="pic" idx="43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3631876" y="7437529"/>
            <a:ext cx="813600" cy="796524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pic>
      <p:pic>
        <p:nvPicPr>
          <p:cNvPr id="184" name="Google Shape;184;p23"/>
          <p:cNvPicPr preferRelativeResize="0">
            <a:picLocks noGrp="1"/>
          </p:cNvPicPr>
          <p:nvPr>
            <p:ph type="pic" idx="42"/>
          </p:nvPr>
        </p:nvPicPr>
        <p:blipFill rotWithShape="1">
          <a:blip r:embed="rId5">
            <a:alphaModFix/>
          </a:blip>
          <a:srcRect/>
          <a:stretch/>
        </p:blipFill>
        <p:spPr>
          <a:xfrm>
            <a:off x="3631876" y="6007707"/>
            <a:ext cx="813600" cy="757704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pic>
      <p:pic>
        <p:nvPicPr>
          <p:cNvPr id="185" name="Google Shape;185;p23"/>
          <p:cNvPicPr preferRelativeResize="0">
            <a:picLocks noGrp="1"/>
          </p:cNvPicPr>
          <p:nvPr>
            <p:ph type="pic" idx="5"/>
          </p:nvPr>
        </p:nvPicPr>
        <p:blipFill rotWithShape="1">
          <a:blip r:embed="rId6">
            <a:alphaModFix/>
          </a:blip>
          <a:srcRect/>
          <a:stretch/>
        </p:blipFill>
        <p:spPr>
          <a:xfrm>
            <a:off x="2425631" y="5275179"/>
            <a:ext cx="813600" cy="81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pic>
      <p:pic>
        <p:nvPicPr>
          <p:cNvPr id="186" name="Google Shape;186;p23"/>
          <p:cNvPicPr preferRelativeResize="0">
            <a:picLocks noGrp="1"/>
          </p:cNvPicPr>
          <p:nvPr>
            <p:ph type="pic" idx="41"/>
          </p:nvPr>
        </p:nvPicPr>
        <p:blipFill rotWithShape="1">
          <a:blip r:embed="rId7">
            <a:alphaModFix/>
          </a:blip>
          <a:srcRect/>
          <a:stretch/>
        </p:blipFill>
        <p:spPr>
          <a:xfrm>
            <a:off x="3669304" y="4565176"/>
            <a:ext cx="783988" cy="751288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pic>
      <p:pic>
        <p:nvPicPr>
          <p:cNvPr id="187" name="Google Shape;187;p23"/>
          <p:cNvPicPr preferRelativeResize="0">
            <a:picLocks noGrp="1"/>
          </p:cNvPicPr>
          <p:nvPr>
            <p:ph type="pic" idx="4"/>
          </p:nvPr>
        </p:nvPicPr>
        <p:blipFill rotWithShape="1">
          <a:blip r:embed="rId8">
            <a:alphaModFix/>
          </a:blip>
          <a:srcRect/>
          <a:stretch/>
        </p:blipFill>
        <p:spPr>
          <a:xfrm>
            <a:off x="2472140" y="3869140"/>
            <a:ext cx="755555" cy="771321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pic>
      <p:pic>
        <p:nvPicPr>
          <p:cNvPr id="188" name="Google Shape;188;p23"/>
          <p:cNvPicPr preferRelativeResize="0">
            <a:picLocks noGrp="1"/>
          </p:cNvPicPr>
          <p:nvPr>
            <p:ph type="pic" idx="44"/>
          </p:nvPr>
        </p:nvPicPr>
        <p:blipFill rotWithShape="1">
          <a:blip r:embed="rId9">
            <a:alphaModFix/>
          </a:blip>
          <a:srcRect/>
          <a:stretch/>
        </p:blipFill>
        <p:spPr>
          <a:xfrm>
            <a:off x="3631876" y="1685656"/>
            <a:ext cx="813600" cy="722719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pic>
      <p:pic>
        <p:nvPicPr>
          <p:cNvPr id="189" name="Google Shape;189;p23"/>
          <p:cNvPicPr preferRelativeResize="0">
            <a:picLocks noGrp="1"/>
          </p:cNvPicPr>
          <p:nvPr>
            <p:ph type="pic" idx="2"/>
          </p:nvPr>
        </p:nvPicPr>
        <p:blipFill rotWithShape="1">
          <a:blip r:embed="rId10">
            <a:alphaModFix/>
          </a:blip>
          <a:srcRect/>
          <a:stretch/>
        </p:blipFill>
        <p:spPr>
          <a:xfrm>
            <a:off x="2425631" y="921626"/>
            <a:ext cx="813600" cy="808281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pic>
      <p:pic>
        <p:nvPicPr>
          <p:cNvPr id="190" name="Google Shape;190;p23"/>
          <p:cNvPicPr preferRelativeResize="0">
            <a:picLocks noGrp="1"/>
          </p:cNvPicPr>
          <p:nvPr>
            <p:ph type="pic" idx="3"/>
          </p:nvPr>
        </p:nvPicPr>
        <p:blipFill rotWithShape="1">
          <a:blip r:embed="rId11">
            <a:alphaModFix/>
          </a:blip>
          <a:srcRect/>
          <a:stretch/>
        </p:blipFill>
        <p:spPr>
          <a:xfrm>
            <a:off x="2425631" y="2417572"/>
            <a:ext cx="813600" cy="755106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pic>
      <p:pic>
        <p:nvPicPr>
          <p:cNvPr id="191" name="Google Shape;191;p23"/>
          <p:cNvPicPr preferRelativeResize="0">
            <a:picLocks noGrp="1"/>
          </p:cNvPicPr>
          <p:nvPr>
            <p:ph type="pic" idx="40"/>
          </p:nvPr>
        </p:nvPicPr>
        <p:blipFill rotWithShape="1">
          <a:blip r:embed="rId12">
            <a:alphaModFix/>
          </a:blip>
          <a:srcRect/>
          <a:stretch/>
        </p:blipFill>
        <p:spPr>
          <a:xfrm>
            <a:off x="3629388" y="3104866"/>
            <a:ext cx="816088" cy="743803"/>
          </a:xfrm>
          <a:prstGeom prst="ellipse">
            <a:avLst/>
          </a:prstGeom>
          <a:solidFill>
            <a:schemeClr val="dk1"/>
          </a:solidFill>
          <a:ln>
            <a:noFill/>
          </a:ln>
        </p:spPr>
      </p:pic>
      <p:sp>
        <p:nvSpPr>
          <p:cNvPr id="192" name="Google Shape;192;p23"/>
          <p:cNvSpPr/>
          <p:nvPr/>
        </p:nvSpPr>
        <p:spPr>
          <a:xfrm>
            <a:off x="-9989" y="5977102"/>
            <a:ext cx="1953090" cy="332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 i="0" u="sng" strike="noStrike" cap="none" dirty="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Y9 Technology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 i="0" u="none" strike="noStrike" cap="none" dirty="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Commercial Products, Materials and Design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Create and respond to a Design Brief for a mobile phone holder and a timber puzzle.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buSzPts val="2100"/>
            </a:pPr>
            <a:r>
              <a:rPr lang="en-GB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materials, tools and processes. CAD/CAM</a:t>
            </a:r>
          </a:p>
          <a:p>
            <a:pPr lvl="0">
              <a:buSzPts val="2100"/>
            </a:pPr>
            <a:r>
              <a:rPr lang="en-GB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and understand the laser cutter, strip heater, pillar drill and disk sander machines.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 i="0" u="none" strike="noStrike" cap="none" dirty="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Analysis and Evaluation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i="0" u="none" strike="noStrike" cap="none" dirty="0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Practical evaluation and testing.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-GB" sz="1000" baseline="30000" dirty="0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rd</a:t>
            </a:r>
            <a:r>
              <a:rPr lang="en-GB" sz="1000" dirty="0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 Party feedback.</a:t>
            </a:r>
            <a:endParaRPr sz="1000" b="0" i="0" u="none" strike="noStrike" cap="none" dirty="0">
              <a:solidFill>
                <a:srgbClr val="C55A1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 i="0" u="none" strike="noStrike" cap="none" dirty="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Practical</a:t>
            </a:r>
            <a:endParaRPr dirty="0"/>
          </a:p>
          <a:p>
            <a:pPr lvl="0"/>
            <a:r>
              <a:rPr lang="en-GB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appropriate tools and equipment safely.</a:t>
            </a:r>
          </a:p>
          <a:p>
            <a:pPr lvl="0"/>
            <a:r>
              <a:rPr lang="en-GB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Mobile Phone Holder.</a:t>
            </a:r>
          </a:p>
          <a:p>
            <a:pPr lvl="0"/>
            <a:r>
              <a:rPr lang="en-GB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Timber Puzzle.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 dirty="0">
              <a:solidFill>
                <a:srgbClr val="E75B2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3"/>
          <p:cNvSpPr txBox="1"/>
          <p:nvPr/>
        </p:nvSpPr>
        <p:spPr>
          <a:xfrm>
            <a:off x="5164109" y="8202039"/>
            <a:ext cx="1693891" cy="978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DF3A42"/>
                </a:solidFill>
                <a:latin typeface="Arial"/>
                <a:ea typeface="Arial"/>
                <a:cs typeface="Arial"/>
                <a:sym typeface="Arial"/>
              </a:rPr>
              <a:t>Extra-curricular and enrichment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0" i="0" u="none" strike="noStrike" cap="none" dirty="0">
                <a:solidFill>
                  <a:srgbClr val="DF3A42"/>
                </a:solidFill>
                <a:latin typeface="Arial"/>
                <a:ea typeface="Arial"/>
                <a:cs typeface="Arial"/>
                <a:sym typeface="Arial"/>
              </a:rPr>
              <a:t>Opportunities to enter design competitions.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0" i="0" u="none" strike="noStrike" cap="none" dirty="0">
                <a:solidFill>
                  <a:srgbClr val="DF3A42"/>
                </a:solidFill>
                <a:latin typeface="Arial"/>
                <a:ea typeface="Arial"/>
                <a:cs typeface="Arial"/>
                <a:sym typeface="Arial"/>
              </a:rPr>
              <a:t>Opportunities to attend Cookery and CAD club.</a:t>
            </a:r>
            <a:endParaRPr sz="1000" b="1" i="0" u="none" strike="noStrike" cap="none" dirty="0">
              <a:solidFill>
                <a:srgbClr val="DF3A4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54813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000" b="1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3"/>
          <p:cNvSpPr txBox="1"/>
          <p:nvPr/>
        </p:nvSpPr>
        <p:spPr>
          <a:xfrm>
            <a:off x="-7817" y="-5455"/>
            <a:ext cx="3247048" cy="1126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Primary Threshold Concepts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Design – Make – Evaluate - Technical Knowledge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000" b="1" i="0" u="none" strike="noStrike" cap="none" dirty="0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3"/>
          <p:cNvSpPr txBox="1"/>
          <p:nvPr/>
        </p:nvSpPr>
        <p:spPr>
          <a:xfrm>
            <a:off x="5164110" y="6519909"/>
            <a:ext cx="1693890" cy="978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Read like a designer…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Year 7: </a:t>
            </a:r>
            <a:r>
              <a:rPr lang="en-GB" sz="1000" b="0" i="1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Gino's Italian Express</a:t>
            </a:r>
            <a:r>
              <a:rPr lang="en-GB" sz="1000" b="0" i="0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​ Gino D'Acampo​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0" i="0" u="none" strike="noStrike" cap="none" dirty="0">
              <a:solidFill>
                <a:srgbClr val="FF00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Year 8: </a:t>
            </a:r>
            <a:r>
              <a:rPr lang="en-GB" sz="1000" b="0" i="0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​​</a:t>
            </a:r>
            <a:r>
              <a:rPr lang="en-GB" sz="1000" b="0" i="1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How to Fail at Almost Everything and Still Win Big</a:t>
            </a:r>
            <a:r>
              <a:rPr lang="en-GB" sz="1000" b="0" i="0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 Scott Adams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FF00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Year 9: </a:t>
            </a:r>
            <a:r>
              <a:rPr lang="en-GB" sz="1000" b="0" i="1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Success Through Failure: The Paradox of Design</a:t>
            </a:r>
            <a:r>
              <a:rPr lang="en-GB" sz="1000" b="0" i="0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 Henry Petroski​</a:t>
            </a:r>
            <a:endParaRPr sz="1000" b="1" i="0" u="none" strike="noStrike" cap="none" dirty="0">
              <a:solidFill>
                <a:srgbClr val="FF00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FF00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FF00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000" b="1" i="0" u="none" strike="noStrike" cap="none" dirty="0">
              <a:solidFill>
                <a:srgbClr val="FF00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23"/>
          <p:cNvSpPr txBox="1"/>
          <p:nvPr/>
        </p:nvSpPr>
        <p:spPr>
          <a:xfrm>
            <a:off x="5164108" y="1196442"/>
            <a:ext cx="1693891" cy="978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Careers Links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Year 7</a:t>
            </a:r>
            <a:r>
              <a:rPr lang="en-GB" sz="1000" b="0" i="0" u="none" strike="noStrike" cap="none" dirty="0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: Catering/Electronics in industry, Decision making, industrial processes, problem solving, research.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Year 8: </a:t>
            </a:r>
            <a:r>
              <a:rPr lang="en-GB" sz="1000" b="0" i="0" u="none" strike="noStrike" cap="none" dirty="0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Design in industry, creative thinking, planning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Year 9: </a:t>
            </a:r>
            <a:r>
              <a:rPr lang="en-GB" sz="1000" b="0" i="0" u="none" strike="noStrike" cap="none" dirty="0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Engineering in industry, machining, tolerances, quality control and management, accuracy.</a:t>
            </a:r>
            <a:endParaRPr sz="1000" b="1" i="0" u="none" strike="noStrike" cap="none" dirty="0">
              <a:solidFill>
                <a:srgbClr val="00999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1000" b="1" i="0" u="none" strike="noStrike" cap="none" dirty="0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GB" sz="1000" b="1" i="0" u="none" strike="noStrike" cap="none" dirty="0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000" b="1" i="0" u="none" strike="noStrike" cap="none" dirty="0">
              <a:solidFill>
                <a:srgbClr val="0066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3"/>
          <p:cNvSpPr/>
          <p:nvPr/>
        </p:nvSpPr>
        <p:spPr>
          <a:xfrm>
            <a:off x="-6859" y="272256"/>
            <a:ext cx="243249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i="0" u="none" strike="noStrike" cap="none" dirty="0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EYFS: Fruit Salad and Junk Modelling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i="0" u="none" strike="noStrike" cap="none" dirty="0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KS1: Smoothies, Sandwiches, Moving Pictures, Patchwork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i="0" u="none" strike="noStrike" cap="none" dirty="0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KS2: Fruit Crumble, Pasta,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i="0" u="none" strike="noStrike" cap="none" dirty="0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Branding, Shoes, Pretzels, Curry, Fairground rides, phone cases.</a:t>
            </a:r>
            <a:endParaRPr sz="1000" b="0" i="0" u="none" strike="noStrike" cap="none" dirty="0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624EB1D7202B468DE4A0B8FA25243A" ma:contentTypeVersion="12" ma:contentTypeDescription="Create a new document." ma:contentTypeScope="" ma:versionID="276c1d3bc7e69ea6e9a2cb1849fc1b40">
  <xsd:schema xmlns:xsd="http://www.w3.org/2001/XMLSchema" xmlns:xs="http://www.w3.org/2001/XMLSchema" xmlns:p="http://schemas.microsoft.com/office/2006/metadata/properties" xmlns:ns2="f1d5659d-2bad-43fb-8444-2fea4ecfb55b" targetNamespace="http://schemas.microsoft.com/office/2006/metadata/properties" ma:root="true" ma:fieldsID="355fe1e36a7b111913048849666d0269" ns2:_="">
    <xsd:import namespace="f1d5659d-2bad-43fb-8444-2fea4ecfb5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d5659d-2bad-43fb-8444-2fea4ecfb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048cd5e-80d7-43cd-959c-e6f0153a1b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d5659d-2bad-43fb-8444-2fea4ecfb5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9669287-D9D8-410C-8117-045EB538FDDE}"/>
</file>

<file path=customXml/itemProps2.xml><?xml version="1.0" encoding="utf-8"?>
<ds:datastoreItem xmlns:ds="http://schemas.openxmlformats.org/officeDocument/2006/customXml" ds:itemID="{E6885E65-6A4B-4213-B8A0-C453EE1BC8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CA4281-E265-45CC-8F68-755495EF8014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d82788fa-9759-4de7-8144-c4b2fd087473"/>
    <ds:schemaRef ds:uri="5b0ee287-a55c-4359-a7de-f7b30ad6a7c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452</Words>
  <Application>Microsoft Office PowerPoint</Application>
  <PresentationFormat>On-screen Show (4:3)</PresentationFormat>
  <Paragraphs>93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Learning Journey 7-9  Design Technology</vt:lpstr>
    </vt:vector>
  </TitlesOfParts>
  <Company>Dene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 Woodhouse</dc:creator>
  <cp:lastModifiedBy>Alex Dollin</cp:lastModifiedBy>
  <cp:revision>28</cp:revision>
  <dcterms:created xsi:type="dcterms:W3CDTF">2019-07-16T12:24:10Z</dcterms:created>
  <dcterms:modified xsi:type="dcterms:W3CDTF">2025-06-13T08:18:36Z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0x010100C1624EB1D7202B468DE4A0B8FA25243A</vt:lpwstr>
  </property>
</Properties>
</file>