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3"/>
  </p:notesMasterIdLst>
  <p:sldIdLst>
    <p:sldId id="256" r:id="rId2"/>
  </p:sldIdLst>
  <p:sldSz cx="7559675" cy="10691813"/>
  <p:notesSz cx="6858000" cy="9144000"/>
  <p:embeddedFontLst>
    <p:embeddedFont>
      <p:font typeface="Nunito" pitchFamily="2" charset="0"/>
      <p:regular r:id="rId4"/>
      <p:bold r:id="rId5"/>
      <p:italic r:id="rId6"/>
      <p:boldItalic r:id="rId7"/>
    </p:embeddedFont>
    <p:embeddedFont>
      <p:font typeface="Proxima Nova" panose="020B0604020202020204" charset="0"/>
      <p:regular r:id="rId8"/>
      <p:bold r:id="rId9"/>
      <p:italic r:id="rId10"/>
      <p:boldItalic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368">
          <p15:clr>
            <a:srgbClr val="A4A3A4"/>
          </p15:clr>
        </p15:guide>
        <p15:guide id="2" pos="23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DAF60C-BA54-016A-024B-D3002432B47E}" v="5" dt="2024-06-11T10:21:45.6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varScale="1">
        <p:scale>
          <a:sx n="100" d="100"/>
          <a:sy n="100" d="100"/>
        </p:scale>
        <p:origin x="0" y="0"/>
      </p:cViewPr>
      <p:guideLst>
        <p:guide orient="horz" pos="3368"/>
        <p:guide pos="2381"/>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viewProps" Target="viewProps.xml"/><Relationship Id="rId18" Type="http://schemas.openxmlformats.org/officeDocument/2006/relationships/customXml" Target="../customXml/item1.xml"/><Relationship Id="rId3" Type="http://schemas.openxmlformats.org/officeDocument/2006/relationships/notesMaster" Target="notesMasters/notesMaster1.xml"/><Relationship Id="rId7" Type="http://schemas.openxmlformats.org/officeDocument/2006/relationships/font" Target="fonts/font4.fntdata"/><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font" Target="fonts/font8.fntdata"/><Relationship Id="rId5" Type="http://schemas.openxmlformats.org/officeDocument/2006/relationships/font" Target="fonts/font2.fntdata"/><Relationship Id="rId15" Type="http://schemas.openxmlformats.org/officeDocument/2006/relationships/tableStyles" Target="tableStyles.xml"/><Relationship Id="rId10" Type="http://schemas.openxmlformats.org/officeDocument/2006/relationships/font" Target="fonts/font7.fntdata"/><Relationship Id="rId19" Type="http://schemas.openxmlformats.org/officeDocument/2006/relationships/customXml" Target="../customXml/item2.xml"/><Relationship Id="rId4" Type="http://schemas.openxmlformats.org/officeDocument/2006/relationships/font" Target="fonts/font1.fntdata"/><Relationship Id="rId9" Type="http://schemas.openxmlformats.org/officeDocument/2006/relationships/font" Target="fonts/font6.fntdata"/><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217014" y="685800"/>
            <a:ext cx="2424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7dda68d9e9_0_222:notes"/>
          <p:cNvSpPr>
            <a:spLocks noGrp="1" noRot="1" noChangeAspect="1"/>
          </p:cNvSpPr>
          <p:nvPr>
            <p:ph type="sldImg" idx="2"/>
          </p:nvPr>
        </p:nvSpPr>
        <p:spPr>
          <a:xfrm>
            <a:off x="2217738" y="685800"/>
            <a:ext cx="24241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7dda68d9e9_0_2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57712" y="1547778"/>
            <a:ext cx="7044600" cy="4266600"/>
          </a:xfrm>
          <a:prstGeom prst="rect">
            <a:avLst/>
          </a:prstGeom>
        </p:spPr>
        <p:txBody>
          <a:bodyPr spcFirstLastPara="1" wrap="square" lIns="116050" tIns="116050" rIns="116050" bIns="116050" anchor="b" anchorCtr="0">
            <a:noAutofit/>
          </a:bodyPr>
          <a:lstStyle>
            <a:lvl1pPr lvl="0" algn="ctr">
              <a:spcBef>
                <a:spcPts val="0"/>
              </a:spcBef>
              <a:spcAft>
                <a:spcPts val="0"/>
              </a:spcAft>
              <a:buSzPts val="6600"/>
              <a:buNone/>
              <a:defRPr sz="6600"/>
            </a:lvl1pPr>
            <a:lvl2pPr lvl="1" algn="ctr">
              <a:spcBef>
                <a:spcPts val="0"/>
              </a:spcBef>
              <a:spcAft>
                <a:spcPts val="0"/>
              </a:spcAft>
              <a:buSzPts val="6600"/>
              <a:buNone/>
              <a:defRPr sz="6600"/>
            </a:lvl2pPr>
            <a:lvl3pPr lvl="2" algn="ctr">
              <a:spcBef>
                <a:spcPts val="0"/>
              </a:spcBef>
              <a:spcAft>
                <a:spcPts val="0"/>
              </a:spcAft>
              <a:buSzPts val="6600"/>
              <a:buNone/>
              <a:defRPr sz="6600"/>
            </a:lvl3pPr>
            <a:lvl4pPr lvl="3" algn="ctr">
              <a:spcBef>
                <a:spcPts val="0"/>
              </a:spcBef>
              <a:spcAft>
                <a:spcPts val="0"/>
              </a:spcAft>
              <a:buSzPts val="6600"/>
              <a:buNone/>
              <a:defRPr sz="6600"/>
            </a:lvl4pPr>
            <a:lvl5pPr lvl="4" algn="ctr">
              <a:spcBef>
                <a:spcPts val="0"/>
              </a:spcBef>
              <a:spcAft>
                <a:spcPts val="0"/>
              </a:spcAft>
              <a:buSzPts val="6600"/>
              <a:buNone/>
              <a:defRPr sz="6600"/>
            </a:lvl5pPr>
            <a:lvl6pPr lvl="5" algn="ctr">
              <a:spcBef>
                <a:spcPts val="0"/>
              </a:spcBef>
              <a:spcAft>
                <a:spcPts val="0"/>
              </a:spcAft>
              <a:buSzPts val="6600"/>
              <a:buNone/>
              <a:defRPr sz="6600"/>
            </a:lvl6pPr>
            <a:lvl7pPr lvl="6" algn="ctr">
              <a:spcBef>
                <a:spcPts val="0"/>
              </a:spcBef>
              <a:spcAft>
                <a:spcPts val="0"/>
              </a:spcAft>
              <a:buSzPts val="6600"/>
              <a:buNone/>
              <a:defRPr sz="6600"/>
            </a:lvl7pPr>
            <a:lvl8pPr lvl="7" algn="ctr">
              <a:spcBef>
                <a:spcPts val="0"/>
              </a:spcBef>
              <a:spcAft>
                <a:spcPts val="0"/>
              </a:spcAft>
              <a:buSzPts val="6600"/>
              <a:buNone/>
              <a:defRPr sz="6600"/>
            </a:lvl8pPr>
            <a:lvl9pPr lvl="8" algn="ctr">
              <a:spcBef>
                <a:spcPts val="0"/>
              </a:spcBef>
              <a:spcAft>
                <a:spcPts val="0"/>
              </a:spcAft>
              <a:buSzPts val="6600"/>
              <a:buNone/>
              <a:defRPr sz="6600"/>
            </a:lvl9pPr>
          </a:lstStyle>
          <a:p>
            <a:endParaRPr/>
          </a:p>
        </p:txBody>
      </p:sp>
      <p:sp>
        <p:nvSpPr>
          <p:cNvPr id="11" name="Google Shape;11;p2"/>
          <p:cNvSpPr txBox="1">
            <a:spLocks noGrp="1"/>
          </p:cNvSpPr>
          <p:nvPr>
            <p:ph type="subTitle" idx="1"/>
          </p:nvPr>
        </p:nvSpPr>
        <p:spPr>
          <a:xfrm>
            <a:off x="257705" y="5891409"/>
            <a:ext cx="7044600" cy="1647600"/>
          </a:xfrm>
          <a:prstGeom prst="rect">
            <a:avLst/>
          </a:prstGeom>
        </p:spPr>
        <p:txBody>
          <a:bodyPr spcFirstLastPara="1" wrap="square" lIns="116050" tIns="116050" rIns="116050" bIns="116050" anchor="t"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2" name="Google Shape;12;p2"/>
          <p:cNvSpPr txBox="1">
            <a:spLocks noGrp="1"/>
          </p:cNvSpPr>
          <p:nvPr>
            <p:ph type="sldNum" idx="12"/>
          </p:nvPr>
        </p:nvSpPr>
        <p:spPr>
          <a:xfrm>
            <a:off x="7004788" y="9693616"/>
            <a:ext cx="453600" cy="818100"/>
          </a:xfrm>
          <a:prstGeom prst="rect">
            <a:avLst/>
          </a:prstGeom>
        </p:spPr>
        <p:txBody>
          <a:bodyPr spcFirstLastPara="1" wrap="square" lIns="116050" tIns="116050" rIns="116050" bIns="1160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57705" y="2299346"/>
            <a:ext cx="7044600" cy="4081500"/>
          </a:xfrm>
          <a:prstGeom prst="rect">
            <a:avLst/>
          </a:prstGeom>
        </p:spPr>
        <p:txBody>
          <a:bodyPr spcFirstLastPara="1" wrap="square" lIns="116050" tIns="116050" rIns="116050" bIns="116050" anchor="b" anchorCtr="0">
            <a:noAutofit/>
          </a:bodyPr>
          <a:lstStyle>
            <a:lvl1pPr lvl="0" algn="ctr">
              <a:spcBef>
                <a:spcPts val="0"/>
              </a:spcBef>
              <a:spcAft>
                <a:spcPts val="0"/>
              </a:spcAft>
              <a:buSzPts val="15200"/>
              <a:buNone/>
              <a:defRPr sz="15200"/>
            </a:lvl1pPr>
            <a:lvl2pPr lvl="1" algn="ctr">
              <a:spcBef>
                <a:spcPts val="0"/>
              </a:spcBef>
              <a:spcAft>
                <a:spcPts val="0"/>
              </a:spcAft>
              <a:buSzPts val="15200"/>
              <a:buNone/>
              <a:defRPr sz="15200"/>
            </a:lvl2pPr>
            <a:lvl3pPr lvl="2" algn="ctr">
              <a:spcBef>
                <a:spcPts val="0"/>
              </a:spcBef>
              <a:spcAft>
                <a:spcPts val="0"/>
              </a:spcAft>
              <a:buSzPts val="15200"/>
              <a:buNone/>
              <a:defRPr sz="15200"/>
            </a:lvl3pPr>
            <a:lvl4pPr lvl="3" algn="ctr">
              <a:spcBef>
                <a:spcPts val="0"/>
              </a:spcBef>
              <a:spcAft>
                <a:spcPts val="0"/>
              </a:spcAft>
              <a:buSzPts val="15200"/>
              <a:buNone/>
              <a:defRPr sz="15200"/>
            </a:lvl4pPr>
            <a:lvl5pPr lvl="4" algn="ctr">
              <a:spcBef>
                <a:spcPts val="0"/>
              </a:spcBef>
              <a:spcAft>
                <a:spcPts val="0"/>
              </a:spcAft>
              <a:buSzPts val="15200"/>
              <a:buNone/>
              <a:defRPr sz="15200"/>
            </a:lvl5pPr>
            <a:lvl6pPr lvl="5" algn="ctr">
              <a:spcBef>
                <a:spcPts val="0"/>
              </a:spcBef>
              <a:spcAft>
                <a:spcPts val="0"/>
              </a:spcAft>
              <a:buSzPts val="15200"/>
              <a:buNone/>
              <a:defRPr sz="15200"/>
            </a:lvl6pPr>
            <a:lvl7pPr lvl="6" algn="ctr">
              <a:spcBef>
                <a:spcPts val="0"/>
              </a:spcBef>
              <a:spcAft>
                <a:spcPts val="0"/>
              </a:spcAft>
              <a:buSzPts val="15200"/>
              <a:buNone/>
              <a:defRPr sz="15200"/>
            </a:lvl7pPr>
            <a:lvl8pPr lvl="7" algn="ctr">
              <a:spcBef>
                <a:spcPts val="0"/>
              </a:spcBef>
              <a:spcAft>
                <a:spcPts val="0"/>
              </a:spcAft>
              <a:buSzPts val="15200"/>
              <a:buNone/>
              <a:defRPr sz="15200"/>
            </a:lvl8pPr>
            <a:lvl9pPr lvl="8" algn="ctr">
              <a:spcBef>
                <a:spcPts val="0"/>
              </a:spcBef>
              <a:spcAft>
                <a:spcPts val="0"/>
              </a:spcAft>
              <a:buSzPts val="15200"/>
              <a:buNone/>
              <a:defRPr sz="15200"/>
            </a:lvl9pPr>
          </a:lstStyle>
          <a:p>
            <a:r>
              <a:t>xx%</a:t>
            </a:r>
          </a:p>
        </p:txBody>
      </p:sp>
      <p:sp>
        <p:nvSpPr>
          <p:cNvPr id="46" name="Google Shape;46;p11"/>
          <p:cNvSpPr txBox="1">
            <a:spLocks noGrp="1"/>
          </p:cNvSpPr>
          <p:nvPr>
            <p:ph type="body" idx="1"/>
          </p:nvPr>
        </p:nvSpPr>
        <p:spPr>
          <a:xfrm>
            <a:off x="257705" y="6552657"/>
            <a:ext cx="7044600" cy="2703900"/>
          </a:xfrm>
          <a:prstGeom prst="rect">
            <a:avLst/>
          </a:prstGeom>
        </p:spPr>
        <p:txBody>
          <a:bodyPr spcFirstLastPara="1" wrap="square" lIns="116050" tIns="116050" rIns="116050" bIns="116050" anchor="t" anchorCtr="0">
            <a:noAutofit/>
          </a:bodyPr>
          <a:lstStyle>
            <a:lvl1pPr marL="457200" lvl="0" indent="-374650" algn="ctr">
              <a:spcBef>
                <a:spcPts val="0"/>
              </a:spcBef>
              <a:spcAft>
                <a:spcPts val="0"/>
              </a:spcAft>
              <a:buSzPts val="2300"/>
              <a:buChar char="●"/>
              <a:defRPr/>
            </a:lvl1pPr>
            <a:lvl2pPr marL="914400" lvl="1" indent="-342900" algn="ctr">
              <a:spcBef>
                <a:spcPts val="2000"/>
              </a:spcBef>
              <a:spcAft>
                <a:spcPts val="0"/>
              </a:spcAft>
              <a:buSzPts val="1800"/>
              <a:buChar char="○"/>
              <a:defRPr/>
            </a:lvl2pPr>
            <a:lvl3pPr marL="1371600" lvl="2" indent="-342900" algn="ctr">
              <a:spcBef>
                <a:spcPts val="2000"/>
              </a:spcBef>
              <a:spcAft>
                <a:spcPts val="0"/>
              </a:spcAft>
              <a:buSzPts val="1800"/>
              <a:buChar char="■"/>
              <a:defRPr/>
            </a:lvl3pPr>
            <a:lvl4pPr marL="1828800" lvl="3" indent="-342900" algn="ctr">
              <a:spcBef>
                <a:spcPts val="2000"/>
              </a:spcBef>
              <a:spcAft>
                <a:spcPts val="0"/>
              </a:spcAft>
              <a:buSzPts val="1800"/>
              <a:buChar char="●"/>
              <a:defRPr/>
            </a:lvl4pPr>
            <a:lvl5pPr marL="2286000" lvl="4" indent="-342900" algn="ctr">
              <a:spcBef>
                <a:spcPts val="2000"/>
              </a:spcBef>
              <a:spcAft>
                <a:spcPts val="0"/>
              </a:spcAft>
              <a:buSzPts val="1800"/>
              <a:buChar char="○"/>
              <a:defRPr/>
            </a:lvl5pPr>
            <a:lvl6pPr marL="2743200" lvl="5" indent="-342900" algn="ctr">
              <a:spcBef>
                <a:spcPts val="2000"/>
              </a:spcBef>
              <a:spcAft>
                <a:spcPts val="0"/>
              </a:spcAft>
              <a:buSzPts val="1800"/>
              <a:buChar char="■"/>
              <a:defRPr/>
            </a:lvl6pPr>
            <a:lvl7pPr marL="3200400" lvl="6" indent="-342900" algn="ctr">
              <a:spcBef>
                <a:spcPts val="2000"/>
              </a:spcBef>
              <a:spcAft>
                <a:spcPts val="0"/>
              </a:spcAft>
              <a:buSzPts val="1800"/>
              <a:buChar char="●"/>
              <a:defRPr/>
            </a:lvl7pPr>
            <a:lvl8pPr marL="3657600" lvl="7" indent="-342900" algn="ctr">
              <a:spcBef>
                <a:spcPts val="2000"/>
              </a:spcBef>
              <a:spcAft>
                <a:spcPts val="0"/>
              </a:spcAft>
              <a:buSzPts val="1800"/>
              <a:buChar char="○"/>
              <a:defRPr/>
            </a:lvl8pPr>
            <a:lvl9pPr marL="4114800" lvl="8" indent="-342900" algn="ctr">
              <a:spcBef>
                <a:spcPts val="2000"/>
              </a:spcBef>
              <a:spcAft>
                <a:spcPts val="2000"/>
              </a:spcAft>
              <a:buSzPts val="1800"/>
              <a:buChar char="■"/>
              <a:defRPr/>
            </a:lvl9pPr>
          </a:lstStyle>
          <a:p>
            <a:endParaRPr/>
          </a:p>
        </p:txBody>
      </p:sp>
      <p:sp>
        <p:nvSpPr>
          <p:cNvPr id="47" name="Google Shape;47;p11"/>
          <p:cNvSpPr txBox="1">
            <a:spLocks noGrp="1"/>
          </p:cNvSpPr>
          <p:nvPr>
            <p:ph type="sldNum" idx="12"/>
          </p:nvPr>
        </p:nvSpPr>
        <p:spPr>
          <a:xfrm>
            <a:off x="7004788" y="9693616"/>
            <a:ext cx="453600" cy="818100"/>
          </a:xfrm>
          <a:prstGeom prst="rect">
            <a:avLst/>
          </a:prstGeom>
        </p:spPr>
        <p:txBody>
          <a:bodyPr spcFirstLastPara="1" wrap="square" lIns="116050" tIns="116050" rIns="116050" bIns="1160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004788" y="9693616"/>
            <a:ext cx="453600" cy="818100"/>
          </a:xfrm>
          <a:prstGeom prst="rect">
            <a:avLst/>
          </a:prstGeom>
        </p:spPr>
        <p:txBody>
          <a:bodyPr spcFirstLastPara="1" wrap="square" lIns="116050" tIns="116050" rIns="116050" bIns="1160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57705" y="4471058"/>
            <a:ext cx="7044600" cy="1749900"/>
          </a:xfrm>
          <a:prstGeom prst="rect">
            <a:avLst/>
          </a:prstGeom>
        </p:spPr>
        <p:txBody>
          <a:bodyPr spcFirstLastPara="1" wrap="square" lIns="116050" tIns="116050" rIns="116050" bIns="116050" anchor="ctr" anchorCtr="0">
            <a:noAutofit/>
          </a:bodyPr>
          <a:lstStyle>
            <a:lvl1pPr lvl="0" algn="ctr">
              <a:spcBef>
                <a:spcPts val="0"/>
              </a:spcBef>
              <a:spcAft>
                <a:spcPts val="0"/>
              </a:spcAft>
              <a:buSzPts val="4600"/>
              <a:buNone/>
              <a:defRPr sz="4600"/>
            </a:lvl1pPr>
            <a:lvl2pPr lvl="1" algn="ctr">
              <a:spcBef>
                <a:spcPts val="0"/>
              </a:spcBef>
              <a:spcAft>
                <a:spcPts val="0"/>
              </a:spcAft>
              <a:buSzPts val="4600"/>
              <a:buNone/>
              <a:defRPr sz="4600"/>
            </a:lvl2pPr>
            <a:lvl3pPr lvl="2" algn="ctr">
              <a:spcBef>
                <a:spcPts val="0"/>
              </a:spcBef>
              <a:spcAft>
                <a:spcPts val="0"/>
              </a:spcAft>
              <a:buSzPts val="4600"/>
              <a:buNone/>
              <a:defRPr sz="4600"/>
            </a:lvl3pPr>
            <a:lvl4pPr lvl="3" algn="ctr">
              <a:spcBef>
                <a:spcPts val="0"/>
              </a:spcBef>
              <a:spcAft>
                <a:spcPts val="0"/>
              </a:spcAft>
              <a:buSzPts val="4600"/>
              <a:buNone/>
              <a:defRPr sz="4600"/>
            </a:lvl4pPr>
            <a:lvl5pPr lvl="4" algn="ctr">
              <a:spcBef>
                <a:spcPts val="0"/>
              </a:spcBef>
              <a:spcAft>
                <a:spcPts val="0"/>
              </a:spcAft>
              <a:buSzPts val="4600"/>
              <a:buNone/>
              <a:defRPr sz="4600"/>
            </a:lvl5pPr>
            <a:lvl6pPr lvl="5" algn="ctr">
              <a:spcBef>
                <a:spcPts val="0"/>
              </a:spcBef>
              <a:spcAft>
                <a:spcPts val="0"/>
              </a:spcAft>
              <a:buSzPts val="4600"/>
              <a:buNone/>
              <a:defRPr sz="4600"/>
            </a:lvl6pPr>
            <a:lvl7pPr lvl="6" algn="ctr">
              <a:spcBef>
                <a:spcPts val="0"/>
              </a:spcBef>
              <a:spcAft>
                <a:spcPts val="0"/>
              </a:spcAft>
              <a:buSzPts val="4600"/>
              <a:buNone/>
              <a:defRPr sz="4600"/>
            </a:lvl7pPr>
            <a:lvl8pPr lvl="7" algn="ctr">
              <a:spcBef>
                <a:spcPts val="0"/>
              </a:spcBef>
              <a:spcAft>
                <a:spcPts val="0"/>
              </a:spcAft>
              <a:buSzPts val="4600"/>
              <a:buNone/>
              <a:defRPr sz="4600"/>
            </a:lvl8pPr>
            <a:lvl9pPr lvl="8" algn="ctr">
              <a:spcBef>
                <a:spcPts val="0"/>
              </a:spcBef>
              <a:spcAft>
                <a:spcPts val="0"/>
              </a:spcAft>
              <a:buSzPts val="4600"/>
              <a:buNone/>
              <a:defRPr sz="4600"/>
            </a:lvl9pPr>
          </a:lstStyle>
          <a:p>
            <a:endParaRPr/>
          </a:p>
        </p:txBody>
      </p:sp>
      <p:sp>
        <p:nvSpPr>
          <p:cNvPr id="15" name="Google Shape;15;p3"/>
          <p:cNvSpPr txBox="1">
            <a:spLocks noGrp="1"/>
          </p:cNvSpPr>
          <p:nvPr>
            <p:ph type="sldNum" idx="12"/>
          </p:nvPr>
        </p:nvSpPr>
        <p:spPr>
          <a:xfrm>
            <a:off x="7004788" y="9693616"/>
            <a:ext cx="453600" cy="818100"/>
          </a:xfrm>
          <a:prstGeom prst="rect">
            <a:avLst/>
          </a:prstGeom>
        </p:spPr>
        <p:txBody>
          <a:bodyPr spcFirstLastPara="1" wrap="square" lIns="116050" tIns="116050" rIns="116050" bIns="1160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57705" y="925091"/>
            <a:ext cx="7044600" cy="1190400"/>
          </a:xfrm>
          <a:prstGeom prst="rect">
            <a:avLst/>
          </a:prstGeom>
        </p:spPr>
        <p:txBody>
          <a:bodyPr spcFirstLastPara="1" wrap="square" lIns="116050" tIns="116050" rIns="116050" bIns="116050" anchor="t" anchorCtr="0">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18" name="Google Shape;18;p4"/>
          <p:cNvSpPr txBox="1">
            <a:spLocks noGrp="1"/>
          </p:cNvSpPr>
          <p:nvPr>
            <p:ph type="body" idx="1"/>
          </p:nvPr>
        </p:nvSpPr>
        <p:spPr>
          <a:xfrm>
            <a:off x="257705" y="2395696"/>
            <a:ext cx="7044600" cy="7101600"/>
          </a:xfrm>
          <a:prstGeom prst="rect">
            <a:avLst/>
          </a:prstGeom>
        </p:spPr>
        <p:txBody>
          <a:bodyPr spcFirstLastPara="1" wrap="square" lIns="116050" tIns="116050" rIns="116050" bIns="116050" anchor="t" anchorCtr="0">
            <a:noAutofit/>
          </a:bodyPr>
          <a:lstStyle>
            <a:lvl1pPr marL="457200" lvl="0" indent="-374650">
              <a:spcBef>
                <a:spcPts val="0"/>
              </a:spcBef>
              <a:spcAft>
                <a:spcPts val="0"/>
              </a:spcAft>
              <a:buSzPts val="2300"/>
              <a:buChar char="●"/>
              <a:defRPr/>
            </a:lvl1pPr>
            <a:lvl2pPr marL="914400" lvl="1" indent="-342900">
              <a:spcBef>
                <a:spcPts val="2000"/>
              </a:spcBef>
              <a:spcAft>
                <a:spcPts val="0"/>
              </a:spcAft>
              <a:buSzPts val="1800"/>
              <a:buChar char="○"/>
              <a:defRPr/>
            </a:lvl2pPr>
            <a:lvl3pPr marL="1371600" lvl="2" indent="-342900">
              <a:spcBef>
                <a:spcPts val="2000"/>
              </a:spcBef>
              <a:spcAft>
                <a:spcPts val="0"/>
              </a:spcAft>
              <a:buSzPts val="1800"/>
              <a:buChar char="■"/>
              <a:defRPr/>
            </a:lvl3pPr>
            <a:lvl4pPr marL="1828800" lvl="3" indent="-342900">
              <a:spcBef>
                <a:spcPts val="2000"/>
              </a:spcBef>
              <a:spcAft>
                <a:spcPts val="0"/>
              </a:spcAft>
              <a:buSzPts val="1800"/>
              <a:buChar char="●"/>
              <a:defRPr/>
            </a:lvl4pPr>
            <a:lvl5pPr marL="2286000" lvl="4" indent="-342900">
              <a:spcBef>
                <a:spcPts val="2000"/>
              </a:spcBef>
              <a:spcAft>
                <a:spcPts val="0"/>
              </a:spcAft>
              <a:buSzPts val="1800"/>
              <a:buChar char="○"/>
              <a:defRPr/>
            </a:lvl5pPr>
            <a:lvl6pPr marL="2743200" lvl="5" indent="-342900">
              <a:spcBef>
                <a:spcPts val="2000"/>
              </a:spcBef>
              <a:spcAft>
                <a:spcPts val="0"/>
              </a:spcAft>
              <a:buSzPts val="1800"/>
              <a:buChar char="■"/>
              <a:defRPr/>
            </a:lvl6pPr>
            <a:lvl7pPr marL="3200400" lvl="6" indent="-342900">
              <a:spcBef>
                <a:spcPts val="2000"/>
              </a:spcBef>
              <a:spcAft>
                <a:spcPts val="0"/>
              </a:spcAft>
              <a:buSzPts val="1800"/>
              <a:buChar char="●"/>
              <a:defRPr/>
            </a:lvl7pPr>
            <a:lvl8pPr marL="3657600" lvl="7" indent="-342900">
              <a:spcBef>
                <a:spcPts val="2000"/>
              </a:spcBef>
              <a:spcAft>
                <a:spcPts val="0"/>
              </a:spcAft>
              <a:buSzPts val="1800"/>
              <a:buChar char="○"/>
              <a:defRPr/>
            </a:lvl8pPr>
            <a:lvl9pPr marL="4114800" lvl="8" indent="-342900">
              <a:spcBef>
                <a:spcPts val="2000"/>
              </a:spcBef>
              <a:spcAft>
                <a:spcPts val="2000"/>
              </a:spcAft>
              <a:buSzPts val="1800"/>
              <a:buChar char="■"/>
              <a:defRPr/>
            </a:lvl9pPr>
          </a:lstStyle>
          <a:p>
            <a:endParaRPr/>
          </a:p>
        </p:txBody>
      </p:sp>
      <p:sp>
        <p:nvSpPr>
          <p:cNvPr id="19" name="Google Shape;19;p4"/>
          <p:cNvSpPr txBox="1">
            <a:spLocks noGrp="1"/>
          </p:cNvSpPr>
          <p:nvPr>
            <p:ph type="sldNum" idx="12"/>
          </p:nvPr>
        </p:nvSpPr>
        <p:spPr>
          <a:xfrm>
            <a:off x="7004788" y="9693616"/>
            <a:ext cx="453600" cy="818100"/>
          </a:xfrm>
          <a:prstGeom prst="rect">
            <a:avLst/>
          </a:prstGeom>
        </p:spPr>
        <p:txBody>
          <a:bodyPr spcFirstLastPara="1" wrap="square" lIns="116050" tIns="116050" rIns="116050" bIns="1160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57705" y="925091"/>
            <a:ext cx="7044600" cy="1190400"/>
          </a:xfrm>
          <a:prstGeom prst="rect">
            <a:avLst/>
          </a:prstGeom>
        </p:spPr>
        <p:txBody>
          <a:bodyPr spcFirstLastPara="1" wrap="square" lIns="116050" tIns="116050" rIns="116050" bIns="116050" anchor="t" anchorCtr="0">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22" name="Google Shape;22;p5"/>
          <p:cNvSpPr txBox="1">
            <a:spLocks noGrp="1"/>
          </p:cNvSpPr>
          <p:nvPr>
            <p:ph type="body" idx="1"/>
          </p:nvPr>
        </p:nvSpPr>
        <p:spPr>
          <a:xfrm>
            <a:off x="257705" y="2395696"/>
            <a:ext cx="3306900" cy="7101600"/>
          </a:xfrm>
          <a:prstGeom prst="rect">
            <a:avLst/>
          </a:prstGeom>
        </p:spPr>
        <p:txBody>
          <a:bodyPr spcFirstLastPara="1" wrap="square" lIns="116050" tIns="116050" rIns="116050" bIns="116050" anchor="t" anchorCtr="0">
            <a:noAutofit/>
          </a:bodyPr>
          <a:lstStyle>
            <a:lvl1pPr marL="457200" lvl="0" indent="-342900">
              <a:spcBef>
                <a:spcPts val="0"/>
              </a:spcBef>
              <a:spcAft>
                <a:spcPts val="0"/>
              </a:spcAft>
              <a:buSzPts val="1800"/>
              <a:buChar char="●"/>
              <a:defRPr sz="1800"/>
            </a:lvl1pPr>
            <a:lvl2pPr marL="914400" lvl="1" indent="-323850">
              <a:spcBef>
                <a:spcPts val="2000"/>
              </a:spcBef>
              <a:spcAft>
                <a:spcPts val="0"/>
              </a:spcAft>
              <a:buSzPts val="1500"/>
              <a:buChar char="○"/>
              <a:defRPr sz="1500"/>
            </a:lvl2pPr>
            <a:lvl3pPr marL="1371600" lvl="2" indent="-323850">
              <a:spcBef>
                <a:spcPts val="2000"/>
              </a:spcBef>
              <a:spcAft>
                <a:spcPts val="0"/>
              </a:spcAft>
              <a:buSzPts val="1500"/>
              <a:buChar char="■"/>
              <a:defRPr sz="1500"/>
            </a:lvl3pPr>
            <a:lvl4pPr marL="1828800" lvl="3" indent="-323850">
              <a:spcBef>
                <a:spcPts val="2000"/>
              </a:spcBef>
              <a:spcAft>
                <a:spcPts val="0"/>
              </a:spcAft>
              <a:buSzPts val="1500"/>
              <a:buChar char="●"/>
              <a:defRPr sz="1500"/>
            </a:lvl4pPr>
            <a:lvl5pPr marL="2286000" lvl="4" indent="-323850">
              <a:spcBef>
                <a:spcPts val="2000"/>
              </a:spcBef>
              <a:spcAft>
                <a:spcPts val="0"/>
              </a:spcAft>
              <a:buSzPts val="1500"/>
              <a:buChar char="○"/>
              <a:defRPr sz="1500"/>
            </a:lvl5pPr>
            <a:lvl6pPr marL="2743200" lvl="5" indent="-323850">
              <a:spcBef>
                <a:spcPts val="2000"/>
              </a:spcBef>
              <a:spcAft>
                <a:spcPts val="0"/>
              </a:spcAft>
              <a:buSzPts val="1500"/>
              <a:buChar char="■"/>
              <a:defRPr sz="1500"/>
            </a:lvl6pPr>
            <a:lvl7pPr marL="3200400" lvl="6" indent="-323850">
              <a:spcBef>
                <a:spcPts val="2000"/>
              </a:spcBef>
              <a:spcAft>
                <a:spcPts val="0"/>
              </a:spcAft>
              <a:buSzPts val="1500"/>
              <a:buChar char="●"/>
              <a:defRPr sz="1500"/>
            </a:lvl7pPr>
            <a:lvl8pPr marL="3657600" lvl="7" indent="-323850">
              <a:spcBef>
                <a:spcPts val="2000"/>
              </a:spcBef>
              <a:spcAft>
                <a:spcPts val="0"/>
              </a:spcAft>
              <a:buSzPts val="1500"/>
              <a:buChar char="○"/>
              <a:defRPr sz="1500"/>
            </a:lvl8pPr>
            <a:lvl9pPr marL="4114800" lvl="8" indent="-323850">
              <a:spcBef>
                <a:spcPts val="2000"/>
              </a:spcBef>
              <a:spcAft>
                <a:spcPts val="2000"/>
              </a:spcAft>
              <a:buSzPts val="1500"/>
              <a:buChar char="■"/>
              <a:defRPr sz="1500"/>
            </a:lvl9pPr>
          </a:lstStyle>
          <a:p>
            <a:endParaRPr/>
          </a:p>
        </p:txBody>
      </p:sp>
      <p:sp>
        <p:nvSpPr>
          <p:cNvPr id="23" name="Google Shape;23;p5"/>
          <p:cNvSpPr txBox="1">
            <a:spLocks noGrp="1"/>
          </p:cNvSpPr>
          <p:nvPr>
            <p:ph type="body" idx="2"/>
          </p:nvPr>
        </p:nvSpPr>
        <p:spPr>
          <a:xfrm>
            <a:off x="3995291" y="2395696"/>
            <a:ext cx="3306900" cy="7101600"/>
          </a:xfrm>
          <a:prstGeom prst="rect">
            <a:avLst/>
          </a:prstGeom>
        </p:spPr>
        <p:txBody>
          <a:bodyPr spcFirstLastPara="1" wrap="square" lIns="116050" tIns="116050" rIns="116050" bIns="116050" anchor="t" anchorCtr="0">
            <a:noAutofit/>
          </a:bodyPr>
          <a:lstStyle>
            <a:lvl1pPr marL="457200" lvl="0" indent="-342900">
              <a:spcBef>
                <a:spcPts val="0"/>
              </a:spcBef>
              <a:spcAft>
                <a:spcPts val="0"/>
              </a:spcAft>
              <a:buSzPts val="1800"/>
              <a:buChar char="●"/>
              <a:defRPr sz="1800"/>
            </a:lvl1pPr>
            <a:lvl2pPr marL="914400" lvl="1" indent="-323850">
              <a:spcBef>
                <a:spcPts val="2000"/>
              </a:spcBef>
              <a:spcAft>
                <a:spcPts val="0"/>
              </a:spcAft>
              <a:buSzPts val="1500"/>
              <a:buChar char="○"/>
              <a:defRPr sz="1500"/>
            </a:lvl2pPr>
            <a:lvl3pPr marL="1371600" lvl="2" indent="-323850">
              <a:spcBef>
                <a:spcPts val="2000"/>
              </a:spcBef>
              <a:spcAft>
                <a:spcPts val="0"/>
              </a:spcAft>
              <a:buSzPts val="1500"/>
              <a:buChar char="■"/>
              <a:defRPr sz="1500"/>
            </a:lvl3pPr>
            <a:lvl4pPr marL="1828800" lvl="3" indent="-323850">
              <a:spcBef>
                <a:spcPts val="2000"/>
              </a:spcBef>
              <a:spcAft>
                <a:spcPts val="0"/>
              </a:spcAft>
              <a:buSzPts val="1500"/>
              <a:buChar char="●"/>
              <a:defRPr sz="1500"/>
            </a:lvl4pPr>
            <a:lvl5pPr marL="2286000" lvl="4" indent="-323850">
              <a:spcBef>
                <a:spcPts val="2000"/>
              </a:spcBef>
              <a:spcAft>
                <a:spcPts val="0"/>
              </a:spcAft>
              <a:buSzPts val="1500"/>
              <a:buChar char="○"/>
              <a:defRPr sz="1500"/>
            </a:lvl5pPr>
            <a:lvl6pPr marL="2743200" lvl="5" indent="-323850">
              <a:spcBef>
                <a:spcPts val="2000"/>
              </a:spcBef>
              <a:spcAft>
                <a:spcPts val="0"/>
              </a:spcAft>
              <a:buSzPts val="1500"/>
              <a:buChar char="■"/>
              <a:defRPr sz="1500"/>
            </a:lvl6pPr>
            <a:lvl7pPr marL="3200400" lvl="6" indent="-323850">
              <a:spcBef>
                <a:spcPts val="2000"/>
              </a:spcBef>
              <a:spcAft>
                <a:spcPts val="0"/>
              </a:spcAft>
              <a:buSzPts val="1500"/>
              <a:buChar char="●"/>
              <a:defRPr sz="1500"/>
            </a:lvl7pPr>
            <a:lvl8pPr marL="3657600" lvl="7" indent="-323850">
              <a:spcBef>
                <a:spcPts val="2000"/>
              </a:spcBef>
              <a:spcAft>
                <a:spcPts val="0"/>
              </a:spcAft>
              <a:buSzPts val="1500"/>
              <a:buChar char="○"/>
              <a:defRPr sz="1500"/>
            </a:lvl8pPr>
            <a:lvl9pPr marL="4114800" lvl="8" indent="-323850">
              <a:spcBef>
                <a:spcPts val="2000"/>
              </a:spcBef>
              <a:spcAft>
                <a:spcPts val="2000"/>
              </a:spcAft>
              <a:buSzPts val="1500"/>
              <a:buChar char="■"/>
              <a:defRPr sz="1500"/>
            </a:lvl9pPr>
          </a:lstStyle>
          <a:p>
            <a:endParaRPr/>
          </a:p>
        </p:txBody>
      </p:sp>
      <p:sp>
        <p:nvSpPr>
          <p:cNvPr id="24" name="Google Shape;24;p5"/>
          <p:cNvSpPr txBox="1">
            <a:spLocks noGrp="1"/>
          </p:cNvSpPr>
          <p:nvPr>
            <p:ph type="sldNum" idx="12"/>
          </p:nvPr>
        </p:nvSpPr>
        <p:spPr>
          <a:xfrm>
            <a:off x="7004788" y="9693616"/>
            <a:ext cx="453600" cy="818100"/>
          </a:xfrm>
          <a:prstGeom prst="rect">
            <a:avLst/>
          </a:prstGeom>
        </p:spPr>
        <p:txBody>
          <a:bodyPr spcFirstLastPara="1" wrap="square" lIns="116050" tIns="116050" rIns="116050" bIns="1160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57705" y="925091"/>
            <a:ext cx="7044600" cy="1190400"/>
          </a:xfrm>
          <a:prstGeom prst="rect">
            <a:avLst/>
          </a:prstGeom>
        </p:spPr>
        <p:txBody>
          <a:bodyPr spcFirstLastPara="1" wrap="square" lIns="116050" tIns="116050" rIns="116050" bIns="116050" anchor="t" anchorCtr="0">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27" name="Google Shape;27;p6"/>
          <p:cNvSpPr txBox="1">
            <a:spLocks noGrp="1"/>
          </p:cNvSpPr>
          <p:nvPr>
            <p:ph type="sldNum" idx="12"/>
          </p:nvPr>
        </p:nvSpPr>
        <p:spPr>
          <a:xfrm>
            <a:off x="7004788" y="9693616"/>
            <a:ext cx="453600" cy="818100"/>
          </a:xfrm>
          <a:prstGeom prst="rect">
            <a:avLst/>
          </a:prstGeom>
        </p:spPr>
        <p:txBody>
          <a:bodyPr spcFirstLastPara="1" wrap="square" lIns="116050" tIns="116050" rIns="116050" bIns="1160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57705" y="1154948"/>
            <a:ext cx="2321700" cy="1570800"/>
          </a:xfrm>
          <a:prstGeom prst="rect">
            <a:avLst/>
          </a:prstGeom>
        </p:spPr>
        <p:txBody>
          <a:bodyPr spcFirstLastPara="1" wrap="square" lIns="116050" tIns="116050" rIns="116050" bIns="116050" anchor="b" anchorCtr="0">
            <a:no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30" name="Google Shape;30;p7"/>
          <p:cNvSpPr txBox="1">
            <a:spLocks noGrp="1"/>
          </p:cNvSpPr>
          <p:nvPr>
            <p:ph type="body" idx="1"/>
          </p:nvPr>
        </p:nvSpPr>
        <p:spPr>
          <a:xfrm>
            <a:off x="257705" y="2888617"/>
            <a:ext cx="2321700" cy="6609000"/>
          </a:xfrm>
          <a:prstGeom prst="rect">
            <a:avLst/>
          </a:prstGeom>
        </p:spPr>
        <p:txBody>
          <a:bodyPr spcFirstLastPara="1" wrap="square" lIns="116050" tIns="116050" rIns="116050" bIns="116050" anchor="t" anchorCtr="0">
            <a:noAutofit/>
          </a:bodyPr>
          <a:lstStyle>
            <a:lvl1pPr marL="457200" lvl="0" indent="-323850">
              <a:spcBef>
                <a:spcPts val="0"/>
              </a:spcBef>
              <a:spcAft>
                <a:spcPts val="0"/>
              </a:spcAft>
              <a:buSzPts val="1500"/>
              <a:buChar char="●"/>
              <a:defRPr sz="1500"/>
            </a:lvl1pPr>
            <a:lvl2pPr marL="914400" lvl="1" indent="-323850">
              <a:spcBef>
                <a:spcPts val="2000"/>
              </a:spcBef>
              <a:spcAft>
                <a:spcPts val="0"/>
              </a:spcAft>
              <a:buSzPts val="1500"/>
              <a:buChar char="○"/>
              <a:defRPr sz="1500"/>
            </a:lvl2pPr>
            <a:lvl3pPr marL="1371600" lvl="2" indent="-323850">
              <a:spcBef>
                <a:spcPts val="2000"/>
              </a:spcBef>
              <a:spcAft>
                <a:spcPts val="0"/>
              </a:spcAft>
              <a:buSzPts val="1500"/>
              <a:buChar char="■"/>
              <a:defRPr sz="1500"/>
            </a:lvl3pPr>
            <a:lvl4pPr marL="1828800" lvl="3" indent="-323850">
              <a:spcBef>
                <a:spcPts val="2000"/>
              </a:spcBef>
              <a:spcAft>
                <a:spcPts val="0"/>
              </a:spcAft>
              <a:buSzPts val="1500"/>
              <a:buChar char="●"/>
              <a:defRPr sz="1500"/>
            </a:lvl4pPr>
            <a:lvl5pPr marL="2286000" lvl="4" indent="-323850">
              <a:spcBef>
                <a:spcPts val="2000"/>
              </a:spcBef>
              <a:spcAft>
                <a:spcPts val="0"/>
              </a:spcAft>
              <a:buSzPts val="1500"/>
              <a:buChar char="○"/>
              <a:defRPr sz="1500"/>
            </a:lvl5pPr>
            <a:lvl6pPr marL="2743200" lvl="5" indent="-323850">
              <a:spcBef>
                <a:spcPts val="2000"/>
              </a:spcBef>
              <a:spcAft>
                <a:spcPts val="0"/>
              </a:spcAft>
              <a:buSzPts val="1500"/>
              <a:buChar char="■"/>
              <a:defRPr sz="1500"/>
            </a:lvl6pPr>
            <a:lvl7pPr marL="3200400" lvl="6" indent="-323850">
              <a:spcBef>
                <a:spcPts val="2000"/>
              </a:spcBef>
              <a:spcAft>
                <a:spcPts val="0"/>
              </a:spcAft>
              <a:buSzPts val="1500"/>
              <a:buChar char="●"/>
              <a:defRPr sz="1500"/>
            </a:lvl7pPr>
            <a:lvl8pPr marL="3657600" lvl="7" indent="-323850">
              <a:spcBef>
                <a:spcPts val="2000"/>
              </a:spcBef>
              <a:spcAft>
                <a:spcPts val="0"/>
              </a:spcAft>
              <a:buSzPts val="1500"/>
              <a:buChar char="○"/>
              <a:defRPr sz="1500"/>
            </a:lvl8pPr>
            <a:lvl9pPr marL="4114800" lvl="8" indent="-323850">
              <a:spcBef>
                <a:spcPts val="2000"/>
              </a:spcBef>
              <a:spcAft>
                <a:spcPts val="2000"/>
              </a:spcAft>
              <a:buSzPts val="1500"/>
              <a:buChar char="■"/>
              <a:defRPr sz="1500"/>
            </a:lvl9pPr>
          </a:lstStyle>
          <a:p>
            <a:endParaRPr/>
          </a:p>
        </p:txBody>
      </p:sp>
      <p:sp>
        <p:nvSpPr>
          <p:cNvPr id="31" name="Google Shape;31;p7"/>
          <p:cNvSpPr txBox="1">
            <a:spLocks noGrp="1"/>
          </p:cNvSpPr>
          <p:nvPr>
            <p:ph type="sldNum" idx="12"/>
          </p:nvPr>
        </p:nvSpPr>
        <p:spPr>
          <a:xfrm>
            <a:off x="7004788" y="9693616"/>
            <a:ext cx="453600" cy="818100"/>
          </a:xfrm>
          <a:prstGeom prst="rect">
            <a:avLst/>
          </a:prstGeom>
        </p:spPr>
        <p:txBody>
          <a:bodyPr spcFirstLastPara="1" wrap="square" lIns="116050" tIns="116050" rIns="116050" bIns="1160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05325" y="935745"/>
            <a:ext cx="5264700" cy="8503500"/>
          </a:xfrm>
          <a:prstGeom prst="rect">
            <a:avLst/>
          </a:prstGeom>
        </p:spPr>
        <p:txBody>
          <a:bodyPr spcFirstLastPara="1" wrap="square" lIns="116050" tIns="116050" rIns="116050" bIns="116050" anchor="ctr" anchorCtr="0">
            <a:noAutofit/>
          </a:bodyPr>
          <a:lstStyle>
            <a:lvl1pPr lvl="0">
              <a:spcBef>
                <a:spcPts val="0"/>
              </a:spcBef>
              <a:spcAft>
                <a:spcPts val="0"/>
              </a:spcAft>
              <a:buSzPts val="6100"/>
              <a:buNone/>
              <a:defRPr sz="6100"/>
            </a:lvl1pPr>
            <a:lvl2pPr lvl="1">
              <a:spcBef>
                <a:spcPts val="0"/>
              </a:spcBef>
              <a:spcAft>
                <a:spcPts val="0"/>
              </a:spcAft>
              <a:buSzPts val="6100"/>
              <a:buNone/>
              <a:defRPr sz="6100"/>
            </a:lvl2pPr>
            <a:lvl3pPr lvl="2">
              <a:spcBef>
                <a:spcPts val="0"/>
              </a:spcBef>
              <a:spcAft>
                <a:spcPts val="0"/>
              </a:spcAft>
              <a:buSzPts val="6100"/>
              <a:buNone/>
              <a:defRPr sz="6100"/>
            </a:lvl3pPr>
            <a:lvl4pPr lvl="3">
              <a:spcBef>
                <a:spcPts val="0"/>
              </a:spcBef>
              <a:spcAft>
                <a:spcPts val="0"/>
              </a:spcAft>
              <a:buSzPts val="6100"/>
              <a:buNone/>
              <a:defRPr sz="6100"/>
            </a:lvl4pPr>
            <a:lvl5pPr lvl="4">
              <a:spcBef>
                <a:spcPts val="0"/>
              </a:spcBef>
              <a:spcAft>
                <a:spcPts val="0"/>
              </a:spcAft>
              <a:buSzPts val="6100"/>
              <a:buNone/>
              <a:defRPr sz="6100"/>
            </a:lvl5pPr>
            <a:lvl6pPr lvl="5">
              <a:spcBef>
                <a:spcPts val="0"/>
              </a:spcBef>
              <a:spcAft>
                <a:spcPts val="0"/>
              </a:spcAft>
              <a:buSzPts val="6100"/>
              <a:buNone/>
              <a:defRPr sz="6100"/>
            </a:lvl6pPr>
            <a:lvl7pPr lvl="6">
              <a:spcBef>
                <a:spcPts val="0"/>
              </a:spcBef>
              <a:spcAft>
                <a:spcPts val="0"/>
              </a:spcAft>
              <a:buSzPts val="6100"/>
              <a:buNone/>
              <a:defRPr sz="6100"/>
            </a:lvl7pPr>
            <a:lvl8pPr lvl="7">
              <a:spcBef>
                <a:spcPts val="0"/>
              </a:spcBef>
              <a:spcAft>
                <a:spcPts val="0"/>
              </a:spcAft>
              <a:buSzPts val="6100"/>
              <a:buNone/>
              <a:defRPr sz="6100"/>
            </a:lvl8pPr>
            <a:lvl9pPr lvl="8">
              <a:spcBef>
                <a:spcPts val="0"/>
              </a:spcBef>
              <a:spcAft>
                <a:spcPts val="0"/>
              </a:spcAft>
              <a:buSzPts val="6100"/>
              <a:buNone/>
              <a:defRPr sz="6100"/>
            </a:lvl9pPr>
          </a:lstStyle>
          <a:p>
            <a:endParaRPr/>
          </a:p>
        </p:txBody>
      </p:sp>
      <p:sp>
        <p:nvSpPr>
          <p:cNvPr id="34" name="Google Shape;34;p8"/>
          <p:cNvSpPr txBox="1">
            <a:spLocks noGrp="1"/>
          </p:cNvSpPr>
          <p:nvPr>
            <p:ph type="sldNum" idx="12"/>
          </p:nvPr>
        </p:nvSpPr>
        <p:spPr>
          <a:xfrm>
            <a:off x="7004788" y="9693616"/>
            <a:ext cx="453600" cy="818100"/>
          </a:xfrm>
          <a:prstGeom prst="rect">
            <a:avLst/>
          </a:prstGeom>
        </p:spPr>
        <p:txBody>
          <a:bodyPr spcFirstLastPara="1" wrap="square" lIns="116050" tIns="116050" rIns="116050" bIns="1160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780000" y="-260"/>
            <a:ext cx="3780000" cy="10692000"/>
          </a:xfrm>
          <a:prstGeom prst="rect">
            <a:avLst/>
          </a:prstGeom>
          <a:solidFill>
            <a:schemeClr val="lt2"/>
          </a:solidFill>
          <a:ln>
            <a:noFill/>
          </a:ln>
        </p:spPr>
        <p:txBody>
          <a:bodyPr spcFirstLastPara="1" wrap="square" lIns="116050" tIns="116050" rIns="116050" bIns="116050"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19508" y="2563450"/>
            <a:ext cx="3344400" cy="3081300"/>
          </a:xfrm>
          <a:prstGeom prst="rect">
            <a:avLst/>
          </a:prstGeom>
        </p:spPr>
        <p:txBody>
          <a:bodyPr spcFirstLastPara="1" wrap="square" lIns="116050" tIns="116050" rIns="116050" bIns="116050" anchor="b" anchorCtr="0">
            <a:noAutofit/>
          </a:bodyPr>
          <a:lstStyle>
            <a:lvl1pPr lvl="0" algn="ctr">
              <a:spcBef>
                <a:spcPts val="0"/>
              </a:spcBef>
              <a:spcAft>
                <a:spcPts val="0"/>
              </a:spcAft>
              <a:buSzPts val="5300"/>
              <a:buNone/>
              <a:defRPr sz="5300"/>
            </a:lvl1pPr>
            <a:lvl2pPr lvl="1" algn="ctr">
              <a:spcBef>
                <a:spcPts val="0"/>
              </a:spcBef>
              <a:spcAft>
                <a:spcPts val="0"/>
              </a:spcAft>
              <a:buSzPts val="5300"/>
              <a:buNone/>
              <a:defRPr sz="5300"/>
            </a:lvl2pPr>
            <a:lvl3pPr lvl="2" algn="ctr">
              <a:spcBef>
                <a:spcPts val="0"/>
              </a:spcBef>
              <a:spcAft>
                <a:spcPts val="0"/>
              </a:spcAft>
              <a:buSzPts val="5300"/>
              <a:buNone/>
              <a:defRPr sz="5300"/>
            </a:lvl3pPr>
            <a:lvl4pPr lvl="3" algn="ctr">
              <a:spcBef>
                <a:spcPts val="0"/>
              </a:spcBef>
              <a:spcAft>
                <a:spcPts val="0"/>
              </a:spcAft>
              <a:buSzPts val="5300"/>
              <a:buNone/>
              <a:defRPr sz="5300"/>
            </a:lvl4pPr>
            <a:lvl5pPr lvl="4" algn="ctr">
              <a:spcBef>
                <a:spcPts val="0"/>
              </a:spcBef>
              <a:spcAft>
                <a:spcPts val="0"/>
              </a:spcAft>
              <a:buSzPts val="5300"/>
              <a:buNone/>
              <a:defRPr sz="5300"/>
            </a:lvl5pPr>
            <a:lvl6pPr lvl="5" algn="ctr">
              <a:spcBef>
                <a:spcPts val="0"/>
              </a:spcBef>
              <a:spcAft>
                <a:spcPts val="0"/>
              </a:spcAft>
              <a:buSzPts val="5300"/>
              <a:buNone/>
              <a:defRPr sz="5300"/>
            </a:lvl6pPr>
            <a:lvl7pPr lvl="6" algn="ctr">
              <a:spcBef>
                <a:spcPts val="0"/>
              </a:spcBef>
              <a:spcAft>
                <a:spcPts val="0"/>
              </a:spcAft>
              <a:buSzPts val="5300"/>
              <a:buNone/>
              <a:defRPr sz="5300"/>
            </a:lvl7pPr>
            <a:lvl8pPr lvl="7" algn="ctr">
              <a:spcBef>
                <a:spcPts val="0"/>
              </a:spcBef>
              <a:spcAft>
                <a:spcPts val="0"/>
              </a:spcAft>
              <a:buSzPts val="5300"/>
              <a:buNone/>
              <a:defRPr sz="5300"/>
            </a:lvl8pPr>
            <a:lvl9pPr lvl="8" algn="ctr">
              <a:spcBef>
                <a:spcPts val="0"/>
              </a:spcBef>
              <a:spcAft>
                <a:spcPts val="0"/>
              </a:spcAft>
              <a:buSzPts val="5300"/>
              <a:buNone/>
              <a:defRPr sz="5300"/>
            </a:lvl9pPr>
          </a:lstStyle>
          <a:p>
            <a:endParaRPr/>
          </a:p>
        </p:txBody>
      </p:sp>
      <p:sp>
        <p:nvSpPr>
          <p:cNvPr id="38" name="Google Shape;38;p9"/>
          <p:cNvSpPr txBox="1">
            <a:spLocks noGrp="1"/>
          </p:cNvSpPr>
          <p:nvPr>
            <p:ph type="subTitle" idx="1"/>
          </p:nvPr>
        </p:nvSpPr>
        <p:spPr>
          <a:xfrm>
            <a:off x="219508" y="5826865"/>
            <a:ext cx="3344400" cy="2567400"/>
          </a:xfrm>
          <a:prstGeom prst="rect">
            <a:avLst/>
          </a:prstGeom>
        </p:spPr>
        <p:txBody>
          <a:bodyPr spcFirstLastPara="1" wrap="square" lIns="116050" tIns="116050" rIns="116050" bIns="116050" anchor="t" anchorCtr="0">
            <a:noAutofit/>
          </a:bodyPr>
          <a:lstStyle>
            <a:lvl1pPr lvl="0" algn="ctr">
              <a:lnSpc>
                <a:spcPct val="100000"/>
              </a:lnSpc>
              <a:spcBef>
                <a:spcPts val="0"/>
              </a:spcBef>
              <a:spcAft>
                <a:spcPts val="0"/>
              </a:spcAft>
              <a:buSzPts val="2700"/>
              <a:buNone/>
              <a:defRPr sz="2700"/>
            </a:lvl1pPr>
            <a:lvl2pPr lvl="1" algn="ctr">
              <a:lnSpc>
                <a:spcPct val="100000"/>
              </a:lnSpc>
              <a:spcBef>
                <a:spcPts val="0"/>
              </a:spcBef>
              <a:spcAft>
                <a:spcPts val="0"/>
              </a:spcAft>
              <a:buSzPts val="2700"/>
              <a:buNone/>
              <a:defRPr sz="2700"/>
            </a:lvl2pPr>
            <a:lvl3pPr lvl="2" algn="ctr">
              <a:lnSpc>
                <a:spcPct val="100000"/>
              </a:lnSpc>
              <a:spcBef>
                <a:spcPts val="0"/>
              </a:spcBef>
              <a:spcAft>
                <a:spcPts val="0"/>
              </a:spcAft>
              <a:buSzPts val="2700"/>
              <a:buNone/>
              <a:defRPr sz="2700"/>
            </a:lvl3pPr>
            <a:lvl4pPr lvl="3" algn="ctr">
              <a:lnSpc>
                <a:spcPct val="100000"/>
              </a:lnSpc>
              <a:spcBef>
                <a:spcPts val="0"/>
              </a:spcBef>
              <a:spcAft>
                <a:spcPts val="0"/>
              </a:spcAft>
              <a:buSzPts val="2700"/>
              <a:buNone/>
              <a:defRPr sz="2700"/>
            </a:lvl4pPr>
            <a:lvl5pPr lvl="4" algn="ctr">
              <a:lnSpc>
                <a:spcPct val="100000"/>
              </a:lnSpc>
              <a:spcBef>
                <a:spcPts val="0"/>
              </a:spcBef>
              <a:spcAft>
                <a:spcPts val="0"/>
              </a:spcAft>
              <a:buSzPts val="2700"/>
              <a:buNone/>
              <a:defRPr sz="2700"/>
            </a:lvl5pPr>
            <a:lvl6pPr lvl="5" algn="ctr">
              <a:lnSpc>
                <a:spcPct val="100000"/>
              </a:lnSpc>
              <a:spcBef>
                <a:spcPts val="0"/>
              </a:spcBef>
              <a:spcAft>
                <a:spcPts val="0"/>
              </a:spcAft>
              <a:buSzPts val="2700"/>
              <a:buNone/>
              <a:defRPr sz="2700"/>
            </a:lvl6pPr>
            <a:lvl7pPr lvl="6" algn="ctr">
              <a:lnSpc>
                <a:spcPct val="100000"/>
              </a:lnSpc>
              <a:spcBef>
                <a:spcPts val="0"/>
              </a:spcBef>
              <a:spcAft>
                <a:spcPts val="0"/>
              </a:spcAft>
              <a:buSzPts val="2700"/>
              <a:buNone/>
              <a:defRPr sz="2700"/>
            </a:lvl7pPr>
            <a:lvl8pPr lvl="7" algn="ctr">
              <a:lnSpc>
                <a:spcPct val="100000"/>
              </a:lnSpc>
              <a:spcBef>
                <a:spcPts val="0"/>
              </a:spcBef>
              <a:spcAft>
                <a:spcPts val="0"/>
              </a:spcAft>
              <a:buSzPts val="2700"/>
              <a:buNone/>
              <a:defRPr sz="2700"/>
            </a:lvl8pPr>
            <a:lvl9pPr lvl="8" algn="ctr">
              <a:lnSpc>
                <a:spcPct val="100000"/>
              </a:lnSpc>
              <a:spcBef>
                <a:spcPts val="0"/>
              </a:spcBef>
              <a:spcAft>
                <a:spcPts val="0"/>
              </a:spcAft>
              <a:buSzPts val="2700"/>
              <a:buNone/>
              <a:defRPr sz="2700"/>
            </a:lvl9pPr>
          </a:lstStyle>
          <a:p>
            <a:endParaRPr/>
          </a:p>
        </p:txBody>
      </p:sp>
      <p:sp>
        <p:nvSpPr>
          <p:cNvPr id="39" name="Google Shape;39;p9"/>
          <p:cNvSpPr txBox="1">
            <a:spLocks noGrp="1"/>
          </p:cNvSpPr>
          <p:nvPr>
            <p:ph type="body" idx="2"/>
          </p:nvPr>
        </p:nvSpPr>
        <p:spPr>
          <a:xfrm>
            <a:off x="4083839" y="1505164"/>
            <a:ext cx="3172200" cy="7681200"/>
          </a:xfrm>
          <a:prstGeom prst="rect">
            <a:avLst/>
          </a:prstGeom>
        </p:spPr>
        <p:txBody>
          <a:bodyPr spcFirstLastPara="1" wrap="square" lIns="116050" tIns="116050" rIns="116050" bIns="116050" anchor="ctr" anchorCtr="0">
            <a:noAutofit/>
          </a:bodyPr>
          <a:lstStyle>
            <a:lvl1pPr marL="457200" lvl="0" indent="-374650">
              <a:spcBef>
                <a:spcPts val="0"/>
              </a:spcBef>
              <a:spcAft>
                <a:spcPts val="0"/>
              </a:spcAft>
              <a:buSzPts val="2300"/>
              <a:buChar char="●"/>
              <a:defRPr/>
            </a:lvl1pPr>
            <a:lvl2pPr marL="914400" lvl="1" indent="-342900">
              <a:spcBef>
                <a:spcPts val="2000"/>
              </a:spcBef>
              <a:spcAft>
                <a:spcPts val="0"/>
              </a:spcAft>
              <a:buSzPts val="1800"/>
              <a:buChar char="○"/>
              <a:defRPr/>
            </a:lvl2pPr>
            <a:lvl3pPr marL="1371600" lvl="2" indent="-342900">
              <a:spcBef>
                <a:spcPts val="2000"/>
              </a:spcBef>
              <a:spcAft>
                <a:spcPts val="0"/>
              </a:spcAft>
              <a:buSzPts val="1800"/>
              <a:buChar char="■"/>
              <a:defRPr/>
            </a:lvl3pPr>
            <a:lvl4pPr marL="1828800" lvl="3" indent="-342900">
              <a:spcBef>
                <a:spcPts val="2000"/>
              </a:spcBef>
              <a:spcAft>
                <a:spcPts val="0"/>
              </a:spcAft>
              <a:buSzPts val="1800"/>
              <a:buChar char="●"/>
              <a:defRPr/>
            </a:lvl4pPr>
            <a:lvl5pPr marL="2286000" lvl="4" indent="-342900">
              <a:spcBef>
                <a:spcPts val="2000"/>
              </a:spcBef>
              <a:spcAft>
                <a:spcPts val="0"/>
              </a:spcAft>
              <a:buSzPts val="1800"/>
              <a:buChar char="○"/>
              <a:defRPr/>
            </a:lvl5pPr>
            <a:lvl6pPr marL="2743200" lvl="5" indent="-342900">
              <a:spcBef>
                <a:spcPts val="2000"/>
              </a:spcBef>
              <a:spcAft>
                <a:spcPts val="0"/>
              </a:spcAft>
              <a:buSzPts val="1800"/>
              <a:buChar char="■"/>
              <a:defRPr/>
            </a:lvl6pPr>
            <a:lvl7pPr marL="3200400" lvl="6" indent="-342900">
              <a:spcBef>
                <a:spcPts val="2000"/>
              </a:spcBef>
              <a:spcAft>
                <a:spcPts val="0"/>
              </a:spcAft>
              <a:buSzPts val="1800"/>
              <a:buChar char="●"/>
              <a:defRPr/>
            </a:lvl7pPr>
            <a:lvl8pPr marL="3657600" lvl="7" indent="-342900">
              <a:spcBef>
                <a:spcPts val="2000"/>
              </a:spcBef>
              <a:spcAft>
                <a:spcPts val="0"/>
              </a:spcAft>
              <a:buSzPts val="1800"/>
              <a:buChar char="○"/>
              <a:defRPr/>
            </a:lvl8pPr>
            <a:lvl9pPr marL="4114800" lvl="8" indent="-342900">
              <a:spcBef>
                <a:spcPts val="2000"/>
              </a:spcBef>
              <a:spcAft>
                <a:spcPts val="2000"/>
              </a:spcAft>
              <a:buSzPts val="1800"/>
              <a:buChar char="■"/>
              <a:defRPr/>
            </a:lvl9pPr>
          </a:lstStyle>
          <a:p>
            <a:endParaRPr/>
          </a:p>
        </p:txBody>
      </p:sp>
      <p:sp>
        <p:nvSpPr>
          <p:cNvPr id="40" name="Google Shape;40;p9"/>
          <p:cNvSpPr txBox="1">
            <a:spLocks noGrp="1"/>
          </p:cNvSpPr>
          <p:nvPr>
            <p:ph type="sldNum" idx="12"/>
          </p:nvPr>
        </p:nvSpPr>
        <p:spPr>
          <a:xfrm>
            <a:off x="7004788" y="9693616"/>
            <a:ext cx="453600" cy="818100"/>
          </a:xfrm>
          <a:prstGeom prst="rect">
            <a:avLst/>
          </a:prstGeom>
        </p:spPr>
        <p:txBody>
          <a:bodyPr spcFirstLastPara="1" wrap="square" lIns="116050" tIns="116050" rIns="116050" bIns="1160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57705" y="8794266"/>
            <a:ext cx="4959600" cy="1257900"/>
          </a:xfrm>
          <a:prstGeom prst="rect">
            <a:avLst/>
          </a:prstGeom>
        </p:spPr>
        <p:txBody>
          <a:bodyPr spcFirstLastPara="1" wrap="square" lIns="116050" tIns="116050" rIns="116050" bIns="116050" anchor="ctr" anchorCtr="0">
            <a:noAutofit/>
          </a:bodyPr>
          <a:lstStyle>
            <a:lvl1pPr marL="457200" lvl="0" indent="-228600">
              <a:lnSpc>
                <a:spcPct val="100000"/>
              </a:lnSpc>
              <a:spcBef>
                <a:spcPts val="0"/>
              </a:spcBef>
              <a:spcAft>
                <a:spcPts val="0"/>
              </a:spcAft>
              <a:buSzPts val="2300"/>
              <a:buNone/>
              <a:defRPr/>
            </a:lvl1pPr>
          </a:lstStyle>
          <a:p>
            <a:endParaRPr/>
          </a:p>
        </p:txBody>
      </p:sp>
      <p:sp>
        <p:nvSpPr>
          <p:cNvPr id="43" name="Google Shape;43;p10"/>
          <p:cNvSpPr txBox="1">
            <a:spLocks noGrp="1"/>
          </p:cNvSpPr>
          <p:nvPr>
            <p:ph type="sldNum" idx="12"/>
          </p:nvPr>
        </p:nvSpPr>
        <p:spPr>
          <a:xfrm>
            <a:off x="7004788" y="9693616"/>
            <a:ext cx="453600" cy="818100"/>
          </a:xfrm>
          <a:prstGeom prst="rect">
            <a:avLst/>
          </a:prstGeom>
        </p:spPr>
        <p:txBody>
          <a:bodyPr spcFirstLastPara="1" wrap="square" lIns="116050" tIns="116050" rIns="116050" bIns="11605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57705" y="925091"/>
            <a:ext cx="7044600" cy="1190400"/>
          </a:xfrm>
          <a:prstGeom prst="rect">
            <a:avLst/>
          </a:prstGeom>
          <a:noFill/>
          <a:ln>
            <a:noFill/>
          </a:ln>
        </p:spPr>
        <p:txBody>
          <a:bodyPr spcFirstLastPara="1" wrap="square" lIns="116050" tIns="116050" rIns="116050" bIns="116050" anchor="t" anchorCtr="0">
            <a:noAutofit/>
          </a:bodyPr>
          <a:lstStyle>
            <a:lvl1pPr lvl="0">
              <a:spcBef>
                <a:spcPts val="0"/>
              </a:spcBef>
              <a:spcAft>
                <a:spcPts val="0"/>
              </a:spcAft>
              <a:buClr>
                <a:schemeClr val="dk1"/>
              </a:buClr>
              <a:buSzPts val="3600"/>
              <a:buNone/>
              <a:defRPr sz="3600">
                <a:solidFill>
                  <a:schemeClr val="dk1"/>
                </a:solidFill>
              </a:defRPr>
            </a:lvl1pPr>
            <a:lvl2pPr lvl="1">
              <a:spcBef>
                <a:spcPts val="0"/>
              </a:spcBef>
              <a:spcAft>
                <a:spcPts val="0"/>
              </a:spcAft>
              <a:buClr>
                <a:schemeClr val="dk1"/>
              </a:buClr>
              <a:buSzPts val="3600"/>
              <a:buNone/>
              <a:defRPr sz="3600">
                <a:solidFill>
                  <a:schemeClr val="dk1"/>
                </a:solidFill>
              </a:defRPr>
            </a:lvl2pPr>
            <a:lvl3pPr lvl="2">
              <a:spcBef>
                <a:spcPts val="0"/>
              </a:spcBef>
              <a:spcAft>
                <a:spcPts val="0"/>
              </a:spcAft>
              <a:buClr>
                <a:schemeClr val="dk1"/>
              </a:buClr>
              <a:buSzPts val="3600"/>
              <a:buNone/>
              <a:defRPr sz="3600">
                <a:solidFill>
                  <a:schemeClr val="dk1"/>
                </a:solidFill>
              </a:defRPr>
            </a:lvl3pPr>
            <a:lvl4pPr lvl="3">
              <a:spcBef>
                <a:spcPts val="0"/>
              </a:spcBef>
              <a:spcAft>
                <a:spcPts val="0"/>
              </a:spcAft>
              <a:buClr>
                <a:schemeClr val="dk1"/>
              </a:buClr>
              <a:buSzPts val="3600"/>
              <a:buNone/>
              <a:defRPr sz="3600">
                <a:solidFill>
                  <a:schemeClr val="dk1"/>
                </a:solidFill>
              </a:defRPr>
            </a:lvl4pPr>
            <a:lvl5pPr lvl="4">
              <a:spcBef>
                <a:spcPts val="0"/>
              </a:spcBef>
              <a:spcAft>
                <a:spcPts val="0"/>
              </a:spcAft>
              <a:buClr>
                <a:schemeClr val="dk1"/>
              </a:buClr>
              <a:buSzPts val="3600"/>
              <a:buNone/>
              <a:defRPr sz="3600">
                <a:solidFill>
                  <a:schemeClr val="dk1"/>
                </a:solidFill>
              </a:defRPr>
            </a:lvl5pPr>
            <a:lvl6pPr lvl="5">
              <a:spcBef>
                <a:spcPts val="0"/>
              </a:spcBef>
              <a:spcAft>
                <a:spcPts val="0"/>
              </a:spcAft>
              <a:buClr>
                <a:schemeClr val="dk1"/>
              </a:buClr>
              <a:buSzPts val="3600"/>
              <a:buNone/>
              <a:defRPr sz="3600">
                <a:solidFill>
                  <a:schemeClr val="dk1"/>
                </a:solidFill>
              </a:defRPr>
            </a:lvl6pPr>
            <a:lvl7pPr lvl="6">
              <a:spcBef>
                <a:spcPts val="0"/>
              </a:spcBef>
              <a:spcAft>
                <a:spcPts val="0"/>
              </a:spcAft>
              <a:buClr>
                <a:schemeClr val="dk1"/>
              </a:buClr>
              <a:buSzPts val="3600"/>
              <a:buNone/>
              <a:defRPr sz="3600">
                <a:solidFill>
                  <a:schemeClr val="dk1"/>
                </a:solidFill>
              </a:defRPr>
            </a:lvl7pPr>
            <a:lvl8pPr lvl="7">
              <a:spcBef>
                <a:spcPts val="0"/>
              </a:spcBef>
              <a:spcAft>
                <a:spcPts val="0"/>
              </a:spcAft>
              <a:buClr>
                <a:schemeClr val="dk1"/>
              </a:buClr>
              <a:buSzPts val="3600"/>
              <a:buNone/>
              <a:defRPr sz="3600">
                <a:solidFill>
                  <a:schemeClr val="dk1"/>
                </a:solidFill>
              </a:defRPr>
            </a:lvl8pPr>
            <a:lvl9pPr lvl="8">
              <a:spcBef>
                <a:spcPts val="0"/>
              </a:spcBef>
              <a:spcAft>
                <a:spcPts val="0"/>
              </a:spcAft>
              <a:buClr>
                <a:schemeClr val="dk1"/>
              </a:buClr>
              <a:buSzPts val="3600"/>
              <a:buNone/>
              <a:defRPr sz="3600">
                <a:solidFill>
                  <a:schemeClr val="dk1"/>
                </a:solidFill>
              </a:defRPr>
            </a:lvl9pPr>
          </a:lstStyle>
          <a:p>
            <a:endParaRPr/>
          </a:p>
        </p:txBody>
      </p:sp>
      <p:sp>
        <p:nvSpPr>
          <p:cNvPr id="7" name="Google Shape;7;p1"/>
          <p:cNvSpPr txBox="1">
            <a:spLocks noGrp="1"/>
          </p:cNvSpPr>
          <p:nvPr>
            <p:ph type="body" idx="1"/>
          </p:nvPr>
        </p:nvSpPr>
        <p:spPr>
          <a:xfrm>
            <a:off x="257705" y="2395696"/>
            <a:ext cx="7044600" cy="7101600"/>
          </a:xfrm>
          <a:prstGeom prst="rect">
            <a:avLst/>
          </a:prstGeom>
          <a:noFill/>
          <a:ln>
            <a:noFill/>
          </a:ln>
        </p:spPr>
        <p:txBody>
          <a:bodyPr spcFirstLastPara="1" wrap="square" lIns="116050" tIns="116050" rIns="116050" bIns="116050" anchor="t" anchorCtr="0">
            <a:noAutofit/>
          </a:bodyPr>
          <a:lstStyle>
            <a:lvl1pPr marL="457200" lvl="0" indent="-374650">
              <a:lnSpc>
                <a:spcPct val="115000"/>
              </a:lnSpc>
              <a:spcBef>
                <a:spcPts val="0"/>
              </a:spcBef>
              <a:spcAft>
                <a:spcPts val="0"/>
              </a:spcAft>
              <a:buClr>
                <a:schemeClr val="dk2"/>
              </a:buClr>
              <a:buSzPts val="2300"/>
              <a:buChar char="●"/>
              <a:defRPr sz="2300">
                <a:solidFill>
                  <a:schemeClr val="dk2"/>
                </a:solidFill>
              </a:defRPr>
            </a:lvl1pPr>
            <a:lvl2pPr marL="914400" lvl="1" indent="-342900">
              <a:lnSpc>
                <a:spcPct val="115000"/>
              </a:lnSpc>
              <a:spcBef>
                <a:spcPts val="2000"/>
              </a:spcBef>
              <a:spcAft>
                <a:spcPts val="0"/>
              </a:spcAft>
              <a:buClr>
                <a:schemeClr val="dk2"/>
              </a:buClr>
              <a:buSzPts val="1800"/>
              <a:buChar char="○"/>
              <a:defRPr sz="1800">
                <a:solidFill>
                  <a:schemeClr val="dk2"/>
                </a:solidFill>
              </a:defRPr>
            </a:lvl2pPr>
            <a:lvl3pPr marL="1371600" lvl="2" indent="-342900">
              <a:lnSpc>
                <a:spcPct val="115000"/>
              </a:lnSpc>
              <a:spcBef>
                <a:spcPts val="2000"/>
              </a:spcBef>
              <a:spcAft>
                <a:spcPts val="0"/>
              </a:spcAft>
              <a:buClr>
                <a:schemeClr val="dk2"/>
              </a:buClr>
              <a:buSzPts val="1800"/>
              <a:buChar char="■"/>
              <a:defRPr sz="1800">
                <a:solidFill>
                  <a:schemeClr val="dk2"/>
                </a:solidFill>
              </a:defRPr>
            </a:lvl3pPr>
            <a:lvl4pPr marL="1828800" lvl="3" indent="-342900">
              <a:lnSpc>
                <a:spcPct val="115000"/>
              </a:lnSpc>
              <a:spcBef>
                <a:spcPts val="2000"/>
              </a:spcBef>
              <a:spcAft>
                <a:spcPts val="0"/>
              </a:spcAft>
              <a:buClr>
                <a:schemeClr val="dk2"/>
              </a:buClr>
              <a:buSzPts val="1800"/>
              <a:buChar char="●"/>
              <a:defRPr sz="1800">
                <a:solidFill>
                  <a:schemeClr val="dk2"/>
                </a:solidFill>
              </a:defRPr>
            </a:lvl4pPr>
            <a:lvl5pPr marL="2286000" lvl="4" indent="-342900">
              <a:lnSpc>
                <a:spcPct val="115000"/>
              </a:lnSpc>
              <a:spcBef>
                <a:spcPts val="2000"/>
              </a:spcBef>
              <a:spcAft>
                <a:spcPts val="0"/>
              </a:spcAft>
              <a:buClr>
                <a:schemeClr val="dk2"/>
              </a:buClr>
              <a:buSzPts val="1800"/>
              <a:buChar char="○"/>
              <a:defRPr sz="1800">
                <a:solidFill>
                  <a:schemeClr val="dk2"/>
                </a:solidFill>
              </a:defRPr>
            </a:lvl5pPr>
            <a:lvl6pPr marL="2743200" lvl="5" indent="-342900">
              <a:lnSpc>
                <a:spcPct val="115000"/>
              </a:lnSpc>
              <a:spcBef>
                <a:spcPts val="2000"/>
              </a:spcBef>
              <a:spcAft>
                <a:spcPts val="0"/>
              </a:spcAft>
              <a:buClr>
                <a:schemeClr val="dk2"/>
              </a:buClr>
              <a:buSzPts val="1800"/>
              <a:buChar char="■"/>
              <a:defRPr sz="1800">
                <a:solidFill>
                  <a:schemeClr val="dk2"/>
                </a:solidFill>
              </a:defRPr>
            </a:lvl6pPr>
            <a:lvl7pPr marL="3200400" lvl="6" indent="-342900">
              <a:lnSpc>
                <a:spcPct val="115000"/>
              </a:lnSpc>
              <a:spcBef>
                <a:spcPts val="2000"/>
              </a:spcBef>
              <a:spcAft>
                <a:spcPts val="0"/>
              </a:spcAft>
              <a:buClr>
                <a:schemeClr val="dk2"/>
              </a:buClr>
              <a:buSzPts val="1800"/>
              <a:buChar char="●"/>
              <a:defRPr sz="1800">
                <a:solidFill>
                  <a:schemeClr val="dk2"/>
                </a:solidFill>
              </a:defRPr>
            </a:lvl7pPr>
            <a:lvl8pPr marL="3657600" lvl="7" indent="-342900">
              <a:lnSpc>
                <a:spcPct val="115000"/>
              </a:lnSpc>
              <a:spcBef>
                <a:spcPts val="2000"/>
              </a:spcBef>
              <a:spcAft>
                <a:spcPts val="0"/>
              </a:spcAft>
              <a:buClr>
                <a:schemeClr val="dk2"/>
              </a:buClr>
              <a:buSzPts val="1800"/>
              <a:buChar char="○"/>
              <a:defRPr sz="1800">
                <a:solidFill>
                  <a:schemeClr val="dk2"/>
                </a:solidFill>
              </a:defRPr>
            </a:lvl8pPr>
            <a:lvl9pPr marL="4114800" lvl="8" indent="-342900">
              <a:lnSpc>
                <a:spcPct val="115000"/>
              </a:lnSpc>
              <a:spcBef>
                <a:spcPts val="2000"/>
              </a:spcBef>
              <a:spcAft>
                <a:spcPts val="2000"/>
              </a:spcAft>
              <a:buClr>
                <a:schemeClr val="dk2"/>
              </a:buClr>
              <a:buSzPts val="1800"/>
              <a:buChar char="■"/>
              <a:defRPr sz="1800">
                <a:solidFill>
                  <a:schemeClr val="dk2"/>
                </a:solidFill>
              </a:defRPr>
            </a:lvl9pPr>
          </a:lstStyle>
          <a:p>
            <a:endParaRPr/>
          </a:p>
        </p:txBody>
      </p:sp>
      <p:sp>
        <p:nvSpPr>
          <p:cNvPr id="8" name="Google Shape;8;p1"/>
          <p:cNvSpPr txBox="1">
            <a:spLocks noGrp="1"/>
          </p:cNvSpPr>
          <p:nvPr>
            <p:ph type="sldNum" idx="12"/>
          </p:nvPr>
        </p:nvSpPr>
        <p:spPr>
          <a:xfrm>
            <a:off x="7004788" y="9693616"/>
            <a:ext cx="453600" cy="818100"/>
          </a:xfrm>
          <a:prstGeom prst="rect">
            <a:avLst/>
          </a:prstGeom>
          <a:noFill/>
          <a:ln>
            <a:noFill/>
          </a:ln>
        </p:spPr>
        <p:txBody>
          <a:bodyPr spcFirstLastPara="1" wrap="square" lIns="116050" tIns="116050" rIns="116050" bIns="116050" anchor="ctr" anchorCtr="0">
            <a:noAutofit/>
          </a:bodyPr>
          <a:lstStyle>
            <a:lvl1pPr lvl="0" algn="r">
              <a:buNone/>
              <a:defRPr sz="1300">
                <a:solidFill>
                  <a:schemeClr val="dk2"/>
                </a:solidFill>
              </a:defRPr>
            </a:lvl1pPr>
            <a:lvl2pPr lvl="1" algn="r">
              <a:buNone/>
              <a:defRPr sz="1300">
                <a:solidFill>
                  <a:schemeClr val="dk2"/>
                </a:solidFill>
              </a:defRPr>
            </a:lvl2pPr>
            <a:lvl3pPr lvl="2" algn="r">
              <a:buNone/>
              <a:defRPr sz="1300">
                <a:solidFill>
                  <a:schemeClr val="dk2"/>
                </a:solidFill>
              </a:defRPr>
            </a:lvl3pPr>
            <a:lvl4pPr lvl="3" algn="r">
              <a:buNone/>
              <a:defRPr sz="1300">
                <a:solidFill>
                  <a:schemeClr val="dk2"/>
                </a:solidFill>
              </a:defRPr>
            </a:lvl4pPr>
            <a:lvl5pPr lvl="4" algn="r">
              <a:buNone/>
              <a:defRPr sz="1300">
                <a:solidFill>
                  <a:schemeClr val="dk2"/>
                </a:solidFill>
              </a:defRPr>
            </a:lvl5pPr>
            <a:lvl6pPr lvl="5" algn="r">
              <a:buNone/>
              <a:defRPr sz="1300">
                <a:solidFill>
                  <a:schemeClr val="dk2"/>
                </a:solidFill>
              </a:defRPr>
            </a:lvl6pPr>
            <a:lvl7pPr lvl="6" algn="r">
              <a:buNone/>
              <a:defRPr sz="1300">
                <a:solidFill>
                  <a:schemeClr val="dk2"/>
                </a:solidFill>
              </a:defRPr>
            </a:lvl7pPr>
            <a:lvl8pPr lvl="7" algn="r">
              <a:buNone/>
              <a:defRPr sz="1300">
                <a:solidFill>
                  <a:schemeClr val="dk2"/>
                </a:solidFill>
              </a:defRPr>
            </a:lvl8pPr>
            <a:lvl9pPr lvl="8" algn="r">
              <a:buNone/>
              <a:defRPr sz="1300">
                <a:solidFill>
                  <a:schemeClr val="dk2"/>
                </a:solidFil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nhs.uk/conditions/" TargetMode="External"/><Relationship Id="rId13" Type="http://schemas.openxmlformats.org/officeDocument/2006/relationships/hyperlink" Target="https://www.huffingtonpost.co.uk/news/health/" TargetMode="External"/><Relationship Id="rId18" Type="http://schemas.openxmlformats.org/officeDocument/2006/relationships/image" Target="../media/image2.png"/><Relationship Id="rId3" Type="http://schemas.openxmlformats.org/officeDocument/2006/relationships/hyperlink" Target="https://qualifications.pearson.com/content/dam/pdf/btec-tec-awards/health-and-social-care/2022/specification-and-sample-assessments/60370476-BTEC-Tech-Award-Health-and-Social-Care-2022-spec-PPD1-150721.pdf" TargetMode="External"/><Relationship Id="rId7" Type="http://schemas.openxmlformats.org/officeDocument/2006/relationships/hyperlink" Target="https://www.nhs.uk/" TargetMode="External"/><Relationship Id="rId12" Type="http://schemas.openxmlformats.org/officeDocument/2006/relationships/hyperlink" Target="https://www.bbc.co.uk/news/education" TargetMode="External"/><Relationship Id="rId17" Type="http://schemas.openxmlformats.org/officeDocument/2006/relationships/hyperlink" Target="https://rcni.com/nursing-standard/newsroom" TargetMode="External"/><Relationship Id="rId2" Type="http://schemas.openxmlformats.org/officeDocument/2006/relationships/notesSlide" Target="../notesSlides/notesSlide1.xml"/><Relationship Id="rId16" Type="http://schemas.openxmlformats.org/officeDocument/2006/relationships/hyperlink" Target="https://www.nursingtimes.net/news/" TargetMode="External"/><Relationship Id="rId1" Type="http://schemas.openxmlformats.org/officeDocument/2006/relationships/slideLayout" Target="../slideLayouts/slideLayout1.xml"/><Relationship Id="rId6" Type="http://schemas.openxmlformats.org/officeDocument/2006/relationships/hyperlink" Target="http://www.healthcareers.nhs.uk" TargetMode="External"/><Relationship Id="rId11" Type="http://schemas.openxmlformats.org/officeDocument/2006/relationships/hyperlink" Target="https://www.bbc.co.uk/news/health" TargetMode="External"/><Relationship Id="rId5" Type="http://schemas.openxmlformats.org/officeDocument/2006/relationships/image" Target="../media/image1.png"/><Relationship Id="rId15" Type="http://schemas.openxmlformats.org/officeDocument/2006/relationships/hyperlink" Target="https://www.ageuk.org.uk/discover/" TargetMode="External"/><Relationship Id="rId10" Type="http://schemas.openxmlformats.org/officeDocument/2006/relationships/hyperlink" Target="https://www.time-to-change.org.uk/personal-stories" TargetMode="External"/><Relationship Id="rId4" Type="http://schemas.openxmlformats.org/officeDocument/2006/relationships/hyperlink" Target="https://qualifications.pearson.com/content/dam/pdf/BTEC-Nationals/Health-and-Social-Care/2016/specification-and-sample-assessments/9781446938003_BTEC_Nat_ExCert_HSC_AG_Spec_Iss3C.pdf" TargetMode="External"/><Relationship Id="rId9" Type="http://schemas.openxmlformats.org/officeDocument/2006/relationships/hyperlink" Target="https://www.mind.org.uk/" TargetMode="External"/><Relationship Id="rId14" Type="http://schemas.openxmlformats.org/officeDocument/2006/relationships/hyperlink" Target="https://www.scope.org.uk/news-and-stori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p:nvPr/>
        </p:nvSpPr>
        <p:spPr>
          <a:xfrm rot="5400000">
            <a:off x="2982700" y="4126975"/>
            <a:ext cx="2571600" cy="4843800"/>
          </a:xfrm>
          <a:prstGeom prst="uturnArrow">
            <a:avLst>
              <a:gd name="adj1" fmla="val 39370"/>
              <a:gd name="adj2" fmla="val 11064"/>
              <a:gd name="adj3" fmla="val 25000"/>
              <a:gd name="adj4" fmla="val 49178"/>
              <a:gd name="adj5" fmla="val 75000"/>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13"/>
          <p:cNvSpPr/>
          <p:nvPr/>
        </p:nvSpPr>
        <p:spPr>
          <a:xfrm rot="-5400000">
            <a:off x="2350925" y="5527675"/>
            <a:ext cx="2625300" cy="6102900"/>
          </a:xfrm>
          <a:prstGeom prst="uturnArrow">
            <a:avLst>
              <a:gd name="adj1" fmla="val 39370"/>
              <a:gd name="adj2" fmla="val 11064"/>
              <a:gd name="adj3" fmla="val 25000"/>
              <a:gd name="adj4" fmla="val 50000"/>
              <a:gd name="adj5" fmla="val 66255"/>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13"/>
          <p:cNvSpPr/>
          <p:nvPr/>
        </p:nvSpPr>
        <p:spPr>
          <a:xfrm rot="-5400000" flipH="1">
            <a:off x="1924375" y="1820138"/>
            <a:ext cx="2712600" cy="5349600"/>
          </a:xfrm>
          <a:prstGeom prst="uturnArrow">
            <a:avLst>
              <a:gd name="adj1" fmla="val 21212"/>
              <a:gd name="adj2" fmla="val 11065"/>
              <a:gd name="adj3" fmla="val 0"/>
              <a:gd name="adj4" fmla="val 49771"/>
              <a:gd name="adj5" fmla="val 23733"/>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13"/>
          <p:cNvSpPr/>
          <p:nvPr/>
        </p:nvSpPr>
        <p:spPr>
          <a:xfrm rot="5400000">
            <a:off x="3653267" y="80717"/>
            <a:ext cx="2619600" cy="4575300"/>
          </a:xfrm>
          <a:prstGeom prst="uturnArrow">
            <a:avLst>
              <a:gd name="adj1" fmla="val 22128"/>
              <a:gd name="adj2" fmla="val 10882"/>
              <a:gd name="adj3" fmla="val 25000"/>
              <a:gd name="adj4" fmla="val 50000"/>
              <a:gd name="adj5" fmla="val 75000"/>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13"/>
          <p:cNvSpPr/>
          <p:nvPr/>
        </p:nvSpPr>
        <p:spPr>
          <a:xfrm>
            <a:off x="5744517" y="9114058"/>
            <a:ext cx="966900" cy="966900"/>
          </a:xfrm>
          <a:prstGeom prst="ellipse">
            <a:avLst/>
          </a:prstGeom>
          <a:solidFill>
            <a:srgbClr val="FFFFFF"/>
          </a:solidFill>
          <a:ln w="7620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13"/>
          <p:cNvSpPr txBox="1"/>
          <p:nvPr/>
        </p:nvSpPr>
        <p:spPr>
          <a:xfrm>
            <a:off x="5774023" y="9174308"/>
            <a:ext cx="966900" cy="966900"/>
          </a:xfrm>
          <a:prstGeom prst="rect">
            <a:avLst/>
          </a:prstGeom>
          <a:noFill/>
          <a:ln>
            <a:noFill/>
          </a:ln>
        </p:spPr>
        <p:txBody>
          <a:bodyPr spcFirstLastPara="1" wrap="square" lIns="91425" tIns="91425" rIns="91425" bIns="91425" anchor="ctr" anchorCtr="0">
            <a:noAutofit/>
          </a:bodyPr>
          <a:lstStyle/>
          <a:p>
            <a:pPr marL="0" lvl="0" indent="0" algn="ctr" rtl="0">
              <a:lnSpc>
                <a:spcPct val="70000"/>
              </a:lnSpc>
              <a:spcBef>
                <a:spcPts val="0"/>
              </a:spcBef>
              <a:spcAft>
                <a:spcPts val="0"/>
              </a:spcAft>
              <a:buNone/>
            </a:pPr>
            <a:r>
              <a:rPr lang="en-GB" sz="1800" dirty="0">
                <a:solidFill>
                  <a:srgbClr val="9900FF"/>
                </a:solidFill>
                <a:latin typeface="Nunito"/>
                <a:ea typeface="Nunito"/>
                <a:cs typeface="Nunito"/>
                <a:sym typeface="Nunito"/>
              </a:rPr>
              <a:t>Year</a:t>
            </a:r>
            <a:endParaRPr sz="1800" dirty="0">
              <a:solidFill>
                <a:srgbClr val="9900FF"/>
              </a:solidFill>
              <a:latin typeface="Nunito"/>
              <a:ea typeface="Nunito"/>
              <a:cs typeface="Nunito"/>
              <a:sym typeface="Nunito"/>
            </a:endParaRPr>
          </a:p>
          <a:p>
            <a:pPr marL="0" lvl="0" indent="0" algn="ctr" rtl="0">
              <a:lnSpc>
                <a:spcPct val="70000"/>
              </a:lnSpc>
              <a:spcBef>
                <a:spcPts val="0"/>
              </a:spcBef>
              <a:spcAft>
                <a:spcPts val="0"/>
              </a:spcAft>
              <a:buNone/>
            </a:pPr>
            <a:r>
              <a:rPr lang="en-GB" sz="3000" b="1" dirty="0">
                <a:solidFill>
                  <a:srgbClr val="9900FF"/>
                </a:solidFill>
                <a:latin typeface="Nunito"/>
                <a:ea typeface="Nunito"/>
                <a:cs typeface="Nunito"/>
                <a:sym typeface="Nunito"/>
              </a:rPr>
              <a:t>10</a:t>
            </a:r>
            <a:endParaRPr sz="3000" b="1" dirty="0">
              <a:solidFill>
                <a:srgbClr val="9900FF"/>
              </a:solidFill>
              <a:latin typeface="Nunito"/>
              <a:ea typeface="Nunito"/>
              <a:cs typeface="Nunito"/>
              <a:sym typeface="Nunito"/>
            </a:endParaRPr>
          </a:p>
        </p:txBody>
      </p:sp>
      <p:cxnSp>
        <p:nvCxnSpPr>
          <p:cNvPr id="60" name="Google Shape;60;p13"/>
          <p:cNvCxnSpPr>
            <a:endCxn id="61" idx="2"/>
          </p:cNvCxnSpPr>
          <p:nvPr/>
        </p:nvCxnSpPr>
        <p:spPr>
          <a:xfrm rot="10800000">
            <a:off x="5335875" y="8986725"/>
            <a:ext cx="8400" cy="525900"/>
          </a:xfrm>
          <a:prstGeom prst="straightConnector1">
            <a:avLst/>
          </a:prstGeom>
          <a:noFill/>
          <a:ln w="19050" cap="flat" cmpd="sng">
            <a:solidFill>
              <a:srgbClr val="073763"/>
            </a:solidFill>
            <a:prstDash val="solid"/>
            <a:round/>
            <a:headEnd type="oval" w="med" len="med"/>
            <a:tailEnd type="none" w="med" len="med"/>
          </a:ln>
        </p:spPr>
      </p:cxnSp>
      <p:sp>
        <p:nvSpPr>
          <p:cNvPr id="62" name="Google Shape;62;p13"/>
          <p:cNvSpPr txBox="1"/>
          <p:nvPr/>
        </p:nvSpPr>
        <p:spPr>
          <a:xfrm>
            <a:off x="5224175" y="8408763"/>
            <a:ext cx="1223700" cy="513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sz="1100">
              <a:solidFill>
                <a:srgbClr val="073763"/>
              </a:solidFill>
              <a:latin typeface="Nunito"/>
              <a:ea typeface="Nunito"/>
              <a:cs typeface="Nunito"/>
              <a:sym typeface="Nunito"/>
            </a:endParaRPr>
          </a:p>
        </p:txBody>
      </p:sp>
      <p:sp>
        <p:nvSpPr>
          <p:cNvPr id="61" name="Google Shape;61;p13"/>
          <p:cNvSpPr txBox="1"/>
          <p:nvPr/>
        </p:nvSpPr>
        <p:spPr>
          <a:xfrm>
            <a:off x="4724025" y="8656725"/>
            <a:ext cx="1223700" cy="330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1100">
                <a:solidFill>
                  <a:schemeClr val="dk1"/>
                </a:solidFill>
                <a:latin typeface="Nunito"/>
                <a:ea typeface="Nunito"/>
                <a:cs typeface="Nunito"/>
                <a:sym typeface="Nunito"/>
              </a:rPr>
              <a:t>Lifestages</a:t>
            </a:r>
            <a:endParaRPr sz="1100">
              <a:solidFill>
                <a:schemeClr val="dk1"/>
              </a:solidFill>
              <a:latin typeface="Nunito"/>
              <a:ea typeface="Nunito"/>
              <a:cs typeface="Nunito"/>
              <a:sym typeface="Nunito"/>
            </a:endParaRPr>
          </a:p>
        </p:txBody>
      </p:sp>
      <p:cxnSp>
        <p:nvCxnSpPr>
          <p:cNvPr id="63" name="Google Shape;63;p13"/>
          <p:cNvCxnSpPr/>
          <p:nvPr/>
        </p:nvCxnSpPr>
        <p:spPr>
          <a:xfrm rot="10800000">
            <a:off x="4138425" y="9314150"/>
            <a:ext cx="300" cy="546000"/>
          </a:xfrm>
          <a:prstGeom prst="straightConnector1">
            <a:avLst/>
          </a:prstGeom>
          <a:noFill/>
          <a:ln w="19050" cap="flat" cmpd="sng">
            <a:solidFill>
              <a:srgbClr val="073763"/>
            </a:solidFill>
            <a:prstDash val="solid"/>
            <a:round/>
            <a:headEnd type="oval" w="med" len="med"/>
            <a:tailEnd type="none" w="med" len="med"/>
          </a:ln>
        </p:spPr>
      </p:cxnSp>
      <p:sp>
        <p:nvSpPr>
          <p:cNvPr id="64" name="Google Shape;64;p13"/>
          <p:cNvSpPr txBox="1"/>
          <p:nvPr/>
        </p:nvSpPr>
        <p:spPr>
          <a:xfrm>
            <a:off x="3459025" y="8668788"/>
            <a:ext cx="1297200" cy="513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1100">
                <a:solidFill>
                  <a:schemeClr val="dk1"/>
                </a:solidFill>
                <a:latin typeface="Nunito"/>
                <a:ea typeface="Nunito"/>
                <a:cs typeface="Nunito"/>
                <a:sym typeface="Nunito"/>
              </a:rPr>
              <a:t>Life events and sources of  support</a:t>
            </a:r>
            <a:endParaRPr sz="1100">
              <a:solidFill>
                <a:schemeClr val="dk1"/>
              </a:solidFill>
              <a:latin typeface="Nunito"/>
              <a:ea typeface="Nunito"/>
              <a:cs typeface="Nunito"/>
              <a:sym typeface="Nunito"/>
            </a:endParaRPr>
          </a:p>
        </p:txBody>
      </p:sp>
      <p:cxnSp>
        <p:nvCxnSpPr>
          <p:cNvPr id="65" name="Google Shape;65;p13"/>
          <p:cNvCxnSpPr/>
          <p:nvPr/>
        </p:nvCxnSpPr>
        <p:spPr>
          <a:xfrm>
            <a:off x="4838271" y="9512625"/>
            <a:ext cx="15900" cy="562800"/>
          </a:xfrm>
          <a:prstGeom prst="straightConnector1">
            <a:avLst/>
          </a:prstGeom>
          <a:noFill/>
          <a:ln w="19050" cap="flat" cmpd="sng">
            <a:solidFill>
              <a:srgbClr val="073763"/>
            </a:solidFill>
            <a:prstDash val="solid"/>
            <a:round/>
            <a:headEnd type="oval" w="med" len="med"/>
            <a:tailEnd type="none" w="med" len="med"/>
          </a:ln>
        </p:spPr>
      </p:cxnSp>
      <p:sp>
        <p:nvSpPr>
          <p:cNvPr id="66" name="Google Shape;66;p13"/>
          <p:cNvSpPr txBox="1"/>
          <p:nvPr/>
        </p:nvSpPr>
        <p:spPr>
          <a:xfrm>
            <a:off x="1981525" y="9900542"/>
            <a:ext cx="1223700" cy="4488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GB" sz="1100" b="1">
                <a:solidFill>
                  <a:srgbClr val="073763"/>
                </a:solidFill>
                <a:highlight>
                  <a:srgbClr val="FFFF00"/>
                </a:highlight>
                <a:latin typeface="Nunito"/>
                <a:ea typeface="Nunito"/>
                <a:cs typeface="Nunito"/>
                <a:sym typeface="Nunito"/>
              </a:rPr>
              <a:t>C2  H&amp;SC Services and Values</a:t>
            </a:r>
            <a:endParaRPr sz="1100" b="1">
              <a:solidFill>
                <a:srgbClr val="073763"/>
              </a:solidFill>
              <a:highlight>
                <a:srgbClr val="FFFF00"/>
              </a:highlight>
              <a:latin typeface="Nunito"/>
              <a:ea typeface="Nunito"/>
              <a:cs typeface="Nunito"/>
              <a:sym typeface="Nunito"/>
            </a:endParaRPr>
          </a:p>
        </p:txBody>
      </p:sp>
      <p:cxnSp>
        <p:nvCxnSpPr>
          <p:cNvPr id="67" name="Google Shape;67;p13"/>
          <p:cNvCxnSpPr/>
          <p:nvPr/>
        </p:nvCxnSpPr>
        <p:spPr>
          <a:xfrm>
            <a:off x="3561896" y="9376625"/>
            <a:ext cx="0" cy="680700"/>
          </a:xfrm>
          <a:prstGeom prst="straightConnector1">
            <a:avLst/>
          </a:prstGeom>
          <a:noFill/>
          <a:ln w="19050" cap="flat" cmpd="sng">
            <a:solidFill>
              <a:srgbClr val="073763"/>
            </a:solidFill>
            <a:prstDash val="solid"/>
            <a:round/>
            <a:headEnd type="oval" w="med" len="med"/>
            <a:tailEnd type="none" w="med" len="med"/>
          </a:ln>
        </p:spPr>
      </p:cxnSp>
      <p:sp>
        <p:nvSpPr>
          <p:cNvPr id="68" name="Google Shape;68;p13"/>
          <p:cNvSpPr txBox="1"/>
          <p:nvPr/>
        </p:nvSpPr>
        <p:spPr>
          <a:xfrm>
            <a:off x="2880374" y="9992525"/>
            <a:ext cx="1420500" cy="513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1100">
                <a:solidFill>
                  <a:schemeClr val="dk1"/>
                </a:solidFill>
                <a:latin typeface="Nunito"/>
                <a:ea typeface="Nunito"/>
                <a:cs typeface="Nunito"/>
                <a:sym typeface="Nunito"/>
              </a:rPr>
              <a:t>Pearson Set Assignment 30% FINAL grade.</a:t>
            </a:r>
            <a:endParaRPr sz="1100">
              <a:solidFill>
                <a:schemeClr val="dk1"/>
              </a:solidFill>
              <a:latin typeface="Nunito"/>
              <a:ea typeface="Nunito"/>
              <a:cs typeface="Nunito"/>
              <a:sym typeface="Nunito"/>
            </a:endParaRPr>
          </a:p>
        </p:txBody>
      </p:sp>
      <p:cxnSp>
        <p:nvCxnSpPr>
          <p:cNvPr id="69" name="Google Shape;69;p13"/>
          <p:cNvCxnSpPr/>
          <p:nvPr/>
        </p:nvCxnSpPr>
        <p:spPr>
          <a:xfrm rot="10800000" flipH="1">
            <a:off x="1170475" y="9219750"/>
            <a:ext cx="514500" cy="142800"/>
          </a:xfrm>
          <a:prstGeom prst="straightConnector1">
            <a:avLst/>
          </a:prstGeom>
          <a:noFill/>
          <a:ln w="19050" cap="flat" cmpd="sng">
            <a:solidFill>
              <a:srgbClr val="073763"/>
            </a:solidFill>
            <a:prstDash val="solid"/>
            <a:round/>
            <a:headEnd type="oval" w="med" len="med"/>
            <a:tailEnd type="none" w="med" len="med"/>
          </a:ln>
        </p:spPr>
      </p:cxnSp>
      <p:sp>
        <p:nvSpPr>
          <p:cNvPr id="70" name="Google Shape;70;p13"/>
          <p:cNvSpPr txBox="1"/>
          <p:nvPr/>
        </p:nvSpPr>
        <p:spPr>
          <a:xfrm>
            <a:off x="1119275" y="9940513"/>
            <a:ext cx="1223700" cy="513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1100">
                <a:solidFill>
                  <a:schemeClr val="dk1"/>
                </a:solidFill>
                <a:latin typeface="Nunito"/>
                <a:ea typeface="Nunito"/>
                <a:cs typeface="Nunito"/>
                <a:sym typeface="Nunito"/>
              </a:rPr>
              <a:t>Social Care services</a:t>
            </a:r>
            <a:endParaRPr sz="1100">
              <a:solidFill>
                <a:schemeClr val="dk1"/>
              </a:solidFill>
              <a:latin typeface="Nunito"/>
              <a:ea typeface="Nunito"/>
              <a:cs typeface="Nunito"/>
              <a:sym typeface="Nunito"/>
            </a:endParaRPr>
          </a:p>
        </p:txBody>
      </p:sp>
      <p:sp>
        <p:nvSpPr>
          <p:cNvPr id="71" name="Google Shape;71;p13"/>
          <p:cNvSpPr txBox="1"/>
          <p:nvPr/>
        </p:nvSpPr>
        <p:spPr>
          <a:xfrm rot="-3426528">
            <a:off x="404488" y="6966706"/>
            <a:ext cx="966770" cy="513254"/>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sz="1100">
              <a:solidFill>
                <a:srgbClr val="274E13"/>
              </a:solidFill>
              <a:latin typeface="Nunito"/>
              <a:ea typeface="Nunito"/>
              <a:cs typeface="Nunito"/>
              <a:sym typeface="Nunito"/>
            </a:endParaRPr>
          </a:p>
        </p:txBody>
      </p:sp>
      <p:cxnSp>
        <p:nvCxnSpPr>
          <p:cNvPr id="72" name="Google Shape;72;p13"/>
          <p:cNvCxnSpPr/>
          <p:nvPr/>
        </p:nvCxnSpPr>
        <p:spPr>
          <a:xfrm rot="10800000">
            <a:off x="662242" y="7739600"/>
            <a:ext cx="425700" cy="308400"/>
          </a:xfrm>
          <a:prstGeom prst="straightConnector1">
            <a:avLst/>
          </a:prstGeom>
          <a:noFill/>
          <a:ln w="19050" cap="flat" cmpd="sng">
            <a:solidFill>
              <a:srgbClr val="274E13"/>
            </a:solidFill>
            <a:prstDash val="solid"/>
            <a:round/>
            <a:headEnd type="oval" w="med" len="med"/>
            <a:tailEnd type="none" w="med" len="med"/>
          </a:ln>
        </p:spPr>
      </p:cxnSp>
      <p:sp>
        <p:nvSpPr>
          <p:cNvPr id="73" name="Google Shape;73;p13"/>
          <p:cNvSpPr txBox="1"/>
          <p:nvPr/>
        </p:nvSpPr>
        <p:spPr>
          <a:xfrm rot="-5400734">
            <a:off x="-231026" y="7353498"/>
            <a:ext cx="1404600" cy="281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sz="1100">
                <a:solidFill>
                  <a:schemeClr val="dk1"/>
                </a:solidFill>
                <a:latin typeface="Nunito"/>
                <a:ea typeface="Nunito"/>
                <a:cs typeface="Nunito"/>
                <a:sym typeface="Nunito"/>
              </a:rPr>
              <a:t>Care Values</a:t>
            </a:r>
            <a:endParaRPr sz="1100">
              <a:solidFill>
                <a:schemeClr val="dk1"/>
              </a:solidFill>
              <a:latin typeface="Nunito"/>
              <a:ea typeface="Nunito"/>
              <a:cs typeface="Nunito"/>
              <a:sym typeface="Nunito"/>
            </a:endParaRPr>
          </a:p>
        </p:txBody>
      </p:sp>
      <p:cxnSp>
        <p:nvCxnSpPr>
          <p:cNvPr id="74" name="Google Shape;74;p13"/>
          <p:cNvCxnSpPr/>
          <p:nvPr/>
        </p:nvCxnSpPr>
        <p:spPr>
          <a:xfrm>
            <a:off x="3349938" y="7389550"/>
            <a:ext cx="12000" cy="558900"/>
          </a:xfrm>
          <a:prstGeom prst="straightConnector1">
            <a:avLst/>
          </a:prstGeom>
          <a:noFill/>
          <a:ln w="19050" cap="flat" cmpd="sng">
            <a:solidFill>
              <a:srgbClr val="274E13"/>
            </a:solidFill>
            <a:prstDash val="solid"/>
            <a:round/>
            <a:headEnd type="oval" w="med" len="med"/>
            <a:tailEnd type="none" w="med" len="med"/>
          </a:ln>
        </p:spPr>
      </p:cxnSp>
      <p:sp>
        <p:nvSpPr>
          <p:cNvPr id="75" name="Google Shape;75;p13"/>
          <p:cNvSpPr txBox="1"/>
          <p:nvPr/>
        </p:nvSpPr>
        <p:spPr>
          <a:xfrm>
            <a:off x="2664138" y="7926888"/>
            <a:ext cx="1383600" cy="513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1100">
                <a:solidFill>
                  <a:schemeClr val="dk1"/>
                </a:solidFill>
                <a:latin typeface="Nunito"/>
                <a:ea typeface="Nunito"/>
                <a:cs typeface="Nunito"/>
                <a:sym typeface="Nunito"/>
              </a:rPr>
              <a:t>REVIEW - Impact of life events on PIES.</a:t>
            </a:r>
            <a:endParaRPr sz="1100">
              <a:solidFill>
                <a:schemeClr val="dk1"/>
              </a:solidFill>
              <a:latin typeface="Nunito"/>
              <a:ea typeface="Nunito"/>
              <a:cs typeface="Nunito"/>
              <a:sym typeface="Nunito"/>
            </a:endParaRPr>
          </a:p>
        </p:txBody>
      </p:sp>
      <p:cxnSp>
        <p:nvCxnSpPr>
          <p:cNvPr id="76" name="Google Shape;76;p13"/>
          <p:cNvCxnSpPr/>
          <p:nvPr/>
        </p:nvCxnSpPr>
        <p:spPr>
          <a:xfrm rot="10800000">
            <a:off x="1464679" y="7238200"/>
            <a:ext cx="140100" cy="509400"/>
          </a:xfrm>
          <a:prstGeom prst="straightConnector1">
            <a:avLst/>
          </a:prstGeom>
          <a:noFill/>
          <a:ln w="19050" cap="flat" cmpd="sng">
            <a:solidFill>
              <a:srgbClr val="274E13"/>
            </a:solidFill>
            <a:prstDash val="solid"/>
            <a:round/>
            <a:headEnd type="oval" w="med" len="med"/>
            <a:tailEnd type="none" w="med" len="med"/>
          </a:ln>
        </p:spPr>
      </p:cxnSp>
      <p:cxnSp>
        <p:nvCxnSpPr>
          <p:cNvPr id="77" name="Google Shape;77;p13"/>
          <p:cNvCxnSpPr/>
          <p:nvPr/>
        </p:nvCxnSpPr>
        <p:spPr>
          <a:xfrm rot="10800000">
            <a:off x="2696151" y="7246463"/>
            <a:ext cx="900" cy="451500"/>
          </a:xfrm>
          <a:prstGeom prst="straightConnector1">
            <a:avLst/>
          </a:prstGeom>
          <a:noFill/>
          <a:ln w="19050" cap="flat" cmpd="sng">
            <a:solidFill>
              <a:srgbClr val="274E13"/>
            </a:solidFill>
            <a:prstDash val="solid"/>
            <a:round/>
            <a:headEnd type="oval" w="med" len="med"/>
            <a:tailEnd type="none" w="med" len="med"/>
          </a:ln>
        </p:spPr>
      </p:cxnSp>
      <p:sp>
        <p:nvSpPr>
          <p:cNvPr id="78" name="Google Shape;78;p13"/>
          <p:cNvSpPr txBox="1"/>
          <p:nvPr/>
        </p:nvSpPr>
        <p:spPr>
          <a:xfrm>
            <a:off x="4177150" y="6537900"/>
            <a:ext cx="1135800" cy="513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GB" sz="1100">
                <a:solidFill>
                  <a:schemeClr val="dk1"/>
                </a:solidFill>
                <a:latin typeface="Nunito"/>
                <a:ea typeface="Nunito"/>
                <a:cs typeface="Nunito"/>
                <a:sym typeface="Nunito"/>
              </a:rPr>
              <a:t>Needs, wishes and circumstances</a:t>
            </a:r>
            <a:endParaRPr sz="1100">
              <a:solidFill>
                <a:schemeClr val="dk1"/>
              </a:solidFill>
              <a:latin typeface="Nunito"/>
              <a:ea typeface="Nunito"/>
              <a:cs typeface="Nunito"/>
              <a:sym typeface="Nunito"/>
            </a:endParaRPr>
          </a:p>
        </p:txBody>
      </p:sp>
      <p:sp>
        <p:nvSpPr>
          <p:cNvPr id="79" name="Google Shape;79;p13"/>
          <p:cNvSpPr txBox="1"/>
          <p:nvPr/>
        </p:nvSpPr>
        <p:spPr>
          <a:xfrm>
            <a:off x="5231525" y="6467575"/>
            <a:ext cx="813600" cy="3939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1100">
                <a:solidFill>
                  <a:schemeClr val="dk1"/>
                </a:solidFill>
                <a:latin typeface="Nunito"/>
                <a:ea typeface="Nunito"/>
                <a:cs typeface="Nunito"/>
                <a:sym typeface="Nunito"/>
              </a:rPr>
              <a:t>Revision and exam practice.</a:t>
            </a:r>
            <a:endParaRPr sz="1100">
              <a:solidFill>
                <a:schemeClr val="dk1"/>
              </a:solidFill>
              <a:latin typeface="Nunito"/>
              <a:ea typeface="Nunito"/>
              <a:cs typeface="Nunito"/>
              <a:sym typeface="Nunito"/>
            </a:endParaRPr>
          </a:p>
        </p:txBody>
      </p:sp>
      <p:sp>
        <p:nvSpPr>
          <p:cNvPr id="80" name="Google Shape;80;p13"/>
          <p:cNvSpPr txBox="1"/>
          <p:nvPr/>
        </p:nvSpPr>
        <p:spPr>
          <a:xfrm rot="1734874">
            <a:off x="5170356" y="4425444"/>
            <a:ext cx="1335250" cy="605444"/>
          </a:xfrm>
          <a:prstGeom prst="rect">
            <a:avLst/>
          </a:prstGeom>
          <a:noFill/>
          <a:ln>
            <a:noFill/>
          </a:ln>
        </p:spPr>
        <p:txBody>
          <a:bodyPr spcFirstLastPara="1" wrap="square" lIns="91425" tIns="91425" rIns="91425" bIns="91425" anchor="t" anchorCtr="0">
            <a:noAutofit/>
          </a:bodyPr>
          <a:lstStyle/>
          <a:p>
            <a:pPr marL="0" lvl="0" indent="0" algn="r" rtl="0">
              <a:spcBef>
                <a:spcPts val="0"/>
              </a:spcBef>
              <a:spcAft>
                <a:spcPts val="0"/>
              </a:spcAft>
              <a:buNone/>
            </a:pPr>
            <a:endParaRPr sz="1100">
              <a:solidFill>
                <a:srgbClr val="660000"/>
              </a:solidFill>
              <a:latin typeface="Nunito"/>
              <a:ea typeface="Nunito"/>
              <a:cs typeface="Nunito"/>
              <a:sym typeface="Nunito"/>
            </a:endParaRPr>
          </a:p>
        </p:txBody>
      </p:sp>
      <p:sp>
        <p:nvSpPr>
          <p:cNvPr id="81" name="Google Shape;81;p13"/>
          <p:cNvSpPr txBox="1"/>
          <p:nvPr/>
        </p:nvSpPr>
        <p:spPr>
          <a:xfrm>
            <a:off x="2168012" y="6482975"/>
            <a:ext cx="1057200" cy="513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GB" sz="1100">
                <a:solidFill>
                  <a:schemeClr val="dk1"/>
                </a:solidFill>
                <a:latin typeface="Nunito"/>
                <a:ea typeface="Nunito"/>
                <a:cs typeface="Nunito"/>
                <a:sym typeface="Nunito"/>
              </a:rPr>
              <a:t>REVIEW - Factors that affect lifestyle</a:t>
            </a:r>
            <a:endParaRPr sz="1100">
              <a:solidFill>
                <a:schemeClr val="dk1"/>
              </a:solidFill>
              <a:latin typeface="Nunito"/>
              <a:ea typeface="Nunito"/>
              <a:cs typeface="Nunito"/>
              <a:sym typeface="Nunito"/>
            </a:endParaRPr>
          </a:p>
        </p:txBody>
      </p:sp>
      <p:sp>
        <p:nvSpPr>
          <p:cNvPr id="82" name="Google Shape;82;p13"/>
          <p:cNvSpPr txBox="1"/>
          <p:nvPr/>
        </p:nvSpPr>
        <p:spPr>
          <a:xfrm>
            <a:off x="3737550" y="4533429"/>
            <a:ext cx="1223700" cy="513000"/>
          </a:xfrm>
          <a:prstGeom prst="rect">
            <a:avLst/>
          </a:prstGeom>
          <a:noFill/>
          <a:ln>
            <a:noFill/>
          </a:ln>
        </p:spPr>
        <p:txBody>
          <a:bodyPr spcFirstLastPara="1" wrap="square" lIns="91425" tIns="91425" rIns="91425" bIns="91425" anchor="t" anchorCtr="0">
            <a:noAutofit/>
          </a:bodyPr>
          <a:lstStyle/>
          <a:p>
            <a:pPr marL="0" lvl="0" indent="0" algn="r" rtl="0">
              <a:spcBef>
                <a:spcPts val="0"/>
              </a:spcBef>
              <a:spcAft>
                <a:spcPts val="0"/>
              </a:spcAft>
              <a:buNone/>
            </a:pPr>
            <a:endParaRPr sz="1100">
              <a:solidFill>
                <a:srgbClr val="660000"/>
              </a:solidFill>
              <a:latin typeface="Nunito"/>
              <a:ea typeface="Nunito"/>
              <a:cs typeface="Nunito"/>
              <a:sym typeface="Nunito"/>
            </a:endParaRPr>
          </a:p>
        </p:txBody>
      </p:sp>
      <p:sp>
        <p:nvSpPr>
          <p:cNvPr id="83" name="Google Shape;83;p13"/>
          <p:cNvSpPr txBox="1"/>
          <p:nvPr/>
        </p:nvSpPr>
        <p:spPr>
          <a:xfrm>
            <a:off x="3885901" y="4652850"/>
            <a:ext cx="1383600" cy="513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1100">
                <a:solidFill>
                  <a:schemeClr val="dk1"/>
                </a:solidFill>
                <a:latin typeface="Nunito"/>
                <a:ea typeface="Nunito"/>
                <a:cs typeface="Nunito"/>
                <a:sym typeface="Nunito"/>
              </a:rPr>
              <a:t>PIES development across the human lifespan.</a:t>
            </a:r>
            <a:endParaRPr sz="1100">
              <a:solidFill>
                <a:schemeClr val="dk1"/>
              </a:solidFill>
              <a:latin typeface="Nunito"/>
              <a:ea typeface="Nunito"/>
              <a:cs typeface="Nunito"/>
              <a:sym typeface="Nunito"/>
            </a:endParaRPr>
          </a:p>
        </p:txBody>
      </p:sp>
      <p:cxnSp>
        <p:nvCxnSpPr>
          <p:cNvPr id="84" name="Google Shape;84;p13"/>
          <p:cNvCxnSpPr/>
          <p:nvPr/>
        </p:nvCxnSpPr>
        <p:spPr>
          <a:xfrm rot="10800000" flipH="1">
            <a:off x="5079383" y="2820050"/>
            <a:ext cx="2400" cy="592200"/>
          </a:xfrm>
          <a:prstGeom prst="straightConnector1">
            <a:avLst/>
          </a:prstGeom>
          <a:noFill/>
          <a:ln w="19050" cap="flat" cmpd="sng">
            <a:solidFill>
              <a:srgbClr val="274E13"/>
            </a:solidFill>
            <a:prstDash val="solid"/>
            <a:round/>
            <a:headEnd type="oval" w="med" len="med"/>
            <a:tailEnd type="none" w="med" len="med"/>
          </a:ln>
        </p:spPr>
      </p:cxnSp>
      <p:cxnSp>
        <p:nvCxnSpPr>
          <p:cNvPr id="85" name="Google Shape;85;p13"/>
          <p:cNvCxnSpPr>
            <a:endCxn id="86" idx="2"/>
          </p:cNvCxnSpPr>
          <p:nvPr/>
        </p:nvCxnSpPr>
        <p:spPr>
          <a:xfrm rot="10800000">
            <a:off x="1568400" y="2921154"/>
            <a:ext cx="577500" cy="491100"/>
          </a:xfrm>
          <a:prstGeom prst="straightConnector1">
            <a:avLst/>
          </a:prstGeom>
          <a:noFill/>
          <a:ln w="19050" cap="flat" cmpd="sng">
            <a:solidFill>
              <a:srgbClr val="073763"/>
            </a:solidFill>
            <a:prstDash val="solid"/>
            <a:round/>
            <a:headEnd type="oval" w="med" len="med"/>
            <a:tailEnd type="none" w="med" len="med"/>
          </a:ln>
        </p:spPr>
      </p:cxnSp>
      <p:sp>
        <p:nvSpPr>
          <p:cNvPr id="86" name="Google Shape;86;p13"/>
          <p:cNvSpPr txBox="1"/>
          <p:nvPr/>
        </p:nvSpPr>
        <p:spPr>
          <a:xfrm>
            <a:off x="956550" y="2408154"/>
            <a:ext cx="1223700" cy="513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1100">
                <a:solidFill>
                  <a:schemeClr val="dk1"/>
                </a:solidFill>
                <a:latin typeface="Nunito"/>
                <a:ea typeface="Nunito"/>
                <a:cs typeface="Nunito"/>
                <a:sym typeface="Nunito"/>
              </a:rPr>
              <a:t>Overcoming challenges.</a:t>
            </a:r>
            <a:endParaRPr sz="1100">
              <a:solidFill>
                <a:schemeClr val="dk1"/>
              </a:solidFill>
              <a:latin typeface="Nunito"/>
              <a:ea typeface="Nunito"/>
              <a:cs typeface="Nunito"/>
              <a:sym typeface="Nunito"/>
            </a:endParaRPr>
          </a:p>
        </p:txBody>
      </p:sp>
      <p:cxnSp>
        <p:nvCxnSpPr>
          <p:cNvPr id="87" name="Google Shape;87;p13"/>
          <p:cNvCxnSpPr/>
          <p:nvPr/>
        </p:nvCxnSpPr>
        <p:spPr>
          <a:xfrm>
            <a:off x="2494717" y="3162738"/>
            <a:ext cx="0" cy="680700"/>
          </a:xfrm>
          <a:prstGeom prst="straightConnector1">
            <a:avLst/>
          </a:prstGeom>
          <a:noFill/>
          <a:ln w="19050" cap="flat" cmpd="sng">
            <a:solidFill>
              <a:srgbClr val="073763"/>
            </a:solidFill>
            <a:prstDash val="solid"/>
            <a:round/>
            <a:headEnd type="oval" w="med" len="med"/>
            <a:tailEnd type="none" w="med" len="med"/>
          </a:ln>
        </p:spPr>
      </p:cxnSp>
      <p:cxnSp>
        <p:nvCxnSpPr>
          <p:cNvPr id="88" name="Google Shape;88;p13"/>
          <p:cNvCxnSpPr/>
          <p:nvPr/>
        </p:nvCxnSpPr>
        <p:spPr>
          <a:xfrm rot="10800000">
            <a:off x="3188538" y="2994800"/>
            <a:ext cx="2700" cy="343800"/>
          </a:xfrm>
          <a:prstGeom prst="straightConnector1">
            <a:avLst/>
          </a:prstGeom>
          <a:noFill/>
          <a:ln w="19050" cap="flat" cmpd="sng">
            <a:solidFill>
              <a:srgbClr val="274E13"/>
            </a:solidFill>
            <a:prstDash val="solid"/>
            <a:round/>
            <a:headEnd type="oval" w="med" len="med"/>
            <a:tailEnd type="none" w="med" len="med"/>
          </a:ln>
        </p:spPr>
      </p:cxnSp>
      <p:cxnSp>
        <p:nvCxnSpPr>
          <p:cNvPr id="89" name="Google Shape;89;p13"/>
          <p:cNvCxnSpPr/>
          <p:nvPr/>
        </p:nvCxnSpPr>
        <p:spPr>
          <a:xfrm>
            <a:off x="5410508" y="3367925"/>
            <a:ext cx="0" cy="680700"/>
          </a:xfrm>
          <a:prstGeom prst="straightConnector1">
            <a:avLst/>
          </a:prstGeom>
          <a:noFill/>
          <a:ln w="19050" cap="flat" cmpd="sng">
            <a:solidFill>
              <a:srgbClr val="274E13"/>
            </a:solidFill>
            <a:prstDash val="solid"/>
            <a:round/>
            <a:headEnd type="oval" w="med" len="med"/>
            <a:tailEnd type="none" w="med" len="med"/>
          </a:ln>
        </p:spPr>
      </p:cxnSp>
      <p:sp>
        <p:nvSpPr>
          <p:cNvPr id="90" name="Google Shape;90;p13"/>
          <p:cNvSpPr txBox="1"/>
          <p:nvPr/>
        </p:nvSpPr>
        <p:spPr>
          <a:xfrm>
            <a:off x="4718700" y="3909013"/>
            <a:ext cx="1383600" cy="513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1100">
                <a:solidFill>
                  <a:schemeClr val="dk1"/>
                </a:solidFill>
                <a:latin typeface="Nunito"/>
                <a:ea typeface="Nunito"/>
                <a:cs typeface="Nunito"/>
                <a:sym typeface="Nunito"/>
              </a:rPr>
              <a:t>Care settings in H&amp;SC</a:t>
            </a:r>
            <a:endParaRPr sz="1100">
              <a:solidFill>
                <a:schemeClr val="dk1"/>
              </a:solidFill>
              <a:latin typeface="Nunito"/>
              <a:ea typeface="Nunito"/>
              <a:cs typeface="Nunito"/>
              <a:sym typeface="Nunito"/>
            </a:endParaRPr>
          </a:p>
        </p:txBody>
      </p:sp>
      <p:cxnSp>
        <p:nvCxnSpPr>
          <p:cNvPr id="91" name="Google Shape;91;p13"/>
          <p:cNvCxnSpPr/>
          <p:nvPr/>
        </p:nvCxnSpPr>
        <p:spPr>
          <a:xfrm>
            <a:off x="6121608" y="3293229"/>
            <a:ext cx="413700" cy="330000"/>
          </a:xfrm>
          <a:prstGeom prst="straightConnector1">
            <a:avLst/>
          </a:prstGeom>
          <a:noFill/>
          <a:ln w="19050" cap="flat" cmpd="sng">
            <a:solidFill>
              <a:srgbClr val="274E13"/>
            </a:solidFill>
            <a:prstDash val="solid"/>
            <a:round/>
            <a:headEnd type="oval" w="med" len="med"/>
            <a:tailEnd type="none" w="med" len="med"/>
          </a:ln>
        </p:spPr>
      </p:cxnSp>
      <p:sp>
        <p:nvSpPr>
          <p:cNvPr id="92" name="Google Shape;92;p13"/>
          <p:cNvSpPr txBox="1"/>
          <p:nvPr/>
        </p:nvSpPr>
        <p:spPr>
          <a:xfrm rot="-3099060">
            <a:off x="5812116" y="3527372"/>
            <a:ext cx="1641067" cy="513178"/>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sz="1100">
                <a:solidFill>
                  <a:schemeClr val="dk1"/>
                </a:solidFill>
                <a:latin typeface="Nunito"/>
                <a:ea typeface="Nunito"/>
                <a:cs typeface="Nunito"/>
                <a:sym typeface="Nunito"/>
              </a:rPr>
              <a:t>Meeting the needs of different service users.</a:t>
            </a:r>
            <a:endParaRPr sz="1100">
              <a:solidFill>
                <a:schemeClr val="dk1"/>
              </a:solidFill>
              <a:latin typeface="Nunito"/>
              <a:ea typeface="Nunito"/>
              <a:cs typeface="Nunito"/>
              <a:sym typeface="Nunito"/>
            </a:endParaRPr>
          </a:p>
        </p:txBody>
      </p:sp>
      <p:sp>
        <p:nvSpPr>
          <p:cNvPr id="93" name="Google Shape;93;p13"/>
          <p:cNvSpPr txBox="1"/>
          <p:nvPr/>
        </p:nvSpPr>
        <p:spPr>
          <a:xfrm rot="2578998">
            <a:off x="6239520" y="413809"/>
            <a:ext cx="1223699" cy="513040"/>
          </a:xfrm>
          <a:prstGeom prst="rect">
            <a:avLst/>
          </a:prstGeom>
          <a:noFill/>
          <a:ln>
            <a:noFill/>
          </a:ln>
        </p:spPr>
        <p:txBody>
          <a:bodyPr spcFirstLastPara="1" wrap="square" lIns="91425" tIns="91425" rIns="91425" bIns="91425" anchor="t" anchorCtr="0">
            <a:noAutofit/>
          </a:bodyPr>
          <a:lstStyle/>
          <a:p>
            <a:pPr marL="0" lvl="0" indent="0" algn="r" rtl="0">
              <a:spcBef>
                <a:spcPts val="0"/>
              </a:spcBef>
              <a:spcAft>
                <a:spcPts val="0"/>
              </a:spcAft>
              <a:buClr>
                <a:schemeClr val="dk1"/>
              </a:buClr>
              <a:buSzPts val="1100"/>
              <a:buFont typeface="Arial"/>
              <a:buNone/>
            </a:pPr>
            <a:endParaRPr sz="1100">
              <a:solidFill>
                <a:srgbClr val="274E13"/>
              </a:solidFill>
              <a:latin typeface="Nunito"/>
              <a:ea typeface="Nunito"/>
              <a:cs typeface="Nunito"/>
              <a:sym typeface="Nunito"/>
            </a:endParaRPr>
          </a:p>
        </p:txBody>
      </p:sp>
      <p:sp>
        <p:nvSpPr>
          <p:cNvPr id="94" name="Google Shape;94;p13"/>
          <p:cNvSpPr/>
          <p:nvPr/>
        </p:nvSpPr>
        <p:spPr>
          <a:xfrm>
            <a:off x="2664150" y="803213"/>
            <a:ext cx="2115900" cy="926700"/>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13"/>
          <p:cNvSpPr/>
          <p:nvPr/>
        </p:nvSpPr>
        <p:spPr>
          <a:xfrm rot="-5400000">
            <a:off x="4119475" y="973900"/>
            <a:ext cx="895500" cy="774600"/>
          </a:xfrm>
          <a:prstGeom prst="triangle">
            <a:avLst>
              <a:gd name="adj" fmla="val 50000"/>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13"/>
          <p:cNvSpPr txBox="1"/>
          <p:nvPr/>
        </p:nvSpPr>
        <p:spPr>
          <a:xfrm>
            <a:off x="78300" y="-15575"/>
            <a:ext cx="6967200" cy="843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GB" sz="1700" b="1">
                <a:solidFill>
                  <a:srgbClr val="9900FF"/>
                </a:solidFill>
                <a:latin typeface="Nunito"/>
                <a:ea typeface="Nunito"/>
                <a:cs typeface="Nunito"/>
                <a:sym typeface="Nunito"/>
              </a:rPr>
              <a:t>H&amp;SC Learning Journey</a:t>
            </a:r>
            <a:endParaRPr sz="1700" b="1">
              <a:solidFill>
                <a:srgbClr val="9900FF"/>
              </a:solidFill>
              <a:latin typeface="Nunito"/>
              <a:ea typeface="Nunito"/>
              <a:cs typeface="Nunito"/>
              <a:sym typeface="Nunito"/>
            </a:endParaRPr>
          </a:p>
          <a:p>
            <a:pPr marL="0" lvl="0" indent="0" algn="l" rtl="0">
              <a:spcBef>
                <a:spcPts val="0"/>
              </a:spcBef>
              <a:spcAft>
                <a:spcPts val="0"/>
              </a:spcAft>
              <a:buNone/>
            </a:pPr>
            <a:r>
              <a:rPr lang="en-GB" sz="1100" b="1" u="sng">
                <a:solidFill>
                  <a:schemeClr val="dk1"/>
                </a:solidFill>
                <a:latin typeface="Nunito"/>
                <a:ea typeface="Nunito"/>
                <a:cs typeface="Nunito"/>
                <a:sym typeface="Nunito"/>
              </a:rPr>
              <a:t>Specification</a:t>
            </a:r>
            <a:endParaRPr sz="1100" b="1" u="sng">
              <a:solidFill>
                <a:schemeClr val="dk1"/>
              </a:solidFill>
              <a:latin typeface="Nunito"/>
              <a:ea typeface="Nunito"/>
              <a:cs typeface="Nunito"/>
              <a:sym typeface="Nunito"/>
            </a:endParaRPr>
          </a:p>
          <a:p>
            <a:pPr marL="0" lvl="0" indent="0" algn="l" rtl="0">
              <a:spcBef>
                <a:spcPts val="0"/>
              </a:spcBef>
              <a:spcAft>
                <a:spcPts val="0"/>
              </a:spcAft>
              <a:buNone/>
            </a:pPr>
            <a:r>
              <a:rPr lang="en-GB" sz="500">
                <a:solidFill>
                  <a:schemeClr val="dk1"/>
                </a:solidFill>
                <a:latin typeface="Nunito"/>
                <a:ea typeface="Nunito"/>
                <a:cs typeface="Nunito"/>
                <a:sym typeface="Nunito"/>
              </a:rPr>
              <a:t>KS4 - </a:t>
            </a:r>
            <a:r>
              <a:rPr lang="en-GB" sz="500">
                <a:solidFill>
                  <a:schemeClr val="dk1"/>
                </a:solidFill>
                <a:uFill>
                  <a:noFill/>
                </a:uFill>
                <a:latin typeface="Nunito"/>
                <a:ea typeface="Nunito"/>
                <a:cs typeface="Nunito"/>
                <a:sym typeface="Nunito"/>
                <a:hlinkClick r:id="rId3">
                  <a:extLst>
                    <a:ext uri="{A12FA001-AC4F-418D-AE19-62706E023703}">
                      <ahyp:hlinkClr xmlns:ahyp="http://schemas.microsoft.com/office/drawing/2018/hyperlinkcolor" val="tx"/>
                    </a:ext>
                  </a:extLst>
                </a:hlinkClick>
              </a:rPr>
              <a:t>Pearson BTEC Level 1/Level 2 Tech Award in Health and Social Care 2022 Issue 1</a:t>
            </a:r>
            <a:r>
              <a:rPr lang="en-GB" sz="500">
                <a:solidFill>
                  <a:schemeClr val="dk1"/>
                </a:solidFill>
                <a:latin typeface="Nunito"/>
                <a:ea typeface="Nunito"/>
                <a:cs typeface="Nunito"/>
                <a:sym typeface="Nunito"/>
              </a:rPr>
              <a:t> </a:t>
            </a:r>
            <a:endParaRPr sz="500">
              <a:solidFill>
                <a:schemeClr val="dk1"/>
              </a:solidFill>
              <a:latin typeface="Nunito"/>
              <a:ea typeface="Nunito"/>
              <a:cs typeface="Nunito"/>
              <a:sym typeface="Nunito"/>
            </a:endParaRPr>
          </a:p>
          <a:p>
            <a:pPr marL="0" lvl="0" indent="0" algn="l" rtl="0">
              <a:spcBef>
                <a:spcPts val="0"/>
              </a:spcBef>
              <a:spcAft>
                <a:spcPts val="0"/>
              </a:spcAft>
              <a:buNone/>
            </a:pPr>
            <a:r>
              <a:rPr lang="en-GB" sz="500">
                <a:solidFill>
                  <a:schemeClr val="dk1"/>
                </a:solidFill>
                <a:latin typeface="Nunito"/>
                <a:ea typeface="Nunito"/>
                <a:cs typeface="Nunito"/>
                <a:sym typeface="Nunito"/>
              </a:rPr>
              <a:t>KS5 - </a:t>
            </a:r>
            <a:r>
              <a:rPr lang="en-GB" sz="500">
                <a:solidFill>
                  <a:schemeClr val="dk1"/>
                </a:solidFill>
                <a:uFill>
                  <a:noFill/>
                </a:uFill>
                <a:latin typeface="Nunito"/>
                <a:ea typeface="Nunito"/>
                <a:cs typeface="Nunito"/>
                <a:sym typeface="Nunito"/>
                <a:hlinkClick r:id="rId4">
                  <a:extLst>
                    <a:ext uri="{A12FA001-AC4F-418D-AE19-62706E023703}">
                      <ahyp:hlinkClr xmlns:ahyp="http://schemas.microsoft.com/office/drawing/2018/hyperlinkcolor" val="tx"/>
                    </a:ext>
                  </a:extLst>
                </a:hlinkClick>
              </a:rPr>
              <a:t>https://qualifications.pearson.com/content/dam/pdf/BTEC-Nationals/Health-and-Social-Care/2016/specification-and-sample-assessments/9781446938003_BTEC_Nat_ExCert_HSC_AG_Spec_Iss3C.pdf</a:t>
            </a:r>
            <a:r>
              <a:rPr lang="en-GB" sz="500">
                <a:solidFill>
                  <a:schemeClr val="dk1"/>
                </a:solidFill>
                <a:latin typeface="Nunito"/>
                <a:ea typeface="Nunito"/>
                <a:cs typeface="Nunito"/>
                <a:sym typeface="Nunito"/>
              </a:rPr>
              <a:t> </a:t>
            </a:r>
            <a:endParaRPr sz="500">
              <a:solidFill>
                <a:schemeClr val="dk1"/>
              </a:solidFill>
              <a:latin typeface="Nunito"/>
              <a:ea typeface="Nunito"/>
              <a:cs typeface="Nunito"/>
              <a:sym typeface="Nunito"/>
            </a:endParaRPr>
          </a:p>
          <a:p>
            <a:pPr marL="0" lvl="0" indent="0" algn="l" rtl="0">
              <a:spcBef>
                <a:spcPts val="0"/>
              </a:spcBef>
              <a:spcAft>
                <a:spcPts val="0"/>
              </a:spcAft>
              <a:buClr>
                <a:schemeClr val="dk1"/>
              </a:buClr>
              <a:buSzPts val="1100"/>
              <a:buFont typeface="Arial"/>
              <a:buNone/>
            </a:pPr>
            <a:endParaRPr sz="800">
              <a:solidFill>
                <a:schemeClr val="dk1"/>
              </a:solidFill>
              <a:latin typeface="Calibri"/>
              <a:ea typeface="Calibri"/>
              <a:cs typeface="Calibri"/>
              <a:sym typeface="Calibri"/>
            </a:endParaRPr>
          </a:p>
        </p:txBody>
      </p:sp>
      <p:cxnSp>
        <p:nvCxnSpPr>
          <p:cNvPr id="97" name="Google Shape;97;p13"/>
          <p:cNvCxnSpPr/>
          <p:nvPr/>
        </p:nvCxnSpPr>
        <p:spPr>
          <a:xfrm rot="10800000">
            <a:off x="5903150" y="7094288"/>
            <a:ext cx="249000" cy="287400"/>
          </a:xfrm>
          <a:prstGeom prst="straightConnector1">
            <a:avLst/>
          </a:prstGeom>
          <a:noFill/>
          <a:ln w="19050" cap="flat" cmpd="sng">
            <a:solidFill>
              <a:srgbClr val="274E13"/>
            </a:solidFill>
            <a:prstDash val="solid"/>
            <a:round/>
            <a:headEnd type="oval" w="med" len="med"/>
            <a:tailEnd type="none" w="med" len="med"/>
          </a:ln>
        </p:spPr>
      </p:cxnSp>
      <p:sp>
        <p:nvSpPr>
          <p:cNvPr id="98" name="Google Shape;98;p13"/>
          <p:cNvSpPr txBox="1"/>
          <p:nvPr/>
        </p:nvSpPr>
        <p:spPr>
          <a:xfrm>
            <a:off x="532002" y="5947300"/>
            <a:ext cx="1543800" cy="513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GB" sz="1100">
                <a:solidFill>
                  <a:schemeClr val="dk1"/>
                </a:solidFill>
                <a:latin typeface="Nunito"/>
                <a:ea typeface="Nunito"/>
                <a:cs typeface="Nunito"/>
                <a:sym typeface="Nunito"/>
              </a:rPr>
              <a:t>Professional job roles, multidisciplinary care.</a:t>
            </a:r>
            <a:endParaRPr sz="1100">
              <a:solidFill>
                <a:schemeClr val="dk1"/>
              </a:solidFill>
              <a:latin typeface="Nunito"/>
              <a:ea typeface="Nunito"/>
              <a:cs typeface="Nunito"/>
              <a:sym typeface="Nunito"/>
            </a:endParaRPr>
          </a:p>
        </p:txBody>
      </p:sp>
      <p:cxnSp>
        <p:nvCxnSpPr>
          <p:cNvPr id="99" name="Google Shape;99;p13"/>
          <p:cNvCxnSpPr/>
          <p:nvPr/>
        </p:nvCxnSpPr>
        <p:spPr>
          <a:xfrm flipH="1">
            <a:off x="872844" y="4960170"/>
            <a:ext cx="408300" cy="304200"/>
          </a:xfrm>
          <a:prstGeom prst="straightConnector1">
            <a:avLst/>
          </a:prstGeom>
          <a:noFill/>
          <a:ln w="19050" cap="flat" cmpd="sng">
            <a:solidFill>
              <a:srgbClr val="073763"/>
            </a:solidFill>
            <a:prstDash val="solid"/>
            <a:round/>
            <a:headEnd type="oval" w="med" len="med"/>
            <a:tailEnd type="none" w="med" len="med"/>
          </a:ln>
        </p:spPr>
      </p:cxnSp>
      <p:sp>
        <p:nvSpPr>
          <p:cNvPr id="100" name="Google Shape;100;p13"/>
          <p:cNvSpPr txBox="1"/>
          <p:nvPr/>
        </p:nvSpPr>
        <p:spPr>
          <a:xfrm rot="-7545780">
            <a:off x="-140607" y="5114752"/>
            <a:ext cx="1223748" cy="565071"/>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1100">
                <a:solidFill>
                  <a:schemeClr val="dk1"/>
                </a:solidFill>
                <a:latin typeface="Nunito"/>
                <a:ea typeface="Nunito"/>
                <a:cs typeface="Nunito"/>
                <a:sym typeface="Nunito"/>
              </a:rPr>
              <a:t>Confidentiality and information management. </a:t>
            </a:r>
            <a:endParaRPr sz="1100">
              <a:solidFill>
                <a:schemeClr val="dk1"/>
              </a:solidFill>
              <a:latin typeface="Nunito"/>
              <a:ea typeface="Nunito"/>
              <a:cs typeface="Nunito"/>
              <a:sym typeface="Nunito"/>
            </a:endParaRPr>
          </a:p>
        </p:txBody>
      </p:sp>
      <p:cxnSp>
        <p:nvCxnSpPr>
          <p:cNvPr id="101" name="Google Shape;101;p13"/>
          <p:cNvCxnSpPr/>
          <p:nvPr/>
        </p:nvCxnSpPr>
        <p:spPr>
          <a:xfrm flipH="1">
            <a:off x="677717" y="4283442"/>
            <a:ext cx="420300" cy="3000"/>
          </a:xfrm>
          <a:prstGeom prst="straightConnector1">
            <a:avLst/>
          </a:prstGeom>
          <a:noFill/>
          <a:ln w="19050" cap="flat" cmpd="sng">
            <a:solidFill>
              <a:srgbClr val="073763"/>
            </a:solidFill>
            <a:prstDash val="solid"/>
            <a:round/>
            <a:headEnd type="oval" w="med" len="med"/>
            <a:tailEnd type="none" w="med" len="med"/>
          </a:ln>
        </p:spPr>
      </p:cxnSp>
      <p:sp>
        <p:nvSpPr>
          <p:cNvPr id="102" name="Google Shape;102;p13"/>
          <p:cNvSpPr txBox="1"/>
          <p:nvPr/>
        </p:nvSpPr>
        <p:spPr>
          <a:xfrm rot="-5400843">
            <a:off x="-354891" y="3913078"/>
            <a:ext cx="1223400" cy="513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1100">
                <a:latin typeface="Nunito"/>
                <a:ea typeface="Nunito"/>
                <a:cs typeface="Nunito"/>
                <a:sym typeface="Nunito"/>
              </a:rPr>
              <a:t>Principles, values and skills of care.</a:t>
            </a:r>
            <a:endParaRPr sz="1100">
              <a:latin typeface="Nunito"/>
              <a:ea typeface="Nunito"/>
              <a:cs typeface="Nunito"/>
              <a:sym typeface="Nunito"/>
            </a:endParaRPr>
          </a:p>
        </p:txBody>
      </p:sp>
      <p:cxnSp>
        <p:nvCxnSpPr>
          <p:cNvPr id="103" name="Google Shape;103;p13"/>
          <p:cNvCxnSpPr>
            <a:endCxn id="98" idx="0"/>
          </p:cNvCxnSpPr>
          <p:nvPr/>
        </p:nvCxnSpPr>
        <p:spPr>
          <a:xfrm flipH="1">
            <a:off x="1303902" y="5333500"/>
            <a:ext cx="347100" cy="613800"/>
          </a:xfrm>
          <a:prstGeom prst="straightConnector1">
            <a:avLst/>
          </a:prstGeom>
          <a:noFill/>
          <a:ln w="19050" cap="flat" cmpd="sng">
            <a:solidFill>
              <a:srgbClr val="073763"/>
            </a:solidFill>
            <a:prstDash val="solid"/>
            <a:round/>
            <a:headEnd type="oval" w="med" len="med"/>
            <a:tailEnd type="none" w="med" len="med"/>
          </a:ln>
        </p:spPr>
      </p:cxnSp>
      <p:cxnSp>
        <p:nvCxnSpPr>
          <p:cNvPr id="104" name="Google Shape;104;p13"/>
          <p:cNvCxnSpPr/>
          <p:nvPr/>
        </p:nvCxnSpPr>
        <p:spPr>
          <a:xfrm>
            <a:off x="1718667" y="3492588"/>
            <a:ext cx="24900" cy="438000"/>
          </a:xfrm>
          <a:prstGeom prst="straightConnector1">
            <a:avLst/>
          </a:prstGeom>
          <a:noFill/>
          <a:ln w="19050" cap="flat" cmpd="sng">
            <a:solidFill>
              <a:srgbClr val="073763"/>
            </a:solidFill>
            <a:prstDash val="solid"/>
            <a:round/>
            <a:headEnd type="oval" w="med" len="med"/>
            <a:tailEnd type="none" w="med" len="med"/>
          </a:ln>
        </p:spPr>
      </p:cxnSp>
      <p:sp>
        <p:nvSpPr>
          <p:cNvPr id="105" name="Google Shape;105;p13"/>
          <p:cNvSpPr txBox="1"/>
          <p:nvPr/>
        </p:nvSpPr>
        <p:spPr>
          <a:xfrm>
            <a:off x="1193288" y="3890700"/>
            <a:ext cx="1173900" cy="591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1100">
                <a:solidFill>
                  <a:schemeClr val="dk1"/>
                </a:solidFill>
                <a:latin typeface="Nunito"/>
                <a:ea typeface="Nunito"/>
                <a:cs typeface="Nunito"/>
                <a:sym typeface="Nunito"/>
              </a:rPr>
              <a:t>Ethical issues</a:t>
            </a:r>
            <a:endParaRPr sz="1100">
              <a:solidFill>
                <a:schemeClr val="dk1"/>
              </a:solidFill>
              <a:latin typeface="Nunito"/>
              <a:ea typeface="Nunito"/>
              <a:cs typeface="Nunito"/>
              <a:sym typeface="Nunito"/>
            </a:endParaRPr>
          </a:p>
        </p:txBody>
      </p:sp>
      <p:sp>
        <p:nvSpPr>
          <p:cNvPr id="106" name="Google Shape;106;p13"/>
          <p:cNvSpPr txBox="1"/>
          <p:nvPr/>
        </p:nvSpPr>
        <p:spPr>
          <a:xfrm>
            <a:off x="4104350" y="2161175"/>
            <a:ext cx="1383600" cy="591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1100">
                <a:solidFill>
                  <a:schemeClr val="dk1"/>
                </a:solidFill>
                <a:latin typeface="Nunito"/>
                <a:ea typeface="Nunito"/>
                <a:cs typeface="Nunito"/>
                <a:sym typeface="Nunito"/>
              </a:rPr>
              <a:t>Roles and responsibilities of professionals</a:t>
            </a:r>
            <a:endParaRPr sz="1100">
              <a:solidFill>
                <a:schemeClr val="dk1"/>
              </a:solidFill>
              <a:latin typeface="Nunito"/>
              <a:ea typeface="Nunito"/>
              <a:cs typeface="Nunito"/>
              <a:sym typeface="Nunito"/>
            </a:endParaRPr>
          </a:p>
        </p:txBody>
      </p:sp>
      <p:sp>
        <p:nvSpPr>
          <p:cNvPr id="107" name="Google Shape;107;p13"/>
          <p:cNvSpPr txBox="1"/>
          <p:nvPr/>
        </p:nvSpPr>
        <p:spPr>
          <a:xfrm>
            <a:off x="5676950" y="2277875"/>
            <a:ext cx="1062000" cy="591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sz="1100">
              <a:solidFill>
                <a:srgbClr val="274E13"/>
              </a:solidFill>
              <a:latin typeface="Nunito"/>
              <a:ea typeface="Nunito"/>
              <a:cs typeface="Nunito"/>
              <a:sym typeface="Nunito"/>
            </a:endParaRPr>
          </a:p>
        </p:txBody>
      </p:sp>
      <p:sp>
        <p:nvSpPr>
          <p:cNvPr id="108" name="Google Shape;108;p13"/>
          <p:cNvSpPr txBox="1"/>
          <p:nvPr/>
        </p:nvSpPr>
        <p:spPr>
          <a:xfrm>
            <a:off x="5265425" y="1997075"/>
            <a:ext cx="1461300" cy="680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1100" b="1">
                <a:solidFill>
                  <a:schemeClr val="dk1"/>
                </a:solidFill>
                <a:highlight>
                  <a:srgbClr val="FFFF00"/>
                </a:highlight>
                <a:latin typeface="Nunito"/>
                <a:ea typeface="Nunito"/>
                <a:cs typeface="Nunito"/>
                <a:sym typeface="Nunito"/>
              </a:rPr>
              <a:t>U14 Physiological disorders and their care (ASSIGNMENT)</a:t>
            </a:r>
            <a:endParaRPr sz="1100" b="1">
              <a:solidFill>
                <a:schemeClr val="dk1"/>
              </a:solidFill>
              <a:highlight>
                <a:srgbClr val="FFFF00"/>
              </a:highlight>
              <a:latin typeface="Nunito"/>
              <a:ea typeface="Nunito"/>
              <a:cs typeface="Nunito"/>
              <a:sym typeface="Nunito"/>
            </a:endParaRPr>
          </a:p>
        </p:txBody>
      </p:sp>
      <p:sp>
        <p:nvSpPr>
          <p:cNvPr id="109" name="Google Shape;109;p13"/>
          <p:cNvSpPr/>
          <p:nvPr/>
        </p:nvSpPr>
        <p:spPr>
          <a:xfrm>
            <a:off x="6727325" y="9318846"/>
            <a:ext cx="857700" cy="5817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13"/>
          <p:cNvSpPr txBox="1"/>
          <p:nvPr/>
        </p:nvSpPr>
        <p:spPr>
          <a:xfrm>
            <a:off x="1446306" y="1085214"/>
            <a:ext cx="966900" cy="3534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endParaRPr sz="900">
              <a:latin typeface="Proxima Nova"/>
              <a:ea typeface="Proxima Nova"/>
              <a:cs typeface="Proxima Nova"/>
              <a:sym typeface="Proxima Nova"/>
            </a:endParaRPr>
          </a:p>
        </p:txBody>
      </p:sp>
      <p:sp>
        <p:nvSpPr>
          <p:cNvPr id="111" name="Google Shape;111;p13"/>
          <p:cNvSpPr txBox="1"/>
          <p:nvPr/>
        </p:nvSpPr>
        <p:spPr>
          <a:xfrm>
            <a:off x="4104350" y="9992500"/>
            <a:ext cx="1572600" cy="523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sz="1100">
                <a:latin typeface="Nunito"/>
                <a:ea typeface="Nunito"/>
                <a:cs typeface="Nunito"/>
                <a:sym typeface="Nunito"/>
              </a:rPr>
              <a:t>Factors that affect health</a:t>
            </a:r>
            <a:endParaRPr sz="1100">
              <a:latin typeface="Nunito"/>
              <a:ea typeface="Nunito"/>
              <a:cs typeface="Nunito"/>
              <a:sym typeface="Nunito"/>
            </a:endParaRPr>
          </a:p>
        </p:txBody>
      </p:sp>
      <p:sp>
        <p:nvSpPr>
          <p:cNvPr id="112" name="Google Shape;112;p13"/>
          <p:cNvSpPr txBox="1"/>
          <p:nvPr/>
        </p:nvSpPr>
        <p:spPr>
          <a:xfrm>
            <a:off x="715650" y="6647925"/>
            <a:ext cx="1543800" cy="6927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sz="1100">
                <a:solidFill>
                  <a:schemeClr val="dk1"/>
                </a:solidFill>
                <a:latin typeface="Nunito"/>
                <a:ea typeface="Nunito"/>
                <a:cs typeface="Nunito"/>
                <a:sym typeface="Nunito"/>
              </a:rPr>
              <a:t>Pearson Set Assignment 30% FINAL grade.</a:t>
            </a:r>
            <a:endParaRPr sz="1100">
              <a:solidFill>
                <a:schemeClr val="dk1"/>
              </a:solidFill>
              <a:latin typeface="Nunito"/>
              <a:ea typeface="Nunito"/>
              <a:cs typeface="Nunito"/>
              <a:sym typeface="Nunito"/>
            </a:endParaRPr>
          </a:p>
        </p:txBody>
      </p:sp>
      <p:sp>
        <p:nvSpPr>
          <p:cNvPr id="113" name="Google Shape;113;p13"/>
          <p:cNvSpPr txBox="1"/>
          <p:nvPr/>
        </p:nvSpPr>
        <p:spPr>
          <a:xfrm>
            <a:off x="5224175" y="4699038"/>
            <a:ext cx="1543800" cy="6927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sz="1100" b="1">
                <a:solidFill>
                  <a:schemeClr val="dk1"/>
                </a:solidFill>
                <a:highlight>
                  <a:srgbClr val="FFFF00"/>
                </a:highlight>
                <a:latin typeface="Nunito"/>
                <a:ea typeface="Nunito"/>
                <a:cs typeface="Nunito"/>
                <a:sym typeface="Nunito"/>
              </a:rPr>
              <a:t>U1 Human Lifespan Development (EXAM)</a:t>
            </a:r>
            <a:endParaRPr sz="1100" b="1">
              <a:solidFill>
                <a:schemeClr val="dk1"/>
              </a:solidFill>
              <a:highlight>
                <a:srgbClr val="FFFF00"/>
              </a:highlight>
              <a:latin typeface="Nunito"/>
              <a:ea typeface="Nunito"/>
              <a:cs typeface="Nunito"/>
              <a:sym typeface="Nunito"/>
            </a:endParaRPr>
          </a:p>
        </p:txBody>
      </p:sp>
      <p:sp>
        <p:nvSpPr>
          <p:cNvPr id="114" name="Google Shape;114;p13"/>
          <p:cNvSpPr txBox="1"/>
          <p:nvPr/>
        </p:nvSpPr>
        <p:spPr>
          <a:xfrm>
            <a:off x="1950538" y="3722575"/>
            <a:ext cx="1173900" cy="523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sz="1100">
                <a:solidFill>
                  <a:schemeClr val="dk1"/>
                </a:solidFill>
                <a:latin typeface="Nunito"/>
                <a:ea typeface="Nunito"/>
                <a:cs typeface="Nunito"/>
                <a:sym typeface="Nunito"/>
              </a:rPr>
              <a:t>Individualised care.</a:t>
            </a:r>
            <a:endParaRPr sz="1100">
              <a:solidFill>
                <a:schemeClr val="dk1"/>
              </a:solidFill>
              <a:latin typeface="Nunito"/>
              <a:ea typeface="Nunito"/>
              <a:cs typeface="Nunito"/>
              <a:sym typeface="Nunito"/>
            </a:endParaRPr>
          </a:p>
        </p:txBody>
      </p:sp>
      <p:sp>
        <p:nvSpPr>
          <p:cNvPr id="115" name="Google Shape;115;p13"/>
          <p:cNvSpPr txBox="1"/>
          <p:nvPr/>
        </p:nvSpPr>
        <p:spPr>
          <a:xfrm>
            <a:off x="3087075" y="3759013"/>
            <a:ext cx="1135800" cy="3540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sz="1100">
                <a:solidFill>
                  <a:schemeClr val="dk1"/>
                </a:solidFill>
                <a:latin typeface="Nunito"/>
                <a:ea typeface="Nunito"/>
                <a:cs typeface="Nunito"/>
                <a:sym typeface="Nunito"/>
              </a:rPr>
              <a:t>Care values</a:t>
            </a:r>
            <a:endParaRPr sz="1100">
              <a:solidFill>
                <a:schemeClr val="dk1"/>
              </a:solidFill>
              <a:latin typeface="Nunito"/>
              <a:ea typeface="Nunito"/>
              <a:cs typeface="Nunito"/>
              <a:sym typeface="Nunito"/>
            </a:endParaRPr>
          </a:p>
        </p:txBody>
      </p:sp>
      <p:pic>
        <p:nvPicPr>
          <p:cNvPr id="116" name="Google Shape;116;p13"/>
          <p:cNvPicPr preferRelativeResize="0"/>
          <p:nvPr/>
        </p:nvPicPr>
        <p:blipFill rotWithShape="1">
          <a:blip r:embed="rId5">
            <a:alphaModFix/>
          </a:blip>
          <a:srcRect l="192531" t="-679501" r="-225900" b="646132"/>
          <a:stretch/>
        </p:blipFill>
        <p:spPr>
          <a:xfrm>
            <a:off x="3794295" y="5899620"/>
            <a:ext cx="686201" cy="422700"/>
          </a:xfrm>
          <a:prstGeom prst="rect">
            <a:avLst/>
          </a:prstGeom>
          <a:noFill/>
          <a:ln>
            <a:noFill/>
          </a:ln>
        </p:spPr>
      </p:pic>
      <p:sp>
        <p:nvSpPr>
          <p:cNvPr id="117" name="Google Shape;117;p13"/>
          <p:cNvSpPr/>
          <p:nvPr/>
        </p:nvSpPr>
        <p:spPr>
          <a:xfrm>
            <a:off x="404425" y="8156250"/>
            <a:ext cx="966900" cy="1063500"/>
          </a:xfrm>
          <a:prstGeom prst="flowChartConnector">
            <a:avLst/>
          </a:prstGeom>
          <a:solidFill>
            <a:schemeClr val="lt1"/>
          </a:solidFill>
          <a:ln w="7620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GB" sz="1800" b="1">
                <a:solidFill>
                  <a:srgbClr val="9900FF"/>
                </a:solidFill>
                <a:latin typeface="Nunito"/>
                <a:ea typeface="Nunito"/>
                <a:cs typeface="Nunito"/>
                <a:sym typeface="Nunito"/>
              </a:rPr>
              <a:t>Year</a:t>
            </a:r>
            <a:endParaRPr sz="1800" b="1">
              <a:solidFill>
                <a:srgbClr val="9900FF"/>
              </a:solidFill>
              <a:latin typeface="Nunito"/>
              <a:ea typeface="Nunito"/>
              <a:cs typeface="Nunito"/>
              <a:sym typeface="Nunito"/>
            </a:endParaRPr>
          </a:p>
          <a:p>
            <a:pPr marL="0" lvl="0" indent="0" algn="ctr" rtl="0">
              <a:lnSpc>
                <a:spcPct val="70000"/>
              </a:lnSpc>
              <a:spcBef>
                <a:spcPts val="0"/>
              </a:spcBef>
              <a:spcAft>
                <a:spcPts val="0"/>
              </a:spcAft>
              <a:buClr>
                <a:schemeClr val="dk1"/>
              </a:buClr>
              <a:buSzPts val="1100"/>
              <a:buFont typeface="Arial"/>
              <a:buNone/>
            </a:pPr>
            <a:r>
              <a:rPr lang="en-GB" sz="3200" b="1">
                <a:solidFill>
                  <a:srgbClr val="9900FF"/>
                </a:solidFill>
                <a:latin typeface="Nunito"/>
                <a:ea typeface="Nunito"/>
                <a:cs typeface="Nunito"/>
                <a:sym typeface="Nunito"/>
              </a:rPr>
              <a:t>11</a:t>
            </a:r>
            <a:endParaRPr sz="3200" b="1">
              <a:solidFill>
                <a:srgbClr val="9900FF"/>
              </a:solidFill>
              <a:latin typeface="Nunito"/>
              <a:ea typeface="Nunito"/>
              <a:cs typeface="Nunito"/>
              <a:sym typeface="Nunito"/>
            </a:endParaRPr>
          </a:p>
          <a:p>
            <a:pPr marL="0" lvl="0" indent="0" algn="l" rtl="0">
              <a:spcBef>
                <a:spcPts val="0"/>
              </a:spcBef>
              <a:spcAft>
                <a:spcPts val="0"/>
              </a:spcAft>
              <a:buNone/>
            </a:pPr>
            <a:endParaRPr b="1"/>
          </a:p>
        </p:txBody>
      </p:sp>
      <p:sp>
        <p:nvSpPr>
          <p:cNvPr id="118" name="Google Shape;118;p13"/>
          <p:cNvSpPr/>
          <p:nvPr/>
        </p:nvSpPr>
        <p:spPr>
          <a:xfrm>
            <a:off x="4039975" y="2989113"/>
            <a:ext cx="966900" cy="1063500"/>
          </a:xfrm>
          <a:prstGeom prst="flowChartConnector">
            <a:avLst/>
          </a:prstGeom>
          <a:solidFill>
            <a:schemeClr val="lt1"/>
          </a:solidFill>
          <a:ln w="7620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GB" sz="1800" b="1">
                <a:solidFill>
                  <a:srgbClr val="9900FF"/>
                </a:solidFill>
                <a:latin typeface="Nunito"/>
                <a:ea typeface="Nunito"/>
                <a:cs typeface="Nunito"/>
                <a:sym typeface="Nunito"/>
              </a:rPr>
              <a:t>Year</a:t>
            </a:r>
            <a:endParaRPr sz="1800" b="1">
              <a:solidFill>
                <a:srgbClr val="9900FF"/>
              </a:solidFill>
              <a:latin typeface="Nunito"/>
              <a:ea typeface="Nunito"/>
              <a:cs typeface="Nunito"/>
              <a:sym typeface="Nunito"/>
            </a:endParaRPr>
          </a:p>
          <a:p>
            <a:pPr marL="0" lvl="0" indent="0" algn="ctr" rtl="0">
              <a:lnSpc>
                <a:spcPct val="70000"/>
              </a:lnSpc>
              <a:spcBef>
                <a:spcPts val="0"/>
              </a:spcBef>
              <a:spcAft>
                <a:spcPts val="0"/>
              </a:spcAft>
              <a:buNone/>
            </a:pPr>
            <a:r>
              <a:rPr lang="en-GB" sz="3200" b="1">
                <a:solidFill>
                  <a:srgbClr val="9900FF"/>
                </a:solidFill>
                <a:latin typeface="Nunito"/>
                <a:ea typeface="Nunito"/>
                <a:cs typeface="Nunito"/>
                <a:sym typeface="Nunito"/>
              </a:rPr>
              <a:t>13</a:t>
            </a:r>
            <a:endParaRPr sz="3200" b="1">
              <a:solidFill>
                <a:srgbClr val="9900FF"/>
              </a:solidFill>
              <a:latin typeface="Nunito"/>
              <a:ea typeface="Nunito"/>
              <a:cs typeface="Nunito"/>
              <a:sym typeface="Nunito"/>
            </a:endParaRPr>
          </a:p>
          <a:p>
            <a:pPr marL="0" lvl="0" indent="0" algn="l" rtl="0">
              <a:spcBef>
                <a:spcPts val="0"/>
              </a:spcBef>
              <a:spcAft>
                <a:spcPts val="0"/>
              </a:spcAft>
              <a:buNone/>
            </a:pPr>
            <a:endParaRPr b="1"/>
          </a:p>
        </p:txBody>
      </p:sp>
      <p:sp>
        <p:nvSpPr>
          <p:cNvPr id="119" name="Google Shape;119;p13"/>
          <p:cNvSpPr txBox="1"/>
          <p:nvPr/>
        </p:nvSpPr>
        <p:spPr>
          <a:xfrm>
            <a:off x="2263112" y="8764800"/>
            <a:ext cx="1297200" cy="513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1100">
                <a:solidFill>
                  <a:schemeClr val="dk1"/>
                </a:solidFill>
                <a:latin typeface="Nunito"/>
                <a:ea typeface="Nunito"/>
                <a:cs typeface="Nunito"/>
                <a:sym typeface="Nunito"/>
              </a:rPr>
              <a:t>Health care services</a:t>
            </a:r>
            <a:endParaRPr sz="1100">
              <a:solidFill>
                <a:schemeClr val="dk1"/>
              </a:solidFill>
              <a:latin typeface="Nunito"/>
              <a:ea typeface="Nunito"/>
              <a:cs typeface="Nunito"/>
              <a:sym typeface="Nunito"/>
            </a:endParaRPr>
          </a:p>
        </p:txBody>
      </p:sp>
      <p:sp>
        <p:nvSpPr>
          <p:cNvPr id="120" name="Google Shape;120;p13"/>
          <p:cNvSpPr txBox="1"/>
          <p:nvPr/>
        </p:nvSpPr>
        <p:spPr>
          <a:xfrm>
            <a:off x="1281150" y="8598125"/>
            <a:ext cx="1297200" cy="513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1100">
                <a:solidFill>
                  <a:schemeClr val="dk1"/>
                </a:solidFill>
                <a:latin typeface="Nunito"/>
                <a:ea typeface="Nunito"/>
                <a:cs typeface="Nunito"/>
                <a:sym typeface="Nunito"/>
              </a:rPr>
              <a:t> Barriers to accessing H&amp;SC services</a:t>
            </a:r>
            <a:endParaRPr sz="1100">
              <a:solidFill>
                <a:schemeClr val="dk1"/>
              </a:solidFill>
              <a:latin typeface="Nunito"/>
              <a:ea typeface="Nunito"/>
              <a:cs typeface="Nunito"/>
              <a:sym typeface="Nunito"/>
            </a:endParaRPr>
          </a:p>
        </p:txBody>
      </p:sp>
      <p:cxnSp>
        <p:nvCxnSpPr>
          <p:cNvPr id="121" name="Google Shape;121;p13"/>
          <p:cNvCxnSpPr/>
          <p:nvPr/>
        </p:nvCxnSpPr>
        <p:spPr>
          <a:xfrm rot="10800000">
            <a:off x="2911562" y="9248125"/>
            <a:ext cx="300" cy="546000"/>
          </a:xfrm>
          <a:prstGeom prst="straightConnector1">
            <a:avLst/>
          </a:prstGeom>
          <a:noFill/>
          <a:ln w="19050" cap="flat" cmpd="sng">
            <a:solidFill>
              <a:srgbClr val="073763"/>
            </a:solidFill>
            <a:prstDash val="solid"/>
            <a:round/>
            <a:headEnd type="oval" w="med" len="med"/>
            <a:tailEnd type="none" w="med" len="med"/>
          </a:ln>
        </p:spPr>
      </p:cxnSp>
      <p:cxnSp>
        <p:nvCxnSpPr>
          <p:cNvPr id="122" name="Google Shape;122;p13"/>
          <p:cNvCxnSpPr/>
          <p:nvPr/>
        </p:nvCxnSpPr>
        <p:spPr>
          <a:xfrm>
            <a:off x="1830696" y="9417013"/>
            <a:ext cx="15900" cy="562800"/>
          </a:xfrm>
          <a:prstGeom prst="straightConnector1">
            <a:avLst/>
          </a:prstGeom>
          <a:noFill/>
          <a:ln w="19050" cap="flat" cmpd="sng">
            <a:solidFill>
              <a:srgbClr val="073763"/>
            </a:solidFill>
            <a:prstDash val="solid"/>
            <a:round/>
            <a:headEnd type="oval" w="med" len="med"/>
            <a:tailEnd type="none" w="med" len="med"/>
          </a:ln>
        </p:spPr>
      </p:cxnSp>
      <p:sp>
        <p:nvSpPr>
          <p:cNvPr id="123" name="Google Shape;123;p13"/>
          <p:cNvSpPr txBox="1"/>
          <p:nvPr/>
        </p:nvSpPr>
        <p:spPr>
          <a:xfrm>
            <a:off x="5116850" y="10208275"/>
            <a:ext cx="1572600" cy="523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sz="1100" b="1">
                <a:highlight>
                  <a:srgbClr val="FFFF00"/>
                </a:highlight>
                <a:latin typeface="Nunito"/>
                <a:ea typeface="Nunito"/>
                <a:cs typeface="Nunito"/>
                <a:sym typeface="Nunito"/>
              </a:rPr>
              <a:t>C1 Human Lifespan Development</a:t>
            </a:r>
            <a:endParaRPr sz="1100" b="1">
              <a:highlight>
                <a:srgbClr val="FFFF00"/>
              </a:highlight>
              <a:latin typeface="Nunito"/>
              <a:ea typeface="Nunito"/>
              <a:cs typeface="Nunito"/>
              <a:sym typeface="Nunito"/>
            </a:endParaRPr>
          </a:p>
        </p:txBody>
      </p:sp>
      <p:sp>
        <p:nvSpPr>
          <p:cNvPr id="124" name="Google Shape;124;p13"/>
          <p:cNvSpPr txBox="1"/>
          <p:nvPr/>
        </p:nvSpPr>
        <p:spPr>
          <a:xfrm>
            <a:off x="1602300" y="7948454"/>
            <a:ext cx="1223700" cy="4488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GB" sz="1100" b="1">
                <a:solidFill>
                  <a:srgbClr val="073763"/>
                </a:solidFill>
                <a:highlight>
                  <a:srgbClr val="FFFF00"/>
                </a:highlight>
                <a:latin typeface="Nunito"/>
                <a:ea typeface="Nunito"/>
                <a:cs typeface="Nunito"/>
                <a:sym typeface="Nunito"/>
              </a:rPr>
              <a:t>C3 Health and wellbeing</a:t>
            </a:r>
            <a:endParaRPr sz="1100" b="1">
              <a:solidFill>
                <a:srgbClr val="073763"/>
              </a:solidFill>
              <a:highlight>
                <a:srgbClr val="FFFF00"/>
              </a:highlight>
              <a:latin typeface="Nunito"/>
              <a:ea typeface="Nunito"/>
              <a:cs typeface="Nunito"/>
              <a:sym typeface="Nunito"/>
            </a:endParaRPr>
          </a:p>
        </p:txBody>
      </p:sp>
      <p:sp>
        <p:nvSpPr>
          <p:cNvPr id="125" name="Google Shape;125;p13"/>
          <p:cNvSpPr txBox="1"/>
          <p:nvPr/>
        </p:nvSpPr>
        <p:spPr>
          <a:xfrm>
            <a:off x="3285750" y="6458125"/>
            <a:ext cx="1057200" cy="513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r>
              <a:rPr lang="en-GB" sz="1100">
                <a:solidFill>
                  <a:schemeClr val="dk1"/>
                </a:solidFill>
                <a:latin typeface="Nunito"/>
                <a:ea typeface="Nunito"/>
                <a:cs typeface="Nunito"/>
                <a:sym typeface="Nunito"/>
              </a:rPr>
              <a:t>Indicators of health - BMI, pulse, peak flow and BP.</a:t>
            </a:r>
            <a:endParaRPr sz="1100">
              <a:solidFill>
                <a:schemeClr val="dk1"/>
              </a:solidFill>
              <a:latin typeface="Nunito"/>
              <a:ea typeface="Nunito"/>
              <a:cs typeface="Nunito"/>
              <a:sym typeface="Nunito"/>
            </a:endParaRPr>
          </a:p>
        </p:txBody>
      </p:sp>
      <p:cxnSp>
        <p:nvCxnSpPr>
          <p:cNvPr id="126" name="Google Shape;126;p13"/>
          <p:cNvCxnSpPr/>
          <p:nvPr/>
        </p:nvCxnSpPr>
        <p:spPr>
          <a:xfrm rot="10800000">
            <a:off x="3753514" y="7223250"/>
            <a:ext cx="900" cy="451500"/>
          </a:xfrm>
          <a:prstGeom prst="straightConnector1">
            <a:avLst/>
          </a:prstGeom>
          <a:noFill/>
          <a:ln w="19050" cap="flat" cmpd="sng">
            <a:solidFill>
              <a:srgbClr val="274E13"/>
            </a:solidFill>
            <a:prstDash val="solid"/>
            <a:round/>
            <a:headEnd type="oval" w="med" len="med"/>
            <a:tailEnd type="none" w="med" len="med"/>
          </a:ln>
        </p:spPr>
      </p:cxnSp>
      <p:sp>
        <p:nvSpPr>
          <p:cNvPr id="127" name="Google Shape;127;p13"/>
          <p:cNvSpPr txBox="1"/>
          <p:nvPr/>
        </p:nvSpPr>
        <p:spPr>
          <a:xfrm>
            <a:off x="3816163" y="7886125"/>
            <a:ext cx="1383600" cy="513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1100">
                <a:solidFill>
                  <a:schemeClr val="dk1"/>
                </a:solidFill>
                <a:latin typeface="Nunito"/>
                <a:ea typeface="Nunito"/>
                <a:cs typeface="Nunito"/>
                <a:sym typeface="Nunito"/>
              </a:rPr>
              <a:t>Health Improvement plans</a:t>
            </a:r>
            <a:endParaRPr sz="1100">
              <a:solidFill>
                <a:schemeClr val="dk1"/>
              </a:solidFill>
              <a:latin typeface="Nunito"/>
              <a:ea typeface="Nunito"/>
              <a:cs typeface="Nunito"/>
              <a:sym typeface="Nunito"/>
            </a:endParaRPr>
          </a:p>
        </p:txBody>
      </p:sp>
      <p:sp>
        <p:nvSpPr>
          <p:cNvPr id="128" name="Google Shape;128;p13"/>
          <p:cNvSpPr txBox="1"/>
          <p:nvPr/>
        </p:nvSpPr>
        <p:spPr>
          <a:xfrm>
            <a:off x="5107638" y="7856088"/>
            <a:ext cx="1383600" cy="513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1100">
                <a:solidFill>
                  <a:schemeClr val="dk1"/>
                </a:solidFill>
                <a:latin typeface="Nunito"/>
                <a:ea typeface="Nunito"/>
                <a:cs typeface="Nunito"/>
                <a:sym typeface="Nunito"/>
              </a:rPr>
              <a:t>Obstacles and how to overcome them.</a:t>
            </a:r>
            <a:endParaRPr sz="1100">
              <a:solidFill>
                <a:schemeClr val="dk1"/>
              </a:solidFill>
              <a:latin typeface="Nunito"/>
              <a:ea typeface="Nunito"/>
              <a:cs typeface="Nunito"/>
              <a:sym typeface="Nunito"/>
            </a:endParaRPr>
          </a:p>
        </p:txBody>
      </p:sp>
      <p:cxnSp>
        <p:nvCxnSpPr>
          <p:cNvPr id="129" name="Google Shape;129;p13"/>
          <p:cNvCxnSpPr/>
          <p:nvPr/>
        </p:nvCxnSpPr>
        <p:spPr>
          <a:xfrm>
            <a:off x="4507963" y="7366913"/>
            <a:ext cx="0" cy="536400"/>
          </a:xfrm>
          <a:prstGeom prst="straightConnector1">
            <a:avLst/>
          </a:prstGeom>
          <a:noFill/>
          <a:ln w="19050" cap="flat" cmpd="sng">
            <a:solidFill>
              <a:srgbClr val="274E13"/>
            </a:solidFill>
            <a:prstDash val="solid"/>
            <a:round/>
            <a:headEnd type="oval" w="med" len="med"/>
            <a:tailEnd type="none" w="med" len="med"/>
          </a:ln>
        </p:spPr>
      </p:cxnSp>
      <p:cxnSp>
        <p:nvCxnSpPr>
          <p:cNvPr id="130" name="Google Shape;130;p13"/>
          <p:cNvCxnSpPr/>
          <p:nvPr/>
        </p:nvCxnSpPr>
        <p:spPr>
          <a:xfrm>
            <a:off x="5727138" y="7355675"/>
            <a:ext cx="12000" cy="558900"/>
          </a:xfrm>
          <a:prstGeom prst="straightConnector1">
            <a:avLst/>
          </a:prstGeom>
          <a:noFill/>
          <a:ln w="19050" cap="flat" cmpd="sng">
            <a:solidFill>
              <a:srgbClr val="274E13"/>
            </a:solidFill>
            <a:prstDash val="solid"/>
            <a:round/>
            <a:headEnd type="oval" w="med" len="med"/>
            <a:tailEnd type="none" w="med" len="med"/>
          </a:ln>
        </p:spPr>
      </p:cxnSp>
      <p:sp>
        <p:nvSpPr>
          <p:cNvPr id="131" name="Google Shape;131;p13"/>
          <p:cNvSpPr/>
          <p:nvPr/>
        </p:nvSpPr>
        <p:spPr>
          <a:xfrm>
            <a:off x="5601725" y="5360038"/>
            <a:ext cx="966900" cy="1063500"/>
          </a:xfrm>
          <a:prstGeom prst="flowChartConnector">
            <a:avLst/>
          </a:prstGeom>
          <a:solidFill>
            <a:schemeClr val="lt1"/>
          </a:solidFill>
          <a:ln w="76200" cap="flat" cmpd="sng">
            <a:solidFill>
              <a:schemeClr val="accent3"/>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GB" sz="1800" b="1">
                <a:solidFill>
                  <a:srgbClr val="9900FF"/>
                </a:solidFill>
                <a:latin typeface="Nunito"/>
                <a:ea typeface="Nunito"/>
                <a:cs typeface="Nunito"/>
                <a:sym typeface="Nunito"/>
              </a:rPr>
              <a:t>Year</a:t>
            </a:r>
            <a:endParaRPr sz="1800" b="1">
              <a:solidFill>
                <a:srgbClr val="9900FF"/>
              </a:solidFill>
              <a:latin typeface="Nunito"/>
              <a:ea typeface="Nunito"/>
              <a:cs typeface="Nunito"/>
              <a:sym typeface="Nunito"/>
            </a:endParaRPr>
          </a:p>
          <a:p>
            <a:pPr marL="0" lvl="0" indent="0" algn="ctr" rtl="0">
              <a:lnSpc>
                <a:spcPct val="70000"/>
              </a:lnSpc>
              <a:spcBef>
                <a:spcPts val="0"/>
              </a:spcBef>
              <a:spcAft>
                <a:spcPts val="0"/>
              </a:spcAft>
              <a:buClr>
                <a:schemeClr val="dk1"/>
              </a:buClr>
              <a:buSzPts val="1100"/>
              <a:buFont typeface="Arial"/>
              <a:buNone/>
            </a:pPr>
            <a:r>
              <a:rPr lang="en-GB" sz="3200" b="1">
                <a:solidFill>
                  <a:srgbClr val="9900FF"/>
                </a:solidFill>
                <a:latin typeface="Nunito"/>
                <a:ea typeface="Nunito"/>
                <a:cs typeface="Nunito"/>
                <a:sym typeface="Nunito"/>
              </a:rPr>
              <a:t>12</a:t>
            </a:r>
            <a:endParaRPr sz="3200" b="1">
              <a:solidFill>
                <a:srgbClr val="9900FF"/>
              </a:solidFill>
              <a:latin typeface="Nunito"/>
              <a:ea typeface="Nunito"/>
              <a:cs typeface="Nunito"/>
              <a:sym typeface="Nunito"/>
            </a:endParaRPr>
          </a:p>
          <a:p>
            <a:pPr marL="0" lvl="0" indent="0" algn="l" rtl="0">
              <a:spcBef>
                <a:spcPts val="0"/>
              </a:spcBef>
              <a:spcAft>
                <a:spcPts val="0"/>
              </a:spcAft>
              <a:buNone/>
            </a:pPr>
            <a:endParaRPr b="1"/>
          </a:p>
        </p:txBody>
      </p:sp>
      <p:sp>
        <p:nvSpPr>
          <p:cNvPr id="132" name="Google Shape;132;p13"/>
          <p:cNvSpPr txBox="1"/>
          <p:nvPr/>
        </p:nvSpPr>
        <p:spPr>
          <a:xfrm>
            <a:off x="6458350" y="7050900"/>
            <a:ext cx="1173900" cy="21426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Clr>
                <a:schemeClr val="dk1"/>
              </a:buClr>
              <a:buSzPts val="1100"/>
              <a:buFont typeface="Arial"/>
              <a:buNone/>
            </a:pPr>
            <a:r>
              <a:rPr lang="en-GB" sz="650" b="1">
                <a:solidFill>
                  <a:schemeClr val="dk1"/>
                </a:solidFill>
                <a:latin typeface="Nunito"/>
                <a:ea typeface="Nunito"/>
                <a:cs typeface="Nunito"/>
                <a:sym typeface="Nunito"/>
              </a:rPr>
              <a:t>KS4 Suggested reading</a:t>
            </a:r>
            <a:endParaRPr sz="650" b="1">
              <a:solidFill>
                <a:schemeClr val="dk1"/>
              </a:solidFill>
              <a:latin typeface="Nunito"/>
              <a:ea typeface="Nunito"/>
              <a:cs typeface="Nunito"/>
              <a:sym typeface="Nunito"/>
            </a:endParaRPr>
          </a:p>
          <a:p>
            <a:pPr marL="0" lvl="0" indent="0" algn="ctr" rtl="0">
              <a:spcBef>
                <a:spcPts val="0"/>
              </a:spcBef>
              <a:spcAft>
                <a:spcPts val="0"/>
              </a:spcAft>
              <a:buClr>
                <a:schemeClr val="dk1"/>
              </a:buClr>
              <a:buSzPts val="1100"/>
              <a:buFont typeface="Arial"/>
              <a:buNone/>
            </a:pPr>
            <a:endParaRPr sz="650" b="1">
              <a:solidFill>
                <a:schemeClr val="dk1"/>
              </a:solidFill>
              <a:latin typeface="Nunito"/>
              <a:ea typeface="Nunito"/>
              <a:cs typeface="Nunito"/>
              <a:sym typeface="Nunito"/>
            </a:endParaRPr>
          </a:p>
          <a:p>
            <a:pPr marL="0" lvl="0" indent="0" algn="l" rtl="0">
              <a:spcBef>
                <a:spcPts val="0"/>
              </a:spcBef>
              <a:spcAft>
                <a:spcPts val="0"/>
              </a:spcAft>
              <a:buClr>
                <a:schemeClr val="dk1"/>
              </a:buClr>
              <a:buSzPts val="1100"/>
              <a:buFont typeface="Arial"/>
              <a:buNone/>
            </a:pPr>
            <a:r>
              <a:rPr lang="en-GB" sz="700">
                <a:solidFill>
                  <a:schemeClr val="dk1"/>
                </a:solidFill>
                <a:latin typeface="Nunito"/>
                <a:ea typeface="Nunito"/>
                <a:cs typeface="Nunito"/>
                <a:sym typeface="Nunito"/>
              </a:rPr>
              <a:t>*BTEC Tech Award H&amp;SC Student Book</a:t>
            </a:r>
            <a:endParaRPr sz="700">
              <a:solidFill>
                <a:schemeClr val="dk1"/>
              </a:solidFill>
              <a:latin typeface="Nunito"/>
              <a:ea typeface="Nunito"/>
              <a:cs typeface="Nunito"/>
              <a:sym typeface="Nunito"/>
            </a:endParaRPr>
          </a:p>
          <a:p>
            <a:pPr marL="0" lvl="0" indent="0" algn="l" rtl="0">
              <a:spcBef>
                <a:spcPts val="0"/>
              </a:spcBef>
              <a:spcAft>
                <a:spcPts val="0"/>
              </a:spcAft>
              <a:buClr>
                <a:schemeClr val="dk1"/>
              </a:buClr>
              <a:buSzPts val="1100"/>
              <a:buFont typeface="Arial"/>
              <a:buNone/>
            </a:pPr>
            <a:endParaRPr sz="700">
              <a:solidFill>
                <a:schemeClr val="dk1"/>
              </a:solidFill>
              <a:latin typeface="Nunito"/>
              <a:ea typeface="Nunito"/>
              <a:cs typeface="Nunito"/>
              <a:sym typeface="Nunito"/>
            </a:endParaRPr>
          </a:p>
          <a:p>
            <a:pPr marL="0" lvl="0" indent="0" algn="l" rtl="0">
              <a:spcBef>
                <a:spcPts val="0"/>
              </a:spcBef>
              <a:spcAft>
                <a:spcPts val="0"/>
              </a:spcAft>
              <a:buClr>
                <a:schemeClr val="dk1"/>
              </a:buClr>
              <a:buSzPts val="1100"/>
              <a:buFont typeface="Arial"/>
              <a:buNone/>
            </a:pPr>
            <a:r>
              <a:rPr lang="en-GB" sz="700">
                <a:solidFill>
                  <a:schemeClr val="dk1"/>
                </a:solidFill>
                <a:latin typeface="Nunito"/>
                <a:ea typeface="Nunito"/>
                <a:cs typeface="Nunito"/>
                <a:sym typeface="Nunito"/>
              </a:rPr>
              <a:t>*Revise BTEC Tech Award H&amp;SC revision guide</a:t>
            </a:r>
            <a:endParaRPr sz="650" b="1">
              <a:solidFill>
                <a:schemeClr val="dk1"/>
              </a:solidFill>
              <a:latin typeface="Nunito"/>
              <a:ea typeface="Nunito"/>
              <a:cs typeface="Nunito"/>
              <a:sym typeface="Nunito"/>
            </a:endParaRPr>
          </a:p>
          <a:p>
            <a:pPr marL="0" lvl="0" indent="0" algn="l" rtl="0">
              <a:spcBef>
                <a:spcPts val="0"/>
              </a:spcBef>
              <a:spcAft>
                <a:spcPts val="0"/>
              </a:spcAft>
              <a:buClr>
                <a:schemeClr val="dk1"/>
              </a:buClr>
              <a:buSzPts val="1100"/>
              <a:buFont typeface="Arial"/>
              <a:buNone/>
            </a:pPr>
            <a:endParaRPr sz="650" b="1">
              <a:solidFill>
                <a:schemeClr val="dk1"/>
              </a:solidFill>
              <a:latin typeface="Nunito"/>
              <a:ea typeface="Nunito"/>
              <a:cs typeface="Nunito"/>
              <a:sym typeface="Nunito"/>
            </a:endParaRPr>
          </a:p>
          <a:p>
            <a:pPr marL="0" lvl="0" indent="0" algn="l" rtl="0">
              <a:spcBef>
                <a:spcPts val="0"/>
              </a:spcBef>
              <a:spcAft>
                <a:spcPts val="0"/>
              </a:spcAft>
              <a:buClr>
                <a:schemeClr val="dk1"/>
              </a:buClr>
              <a:buSzPts val="1100"/>
              <a:buFont typeface="Arial"/>
              <a:buNone/>
            </a:pPr>
            <a:r>
              <a:rPr lang="en-GB" sz="700" u="sng">
                <a:solidFill>
                  <a:schemeClr val="dk1"/>
                </a:solidFill>
                <a:latin typeface="Nunito"/>
                <a:ea typeface="Nunito"/>
                <a:cs typeface="Nunito"/>
                <a:sym typeface="Nunito"/>
                <a:hlinkClick r:id="rId6">
                  <a:extLst>
                    <a:ext uri="{A12FA001-AC4F-418D-AE19-62706E023703}">
                      <ahyp:hlinkClr xmlns:ahyp="http://schemas.microsoft.com/office/drawing/2018/hyperlinkcolor" val="tx"/>
                    </a:ext>
                  </a:extLst>
                </a:hlinkClick>
              </a:rPr>
              <a:t>www.healthcareers.nhs.</a:t>
            </a:r>
            <a:r>
              <a:rPr lang="en-GB" sz="700">
                <a:solidFill>
                  <a:schemeClr val="dk1"/>
                </a:solidFill>
                <a:latin typeface="Nunito"/>
                <a:ea typeface="Nunito"/>
                <a:cs typeface="Nunito"/>
                <a:sym typeface="Nunito"/>
              </a:rPr>
              <a:t>uk</a:t>
            </a:r>
            <a:endParaRPr sz="700">
              <a:solidFill>
                <a:schemeClr val="dk1"/>
              </a:solidFill>
              <a:latin typeface="Nunito"/>
              <a:ea typeface="Nunito"/>
              <a:cs typeface="Nunito"/>
              <a:sym typeface="Nunito"/>
            </a:endParaRPr>
          </a:p>
          <a:p>
            <a:pPr marL="0" lvl="0" indent="0" algn="l" rtl="0">
              <a:lnSpc>
                <a:spcPct val="115000"/>
              </a:lnSpc>
              <a:spcBef>
                <a:spcPts val="0"/>
              </a:spcBef>
              <a:spcAft>
                <a:spcPts val="0"/>
              </a:spcAft>
              <a:buClr>
                <a:schemeClr val="dk1"/>
              </a:buClr>
              <a:buSzPts val="1100"/>
              <a:buFont typeface="Arial"/>
              <a:buNone/>
            </a:pPr>
            <a:r>
              <a:rPr lang="en-GB" sz="700" u="sng">
                <a:solidFill>
                  <a:schemeClr val="dk1"/>
                </a:solidFill>
                <a:latin typeface="Nunito"/>
                <a:ea typeface="Nunito"/>
                <a:cs typeface="Nunito"/>
                <a:sym typeface="Nunito"/>
                <a:hlinkClick r:id="rId7">
                  <a:extLst>
                    <a:ext uri="{A12FA001-AC4F-418D-AE19-62706E023703}">
                      <ahyp:hlinkClr xmlns:ahyp="http://schemas.microsoft.com/office/drawing/2018/hyperlinkcolor" val="tx"/>
                    </a:ext>
                  </a:extLst>
                </a:hlinkClick>
              </a:rPr>
              <a:t>https://www.nhs.uk/</a:t>
            </a:r>
            <a:r>
              <a:rPr lang="en-GB" sz="700">
                <a:solidFill>
                  <a:schemeClr val="dk1"/>
                </a:solidFill>
                <a:latin typeface="Nunito"/>
                <a:ea typeface="Nunito"/>
                <a:cs typeface="Nunito"/>
                <a:sym typeface="Nunito"/>
              </a:rPr>
              <a:t> </a:t>
            </a:r>
            <a:endParaRPr sz="700">
              <a:solidFill>
                <a:schemeClr val="dk1"/>
              </a:solidFill>
              <a:latin typeface="Nunito"/>
              <a:ea typeface="Nunito"/>
              <a:cs typeface="Nunito"/>
              <a:sym typeface="Nunito"/>
            </a:endParaRPr>
          </a:p>
          <a:p>
            <a:pPr marL="0" lvl="0" indent="0" algn="l" rtl="0">
              <a:lnSpc>
                <a:spcPct val="115000"/>
              </a:lnSpc>
              <a:spcBef>
                <a:spcPts val="0"/>
              </a:spcBef>
              <a:spcAft>
                <a:spcPts val="0"/>
              </a:spcAft>
              <a:buClr>
                <a:schemeClr val="dk1"/>
              </a:buClr>
              <a:buSzPts val="1100"/>
              <a:buFont typeface="Arial"/>
              <a:buNone/>
            </a:pPr>
            <a:r>
              <a:rPr lang="en-GB" sz="700" u="sng">
                <a:solidFill>
                  <a:schemeClr val="dk1"/>
                </a:solidFill>
                <a:latin typeface="Nunito"/>
                <a:ea typeface="Nunito"/>
                <a:cs typeface="Nunito"/>
                <a:sym typeface="Nunito"/>
                <a:hlinkClick r:id="rId8">
                  <a:extLst>
                    <a:ext uri="{A12FA001-AC4F-418D-AE19-62706E023703}">
                      <ahyp:hlinkClr xmlns:ahyp="http://schemas.microsoft.com/office/drawing/2018/hyperlinkcolor" val="tx"/>
                    </a:ext>
                  </a:extLst>
                </a:hlinkClick>
              </a:rPr>
              <a:t>https://www.nhs.uk/conditions/</a:t>
            </a:r>
            <a:r>
              <a:rPr lang="en-GB" sz="700">
                <a:solidFill>
                  <a:schemeClr val="dk1"/>
                </a:solidFill>
                <a:latin typeface="Nunito"/>
                <a:ea typeface="Nunito"/>
                <a:cs typeface="Nunito"/>
                <a:sym typeface="Nunito"/>
              </a:rPr>
              <a:t> - A-Z of health conditions</a:t>
            </a:r>
            <a:endParaRPr sz="700">
              <a:solidFill>
                <a:schemeClr val="dk1"/>
              </a:solidFill>
              <a:latin typeface="Nunito"/>
              <a:ea typeface="Nunito"/>
              <a:cs typeface="Nunito"/>
              <a:sym typeface="Nunito"/>
            </a:endParaRPr>
          </a:p>
          <a:p>
            <a:pPr marL="0" lvl="0" indent="0" algn="ctr" rtl="0">
              <a:spcBef>
                <a:spcPts val="0"/>
              </a:spcBef>
              <a:spcAft>
                <a:spcPts val="0"/>
              </a:spcAft>
              <a:buClr>
                <a:schemeClr val="dk1"/>
              </a:buClr>
              <a:buSzPts val="1100"/>
              <a:buFont typeface="Arial"/>
              <a:buNone/>
            </a:pPr>
            <a:endParaRPr sz="650" b="1">
              <a:solidFill>
                <a:schemeClr val="dk1"/>
              </a:solidFill>
              <a:latin typeface="Nunito"/>
              <a:ea typeface="Nunito"/>
              <a:cs typeface="Nunito"/>
              <a:sym typeface="Nunito"/>
            </a:endParaRPr>
          </a:p>
          <a:p>
            <a:pPr marL="0" lvl="0" indent="0" algn="l" rtl="0">
              <a:spcBef>
                <a:spcPts val="0"/>
              </a:spcBef>
              <a:spcAft>
                <a:spcPts val="0"/>
              </a:spcAft>
              <a:buClr>
                <a:schemeClr val="dk1"/>
              </a:buClr>
              <a:buSzPts val="1100"/>
              <a:buFont typeface="Arial"/>
              <a:buNone/>
            </a:pPr>
            <a:r>
              <a:rPr lang="en-GB" sz="650" b="1">
                <a:solidFill>
                  <a:schemeClr val="dk1"/>
                </a:solidFill>
                <a:latin typeface="Nunito"/>
                <a:ea typeface="Nunito"/>
                <a:cs typeface="Nunito"/>
                <a:sym typeface="Nunito"/>
              </a:rPr>
              <a:t>e</a:t>
            </a:r>
            <a:r>
              <a:rPr lang="en-GB" sz="650">
                <a:solidFill>
                  <a:schemeClr val="dk1"/>
                </a:solidFill>
                <a:latin typeface="Nunito"/>
                <a:ea typeface="Nunito"/>
                <a:cs typeface="Nunito"/>
                <a:sym typeface="Nunito"/>
              </a:rPr>
              <a:t>revision.uk - online revision resource</a:t>
            </a:r>
            <a:endParaRPr>
              <a:latin typeface="Nunito"/>
              <a:ea typeface="Nunito"/>
              <a:cs typeface="Nunito"/>
              <a:sym typeface="Nunito"/>
            </a:endParaRPr>
          </a:p>
        </p:txBody>
      </p:sp>
      <p:sp>
        <p:nvSpPr>
          <p:cNvPr id="133" name="Google Shape;133;p13"/>
          <p:cNvSpPr txBox="1"/>
          <p:nvPr/>
        </p:nvSpPr>
        <p:spPr>
          <a:xfrm>
            <a:off x="6629225" y="4574550"/>
            <a:ext cx="955800" cy="2555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Clr>
                <a:schemeClr val="dk1"/>
              </a:buClr>
              <a:buFont typeface="Arial"/>
              <a:buNone/>
            </a:pPr>
            <a:r>
              <a:rPr lang="en-GB" sz="700" b="1">
                <a:solidFill>
                  <a:schemeClr val="dk1"/>
                </a:solidFill>
                <a:latin typeface="Nunito"/>
                <a:ea typeface="Nunito"/>
                <a:cs typeface="Nunito"/>
                <a:sym typeface="Nunito"/>
              </a:rPr>
              <a:t>Where can this take me?</a:t>
            </a:r>
            <a:endParaRPr sz="700" b="1">
              <a:solidFill>
                <a:schemeClr val="dk1"/>
              </a:solidFill>
              <a:latin typeface="Nunito"/>
              <a:ea typeface="Nunito"/>
              <a:cs typeface="Nunito"/>
              <a:sym typeface="Nunito"/>
            </a:endParaRPr>
          </a:p>
          <a:p>
            <a:pPr marL="0" lvl="0" indent="0" algn="l" rtl="0">
              <a:spcBef>
                <a:spcPts val="0"/>
              </a:spcBef>
              <a:spcAft>
                <a:spcPts val="0"/>
              </a:spcAft>
              <a:buClr>
                <a:schemeClr val="dk1"/>
              </a:buClr>
              <a:buFont typeface="Arial"/>
              <a:buNone/>
            </a:pPr>
            <a:endParaRPr sz="700">
              <a:solidFill>
                <a:schemeClr val="dk1"/>
              </a:solidFill>
              <a:latin typeface="Nunito"/>
              <a:ea typeface="Nunito"/>
              <a:cs typeface="Nunito"/>
              <a:sym typeface="Nunito"/>
            </a:endParaRPr>
          </a:p>
          <a:p>
            <a:pPr marL="0" lvl="0" indent="-44450" algn="l" rtl="0">
              <a:spcBef>
                <a:spcPts val="0"/>
              </a:spcBef>
              <a:spcAft>
                <a:spcPts val="0"/>
              </a:spcAft>
              <a:buClr>
                <a:schemeClr val="dk1"/>
              </a:buClr>
              <a:buSzPts val="700"/>
              <a:buFont typeface="Nunito"/>
              <a:buChar char="•"/>
            </a:pPr>
            <a:r>
              <a:rPr lang="en-GB" sz="700">
                <a:solidFill>
                  <a:schemeClr val="dk1"/>
                </a:solidFill>
                <a:latin typeface="Nunito"/>
                <a:ea typeface="Nunito"/>
                <a:cs typeface="Nunito"/>
                <a:sym typeface="Nunito"/>
              </a:rPr>
              <a:t>Many of the skills developed in H&amp;SC are relevant to most job areas:</a:t>
            </a:r>
            <a:endParaRPr sz="700" b="1">
              <a:solidFill>
                <a:schemeClr val="dk1"/>
              </a:solidFill>
              <a:latin typeface="Nunito"/>
              <a:ea typeface="Nunito"/>
              <a:cs typeface="Nunito"/>
              <a:sym typeface="Nunito"/>
            </a:endParaRPr>
          </a:p>
          <a:p>
            <a:pPr marL="0" lvl="0" indent="0" algn="l" rtl="0">
              <a:spcBef>
                <a:spcPts val="0"/>
              </a:spcBef>
              <a:spcAft>
                <a:spcPts val="0"/>
              </a:spcAft>
              <a:buClr>
                <a:schemeClr val="dk1"/>
              </a:buClr>
              <a:buFont typeface="Arial"/>
              <a:buNone/>
            </a:pPr>
            <a:r>
              <a:rPr lang="en-GB" sz="700">
                <a:solidFill>
                  <a:schemeClr val="dk1"/>
                </a:solidFill>
                <a:latin typeface="Nunito"/>
                <a:ea typeface="Nunito"/>
                <a:cs typeface="Nunito"/>
                <a:sym typeface="Nunito"/>
              </a:rPr>
              <a:t>Communication skills</a:t>
            </a:r>
            <a:endParaRPr sz="700" b="1">
              <a:solidFill>
                <a:schemeClr val="dk1"/>
              </a:solidFill>
              <a:latin typeface="Nunito"/>
              <a:ea typeface="Nunito"/>
              <a:cs typeface="Nunito"/>
              <a:sym typeface="Nunito"/>
            </a:endParaRPr>
          </a:p>
          <a:p>
            <a:pPr marL="0" lvl="0" indent="0" algn="l" rtl="0">
              <a:spcBef>
                <a:spcPts val="0"/>
              </a:spcBef>
              <a:spcAft>
                <a:spcPts val="0"/>
              </a:spcAft>
              <a:buClr>
                <a:schemeClr val="dk1"/>
              </a:buClr>
              <a:buFont typeface="Arial"/>
              <a:buNone/>
            </a:pPr>
            <a:r>
              <a:rPr lang="en-GB" sz="700">
                <a:solidFill>
                  <a:schemeClr val="dk1"/>
                </a:solidFill>
                <a:latin typeface="Nunito"/>
                <a:ea typeface="Nunito"/>
                <a:cs typeface="Nunito"/>
                <a:sym typeface="Nunito"/>
              </a:rPr>
              <a:t>Interpersonal skills</a:t>
            </a:r>
            <a:endParaRPr sz="700" b="1">
              <a:solidFill>
                <a:schemeClr val="dk1"/>
              </a:solidFill>
              <a:latin typeface="Nunito"/>
              <a:ea typeface="Nunito"/>
              <a:cs typeface="Nunito"/>
              <a:sym typeface="Nunito"/>
            </a:endParaRPr>
          </a:p>
          <a:p>
            <a:pPr marL="0" lvl="0" indent="0" algn="l" rtl="0">
              <a:spcBef>
                <a:spcPts val="0"/>
              </a:spcBef>
              <a:spcAft>
                <a:spcPts val="0"/>
              </a:spcAft>
              <a:buClr>
                <a:schemeClr val="dk1"/>
              </a:buClr>
              <a:buFont typeface="Arial"/>
              <a:buNone/>
            </a:pPr>
            <a:r>
              <a:rPr lang="en-GB" sz="700">
                <a:solidFill>
                  <a:schemeClr val="dk1"/>
                </a:solidFill>
                <a:latin typeface="Nunito"/>
                <a:ea typeface="Nunito"/>
                <a:cs typeface="Nunito"/>
                <a:sym typeface="Nunito"/>
              </a:rPr>
              <a:t>Problem solving skills</a:t>
            </a:r>
            <a:endParaRPr sz="700" b="1">
              <a:solidFill>
                <a:schemeClr val="dk1"/>
              </a:solidFill>
              <a:latin typeface="Nunito"/>
              <a:ea typeface="Nunito"/>
              <a:cs typeface="Nunito"/>
              <a:sym typeface="Nunito"/>
            </a:endParaRPr>
          </a:p>
          <a:p>
            <a:pPr marL="0" lvl="0" indent="0" algn="l" rtl="0">
              <a:spcBef>
                <a:spcPts val="0"/>
              </a:spcBef>
              <a:spcAft>
                <a:spcPts val="0"/>
              </a:spcAft>
              <a:buClr>
                <a:schemeClr val="dk1"/>
              </a:buClr>
              <a:buFont typeface="Arial"/>
              <a:buNone/>
            </a:pPr>
            <a:r>
              <a:rPr lang="en-GB" sz="700">
                <a:solidFill>
                  <a:schemeClr val="dk1"/>
                </a:solidFill>
                <a:latin typeface="Nunito"/>
                <a:ea typeface="Nunito"/>
                <a:cs typeface="Nunito"/>
                <a:sym typeface="Nunito"/>
              </a:rPr>
              <a:t>Research skills</a:t>
            </a:r>
            <a:endParaRPr sz="700" b="1">
              <a:solidFill>
                <a:schemeClr val="dk1"/>
              </a:solidFill>
              <a:latin typeface="Nunito"/>
              <a:ea typeface="Nunito"/>
              <a:cs typeface="Nunito"/>
              <a:sym typeface="Nunito"/>
            </a:endParaRPr>
          </a:p>
          <a:p>
            <a:pPr marL="0" lvl="0" indent="0" algn="l" rtl="0">
              <a:spcBef>
                <a:spcPts val="0"/>
              </a:spcBef>
              <a:spcAft>
                <a:spcPts val="0"/>
              </a:spcAft>
              <a:buClr>
                <a:schemeClr val="dk1"/>
              </a:buClr>
              <a:buFont typeface="Arial"/>
              <a:buNone/>
            </a:pPr>
            <a:endParaRPr sz="700">
              <a:solidFill>
                <a:schemeClr val="dk1"/>
              </a:solidFill>
              <a:latin typeface="Nunito"/>
              <a:ea typeface="Nunito"/>
              <a:cs typeface="Nunito"/>
              <a:sym typeface="Nunito"/>
            </a:endParaRPr>
          </a:p>
          <a:p>
            <a:pPr marL="0" lvl="0" indent="-44450" algn="l" rtl="0">
              <a:spcBef>
                <a:spcPts val="0"/>
              </a:spcBef>
              <a:spcAft>
                <a:spcPts val="0"/>
              </a:spcAft>
              <a:buClr>
                <a:schemeClr val="dk1"/>
              </a:buClr>
              <a:buSzPts val="700"/>
              <a:buFont typeface="Nunito"/>
              <a:buChar char="•"/>
            </a:pPr>
            <a:r>
              <a:rPr lang="en-GB" sz="700">
                <a:solidFill>
                  <a:schemeClr val="dk1"/>
                </a:solidFill>
                <a:latin typeface="Nunito"/>
                <a:ea typeface="Nunito"/>
                <a:cs typeface="Nunito"/>
                <a:sym typeface="Nunito"/>
              </a:rPr>
              <a:t>Specific job roles include nursing, social work, teaching, Youth Offending Service, probation, early years education and many more.</a:t>
            </a:r>
            <a:endParaRPr sz="700">
              <a:latin typeface="Nunito"/>
              <a:ea typeface="Nunito"/>
              <a:cs typeface="Nunito"/>
              <a:sym typeface="Nunito"/>
            </a:endParaRPr>
          </a:p>
        </p:txBody>
      </p:sp>
      <p:sp>
        <p:nvSpPr>
          <p:cNvPr id="134" name="Google Shape;134;p13"/>
          <p:cNvSpPr txBox="1"/>
          <p:nvPr/>
        </p:nvSpPr>
        <p:spPr>
          <a:xfrm>
            <a:off x="3446763" y="5766938"/>
            <a:ext cx="1383600" cy="513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1100">
                <a:solidFill>
                  <a:schemeClr val="dk1"/>
                </a:solidFill>
                <a:latin typeface="Nunito"/>
                <a:ea typeface="Nunito"/>
                <a:cs typeface="Nunito"/>
                <a:sym typeface="Nunito"/>
              </a:rPr>
              <a:t>Factors affecting human growth and development.</a:t>
            </a:r>
            <a:endParaRPr sz="1100">
              <a:solidFill>
                <a:schemeClr val="dk1"/>
              </a:solidFill>
              <a:latin typeface="Nunito"/>
              <a:ea typeface="Nunito"/>
              <a:cs typeface="Nunito"/>
              <a:sym typeface="Nunito"/>
            </a:endParaRPr>
          </a:p>
        </p:txBody>
      </p:sp>
      <p:sp>
        <p:nvSpPr>
          <p:cNvPr id="135" name="Google Shape;135;p13"/>
          <p:cNvSpPr txBox="1"/>
          <p:nvPr/>
        </p:nvSpPr>
        <p:spPr>
          <a:xfrm>
            <a:off x="2577801" y="4853513"/>
            <a:ext cx="1383600" cy="513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1100">
                <a:solidFill>
                  <a:schemeClr val="dk1"/>
                </a:solidFill>
                <a:latin typeface="Nunito"/>
                <a:ea typeface="Nunito"/>
                <a:cs typeface="Nunito"/>
                <a:sym typeface="Nunito"/>
              </a:rPr>
              <a:t>Effects of ageing.</a:t>
            </a:r>
            <a:endParaRPr sz="1100">
              <a:solidFill>
                <a:schemeClr val="dk1"/>
              </a:solidFill>
              <a:latin typeface="Nunito"/>
              <a:ea typeface="Nunito"/>
              <a:cs typeface="Nunito"/>
              <a:sym typeface="Nunito"/>
            </a:endParaRPr>
          </a:p>
        </p:txBody>
      </p:sp>
      <p:sp>
        <p:nvSpPr>
          <p:cNvPr id="136" name="Google Shape;136;p13"/>
          <p:cNvSpPr txBox="1"/>
          <p:nvPr/>
        </p:nvSpPr>
        <p:spPr>
          <a:xfrm>
            <a:off x="1927701" y="5750725"/>
            <a:ext cx="1543800" cy="513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1100">
                <a:solidFill>
                  <a:schemeClr val="dk1"/>
                </a:solidFill>
                <a:latin typeface="Nunito"/>
                <a:ea typeface="Nunito"/>
                <a:cs typeface="Nunito"/>
                <a:sym typeface="Nunito"/>
              </a:rPr>
              <a:t>Theories and models relating to growth and development.</a:t>
            </a:r>
            <a:endParaRPr sz="1100">
              <a:solidFill>
                <a:schemeClr val="dk1"/>
              </a:solidFill>
              <a:latin typeface="Nunito"/>
              <a:ea typeface="Nunito"/>
              <a:cs typeface="Nunito"/>
              <a:sym typeface="Nunito"/>
            </a:endParaRPr>
          </a:p>
        </p:txBody>
      </p:sp>
      <p:cxnSp>
        <p:nvCxnSpPr>
          <p:cNvPr id="137" name="Google Shape;137;p13"/>
          <p:cNvCxnSpPr/>
          <p:nvPr/>
        </p:nvCxnSpPr>
        <p:spPr>
          <a:xfrm>
            <a:off x="4107625" y="5316025"/>
            <a:ext cx="0" cy="536400"/>
          </a:xfrm>
          <a:prstGeom prst="straightConnector1">
            <a:avLst/>
          </a:prstGeom>
          <a:noFill/>
          <a:ln w="19050" cap="flat" cmpd="sng">
            <a:solidFill>
              <a:srgbClr val="1C4587"/>
            </a:solidFill>
            <a:prstDash val="solid"/>
            <a:round/>
            <a:headEnd type="oval" w="med" len="med"/>
            <a:tailEnd type="none" w="med" len="med"/>
          </a:ln>
        </p:spPr>
      </p:cxnSp>
      <p:cxnSp>
        <p:nvCxnSpPr>
          <p:cNvPr id="138" name="Google Shape;138;p13"/>
          <p:cNvCxnSpPr/>
          <p:nvPr/>
        </p:nvCxnSpPr>
        <p:spPr>
          <a:xfrm>
            <a:off x="2675425" y="5316013"/>
            <a:ext cx="0" cy="536400"/>
          </a:xfrm>
          <a:prstGeom prst="straightConnector1">
            <a:avLst/>
          </a:prstGeom>
          <a:noFill/>
          <a:ln w="19050" cap="flat" cmpd="sng">
            <a:solidFill>
              <a:srgbClr val="1C4587"/>
            </a:solidFill>
            <a:prstDash val="solid"/>
            <a:round/>
            <a:headEnd type="oval" w="med" len="med"/>
            <a:tailEnd type="none" w="med" len="med"/>
          </a:ln>
        </p:spPr>
      </p:cxnSp>
      <p:cxnSp>
        <p:nvCxnSpPr>
          <p:cNvPr id="139" name="Google Shape;139;p13"/>
          <p:cNvCxnSpPr/>
          <p:nvPr/>
        </p:nvCxnSpPr>
        <p:spPr>
          <a:xfrm rot="10800000">
            <a:off x="4618989" y="5316463"/>
            <a:ext cx="900" cy="451500"/>
          </a:xfrm>
          <a:prstGeom prst="straightConnector1">
            <a:avLst/>
          </a:prstGeom>
          <a:noFill/>
          <a:ln w="19050" cap="flat" cmpd="sng">
            <a:solidFill>
              <a:srgbClr val="1C4587"/>
            </a:solidFill>
            <a:prstDash val="solid"/>
            <a:round/>
            <a:headEnd type="oval" w="med" len="med"/>
            <a:tailEnd type="none" w="med" len="med"/>
          </a:ln>
        </p:spPr>
      </p:cxnSp>
      <p:cxnSp>
        <p:nvCxnSpPr>
          <p:cNvPr id="140" name="Google Shape;140;p13"/>
          <p:cNvCxnSpPr/>
          <p:nvPr/>
        </p:nvCxnSpPr>
        <p:spPr>
          <a:xfrm rot="10800000">
            <a:off x="3280214" y="5120238"/>
            <a:ext cx="900" cy="451500"/>
          </a:xfrm>
          <a:prstGeom prst="straightConnector1">
            <a:avLst/>
          </a:prstGeom>
          <a:noFill/>
          <a:ln w="19050" cap="flat" cmpd="sng">
            <a:solidFill>
              <a:srgbClr val="1C4587"/>
            </a:solidFill>
            <a:prstDash val="solid"/>
            <a:round/>
            <a:headEnd type="oval" w="med" len="med"/>
            <a:tailEnd type="none" w="med" len="med"/>
          </a:ln>
        </p:spPr>
      </p:cxnSp>
      <p:sp>
        <p:nvSpPr>
          <p:cNvPr id="141" name="Google Shape;141;p13"/>
          <p:cNvSpPr txBox="1"/>
          <p:nvPr/>
        </p:nvSpPr>
        <p:spPr>
          <a:xfrm>
            <a:off x="1281150" y="4290175"/>
            <a:ext cx="1630800" cy="8619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sz="1100" b="1">
                <a:solidFill>
                  <a:schemeClr val="dk1"/>
                </a:solidFill>
                <a:highlight>
                  <a:srgbClr val="FFFF00"/>
                </a:highlight>
                <a:latin typeface="Nunito"/>
                <a:ea typeface="Nunito"/>
                <a:cs typeface="Nunito"/>
                <a:sym typeface="Nunito"/>
              </a:rPr>
              <a:t>U5 Meeting individual care and support needs (ASSIGNMENT)</a:t>
            </a:r>
            <a:endParaRPr sz="1100" b="1">
              <a:solidFill>
                <a:schemeClr val="dk1"/>
              </a:solidFill>
              <a:highlight>
                <a:srgbClr val="FFFF00"/>
              </a:highlight>
              <a:latin typeface="Nunito"/>
              <a:ea typeface="Nunito"/>
              <a:cs typeface="Nunito"/>
              <a:sym typeface="Nunito"/>
            </a:endParaRPr>
          </a:p>
        </p:txBody>
      </p:sp>
      <p:sp>
        <p:nvSpPr>
          <p:cNvPr id="142" name="Google Shape;142;p13"/>
          <p:cNvSpPr txBox="1"/>
          <p:nvPr/>
        </p:nvSpPr>
        <p:spPr>
          <a:xfrm>
            <a:off x="76700" y="2884929"/>
            <a:ext cx="1223700" cy="513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1100">
                <a:solidFill>
                  <a:schemeClr val="dk1"/>
                </a:solidFill>
                <a:latin typeface="Nunito"/>
                <a:ea typeface="Nunito"/>
                <a:cs typeface="Nunito"/>
                <a:sym typeface="Nunito"/>
              </a:rPr>
              <a:t>Legislation and guidance</a:t>
            </a:r>
            <a:endParaRPr sz="1100">
              <a:solidFill>
                <a:schemeClr val="dk1"/>
              </a:solidFill>
              <a:latin typeface="Nunito"/>
              <a:ea typeface="Nunito"/>
              <a:cs typeface="Nunito"/>
              <a:sym typeface="Nunito"/>
            </a:endParaRPr>
          </a:p>
        </p:txBody>
      </p:sp>
      <p:cxnSp>
        <p:nvCxnSpPr>
          <p:cNvPr id="143" name="Google Shape;143;p13"/>
          <p:cNvCxnSpPr/>
          <p:nvPr/>
        </p:nvCxnSpPr>
        <p:spPr>
          <a:xfrm rot="10800000">
            <a:off x="715675" y="3345900"/>
            <a:ext cx="394200" cy="378900"/>
          </a:xfrm>
          <a:prstGeom prst="straightConnector1">
            <a:avLst/>
          </a:prstGeom>
          <a:noFill/>
          <a:ln w="19050" cap="flat" cmpd="sng">
            <a:solidFill>
              <a:srgbClr val="073763"/>
            </a:solidFill>
            <a:prstDash val="solid"/>
            <a:round/>
            <a:headEnd type="oval" w="med" len="med"/>
            <a:tailEnd type="none" w="med" len="med"/>
          </a:ln>
        </p:spPr>
      </p:cxnSp>
      <p:sp>
        <p:nvSpPr>
          <p:cNvPr id="144" name="Google Shape;144;p13"/>
          <p:cNvSpPr txBox="1"/>
          <p:nvPr/>
        </p:nvSpPr>
        <p:spPr>
          <a:xfrm>
            <a:off x="2326900" y="2155563"/>
            <a:ext cx="1630800" cy="523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sz="1100" b="1">
                <a:solidFill>
                  <a:schemeClr val="dk1"/>
                </a:solidFill>
                <a:highlight>
                  <a:srgbClr val="FFFF00"/>
                </a:highlight>
                <a:latin typeface="Nunito"/>
                <a:ea typeface="Nunito"/>
                <a:cs typeface="Nunito"/>
                <a:sym typeface="Nunito"/>
              </a:rPr>
              <a:t>U2 Working in H&amp;SC (EXAM)</a:t>
            </a:r>
            <a:endParaRPr sz="1100" b="1">
              <a:solidFill>
                <a:schemeClr val="dk1"/>
              </a:solidFill>
              <a:highlight>
                <a:srgbClr val="FFFF00"/>
              </a:highlight>
              <a:latin typeface="Nunito"/>
              <a:ea typeface="Nunito"/>
              <a:cs typeface="Nunito"/>
              <a:sym typeface="Nunito"/>
            </a:endParaRPr>
          </a:p>
        </p:txBody>
      </p:sp>
      <p:sp>
        <p:nvSpPr>
          <p:cNvPr id="145" name="Google Shape;145;p13"/>
          <p:cNvSpPr txBox="1"/>
          <p:nvPr/>
        </p:nvSpPr>
        <p:spPr>
          <a:xfrm>
            <a:off x="2236788" y="2567038"/>
            <a:ext cx="1906200" cy="523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sz="1100">
                <a:latin typeface="Nunito"/>
                <a:ea typeface="Nunito"/>
                <a:cs typeface="Nunito"/>
                <a:sym typeface="Nunito"/>
              </a:rPr>
              <a:t>Professionals working in H&amp;SC</a:t>
            </a:r>
            <a:endParaRPr sz="1100">
              <a:latin typeface="Nunito"/>
              <a:ea typeface="Nunito"/>
              <a:cs typeface="Nunito"/>
              <a:sym typeface="Nunito"/>
            </a:endParaRPr>
          </a:p>
        </p:txBody>
      </p:sp>
      <p:cxnSp>
        <p:nvCxnSpPr>
          <p:cNvPr id="146" name="Google Shape;146;p13"/>
          <p:cNvCxnSpPr/>
          <p:nvPr/>
        </p:nvCxnSpPr>
        <p:spPr>
          <a:xfrm>
            <a:off x="3596908" y="3162750"/>
            <a:ext cx="0" cy="680700"/>
          </a:xfrm>
          <a:prstGeom prst="straightConnector1">
            <a:avLst/>
          </a:prstGeom>
          <a:noFill/>
          <a:ln w="19050" cap="flat" cmpd="sng">
            <a:solidFill>
              <a:srgbClr val="274E13"/>
            </a:solidFill>
            <a:prstDash val="solid"/>
            <a:round/>
            <a:headEnd type="oval" w="med" len="med"/>
            <a:tailEnd type="none" w="med" len="med"/>
          </a:ln>
        </p:spPr>
      </p:cxnSp>
      <p:sp>
        <p:nvSpPr>
          <p:cNvPr id="147" name="Google Shape;147;p13"/>
          <p:cNvSpPr txBox="1"/>
          <p:nvPr/>
        </p:nvSpPr>
        <p:spPr>
          <a:xfrm>
            <a:off x="4846338" y="2731200"/>
            <a:ext cx="1906200" cy="3540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sz="1100">
                <a:latin typeface="Nunito"/>
                <a:ea typeface="Nunito"/>
                <a:cs typeface="Nunito"/>
                <a:sym typeface="Nunito"/>
              </a:rPr>
              <a:t>Working practices</a:t>
            </a:r>
            <a:endParaRPr sz="1100">
              <a:latin typeface="Nunito"/>
              <a:ea typeface="Nunito"/>
              <a:cs typeface="Nunito"/>
              <a:sym typeface="Nunito"/>
            </a:endParaRPr>
          </a:p>
        </p:txBody>
      </p:sp>
      <p:cxnSp>
        <p:nvCxnSpPr>
          <p:cNvPr id="148" name="Google Shape;148;p13"/>
          <p:cNvCxnSpPr/>
          <p:nvPr/>
        </p:nvCxnSpPr>
        <p:spPr>
          <a:xfrm rot="10800000">
            <a:off x="5790175" y="3014288"/>
            <a:ext cx="2700" cy="343800"/>
          </a:xfrm>
          <a:prstGeom prst="straightConnector1">
            <a:avLst/>
          </a:prstGeom>
          <a:noFill/>
          <a:ln w="19050" cap="flat" cmpd="sng">
            <a:solidFill>
              <a:srgbClr val="274E13"/>
            </a:solidFill>
            <a:prstDash val="solid"/>
            <a:round/>
            <a:headEnd type="oval" w="med" len="med"/>
            <a:tailEnd type="none" w="med" len="med"/>
          </a:ln>
        </p:spPr>
      </p:cxnSp>
      <p:sp>
        <p:nvSpPr>
          <p:cNvPr id="149" name="Google Shape;149;p13"/>
          <p:cNvSpPr txBox="1"/>
          <p:nvPr/>
        </p:nvSpPr>
        <p:spPr>
          <a:xfrm>
            <a:off x="6576125" y="803225"/>
            <a:ext cx="1062000" cy="6927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sz="1100">
                <a:latin typeface="Nunito"/>
                <a:ea typeface="Nunito"/>
                <a:cs typeface="Nunito"/>
                <a:sym typeface="Nunito"/>
              </a:rPr>
              <a:t>Causes and effects of 2x disorders</a:t>
            </a:r>
            <a:endParaRPr sz="1100">
              <a:latin typeface="Nunito"/>
              <a:ea typeface="Nunito"/>
              <a:cs typeface="Nunito"/>
              <a:sym typeface="Nunito"/>
            </a:endParaRPr>
          </a:p>
        </p:txBody>
      </p:sp>
      <p:cxnSp>
        <p:nvCxnSpPr>
          <p:cNvPr id="150" name="Google Shape;150;p13"/>
          <p:cNvCxnSpPr/>
          <p:nvPr/>
        </p:nvCxnSpPr>
        <p:spPr>
          <a:xfrm rot="10800000" flipH="1">
            <a:off x="6837700" y="1438625"/>
            <a:ext cx="415200" cy="251100"/>
          </a:xfrm>
          <a:prstGeom prst="straightConnector1">
            <a:avLst/>
          </a:prstGeom>
          <a:noFill/>
          <a:ln w="19050" cap="flat" cmpd="sng">
            <a:solidFill>
              <a:srgbClr val="274E13"/>
            </a:solidFill>
            <a:prstDash val="solid"/>
            <a:round/>
            <a:headEnd type="oval" w="med" len="med"/>
            <a:tailEnd type="none" w="med" len="med"/>
          </a:ln>
        </p:spPr>
      </p:cxnSp>
      <p:sp>
        <p:nvSpPr>
          <p:cNvPr id="151" name="Google Shape;151;p13"/>
          <p:cNvSpPr txBox="1"/>
          <p:nvPr/>
        </p:nvSpPr>
        <p:spPr>
          <a:xfrm>
            <a:off x="5086913" y="1651538"/>
            <a:ext cx="1906200" cy="3540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sz="1100">
                <a:latin typeface="Nunito"/>
                <a:ea typeface="Nunito"/>
                <a:cs typeface="Nunito"/>
                <a:sym typeface="Nunito"/>
              </a:rPr>
              <a:t>Diagnosis</a:t>
            </a:r>
            <a:endParaRPr sz="1100">
              <a:latin typeface="Nunito"/>
              <a:ea typeface="Nunito"/>
              <a:cs typeface="Nunito"/>
              <a:sym typeface="Nunito"/>
            </a:endParaRPr>
          </a:p>
        </p:txBody>
      </p:sp>
      <p:cxnSp>
        <p:nvCxnSpPr>
          <p:cNvPr id="152" name="Google Shape;152;p13"/>
          <p:cNvCxnSpPr/>
          <p:nvPr/>
        </p:nvCxnSpPr>
        <p:spPr>
          <a:xfrm>
            <a:off x="6036263" y="1246538"/>
            <a:ext cx="7500" cy="420900"/>
          </a:xfrm>
          <a:prstGeom prst="straightConnector1">
            <a:avLst/>
          </a:prstGeom>
          <a:noFill/>
          <a:ln w="19050" cap="flat" cmpd="sng">
            <a:solidFill>
              <a:srgbClr val="274E13"/>
            </a:solidFill>
            <a:prstDash val="solid"/>
            <a:round/>
            <a:headEnd type="oval" w="med" len="med"/>
            <a:tailEnd type="none" w="med" len="med"/>
          </a:ln>
        </p:spPr>
      </p:cxnSp>
      <p:sp>
        <p:nvSpPr>
          <p:cNvPr id="153" name="Google Shape;153;p13"/>
          <p:cNvSpPr txBox="1"/>
          <p:nvPr/>
        </p:nvSpPr>
        <p:spPr>
          <a:xfrm>
            <a:off x="4950038" y="692588"/>
            <a:ext cx="1906200" cy="3540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sz="1100">
                <a:latin typeface="Nunito"/>
                <a:ea typeface="Nunito"/>
                <a:cs typeface="Nunito"/>
                <a:sym typeface="Nunito"/>
              </a:rPr>
              <a:t>Treatment</a:t>
            </a:r>
            <a:endParaRPr sz="1100">
              <a:latin typeface="Nunito"/>
              <a:ea typeface="Nunito"/>
              <a:cs typeface="Nunito"/>
              <a:sym typeface="Nunito"/>
            </a:endParaRPr>
          </a:p>
        </p:txBody>
      </p:sp>
      <p:cxnSp>
        <p:nvCxnSpPr>
          <p:cNvPr id="154" name="Google Shape;154;p13"/>
          <p:cNvCxnSpPr/>
          <p:nvPr/>
        </p:nvCxnSpPr>
        <p:spPr>
          <a:xfrm rot="10800000" flipH="1">
            <a:off x="5815225" y="947250"/>
            <a:ext cx="3300" cy="472500"/>
          </a:xfrm>
          <a:prstGeom prst="straightConnector1">
            <a:avLst/>
          </a:prstGeom>
          <a:noFill/>
          <a:ln w="19050" cap="flat" cmpd="sng">
            <a:solidFill>
              <a:srgbClr val="274E13"/>
            </a:solidFill>
            <a:prstDash val="solid"/>
            <a:round/>
            <a:headEnd type="oval" w="med" len="med"/>
            <a:tailEnd type="none" w="med" len="med"/>
          </a:ln>
        </p:spPr>
      </p:cxnSp>
      <p:sp>
        <p:nvSpPr>
          <p:cNvPr id="155" name="Google Shape;155;p13"/>
          <p:cNvSpPr txBox="1"/>
          <p:nvPr/>
        </p:nvSpPr>
        <p:spPr>
          <a:xfrm>
            <a:off x="4177138" y="1768538"/>
            <a:ext cx="1906200" cy="3540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GB" sz="1100">
                <a:latin typeface="Nunito"/>
                <a:ea typeface="Nunito"/>
                <a:cs typeface="Nunito"/>
                <a:sym typeface="Nunito"/>
              </a:rPr>
              <a:t>Treatment plans</a:t>
            </a:r>
            <a:endParaRPr sz="1100">
              <a:latin typeface="Nunito"/>
              <a:ea typeface="Nunito"/>
              <a:cs typeface="Nunito"/>
              <a:sym typeface="Nunito"/>
            </a:endParaRPr>
          </a:p>
        </p:txBody>
      </p:sp>
      <p:cxnSp>
        <p:nvCxnSpPr>
          <p:cNvPr id="156" name="Google Shape;156;p13"/>
          <p:cNvCxnSpPr/>
          <p:nvPr/>
        </p:nvCxnSpPr>
        <p:spPr>
          <a:xfrm>
            <a:off x="5243725" y="1334025"/>
            <a:ext cx="1500" cy="455400"/>
          </a:xfrm>
          <a:prstGeom prst="straightConnector1">
            <a:avLst/>
          </a:prstGeom>
          <a:noFill/>
          <a:ln w="19050" cap="flat" cmpd="sng">
            <a:solidFill>
              <a:srgbClr val="274E13"/>
            </a:solidFill>
            <a:prstDash val="solid"/>
            <a:round/>
            <a:headEnd type="oval" w="med" len="med"/>
            <a:tailEnd type="none" w="med" len="med"/>
          </a:ln>
        </p:spPr>
      </p:cxnSp>
      <p:sp>
        <p:nvSpPr>
          <p:cNvPr id="157" name="Google Shape;157;p13"/>
          <p:cNvSpPr txBox="1"/>
          <p:nvPr/>
        </p:nvSpPr>
        <p:spPr>
          <a:xfrm>
            <a:off x="48975" y="611350"/>
            <a:ext cx="4403700" cy="1780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GB" sz="700" b="1">
                <a:solidFill>
                  <a:schemeClr val="dk1"/>
                </a:solidFill>
                <a:latin typeface="Calibri"/>
                <a:ea typeface="Calibri"/>
                <a:cs typeface="Calibri"/>
                <a:sym typeface="Calibri"/>
              </a:rPr>
              <a:t>S</a:t>
            </a:r>
            <a:r>
              <a:rPr lang="en-GB" sz="700" b="1">
                <a:solidFill>
                  <a:schemeClr val="dk1"/>
                </a:solidFill>
                <a:latin typeface="Nunito"/>
                <a:ea typeface="Nunito"/>
                <a:cs typeface="Nunito"/>
                <a:sym typeface="Nunito"/>
              </a:rPr>
              <a:t>uggested reading KS5</a:t>
            </a:r>
            <a:endParaRPr sz="700" b="1">
              <a:solidFill>
                <a:schemeClr val="dk1"/>
              </a:solidFill>
              <a:latin typeface="Nunito"/>
              <a:ea typeface="Nunito"/>
              <a:cs typeface="Nunito"/>
              <a:sym typeface="Nunito"/>
            </a:endParaRPr>
          </a:p>
          <a:p>
            <a:pPr marL="0" lvl="0" indent="0" algn="l" rtl="0">
              <a:lnSpc>
                <a:spcPct val="115000"/>
              </a:lnSpc>
              <a:spcBef>
                <a:spcPts val="0"/>
              </a:spcBef>
              <a:spcAft>
                <a:spcPts val="0"/>
              </a:spcAft>
              <a:buClr>
                <a:schemeClr val="dk1"/>
              </a:buClr>
              <a:buSzPts val="1100"/>
              <a:buFont typeface="Arial"/>
              <a:buNone/>
            </a:pPr>
            <a:r>
              <a:rPr lang="en-GB" sz="600" u="sng">
                <a:solidFill>
                  <a:schemeClr val="dk1"/>
                </a:solidFill>
                <a:latin typeface="Nunito"/>
                <a:ea typeface="Nunito"/>
                <a:cs typeface="Nunito"/>
                <a:sym typeface="Nunito"/>
                <a:hlinkClick r:id="rId7">
                  <a:extLst>
                    <a:ext uri="{A12FA001-AC4F-418D-AE19-62706E023703}">
                      <ahyp:hlinkClr xmlns:ahyp="http://schemas.microsoft.com/office/drawing/2018/hyperlinkcolor" val="tx"/>
                    </a:ext>
                  </a:extLst>
                </a:hlinkClick>
              </a:rPr>
              <a:t>https://www.nhs.uk/</a:t>
            </a:r>
            <a:r>
              <a:rPr lang="en-GB" sz="600">
                <a:solidFill>
                  <a:schemeClr val="dk1"/>
                </a:solidFill>
                <a:latin typeface="Nunito"/>
                <a:ea typeface="Nunito"/>
                <a:cs typeface="Nunito"/>
                <a:sym typeface="Nunito"/>
              </a:rPr>
              <a:t> </a:t>
            </a:r>
            <a:endParaRPr sz="600">
              <a:solidFill>
                <a:schemeClr val="dk1"/>
              </a:solidFill>
              <a:latin typeface="Nunito"/>
              <a:ea typeface="Nunito"/>
              <a:cs typeface="Nunito"/>
              <a:sym typeface="Nunito"/>
            </a:endParaRPr>
          </a:p>
          <a:p>
            <a:pPr marL="0" lvl="0" indent="0" algn="l" rtl="0">
              <a:lnSpc>
                <a:spcPct val="115000"/>
              </a:lnSpc>
              <a:spcBef>
                <a:spcPts val="0"/>
              </a:spcBef>
              <a:spcAft>
                <a:spcPts val="0"/>
              </a:spcAft>
              <a:buClr>
                <a:schemeClr val="dk1"/>
              </a:buClr>
              <a:buSzPts val="1100"/>
              <a:buFont typeface="Arial"/>
              <a:buNone/>
            </a:pPr>
            <a:r>
              <a:rPr lang="en-GB" sz="600" u="sng">
                <a:solidFill>
                  <a:schemeClr val="dk1"/>
                </a:solidFill>
                <a:latin typeface="Nunito"/>
                <a:ea typeface="Nunito"/>
                <a:cs typeface="Nunito"/>
                <a:sym typeface="Nunito"/>
                <a:hlinkClick r:id="rId8">
                  <a:extLst>
                    <a:ext uri="{A12FA001-AC4F-418D-AE19-62706E023703}">
                      <ahyp:hlinkClr xmlns:ahyp="http://schemas.microsoft.com/office/drawing/2018/hyperlinkcolor" val="tx"/>
                    </a:ext>
                  </a:extLst>
                </a:hlinkClick>
              </a:rPr>
              <a:t>https://www.nhs.uk/conditions/</a:t>
            </a:r>
            <a:r>
              <a:rPr lang="en-GB" sz="600">
                <a:solidFill>
                  <a:schemeClr val="dk1"/>
                </a:solidFill>
                <a:latin typeface="Nunito"/>
                <a:ea typeface="Nunito"/>
                <a:cs typeface="Nunito"/>
                <a:sym typeface="Nunito"/>
              </a:rPr>
              <a:t> - A-Z of health conditions</a:t>
            </a:r>
            <a:endParaRPr sz="600">
              <a:solidFill>
                <a:schemeClr val="dk1"/>
              </a:solidFill>
              <a:latin typeface="Nunito"/>
              <a:ea typeface="Nunito"/>
              <a:cs typeface="Nunito"/>
              <a:sym typeface="Nunito"/>
            </a:endParaRPr>
          </a:p>
          <a:p>
            <a:pPr marL="0" lvl="0" indent="0" algn="l" rtl="0">
              <a:lnSpc>
                <a:spcPct val="115000"/>
              </a:lnSpc>
              <a:spcBef>
                <a:spcPts val="0"/>
              </a:spcBef>
              <a:spcAft>
                <a:spcPts val="0"/>
              </a:spcAft>
              <a:buClr>
                <a:schemeClr val="dk1"/>
              </a:buClr>
              <a:buSzPts val="1100"/>
              <a:buFont typeface="Arial"/>
              <a:buNone/>
            </a:pPr>
            <a:r>
              <a:rPr lang="en-GB" sz="600" u="sng">
                <a:solidFill>
                  <a:schemeClr val="dk1"/>
                </a:solidFill>
                <a:latin typeface="Nunito"/>
                <a:ea typeface="Nunito"/>
                <a:cs typeface="Nunito"/>
                <a:sym typeface="Nunito"/>
                <a:hlinkClick r:id="rId9">
                  <a:extLst>
                    <a:ext uri="{A12FA001-AC4F-418D-AE19-62706E023703}">
                      <ahyp:hlinkClr xmlns:ahyp="http://schemas.microsoft.com/office/drawing/2018/hyperlinkcolor" val="tx"/>
                    </a:ext>
                  </a:extLst>
                </a:hlinkClick>
              </a:rPr>
              <a:t>https://www.mind.org.uk/</a:t>
            </a:r>
            <a:r>
              <a:rPr lang="en-GB" sz="600">
                <a:solidFill>
                  <a:schemeClr val="dk1"/>
                </a:solidFill>
                <a:latin typeface="Nunito"/>
                <a:ea typeface="Nunito"/>
                <a:cs typeface="Nunito"/>
                <a:sym typeface="Nunito"/>
              </a:rPr>
              <a:t> - mental health charity</a:t>
            </a:r>
            <a:endParaRPr sz="600">
              <a:solidFill>
                <a:schemeClr val="dk1"/>
              </a:solidFill>
              <a:latin typeface="Nunito"/>
              <a:ea typeface="Nunito"/>
              <a:cs typeface="Nunito"/>
              <a:sym typeface="Nunito"/>
            </a:endParaRPr>
          </a:p>
          <a:p>
            <a:pPr marL="0" lvl="0" indent="0" algn="l" rtl="0">
              <a:lnSpc>
                <a:spcPct val="115000"/>
              </a:lnSpc>
              <a:spcBef>
                <a:spcPts val="0"/>
              </a:spcBef>
              <a:spcAft>
                <a:spcPts val="0"/>
              </a:spcAft>
              <a:buClr>
                <a:schemeClr val="dk1"/>
              </a:buClr>
              <a:buSzPts val="1100"/>
              <a:buFont typeface="Arial"/>
              <a:buNone/>
            </a:pPr>
            <a:r>
              <a:rPr lang="en-GB" sz="600" u="sng">
                <a:solidFill>
                  <a:schemeClr val="dk1"/>
                </a:solidFill>
                <a:latin typeface="Nunito"/>
                <a:ea typeface="Nunito"/>
                <a:cs typeface="Nunito"/>
                <a:sym typeface="Nunito"/>
                <a:hlinkClick r:id="rId10">
                  <a:extLst>
                    <a:ext uri="{A12FA001-AC4F-418D-AE19-62706E023703}">
                      <ahyp:hlinkClr xmlns:ahyp="http://schemas.microsoft.com/office/drawing/2018/hyperlinkcolor" val="tx"/>
                    </a:ext>
                  </a:extLst>
                </a:hlinkClick>
              </a:rPr>
              <a:t>https://www.time-to-change.org.uk/personal-stories</a:t>
            </a:r>
            <a:r>
              <a:rPr lang="en-GB" sz="600">
                <a:solidFill>
                  <a:schemeClr val="dk1"/>
                </a:solidFill>
                <a:latin typeface="Nunito"/>
                <a:ea typeface="Nunito"/>
                <a:cs typeface="Nunito"/>
                <a:sym typeface="Nunito"/>
              </a:rPr>
              <a:t> - blogs from individuals with mental health challenges</a:t>
            </a:r>
            <a:endParaRPr sz="600">
              <a:solidFill>
                <a:schemeClr val="dk1"/>
              </a:solidFill>
              <a:latin typeface="Nunito"/>
              <a:ea typeface="Nunito"/>
              <a:cs typeface="Nunito"/>
              <a:sym typeface="Nunito"/>
            </a:endParaRPr>
          </a:p>
          <a:p>
            <a:pPr marL="0" lvl="0" indent="0" algn="l" rtl="0">
              <a:lnSpc>
                <a:spcPct val="115000"/>
              </a:lnSpc>
              <a:spcBef>
                <a:spcPts val="0"/>
              </a:spcBef>
              <a:spcAft>
                <a:spcPts val="0"/>
              </a:spcAft>
              <a:buClr>
                <a:schemeClr val="dk1"/>
              </a:buClr>
              <a:buSzPts val="1100"/>
              <a:buFont typeface="Arial"/>
              <a:buNone/>
            </a:pPr>
            <a:r>
              <a:rPr lang="en-GB" sz="600" u="sng">
                <a:solidFill>
                  <a:schemeClr val="dk1"/>
                </a:solidFill>
                <a:latin typeface="Nunito"/>
                <a:ea typeface="Nunito"/>
                <a:cs typeface="Nunito"/>
                <a:sym typeface="Nunito"/>
                <a:hlinkClick r:id="rId11">
                  <a:extLst>
                    <a:ext uri="{A12FA001-AC4F-418D-AE19-62706E023703}">
                      <ahyp:hlinkClr xmlns:ahyp="http://schemas.microsoft.com/office/drawing/2018/hyperlinkcolor" val="tx"/>
                    </a:ext>
                  </a:extLst>
                </a:hlinkClick>
              </a:rPr>
              <a:t>https://www.bbc.co.uk/news/health</a:t>
            </a:r>
            <a:r>
              <a:rPr lang="en-GB" sz="600">
                <a:solidFill>
                  <a:schemeClr val="dk1"/>
                </a:solidFill>
                <a:latin typeface="Nunito"/>
                <a:ea typeface="Nunito"/>
                <a:cs typeface="Nunito"/>
                <a:sym typeface="Nunito"/>
              </a:rPr>
              <a:t> - current issues in health and social care</a:t>
            </a:r>
            <a:endParaRPr sz="600">
              <a:solidFill>
                <a:schemeClr val="dk1"/>
              </a:solidFill>
              <a:latin typeface="Nunito"/>
              <a:ea typeface="Nunito"/>
              <a:cs typeface="Nunito"/>
              <a:sym typeface="Nunito"/>
            </a:endParaRPr>
          </a:p>
          <a:p>
            <a:pPr marL="0" lvl="0" indent="0" algn="l" rtl="0">
              <a:lnSpc>
                <a:spcPct val="115000"/>
              </a:lnSpc>
              <a:spcBef>
                <a:spcPts val="0"/>
              </a:spcBef>
              <a:spcAft>
                <a:spcPts val="0"/>
              </a:spcAft>
              <a:buClr>
                <a:schemeClr val="dk1"/>
              </a:buClr>
              <a:buSzPts val="1100"/>
              <a:buFont typeface="Arial"/>
              <a:buNone/>
            </a:pPr>
            <a:r>
              <a:rPr lang="en-GB" sz="600" u="sng">
                <a:solidFill>
                  <a:schemeClr val="dk1"/>
                </a:solidFill>
                <a:latin typeface="Nunito"/>
                <a:ea typeface="Nunito"/>
                <a:cs typeface="Nunito"/>
                <a:sym typeface="Nunito"/>
                <a:hlinkClick r:id="rId12">
                  <a:extLst>
                    <a:ext uri="{A12FA001-AC4F-418D-AE19-62706E023703}">
                      <ahyp:hlinkClr xmlns:ahyp="http://schemas.microsoft.com/office/drawing/2018/hyperlinkcolor" val="tx"/>
                    </a:ext>
                  </a:extLst>
                </a:hlinkClick>
              </a:rPr>
              <a:t>https://www.bbc.co.uk/news/education</a:t>
            </a:r>
            <a:r>
              <a:rPr lang="en-GB" sz="600">
                <a:solidFill>
                  <a:schemeClr val="dk1"/>
                </a:solidFill>
                <a:latin typeface="Nunito"/>
                <a:ea typeface="Nunito"/>
                <a:cs typeface="Nunito"/>
                <a:sym typeface="Nunito"/>
              </a:rPr>
              <a:t> - current issues in education</a:t>
            </a:r>
            <a:endParaRPr sz="600">
              <a:solidFill>
                <a:schemeClr val="dk1"/>
              </a:solidFill>
              <a:latin typeface="Nunito"/>
              <a:ea typeface="Nunito"/>
              <a:cs typeface="Nunito"/>
              <a:sym typeface="Nunito"/>
            </a:endParaRPr>
          </a:p>
          <a:p>
            <a:pPr marL="0" lvl="0" indent="0" algn="l" rtl="0">
              <a:lnSpc>
                <a:spcPct val="115000"/>
              </a:lnSpc>
              <a:spcBef>
                <a:spcPts val="0"/>
              </a:spcBef>
              <a:spcAft>
                <a:spcPts val="0"/>
              </a:spcAft>
              <a:buClr>
                <a:schemeClr val="dk1"/>
              </a:buClr>
              <a:buSzPts val="1100"/>
              <a:buFont typeface="Arial"/>
              <a:buNone/>
            </a:pPr>
            <a:r>
              <a:rPr lang="en-GB" sz="600" u="sng">
                <a:solidFill>
                  <a:schemeClr val="dk1"/>
                </a:solidFill>
                <a:latin typeface="Nunito"/>
                <a:ea typeface="Nunito"/>
                <a:cs typeface="Nunito"/>
                <a:sym typeface="Nunito"/>
                <a:hlinkClick r:id="rId13">
                  <a:extLst>
                    <a:ext uri="{A12FA001-AC4F-418D-AE19-62706E023703}">
                      <ahyp:hlinkClr xmlns:ahyp="http://schemas.microsoft.com/office/drawing/2018/hyperlinkcolor" val="tx"/>
                    </a:ext>
                  </a:extLst>
                </a:hlinkClick>
              </a:rPr>
              <a:t>https://www.huffingtonpost.co.uk/news/health/</a:t>
            </a:r>
            <a:r>
              <a:rPr lang="en-GB" sz="600">
                <a:solidFill>
                  <a:schemeClr val="dk1"/>
                </a:solidFill>
                <a:latin typeface="Nunito"/>
                <a:ea typeface="Nunito"/>
                <a:cs typeface="Nunito"/>
                <a:sym typeface="Nunito"/>
              </a:rPr>
              <a:t> - current issues and opinion pieces regarding health</a:t>
            </a:r>
            <a:endParaRPr sz="600">
              <a:solidFill>
                <a:schemeClr val="dk1"/>
              </a:solidFill>
              <a:latin typeface="Nunito"/>
              <a:ea typeface="Nunito"/>
              <a:cs typeface="Nunito"/>
              <a:sym typeface="Nunito"/>
            </a:endParaRPr>
          </a:p>
          <a:p>
            <a:pPr marL="0" lvl="0" indent="0" algn="l" rtl="0">
              <a:lnSpc>
                <a:spcPct val="115000"/>
              </a:lnSpc>
              <a:spcBef>
                <a:spcPts val="0"/>
              </a:spcBef>
              <a:spcAft>
                <a:spcPts val="0"/>
              </a:spcAft>
              <a:buClr>
                <a:schemeClr val="dk1"/>
              </a:buClr>
              <a:buSzPts val="1100"/>
              <a:buFont typeface="Arial"/>
              <a:buNone/>
            </a:pPr>
            <a:r>
              <a:rPr lang="en-GB" sz="600" u="sng">
                <a:solidFill>
                  <a:schemeClr val="dk1"/>
                </a:solidFill>
                <a:latin typeface="Nunito"/>
                <a:ea typeface="Nunito"/>
                <a:cs typeface="Nunito"/>
                <a:sym typeface="Nunito"/>
                <a:hlinkClick r:id="rId14">
                  <a:extLst>
                    <a:ext uri="{A12FA001-AC4F-418D-AE19-62706E023703}">
                      <ahyp:hlinkClr xmlns:ahyp="http://schemas.microsoft.com/office/drawing/2018/hyperlinkcolor" val="tx"/>
                    </a:ext>
                  </a:extLst>
                </a:hlinkClick>
              </a:rPr>
              <a:t>https://www.scope.org.uk/news-and-stories/</a:t>
            </a:r>
            <a:r>
              <a:rPr lang="en-GB" sz="600">
                <a:solidFill>
                  <a:schemeClr val="dk1"/>
                </a:solidFill>
                <a:latin typeface="Nunito"/>
                <a:ea typeface="Nunito"/>
                <a:cs typeface="Nunito"/>
                <a:sym typeface="Nunito"/>
              </a:rPr>
              <a:t> - personal experiences regarding disability</a:t>
            </a:r>
            <a:endParaRPr sz="600">
              <a:solidFill>
                <a:schemeClr val="dk1"/>
              </a:solidFill>
              <a:latin typeface="Nunito"/>
              <a:ea typeface="Nunito"/>
              <a:cs typeface="Nunito"/>
              <a:sym typeface="Nunito"/>
            </a:endParaRPr>
          </a:p>
          <a:p>
            <a:pPr marL="0" lvl="0" indent="0" algn="l" rtl="0">
              <a:lnSpc>
                <a:spcPct val="115000"/>
              </a:lnSpc>
              <a:spcBef>
                <a:spcPts val="0"/>
              </a:spcBef>
              <a:spcAft>
                <a:spcPts val="0"/>
              </a:spcAft>
              <a:buClr>
                <a:schemeClr val="dk1"/>
              </a:buClr>
              <a:buSzPts val="1100"/>
              <a:buFont typeface="Arial"/>
              <a:buNone/>
            </a:pPr>
            <a:r>
              <a:rPr lang="en-GB" sz="600" u="sng">
                <a:solidFill>
                  <a:schemeClr val="dk1"/>
                </a:solidFill>
                <a:latin typeface="Nunito"/>
                <a:ea typeface="Nunito"/>
                <a:cs typeface="Nunito"/>
                <a:sym typeface="Nunito"/>
                <a:hlinkClick r:id="rId15">
                  <a:extLst>
                    <a:ext uri="{A12FA001-AC4F-418D-AE19-62706E023703}">
                      <ahyp:hlinkClr xmlns:ahyp="http://schemas.microsoft.com/office/drawing/2018/hyperlinkcolor" val="tx"/>
                    </a:ext>
                  </a:extLst>
                </a:hlinkClick>
              </a:rPr>
              <a:t>https://www.ageuk.org.uk/discover/</a:t>
            </a:r>
            <a:r>
              <a:rPr lang="en-GB" sz="600">
                <a:solidFill>
                  <a:schemeClr val="dk1"/>
                </a:solidFill>
                <a:latin typeface="Nunito"/>
                <a:ea typeface="Nunito"/>
                <a:cs typeface="Nunito"/>
                <a:sym typeface="Nunito"/>
              </a:rPr>
              <a:t> - Age UK news and views affecting older people</a:t>
            </a:r>
            <a:endParaRPr sz="600">
              <a:solidFill>
                <a:schemeClr val="dk1"/>
              </a:solidFill>
              <a:latin typeface="Nunito"/>
              <a:ea typeface="Nunito"/>
              <a:cs typeface="Nunito"/>
              <a:sym typeface="Nunito"/>
            </a:endParaRPr>
          </a:p>
          <a:p>
            <a:pPr marL="0" lvl="0" indent="0" algn="l" rtl="0">
              <a:lnSpc>
                <a:spcPct val="115000"/>
              </a:lnSpc>
              <a:spcBef>
                <a:spcPts val="0"/>
              </a:spcBef>
              <a:spcAft>
                <a:spcPts val="0"/>
              </a:spcAft>
              <a:buClr>
                <a:schemeClr val="dk1"/>
              </a:buClr>
              <a:buSzPts val="1100"/>
              <a:buFont typeface="Arial"/>
              <a:buNone/>
            </a:pPr>
            <a:r>
              <a:rPr lang="en-GB" sz="600" u="sng">
                <a:solidFill>
                  <a:schemeClr val="dk1"/>
                </a:solidFill>
                <a:latin typeface="Nunito"/>
                <a:ea typeface="Nunito"/>
                <a:cs typeface="Nunito"/>
                <a:sym typeface="Nunito"/>
                <a:hlinkClick r:id="rId16">
                  <a:extLst>
                    <a:ext uri="{A12FA001-AC4F-418D-AE19-62706E023703}">
                      <ahyp:hlinkClr xmlns:ahyp="http://schemas.microsoft.com/office/drawing/2018/hyperlinkcolor" val="tx"/>
                    </a:ext>
                  </a:extLst>
                </a:hlinkClick>
              </a:rPr>
              <a:t>https://www.nursingtimes.net/news/</a:t>
            </a:r>
            <a:r>
              <a:rPr lang="en-GB" sz="600">
                <a:solidFill>
                  <a:schemeClr val="dk1"/>
                </a:solidFill>
                <a:latin typeface="Nunito"/>
                <a:ea typeface="Nunito"/>
                <a:cs typeface="Nunito"/>
                <a:sym typeface="Nunito"/>
              </a:rPr>
              <a:t> - Since its launch in 1905, the magazine has published articles to help nurses to improve their practice, kept them up to date with news on nursing and healthcare policy and practice, and supported them in their career development.</a:t>
            </a:r>
            <a:endParaRPr sz="600">
              <a:solidFill>
                <a:schemeClr val="dk1"/>
              </a:solidFill>
              <a:latin typeface="Nunito"/>
              <a:ea typeface="Nunito"/>
              <a:cs typeface="Nunito"/>
              <a:sym typeface="Nunito"/>
            </a:endParaRPr>
          </a:p>
          <a:p>
            <a:pPr marL="0" lvl="0" indent="0" algn="l" rtl="0">
              <a:lnSpc>
                <a:spcPct val="115000"/>
              </a:lnSpc>
              <a:spcBef>
                <a:spcPts val="0"/>
              </a:spcBef>
              <a:spcAft>
                <a:spcPts val="0"/>
              </a:spcAft>
              <a:buNone/>
            </a:pPr>
            <a:r>
              <a:rPr lang="en-GB" sz="600" u="sng">
                <a:solidFill>
                  <a:schemeClr val="dk1"/>
                </a:solidFill>
                <a:latin typeface="Nunito"/>
                <a:ea typeface="Nunito"/>
                <a:cs typeface="Nunito"/>
                <a:sym typeface="Nunito"/>
                <a:hlinkClick r:id="rId17">
                  <a:extLst>
                    <a:ext uri="{A12FA001-AC4F-418D-AE19-62706E023703}">
                      <ahyp:hlinkClr xmlns:ahyp="http://schemas.microsoft.com/office/drawing/2018/hyperlinkcolor" val="tx"/>
                    </a:ext>
                  </a:extLst>
                </a:hlinkClick>
              </a:rPr>
              <a:t>https://rcni.com/nursing-standard/newsroom</a:t>
            </a:r>
            <a:r>
              <a:rPr lang="en-GB" sz="600">
                <a:solidFill>
                  <a:schemeClr val="dk1"/>
                </a:solidFill>
                <a:latin typeface="Nunito"/>
                <a:ea typeface="Nunito"/>
                <a:cs typeface="Nunito"/>
                <a:sym typeface="Nunito"/>
              </a:rPr>
              <a:t> </a:t>
            </a:r>
            <a:endParaRPr sz="600">
              <a:solidFill>
                <a:schemeClr val="dk1"/>
              </a:solidFill>
              <a:latin typeface="Nunito"/>
              <a:ea typeface="Nunito"/>
              <a:cs typeface="Nunito"/>
              <a:sym typeface="Nunito"/>
            </a:endParaRPr>
          </a:p>
          <a:p>
            <a:pPr marL="0" lvl="0" indent="0" algn="l" rtl="0">
              <a:spcBef>
                <a:spcPts val="0"/>
              </a:spcBef>
              <a:spcAft>
                <a:spcPts val="0"/>
              </a:spcAft>
              <a:buClr>
                <a:schemeClr val="dk1"/>
              </a:buClr>
              <a:buSzPts val="1100"/>
              <a:buFont typeface="Arial"/>
              <a:buNone/>
            </a:pPr>
            <a:r>
              <a:rPr lang="en-GB" sz="700">
                <a:solidFill>
                  <a:schemeClr val="dk1"/>
                </a:solidFill>
                <a:latin typeface="Nunito"/>
                <a:ea typeface="Nunito"/>
                <a:cs typeface="Nunito"/>
                <a:sym typeface="Nunito"/>
              </a:rPr>
              <a:t>Pearson BTEC National H&amp;SC - Student Book 1</a:t>
            </a:r>
            <a:endParaRPr>
              <a:latin typeface="Nunito"/>
              <a:ea typeface="Nunito"/>
              <a:cs typeface="Nunito"/>
              <a:sym typeface="Nunito"/>
            </a:endParaRPr>
          </a:p>
        </p:txBody>
      </p:sp>
      <p:pic>
        <p:nvPicPr>
          <p:cNvPr id="158" name="Google Shape;158;p13"/>
          <p:cNvPicPr preferRelativeResize="0"/>
          <p:nvPr/>
        </p:nvPicPr>
        <p:blipFill rotWithShape="1">
          <a:blip r:embed="rId18">
            <a:alphaModFix/>
          </a:blip>
          <a:srcRect r="50119"/>
          <a:stretch/>
        </p:blipFill>
        <p:spPr>
          <a:xfrm>
            <a:off x="6834058" y="65528"/>
            <a:ext cx="637290" cy="680700"/>
          </a:xfrm>
          <a:prstGeom prst="rect">
            <a:avLst/>
          </a:prstGeom>
          <a:noFill/>
          <a:ln>
            <a:noFill/>
          </a:ln>
        </p:spPr>
      </p:pic>
      <p:cxnSp>
        <p:nvCxnSpPr>
          <p:cNvPr id="159" name="Google Shape;159;p13"/>
          <p:cNvCxnSpPr/>
          <p:nvPr/>
        </p:nvCxnSpPr>
        <p:spPr>
          <a:xfrm rot="10800000">
            <a:off x="4753351" y="7164938"/>
            <a:ext cx="900" cy="451500"/>
          </a:xfrm>
          <a:prstGeom prst="straightConnector1">
            <a:avLst/>
          </a:prstGeom>
          <a:noFill/>
          <a:ln w="19050" cap="flat" cmpd="sng">
            <a:solidFill>
              <a:srgbClr val="274E13"/>
            </a:solidFill>
            <a:prstDash val="solid"/>
            <a:round/>
            <a:headEnd type="oval" w="med" len="med"/>
            <a:tailEnd type="none" w="med" len="med"/>
          </a:ln>
        </p:spPr>
      </p:cxn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1624EB1D7202B468DE4A0B8FA25243A" ma:contentTypeVersion="12" ma:contentTypeDescription="Create a new document." ma:contentTypeScope="" ma:versionID="276c1d3bc7e69ea6e9a2cb1849fc1b40">
  <xsd:schema xmlns:xsd="http://www.w3.org/2001/XMLSchema" xmlns:xs="http://www.w3.org/2001/XMLSchema" xmlns:p="http://schemas.microsoft.com/office/2006/metadata/properties" xmlns:ns2="f1d5659d-2bad-43fb-8444-2fea4ecfb55b" targetNamespace="http://schemas.microsoft.com/office/2006/metadata/properties" ma:root="true" ma:fieldsID="355fe1e36a7b111913048849666d0269" ns2:_="">
    <xsd:import namespace="f1d5659d-2bad-43fb-8444-2fea4ecfb55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1d5659d-2bad-43fb-8444-2fea4ecfb55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6048cd5e-80d7-43cd-959c-e6f0153a1bdb"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1d5659d-2bad-43fb-8444-2fea4ecfb55b">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3D6D4EB-433A-46ED-A2CF-02B8B7F520E6}"/>
</file>

<file path=customXml/itemProps2.xml><?xml version="1.0" encoding="utf-8"?>
<ds:datastoreItem xmlns:ds="http://schemas.openxmlformats.org/officeDocument/2006/customXml" ds:itemID="{5ECF3436-8F8E-4A2B-B9FA-C76FCFC0EECD}"/>
</file>

<file path=customXml/itemProps3.xml><?xml version="1.0" encoding="utf-8"?>
<ds:datastoreItem xmlns:ds="http://schemas.openxmlformats.org/officeDocument/2006/customXml" ds:itemID="{205BB156-A390-4BC9-ABF3-525553B9B0FB}"/>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1</Slides>
  <Notes>1</Notes>
  <HiddenSlides>0</HiddenSlide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revision>7</cp:revision>
  <dcterms:modified xsi:type="dcterms:W3CDTF">2024-06-11T10:21:54Z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0x010100C1624EB1D7202B468DE4A0B8FA25243A</vt:lpwstr>
  </property>
</Properties>
</file>