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sldIdLst>
    <p:sldId id="256" r:id="rId5"/>
    <p:sldId id="272" r:id="rId6"/>
    <p:sldId id="258" r:id="rId7"/>
    <p:sldId id="259" r:id="rId8"/>
    <p:sldId id="260" r:id="rId9"/>
    <p:sldId id="261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A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1B44C-0169-4AF2-B1CD-D14CB333BA4D}" v="8" dt="2023-12-13T16:15:29.664"/>
    <p1510:client id="{2A3797D4-8812-4D4B-A7B1-D10826E43869}" v="8" dt="2023-12-05T16:10:41.086"/>
    <p1510:client id="{F2BED11F-38E2-48C0-B528-6347C826CC81}" vWet="2" dt="2023-12-05T16:10:41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Bury" userId="S::lbury@st-josephs-pri.worcs.sch.uk::0b55bf91-2fd2-4862-9834-a9336c33595b" providerId="AD" clId="Web-{1681B44C-0169-4AF2-B1CD-D14CB333BA4D}"/>
    <pc:docChg chg="modSld">
      <pc:chgData name="Louise Bury" userId="S::lbury@st-josephs-pri.worcs.sch.uk::0b55bf91-2fd2-4862-9834-a9336c33595b" providerId="AD" clId="Web-{1681B44C-0169-4AF2-B1CD-D14CB333BA4D}" dt="2023-12-13T16:15:29.664" v="0" actId="20577"/>
      <pc:docMkLst>
        <pc:docMk/>
      </pc:docMkLst>
      <pc:sldChg chg="modSp">
        <pc:chgData name="Louise Bury" userId="S::lbury@st-josephs-pri.worcs.sch.uk::0b55bf91-2fd2-4862-9834-a9336c33595b" providerId="AD" clId="Web-{1681B44C-0169-4AF2-B1CD-D14CB333BA4D}" dt="2023-12-13T16:15:29.664" v="0" actId="20577"/>
        <pc:sldMkLst>
          <pc:docMk/>
          <pc:sldMk cId="3606859143" sldId="256"/>
        </pc:sldMkLst>
        <pc:spChg chg="mod">
          <ac:chgData name="Louise Bury" userId="S::lbury@st-josephs-pri.worcs.sch.uk::0b55bf91-2fd2-4862-9834-a9336c33595b" providerId="AD" clId="Web-{1681B44C-0169-4AF2-B1CD-D14CB333BA4D}" dt="2023-12-13T16:15:29.664" v="0" actId="20577"/>
          <ac:spMkLst>
            <pc:docMk/>
            <pc:sldMk cId="3606859143" sldId="256"/>
            <ac:spMk id="2" creationId="{354A6767-9709-3C42-9548-E3CA3A7FBF2B}"/>
          </ac:spMkLst>
        </pc:spChg>
      </pc:sldChg>
    </pc:docChg>
  </pc:docChgLst>
  <pc:docChgLst>
    <pc:chgData name="Suzanne Horan" userId="c82a98b6-1d6e-43a7-8a9f-fdbe55e0ae36" providerId="ADAL" clId="{F2BED11F-38E2-48C0-B528-6347C826CC81}"/>
    <pc:docChg chg="modSld">
      <pc:chgData name="Suzanne Horan" userId="c82a98b6-1d6e-43a7-8a9f-fdbe55e0ae36" providerId="ADAL" clId="{F2BED11F-38E2-48C0-B528-6347C826CC81}" dt="2023-12-05T15:55:06.853" v="4" actId="20577"/>
      <pc:docMkLst>
        <pc:docMk/>
      </pc:docMkLst>
      <pc:sldChg chg="modSp mod">
        <pc:chgData name="Suzanne Horan" userId="c82a98b6-1d6e-43a7-8a9f-fdbe55e0ae36" providerId="ADAL" clId="{F2BED11F-38E2-48C0-B528-6347C826CC81}" dt="2023-12-05T15:55:06.853" v="4" actId="20577"/>
        <pc:sldMkLst>
          <pc:docMk/>
          <pc:sldMk cId="1675965842" sldId="258"/>
        </pc:sldMkLst>
        <pc:spChg chg="mod">
          <ac:chgData name="Suzanne Horan" userId="c82a98b6-1d6e-43a7-8a9f-fdbe55e0ae36" providerId="ADAL" clId="{F2BED11F-38E2-48C0-B528-6347C826CC81}" dt="2023-12-05T15:55:06.853" v="4" actId="20577"/>
          <ac:spMkLst>
            <pc:docMk/>
            <pc:sldMk cId="1675965842" sldId="258"/>
            <ac:spMk id="3" creationId="{1DBF496E-F74C-F6A1-869F-D9A625A0E603}"/>
          </ac:spMkLst>
        </pc:spChg>
      </pc:sldChg>
    </pc:docChg>
  </pc:docChgLst>
  <pc:docChgLst>
    <pc:chgData name="Kerry-Ann Holden" userId="b7988e26-7cae-4e02-b205-ea906224ae6c" providerId="ADAL" clId="{2A3797D4-8812-4D4B-A7B1-D10826E43869}"/>
    <pc:docChg chg="modSld">
      <pc:chgData name="Kerry-Ann Holden" userId="b7988e26-7cae-4e02-b205-ea906224ae6c" providerId="ADAL" clId="{2A3797D4-8812-4D4B-A7B1-D10826E43869}" dt="2023-12-05T16:10:41.086" v="7" actId="20577"/>
      <pc:docMkLst>
        <pc:docMk/>
      </pc:docMkLst>
      <pc:sldChg chg="modSp mod">
        <pc:chgData name="Kerry-Ann Holden" userId="b7988e26-7cae-4e02-b205-ea906224ae6c" providerId="ADAL" clId="{2A3797D4-8812-4D4B-A7B1-D10826E43869}" dt="2023-12-05T16:10:41.086" v="7" actId="20577"/>
        <pc:sldMkLst>
          <pc:docMk/>
          <pc:sldMk cId="1675965842" sldId="258"/>
        </pc:sldMkLst>
        <pc:spChg chg="mod">
          <ac:chgData name="Kerry-Ann Holden" userId="b7988e26-7cae-4e02-b205-ea906224ae6c" providerId="ADAL" clId="{2A3797D4-8812-4D4B-A7B1-D10826E43869}" dt="2023-12-05T16:10:41.086" v="7" actId="20577"/>
          <ac:spMkLst>
            <pc:docMk/>
            <pc:sldMk cId="1675965842" sldId="258"/>
            <ac:spMk id="2" creationId="{3C4A0335-9C3A-89B7-A147-87903F101FB7}"/>
          </ac:spMkLst>
        </pc:spChg>
      </pc:sldChg>
    </pc:docChg>
  </pc:docChgLst>
  <pc:docChgLst>
    <pc:chgData name="Kerry-Ann Holden" userId="b7988e26-7cae-4e02-b205-ea906224ae6c" providerId="ADAL" clId="{A94C501E-22F7-470B-89BE-9F74FF460E0F}"/>
    <pc:docChg chg="undo custSel addSld delSld modSld sldOrd">
      <pc:chgData name="Kerry-Ann Holden" userId="b7988e26-7cae-4e02-b205-ea906224ae6c" providerId="ADAL" clId="{A94C501E-22F7-470B-89BE-9F74FF460E0F}" dt="2023-12-01T09:55:53.451" v="1675" actId="14100"/>
      <pc:docMkLst>
        <pc:docMk/>
      </pc:docMkLst>
      <pc:sldChg chg="delSp modSp mod setBg">
        <pc:chgData name="Kerry-Ann Holden" userId="b7988e26-7cae-4e02-b205-ea906224ae6c" providerId="ADAL" clId="{A94C501E-22F7-470B-89BE-9F74FF460E0F}" dt="2023-12-01T09:30:48.875" v="106" actId="207"/>
        <pc:sldMkLst>
          <pc:docMk/>
          <pc:sldMk cId="3606859143" sldId="256"/>
        </pc:sldMkLst>
        <pc:spChg chg="mod">
          <ac:chgData name="Kerry-Ann Holden" userId="b7988e26-7cae-4e02-b205-ea906224ae6c" providerId="ADAL" clId="{A94C501E-22F7-470B-89BE-9F74FF460E0F}" dt="2023-12-01T09:30:48.875" v="106" actId="207"/>
          <ac:spMkLst>
            <pc:docMk/>
            <pc:sldMk cId="3606859143" sldId="256"/>
            <ac:spMk id="2" creationId="{354A6767-9709-3C42-9548-E3CA3A7FBF2B}"/>
          </ac:spMkLst>
        </pc:spChg>
        <pc:grpChg chg="del">
          <ac:chgData name="Kerry-Ann Holden" userId="b7988e26-7cae-4e02-b205-ea906224ae6c" providerId="ADAL" clId="{A94C501E-22F7-470B-89BE-9F74FF460E0F}" dt="2023-12-01T09:09:38.477" v="7" actId="478"/>
          <ac:grpSpMkLst>
            <pc:docMk/>
            <pc:sldMk cId="3606859143" sldId="256"/>
            <ac:grpSpMk id="10" creationId="{1D5FECCF-8C6F-C0C1-8476-6551F9091223}"/>
          </ac:grpSpMkLst>
        </pc:grpChg>
        <pc:picChg chg="del">
          <ac:chgData name="Kerry-Ann Holden" userId="b7988e26-7cae-4e02-b205-ea906224ae6c" providerId="ADAL" clId="{A94C501E-22F7-470B-89BE-9F74FF460E0F}" dt="2023-12-01T09:09:40.002" v="8" actId="478"/>
          <ac:picMkLst>
            <pc:docMk/>
            <pc:sldMk cId="3606859143" sldId="256"/>
            <ac:picMk id="9" creationId="{EBB26170-5BEA-DCFC-3445-9B20CCF7A9FC}"/>
          </ac:picMkLst>
        </pc:picChg>
      </pc:sldChg>
      <pc:sldChg chg="addSp modSp del mod setBg">
        <pc:chgData name="Kerry-Ann Holden" userId="b7988e26-7cae-4e02-b205-ea906224ae6c" providerId="ADAL" clId="{A94C501E-22F7-470B-89BE-9F74FF460E0F}" dt="2023-12-01T09:12:20.881" v="34" actId="2696"/>
        <pc:sldMkLst>
          <pc:docMk/>
          <pc:sldMk cId="519160644" sldId="257"/>
        </pc:sldMkLst>
        <pc:spChg chg="mod">
          <ac:chgData name="Kerry-Ann Holden" userId="b7988e26-7cae-4e02-b205-ea906224ae6c" providerId="ADAL" clId="{A94C501E-22F7-470B-89BE-9F74FF460E0F}" dt="2023-12-01T09:11:04.553" v="11" actId="26606"/>
          <ac:spMkLst>
            <pc:docMk/>
            <pc:sldMk cId="519160644" sldId="257"/>
            <ac:spMk id="2" creationId="{F758EB8E-11F2-CBFB-67B2-FD1532EE5F2E}"/>
          </ac:spMkLst>
        </pc:spChg>
        <pc:spChg chg="mod">
          <ac:chgData name="Kerry-Ann Holden" userId="b7988e26-7cae-4e02-b205-ea906224ae6c" providerId="ADAL" clId="{A94C501E-22F7-470B-89BE-9F74FF460E0F}" dt="2023-12-01T09:11:04.553" v="11" actId="26606"/>
          <ac:spMkLst>
            <pc:docMk/>
            <pc:sldMk cId="519160644" sldId="257"/>
            <ac:spMk id="3" creationId="{2A7882C4-5333-8CD9-97A1-5E5FDDAFFEC3}"/>
          </ac:spMkLst>
        </pc:spChg>
        <pc:spChg chg="add">
          <ac:chgData name="Kerry-Ann Holden" userId="b7988e26-7cae-4e02-b205-ea906224ae6c" providerId="ADAL" clId="{A94C501E-22F7-470B-89BE-9F74FF460E0F}" dt="2023-12-01T09:11:04.553" v="11" actId="26606"/>
          <ac:spMkLst>
            <pc:docMk/>
            <pc:sldMk cId="519160644" sldId="257"/>
            <ac:spMk id="8" creationId="{907EF6B7-1338-4443-8C46-6A318D952DFD}"/>
          </ac:spMkLst>
        </pc:spChg>
        <pc:spChg chg="add">
          <ac:chgData name="Kerry-Ann Holden" userId="b7988e26-7cae-4e02-b205-ea906224ae6c" providerId="ADAL" clId="{A94C501E-22F7-470B-89BE-9F74FF460E0F}" dt="2023-12-01T09:11:04.553" v="11" actId="26606"/>
          <ac:spMkLst>
            <pc:docMk/>
            <pc:sldMk cId="519160644" sldId="257"/>
            <ac:spMk id="10" creationId="{DAAE4CDD-124C-4DCF-9584-B6033B545DD5}"/>
          </ac:spMkLst>
        </pc:spChg>
        <pc:spChg chg="add">
          <ac:chgData name="Kerry-Ann Holden" userId="b7988e26-7cae-4e02-b205-ea906224ae6c" providerId="ADAL" clId="{A94C501E-22F7-470B-89BE-9F74FF460E0F}" dt="2023-12-01T09:11:04.553" v="11" actId="26606"/>
          <ac:spMkLst>
            <pc:docMk/>
            <pc:sldMk cId="519160644" sldId="257"/>
            <ac:spMk id="12" creationId="{081E4A58-353D-44AE-B2FC-2A74E2E400F7}"/>
          </ac:spMkLst>
        </pc:spChg>
      </pc:sldChg>
      <pc:sldChg chg="modSp mod">
        <pc:chgData name="Kerry-Ann Holden" userId="b7988e26-7cae-4e02-b205-ea906224ae6c" providerId="ADAL" clId="{A94C501E-22F7-470B-89BE-9F74FF460E0F}" dt="2023-12-01T09:34:14.803" v="119" actId="255"/>
        <pc:sldMkLst>
          <pc:docMk/>
          <pc:sldMk cId="1675965842" sldId="258"/>
        </pc:sldMkLst>
        <pc:spChg chg="mod">
          <ac:chgData name="Kerry-Ann Holden" userId="b7988e26-7cae-4e02-b205-ea906224ae6c" providerId="ADAL" clId="{A94C501E-22F7-470B-89BE-9F74FF460E0F}" dt="2023-12-01T09:30:43.803" v="105" actId="207"/>
          <ac:spMkLst>
            <pc:docMk/>
            <pc:sldMk cId="1675965842" sldId="258"/>
            <ac:spMk id="2" creationId="{3C4A0335-9C3A-89B7-A147-87903F101FB7}"/>
          </ac:spMkLst>
        </pc:spChg>
        <pc:spChg chg="mod">
          <ac:chgData name="Kerry-Ann Holden" userId="b7988e26-7cae-4e02-b205-ea906224ae6c" providerId="ADAL" clId="{A94C501E-22F7-470B-89BE-9F74FF460E0F}" dt="2023-12-01T09:34:14.803" v="119" actId="255"/>
          <ac:spMkLst>
            <pc:docMk/>
            <pc:sldMk cId="1675965842" sldId="258"/>
            <ac:spMk id="3" creationId="{1DBF496E-F74C-F6A1-869F-D9A625A0E603}"/>
          </ac:spMkLst>
        </pc:spChg>
      </pc:sldChg>
      <pc:sldChg chg="modSp mod">
        <pc:chgData name="Kerry-Ann Holden" userId="b7988e26-7cae-4e02-b205-ea906224ae6c" providerId="ADAL" clId="{A94C501E-22F7-470B-89BE-9F74FF460E0F}" dt="2023-12-01T09:34:21.176" v="120" actId="255"/>
        <pc:sldMkLst>
          <pc:docMk/>
          <pc:sldMk cId="3171164556" sldId="259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3171164556" sldId="259"/>
            <ac:spMk id="2" creationId="{CF71C2F3-1ED4-ADD5-419C-4CE3BB644002}"/>
          </ac:spMkLst>
        </pc:spChg>
        <pc:spChg chg="mod">
          <ac:chgData name="Kerry-Ann Holden" userId="b7988e26-7cae-4e02-b205-ea906224ae6c" providerId="ADAL" clId="{A94C501E-22F7-470B-89BE-9F74FF460E0F}" dt="2023-12-01T09:34:21.176" v="120" actId="255"/>
          <ac:spMkLst>
            <pc:docMk/>
            <pc:sldMk cId="3171164556" sldId="259"/>
            <ac:spMk id="3" creationId="{808A2176-2638-60D0-27D5-C1E296061CA0}"/>
          </ac:spMkLst>
        </pc:spChg>
      </pc:sldChg>
      <pc:sldChg chg="modSp mod">
        <pc:chgData name="Kerry-Ann Holden" userId="b7988e26-7cae-4e02-b205-ea906224ae6c" providerId="ADAL" clId="{A94C501E-22F7-470B-89BE-9F74FF460E0F}" dt="2023-12-01T09:43:21.749" v="404" actId="20577"/>
        <pc:sldMkLst>
          <pc:docMk/>
          <pc:sldMk cId="1587785685" sldId="260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1587785685" sldId="260"/>
            <ac:spMk id="2" creationId="{45FB6BF9-1B77-25B8-71F7-DBEE3DD9B1BD}"/>
          </ac:spMkLst>
        </pc:spChg>
        <pc:spChg chg="mod">
          <ac:chgData name="Kerry-Ann Holden" userId="b7988e26-7cae-4e02-b205-ea906224ae6c" providerId="ADAL" clId="{A94C501E-22F7-470B-89BE-9F74FF460E0F}" dt="2023-12-01T09:43:21.749" v="404" actId="20577"/>
          <ac:spMkLst>
            <pc:docMk/>
            <pc:sldMk cId="1587785685" sldId="260"/>
            <ac:spMk id="3" creationId="{DDF43DE0-110F-4DBE-0259-D4AA970EB99E}"/>
          </ac:spMkLst>
        </pc:spChg>
      </pc:sldChg>
      <pc:sldChg chg="addSp modSp mod">
        <pc:chgData name="Kerry-Ann Holden" userId="b7988e26-7cae-4e02-b205-ea906224ae6c" providerId="ADAL" clId="{A94C501E-22F7-470B-89BE-9F74FF460E0F}" dt="2023-12-01T09:51:19.383" v="838" actId="1076"/>
        <pc:sldMkLst>
          <pc:docMk/>
          <pc:sldMk cId="4171709513" sldId="261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4171709513" sldId="261"/>
            <ac:spMk id="2" creationId="{390F0081-1C9D-0A7A-0FC6-9296754A055C}"/>
          </ac:spMkLst>
        </pc:spChg>
        <pc:spChg chg="mod">
          <ac:chgData name="Kerry-Ann Holden" userId="b7988e26-7cae-4e02-b205-ea906224ae6c" providerId="ADAL" clId="{A94C501E-22F7-470B-89BE-9F74FF460E0F}" dt="2023-12-01T09:47:15.836" v="799" actId="27636"/>
          <ac:spMkLst>
            <pc:docMk/>
            <pc:sldMk cId="4171709513" sldId="261"/>
            <ac:spMk id="3" creationId="{98C6BDFC-A760-D008-E2EC-F54118DB8D1D}"/>
          </ac:spMkLst>
        </pc:spChg>
        <pc:grpChg chg="add mod">
          <ac:chgData name="Kerry-Ann Holden" userId="b7988e26-7cae-4e02-b205-ea906224ae6c" providerId="ADAL" clId="{A94C501E-22F7-470B-89BE-9F74FF460E0F}" dt="2023-12-01T09:51:19.383" v="838" actId="1076"/>
          <ac:grpSpMkLst>
            <pc:docMk/>
            <pc:sldMk cId="4171709513" sldId="261"/>
            <ac:grpSpMk id="14" creationId="{919BCE80-43FE-6CA5-8B69-799ED423417E}"/>
          </ac:grpSpMkLst>
        </pc:grp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4" creationId="{8237C4CF-5749-580A-F204-4836C05FA9B8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5" creationId="{18E2CA77-9494-8E5A-E903-8F4F835B77B7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6" creationId="{4AF5B7F3-AD9F-2F3B-BC7A-EE11634CDAB8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7" creationId="{74D60516-3FA1-CFA3-BE58-9A8BBB246809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8" creationId="{DB3879BA-4114-974A-111D-07166A165347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9" creationId="{21D27CC3-31E8-E644-555A-37B9D28D0BC2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10" creationId="{D9FC313C-5579-9374-1249-451576494579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11" creationId="{D0FA2D92-4F2D-FE9E-04E9-58E849D0E813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12" creationId="{BD9A7BFB-F398-245A-91AD-37FBC77A7D96}"/>
          </ac:picMkLst>
        </pc:picChg>
        <pc:picChg chg="add mod">
          <ac:chgData name="Kerry-Ann Holden" userId="b7988e26-7cae-4e02-b205-ea906224ae6c" providerId="ADAL" clId="{A94C501E-22F7-470B-89BE-9F74FF460E0F}" dt="2023-12-01T09:51:14.432" v="837" actId="164"/>
          <ac:picMkLst>
            <pc:docMk/>
            <pc:sldMk cId="4171709513" sldId="261"/>
            <ac:picMk id="13" creationId="{82ACF551-675D-26B5-7458-4101E5658FC0}"/>
          </ac:picMkLst>
        </pc:picChg>
      </pc:sldChg>
      <pc:sldChg chg="modSp mod">
        <pc:chgData name="Kerry-Ann Holden" userId="b7988e26-7cae-4e02-b205-ea906224ae6c" providerId="ADAL" clId="{A94C501E-22F7-470B-89BE-9F74FF460E0F}" dt="2023-12-01T09:35:07.909" v="125" actId="1076"/>
        <pc:sldMkLst>
          <pc:docMk/>
          <pc:sldMk cId="607367837" sldId="262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607367837" sldId="262"/>
            <ac:spMk id="2" creationId="{82185760-2A4B-77FC-71E5-558CEAF7FBDA}"/>
          </ac:spMkLst>
        </pc:spChg>
        <pc:spChg chg="mod">
          <ac:chgData name="Kerry-Ann Holden" userId="b7988e26-7cae-4e02-b205-ea906224ae6c" providerId="ADAL" clId="{A94C501E-22F7-470B-89BE-9F74FF460E0F}" dt="2023-12-01T09:35:07.909" v="125" actId="1076"/>
          <ac:spMkLst>
            <pc:docMk/>
            <pc:sldMk cId="607367837" sldId="262"/>
            <ac:spMk id="3" creationId="{1065362E-18C8-8895-39AF-AAED3F830F28}"/>
          </ac:spMkLst>
        </pc:spChg>
      </pc:sldChg>
      <pc:sldChg chg="modSp mod">
        <pc:chgData name="Kerry-Ann Holden" userId="b7988e26-7cae-4e02-b205-ea906224ae6c" providerId="ADAL" clId="{A94C501E-22F7-470B-89BE-9F74FF460E0F}" dt="2023-12-01T09:35:17.365" v="126" actId="255"/>
        <pc:sldMkLst>
          <pc:docMk/>
          <pc:sldMk cId="311886390" sldId="263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311886390" sldId="263"/>
            <ac:spMk id="2" creationId="{07C4039D-A8B1-93C0-CE82-F203BA937763}"/>
          </ac:spMkLst>
        </pc:spChg>
        <pc:spChg chg="mod">
          <ac:chgData name="Kerry-Ann Holden" userId="b7988e26-7cae-4e02-b205-ea906224ae6c" providerId="ADAL" clId="{A94C501E-22F7-470B-89BE-9F74FF460E0F}" dt="2023-12-01T09:35:17.365" v="126" actId="255"/>
          <ac:spMkLst>
            <pc:docMk/>
            <pc:sldMk cId="311886390" sldId="263"/>
            <ac:spMk id="3" creationId="{091D550A-57CD-8EFE-2C4C-BFF4454D5664}"/>
          </ac:spMkLst>
        </pc:spChg>
      </pc:sldChg>
      <pc:sldChg chg="modSp mod">
        <pc:chgData name="Kerry-Ann Holden" userId="b7988e26-7cae-4e02-b205-ea906224ae6c" providerId="ADAL" clId="{A94C501E-22F7-470B-89BE-9F74FF460E0F}" dt="2023-12-01T09:36:15.513" v="128" actId="14100"/>
        <pc:sldMkLst>
          <pc:docMk/>
          <pc:sldMk cId="3503474884" sldId="264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3503474884" sldId="264"/>
            <ac:spMk id="2" creationId="{DF6A9EE0-912E-B402-92B1-A215FADA29F4}"/>
          </ac:spMkLst>
        </pc:spChg>
        <pc:spChg chg="mod">
          <ac:chgData name="Kerry-Ann Holden" userId="b7988e26-7cae-4e02-b205-ea906224ae6c" providerId="ADAL" clId="{A94C501E-22F7-470B-89BE-9F74FF460E0F}" dt="2023-12-01T09:36:15.513" v="128" actId="14100"/>
          <ac:spMkLst>
            <pc:docMk/>
            <pc:sldMk cId="3503474884" sldId="264"/>
            <ac:spMk id="3" creationId="{B3CC47C3-4138-D4C8-033C-0B89D936CEA6}"/>
          </ac:spMkLst>
        </pc:spChg>
      </pc:sldChg>
      <pc:sldChg chg="modSp mod">
        <pc:chgData name="Kerry-Ann Holden" userId="b7988e26-7cae-4e02-b205-ea906224ae6c" providerId="ADAL" clId="{A94C501E-22F7-470B-89BE-9F74FF460E0F}" dt="2023-12-01T09:36:21.778" v="129" actId="255"/>
        <pc:sldMkLst>
          <pc:docMk/>
          <pc:sldMk cId="3117172946" sldId="265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3117172946" sldId="265"/>
            <ac:spMk id="2" creationId="{452B9DF8-0D5E-F9ED-255F-13EF41959A8B}"/>
          </ac:spMkLst>
        </pc:spChg>
        <pc:spChg chg="mod">
          <ac:chgData name="Kerry-Ann Holden" userId="b7988e26-7cae-4e02-b205-ea906224ae6c" providerId="ADAL" clId="{A94C501E-22F7-470B-89BE-9F74FF460E0F}" dt="2023-12-01T09:36:21.778" v="129" actId="255"/>
          <ac:spMkLst>
            <pc:docMk/>
            <pc:sldMk cId="3117172946" sldId="265"/>
            <ac:spMk id="3" creationId="{CB218541-1282-B020-2B54-CD6915E399BC}"/>
          </ac:spMkLst>
        </pc:spChg>
      </pc:sldChg>
      <pc:sldChg chg="modSp mod">
        <pc:chgData name="Kerry-Ann Holden" userId="b7988e26-7cae-4e02-b205-ea906224ae6c" providerId="ADAL" clId="{A94C501E-22F7-470B-89BE-9F74FF460E0F}" dt="2023-12-01T09:55:14.962" v="1668" actId="20577"/>
        <pc:sldMkLst>
          <pc:docMk/>
          <pc:sldMk cId="2273077925" sldId="266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2273077925" sldId="266"/>
            <ac:spMk id="2" creationId="{B52AE205-03A1-77AA-E267-C54EBC32306A}"/>
          </ac:spMkLst>
        </pc:spChg>
        <pc:spChg chg="mod">
          <ac:chgData name="Kerry-Ann Holden" userId="b7988e26-7cae-4e02-b205-ea906224ae6c" providerId="ADAL" clId="{A94C501E-22F7-470B-89BE-9F74FF460E0F}" dt="2023-12-01T09:55:14.962" v="1668" actId="20577"/>
          <ac:spMkLst>
            <pc:docMk/>
            <pc:sldMk cId="2273077925" sldId="266"/>
            <ac:spMk id="3" creationId="{CB716819-F1A5-37AC-AB45-821E0A3E82E1}"/>
          </ac:spMkLst>
        </pc:spChg>
      </pc:sldChg>
      <pc:sldChg chg="modSp mod">
        <pc:chgData name="Kerry-Ann Holden" userId="b7988e26-7cae-4e02-b205-ea906224ae6c" providerId="ADAL" clId="{A94C501E-22F7-470B-89BE-9F74FF460E0F}" dt="2023-12-01T09:55:53.451" v="1675" actId="14100"/>
        <pc:sldMkLst>
          <pc:docMk/>
          <pc:sldMk cId="1598099617" sldId="267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1598099617" sldId="267"/>
            <ac:spMk id="2" creationId="{9FEBE8DF-2F00-4BEE-3B0D-DDE63E13722F}"/>
          </ac:spMkLst>
        </pc:spChg>
        <pc:spChg chg="mod">
          <ac:chgData name="Kerry-Ann Holden" userId="b7988e26-7cae-4e02-b205-ea906224ae6c" providerId="ADAL" clId="{A94C501E-22F7-470B-89BE-9F74FF460E0F}" dt="2023-12-01T09:55:53.451" v="1675" actId="14100"/>
          <ac:spMkLst>
            <pc:docMk/>
            <pc:sldMk cId="1598099617" sldId="267"/>
            <ac:spMk id="3" creationId="{1DA641A0-FF3A-E684-8482-771791A5DC5E}"/>
          </ac:spMkLst>
        </pc:spChg>
      </pc:sldChg>
      <pc:sldChg chg="modSp mod">
        <pc:chgData name="Kerry-Ann Holden" userId="b7988e26-7cae-4e02-b205-ea906224ae6c" providerId="ADAL" clId="{A94C501E-22F7-470B-89BE-9F74FF460E0F}" dt="2023-12-01T09:54:26.670" v="1666" actId="20577"/>
        <pc:sldMkLst>
          <pc:docMk/>
          <pc:sldMk cId="4190172519" sldId="268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4190172519" sldId="268"/>
            <ac:spMk id="2" creationId="{B90BF688-D010-2770-B730-D7BF56D3A4A7}"/>
          </ac:spMkLst>
        </pc:spChg>
        <pc:spChg chg="mod">
          <ac:chgData name="Kerry-Ann Holden" userId="b7988e26-7cae-4e02-b205-ea906224ae6c" providerId="ADAL" clId="{A94C501E-22F7-470B-89BE-9F74FF460E0F}" dt="2023-12-01T09:54:26.670" v="1666" actId="20577"/>
          <ac:spMkLst>
            <pc:docMk/>
            <pc:sldMk cId="4190172519" sldId="268"/>
            <ac:spMk id="3" creationId="{A3B51E10-58CE-468A-8F50-2BF0F3F7B276}"/>
          </ac:spMkLst>
        </pc:spChg>
      </pc:sldChg>
      <pc:sldChg chg="modSp mod">
        <pc:chgData name="Kerry-Ann Holden" userId="b7988e26-7cae-4e02-b205-ea906224ae6c" providerId="ADAL" clId="{A94C501E-22F7-470B-89BE-9F74FF460E0F}" dt="2023-12-01T09:37:06.091" v="138" actId="20577"/>
        <pc:sldMkLst>
          <pc:docMk/>
          <pc:sldMk cId="3538428445" sldId="269"/>
        </pc:sldMkLst>
        <pc:spChg chg="mod">
          <ac:chgData name="Kerry-Ann Holden" userId="b7988e26-7cae-4e02-b205-ea906224ae6c" providerId="ADAL" clId="{A94C501E-22F7-470B-89BE-9F74FF460E0F}" dt="2023-12-01T09:20:08.025" v="75"/>
          <ac:spMkLst>
            <pc:docMk/>
            <pc:sldMk cId="3538428445" sldId="269"/>
            <ac:spMk id="2" creationId="{EC7DE722-5B4A-F115-A5EF-57E663BE0902}"/>
          </ac:spMkLst>
        </pc:spChg>
        <pc:spChg chg="mod">
          <ac:chgData name="Kerry-Ann Holden" userId="b7988e26-7cae-4e02-b205-ea906224ae6c" providerId="ADAL" clId="{A94C501E-22F7-470B-89BE-9F74FF460E0F}" dt="2023-12-01T09:37:06.091" v="138" actId="20577"/>
          <ac:spMkLst>
            <pc:docMk/>
            <pc:sldMk cId="3538428445" sldId="269"/>
            <ac:spMk id="3" creationId="{E484EC22-7FF7-6BF9-C57D-E026527796BB}"/>
          </ac:spMkLst>
        </pc:spChg>
      </pc:sldChg>
      <pc:sldChg chg="delSp modSp mod">
        <pc:chgData name="Kerry-Ann Holden" userId="b7988e26-7cae-4e02-b205-ea906224ae6c" providerId="ADAL" clId="{A94C501E-22F7-470B-89BE-9F74FF460E0F}" dt="2023-12-01T09:32:21.624" v="116" actId="1076"/>
        <pc:sldMkLst>
          <pc:docMk/>
          <pc:sldMk cId="2371879453" sldId="270"/>
        </pc:sldMkLst>
        <pc:spChg chg="mod">
          <ac:chgData name="Kerry-Ann Holden" userId="b7988e26-7cae-4e02-b205-ea906224ae6c" providerId="ADAL" clId="{A94C501E-22F7-470B-89BE-9F74FF460E0F}" dt="2023-12-01T09:32:21.624" v="116" actId="1076"/>
          <ac:spMkLst>
            <pc:docMk/>
            <pc:sldMk cId="2371879453" sldId="270"/>
            <ac:spMk id="2" creationId="{A6815B16-55E8-D689-D903-267EAA5B6C0D}"/>
          </ac:spMkLst>
        </pc:spChg>
        <pc:spChg chg="del mod">
          <ac:chgData name="Kerry-Ann Holden" userId="b7988e26-7cae-4e02-b205-ea906224ae6c" providerId="ADAL" clId="{A94C501E-22F7-470B-89BE-9F74FF460E0F}" dt="2023-12-01T09:30:58.741" v="107" actId="478"/>
          <ac:spMkLst>
            <pc:docMk/>
            <pc:sldMk cId="2371879453" sldId="270"/>
            <ac:spMk id="3" creationId="{04409F55-F580-BF90-2E7D-1426F982D493}"/>
          </ac:spMkLst>
        </pc:spChg>
      </pc:sldChg>
      <pc:sldChg chg="addSp delSp modSp new del mod ord setBg">
        <pc:chgData name="Kerry-Ann Holden" userId="b7988e26-7cae-4e02-b205-ea906224ae6c" providerId="ADAL" clId="{A94C501E-22F7-470B-89BE-9F74FF460E0F}" dt="2023-12-01T09:24:43.897" v="104" actId="2696"/>
        <pc:sldMkLst>
          <pc:docMk/>
          <pc:sldMk cId="275608637" sldId="271"/>
        </pc:sldMkLst>
        <pc:spChg chg="mod">
          <ac:chgData name="Kerry-Ann Holden" userId="b7988e26-7cae-4e02-b205-ea906224ae6c" providerId="ADAL" clId="{A94C501E-22F7-470B-89BE-9F74FF460E0F}" dt="2023-12-01T09:21:24.933" v="78" actId="207"/>
          <ac:spMkLst>
            <pc:docMk/>
            <pc:sldMk cId="275608637" sldId="271"/>
            <ac:spMk id="2" creationId="{E4DA8A28-3413-07CA-3D9E-BD8CAE930CBE}"/>
          </ac:spMkLst>
        </pc:spChg>
        <pc:spChg chg="mod">
          <ac:chgData name="Kerry-Ann Holden" userId="b7988e26-7cae-4e02-b205-ea906224ae6c" providerId="ADAL" clId="{A94C501E-22F7-470B-89BE-9F74FF460E0F}" dt="2023-12-01T09:15:16.462" v="53" actId="14100"/>
          <ac:spMkLst>
            <pc:docMk/>
            <pc:sldMk cId="275608637" sldId="271"/>
            <ac:spMk id="3" creationId="{D487DCA8-93F0-C8C3-0DCA-3424DF3C4AC5}"/>
          </ac:spMkLst>
        </pc:spChg>
        <pc:spChg chg="add del mod ord">
          <ac:chgData name="Kerry-Ann Holden" userId="b7988e26-7cae-4e02-b205-ea906224ae6c" providerId="ADAL" clId="{A94C501E-22F7-470B-89BE-9F74FF460E0F}" dt="2023-12-01T09:21:28.599" v="79" actId="478"/>
          <ac:spMkLst>
            <pc:docMk/>
            <pc:sldMk cId="275608637" sldId="271"/>
            <ac:spMk id="4" creationId="{2F39510F-33BB-5693-43F8-554DBCC82D68}"/>
          </ac:spMkLst>
        </pc:spChg>
      </pc:sldChg>
      <pc:sldChg chg="modSp new mod ord">
        <pc:chgData name="Kerry-Ann Holden" userId="b7988e26-7cae-4e02-b205-ea906224ae6c" providerId="ADAL" clId="{A94C501E-22F7-470B-89BE-9F74FF460E0F}" dt="2023-12-01T09:34:02.659" v="118" actId="255"/>
        <pc:sldMkLst>
          <pc:docMk/>
          <pc:sldMk cId="2091878592" sldId="272"/>
        </pc:sldMkLst>
        <pc:spChg chg="mod">
          <ac:chgData name="Kerry-Ann Holden" userId="b7988e26-7cae-4e02-b205-ea906224ae6c" providerId="ADAL" clId="{A94C501E-22F7-470B-89BE-9F74FF460E0F}" dt="2023-12-01T09:24:22.832" v="101" actId="20577"/>
          <ac:spMkLst>
            <pc:docMk/>
            <pc:sldMk cId="2091878592" sldId="272"/>
            <ac:spMk id="2" creationId="{9379AB91-6520-EAD0-B81A-368C131582FD}"/>
          </ac:spMkLst>
        </pc:spChg>
        <pc:spChg chg="mod">
          <ac:chgData name="Kerry-Ann Holden" userId="b7988e26-7cae-4e02-b205-ea906224ae6c" providerId="ADAL" clId="{A94C501E-22F7-470B-89BE-9F74FF460E0F}" dt="2023-12-01T09:34:02.659" v="118" actId="255"/>
          <ac:spMkLst>
            <pc:docMk/>
            <pc:sldMk cId="2091878592" sldId="272"/>
            <ac:spMk id="3" creationId="{62D1BAA3-0510-5B26-E2A1-8EB24C5686A0}"/>
          </ac:spMkLst>
        </pc:spChg>
      </pc:sldChg>
      <pc:sldChg chg="modSp add mod">
        <pc:chgData name="Kerry-Ann Holden" userId="b7988e26-7cae-4e02-b205-ea906224ae6c" providerId="ADAL" clId="{A94C501E-22F7-470B-89BE-9F74FF460E0F}" dt="2023-12-01T09:47:10.427" v="797" actId="14100"/>
        <pc:sldMkLst>
          <pc:docMk/>
          <pc:sldMk cId="2848408850" sldId="273"/>
        </pc:sldMkLst>
        <pc:spChg chg="mod">
          <ac:chgData name="Kerry-Ann Holden" userId="b7988e26-7cae-4e02-b205-ea906224ae6c" providerId="ADAL" clId="{A94C501E-22F7-470B-89BE-9F74FF460E0F}" dt="2023-12-01T09:47:10.427" v="797" actId="14100"/>
          <ac:spMkLst>
            <pc:docMk/>
            <pc:sldMk cId="2848408850" sldId="273"/>
            <ac:spMk id="3" creationId="{98C6BDFC-A760-D008-E2EC-F54118DB8D1D}"/>
          </ac:spMkLst>
        </pc:spChg>
      </pc:sldChg>
      <pc:sldChg chg="modSp add mod">
        <pc:chgData name="Kerry-Ann Holden" userId="b7988e26-7cae-4e02-b205-ea906224ae6c" providerId="ADAL" clId="{A94C501E-22F7-470B-89BE-9F74FF460E0F}" dt="2023-12-01T09:55:48.417" v="1674" actId="14100"/>
        <pc:sldMkLst>
          <pc:docMk/>
          <pc:sldMk cId="83311068" sldId="274"/>
        </pc:sldMkLst>
        <pc:spChg chg="mod">
          <ac:chgData name="Kerry-Ann Holden" userId="b7988e26-7cae-4e02-b205-ea906224ae6c" providerId="ADAL" clId="{A94C501E-22F7-470B-89BE-9F74FF460E0F}" dt="2023-12-01T09:55:48.417" v="1674" actId="14100"/>
          <ac:spMkLst>
            <pc:docMk/>
            <pc:sldMk cId="83311068" sldId="274"/>
            <ac:spMk id="3" creationId="{1DA641A0-FF3A-E684-8482-771791A5DC5E}"/>
          </ac:spMkLst>
        </pc:spChg>
      </pc:sldChg>
    </pc:docChg>
  </pc:docChgLst>
  <pc:docChgLst>
    <pc:chgData clId="Web-{1681B44C-0169-4AF2-B1CD-D14CB333BA4D}"/>
    <pc:docChg chg="modSld">
      <pc:chgData name="" userId="" providerId="" clId="Web-{1681B44C-0169-4AF2-B1CD-D14CB333BA4D}" dt="2023-12-13T16:15:28.914" v="6" actId="20577"/>
      <pc:docMkLst>
        <pc:docMk/>
      </pc:docMkLst>
      <pc:sldChg chg="modSp">
        <pc:chgData name="" userId="" providerId="" clId="Web-{1681B44C-0169-4AF2-B1CD-D14CB333BA4D}" dt="2023-12-13T16:15:28.914" v="6" actId="20577"/>
        <pc:sldMkLst>
          <pc:docMk/>
          <pc:sldMk cId="3606859143" sldId="256"/>
        </pc:sldMkLst>
        <pc:spChg chg="mod">
          <ac:chgData name="" userId="" providerId="" clId="Web-{1681B44C-0169-4AF2-B1CD-D14CB333BA4D}" dt="2023-12-13T16:15:28.914" v="6" actId="20577"/>
          <ac:spMkLst>
            <pc:docMk/>
            <pc:sldMk cId="3606859143" sldId="256"/>
            <ac:spMk id="2" creationId="{354A6767-9709-3C42-9548-E3CA3A7FBF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49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7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477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8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77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6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8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0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3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9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4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8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0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D437-5C5B-4A6C-8588-FFCFCB749D2B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3701C4-27FE-417E-80CB-EBFB6128F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9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6767-9709-3C42-9548-E3CA3A7FB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9037" y="1720603"/>
            <a:ext cx="7673926" cy="3416794"/>
          </a:xfrm>
          <a:noFill/>
        </p:spPr>
        <p:txBody>
          <a:bodyPr>
            <a:normAutofit/>
          </a:bodyPr>
          <a:lstStyle/>
          <a:p>
            <a:pPr algn="ctr"/>
            <a:r>
              <a:rPr lang="en-GB" b="1"/>
              <a:t>St Joseph's Catholic </a:t>
            </a:r>
            <a:br>
              <a:rPr lang="en-GB" b="1" dirty="0"/>
            </a:br>
            <a:r>
              <a:rPr lang="en-GB" b="1"/>
              <a:t>Primary School</a:t>
            </a:r>
            <a:br>
              <a:rPr lang="en-GB" b="1" dirty="0"/>
            </a:br>
            <a:br>
              <a:rPr lang="en-GB" b="1" dirty="0"/>
            </a:br>
            <a:r>
              <a:rPr lang="en-GB" b="1"/>
              <a:t>Consultation Evening</a:t>
            </a:r>
          </a:p>
        </p:txBody>
      </p:sp>
    </p:spTree>
    <p:extLst>
      <p:ext uri="{BB962C8B-B14F-4D97-AF65-F5344CB8AC3E}">
        <p14:creationId xmlns:p14="http://schemas.microsoft.com/office/powerpoint/2010/main" val="360685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A9EE0-912E-B402-92B1-A215FADA2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Parishes and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C47C3-4138-D4C8-033C-0B89D936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Autofit/>
          </a:bodyPr>
          <a:lstStyle/>
          <a:p>
            <a:r>
              <a:rPr lang="en-GB" sz="2600"/>
              <a:t>Diocesan schools exist to further the mission of the Catholic Church to evangelise and we will maintain and strengthen our local Parish links through the MAC</a:t>
            </a:r>
          </a:p>
          <a:p>
            <a:r>
              <a:rPr lang="en-GB" sz="2600"/>
              <a:t>We will continue to work closely with our community of stakeholders: children, parents, staff, governors and clergy, creating knowledgeable school communities to support our mission</a:t>
            </a:r>
          </a:p>
          <a:p>
            <a:r>
              <a:rPr lang="en-GB" sz="2600"/>
              <a:t>The MAC will use it’s combined resources to support all parts of our community, especially those who find themselves in a vulnerable position</a:t>
            </a:r>
          </a:p>
        </p:txBody>
      </p:sp>
    </p:spTree>
    <p:extLst>
      <p:ext uri="{BB962C8B-B14F-4D97-AF65-F5344CB8AC3E}">
        <p14:creationId xmlns:p14="http://schemas.microsoft.com/office/powerpoint/2010/main" val="350347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9DF8-0D5E-F9ED-255F-13EF4195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Quality Catholic Education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18541-1282-B020-2B54-CD6915E39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We will share expertise across our schools to support the highest standard of education for our pupils</a:t>
            </a:r>
          </a:p>
          <a:p>
            <a:r>
              <a:rPr lang="en-GB" sz="2600"/>
              <a:t>We will prioritise support to our most vulnerable pupils reflecting our belief that each child is unique in the eyes of God</a:t>
            </a:r>
          </a:p>
          <a:p>
            <a:r>
              <a:rPr lang="en-GB" sz="2600"/>
              <a:t>We will offer an exciting, broad and balanced curriculum providing an outstanding range of opportunities and experiences for our children</a:t>
            </a:r>
          </a:p>
        </p:txBody>
      </p:sp>
    </p:spTree>
    <p:extLst>
      <p:ext uri="{BB962C8B-B14F-4D97-AF65-F5344CB8AC3E}">
        <p14:creationId xmlns:p14="http://schemas.microsoft.com/office/powerpoint/2010/main" val="311717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E205-03A1-77AA-E267-C54EBC32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6819-F1A5-37AC-AB45-821E0A3E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We will grow and develop Catholic Life of the schools and their communities</a:t>
            </a:r>
          </a:p>
          <a:p>
            <a:r>
              <a:rPr lang="en-GB" sz="2600"/>
              <a:t>There will be opportunities to share resources across schools to fund wider specialist provision</a:t>
            </a:r>
          </a:p>
          <a:p>
            <a:r>
              <a:rPr lang="en-GB" sz="2600"/>
              <a:t>We recognise the potential opportunities for staff development within our Catholic MAC</a:t>
            </a:r>
          </a:p>
          <a:p>
            <a:r>
              <a:rPr lang="en-GB" sz="2600"/>
              <a:t>We will be able to broaden the diversity of planned curriculum and extra-curricular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27307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E8DF-2F00-4BEE-3B0D-DDE63E13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Frequently Asked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641A0-FF3A-E684-8482-771791A5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5975"/>
            <a:ext cx="8596668" cy="3955387"/>
          </a:xfrm>
        </p:spPr>
        <p:txBody>
          <a:bodyPr>
            <a:normAutofit/>
          </a:bodyPr>
          <a:lstStyle/>
          <a:p>
            <a:r>
              <a:rPr lang="en-GB" sz="2600"/>
              <a:t>Will our school name change?</a:t>
            </a:r>
          </a:p>
          <a:p>
            <a:r>
              <a:rPr lang="en-GB" sz="2600"/>
              <a:t>Will our school logo change?</a:t>
            </a:r>
          </a:p>
          <a:p>
            <a:r>
              <a:rPr lang="en-GB" sz="2600"/>
              <a:t>Will our school uniform change?</a:t>
            </a:r>
          </a:p>
          <a:p>
            <a:r>
              <a:rPr lang="en-GB" sz="2600"/>
              <a:t>Will our admissions arrangements change?</a:t>
            </a:r>
          </a:p>
          <a:p>
            <a:r>
              <a:rPr lang="en-GB" sz="2600"/>
              <a:t>Will our existing staff be required to work in a different school within Emmaus Catholic MAC?</a:t>
            </a:r>
          </a:p>
          <a:p>
            <a:r>
              <a:rPr lang="en-GB" sz="2600"/>
              <a:t>What will be the governance structure?</a:t>
            </a:r>
          </a:p>
        </p:txBody>
      </p:sp>
    </p:spTree>
    <p:extLst>
      <p:ext uri="{BB962C8B-B14F-4D97-AF65-F5344CB8AC3E}">
        <p14:creationId xmlns:p14="http://schemas.microsoft.com/office/powerpoint/2010/main" val="1598099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E8DF-2F00-4BEE-3B0D-DDE63E13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Frequently Asked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641A0-FF3A-E684-8482-771791A5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4025"/>
            <a:ext cx="8596668" cy="4317338"/>
          </a:xfrm>
        </p:spPr>
        <p:txBody>
          <a:bodyPr>
            <a:noAutofit/>
          </a:bodyPr>
          <a:lstStyle/>
          <a:p>
            <a:r>
              <a:rPr lang="en-GB" sz="2600"/>
              <a:t>Will all our policies and practices have to be the same for every school within Emmaus Catholic MAC?</a:t>
            </a:r>
          </a:p>
          <a:p>
            <a:r>
              <a:rPr lang="en-GB" sz="2600"/>
              <a:t>Will our school get more money?</a:t>
            </a:r>
          </a:p>
          <a:p>
            <a:r>
              <a:rPr lang="en-GB" sz="2600"/>
              <a:t>Will our school continue to collaborate with schools who are not part of our MAC?</a:t>
            </a:r>
          </a:p>
          <a:p>
            <a:r>
              <a:rPr lang="en-GB" sz="2600"/>
              <a:t>Will there be a chief executive role within our MAC?</a:t>
            </a:r>
          </a:p>
          <a:p>
            <a:r>
              <a:rPr lang="en-GB" sz="2600"/>
              <a:t>What will be the role of our Parish and Parish Priest?</a:t>
            </a:r>
          </a:p>
          <a:p>
            <a:r>
              <a:rPr lang="en-GB" sz="2600"/>
              <a:t>Will our Headteacher still be responsible for the leadership and management of our school?</a:t>
            </a:r>
          </a:p>
        </p:txBody>
      </p:sp>
    </p:spTree>
    <p:extLst>
      <p:ext uri="{BB962C8B-B14F-4D97-AF65-F5344CB8AC3E}">
        <p14:creationId xmlns:p14="http://schemas.microsoft.com/office/powerpoint/2010/main" val="8331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F688-D010-2770-B730-D7BF56D3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51E10-58CE-468A-8F50-2BF0F3F7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3125"/>
            <a:ext cx="8596668" cy="3898237"/>
          </a:xfrm>
        </p:spPr>
        <p:txBody>
          <a:bodyPr>
            <a:normAutofit/>
          </a:bodyPr>
          <a:lstStyle/>
          <a:p>
            <a:r>
              <a:rPr lang="en-GB" sz="2600"/>
              <a:t>Consultation period is from Thursday 23</a:t>
            </a:r>
            <a:r>
              <a:rPr lang="en-GB" sz="2600" baseline="30000"/>
              <a:t>rd</a:t>
            </a:r>
            <a:r>
              <a:rPr lang="en-GB" sz="2600"/>
              <a:t> November 2023 to Thursday 21</a:t>
            </a:r>
            <a:r>
              <a:rPr lang="en-GB" sz="2600" baseline="30000"/>
              <a:t>st</a:t>
            </a:r>
            <a:r>
              <a:rPr lang="en-GB" sz="2600"/>
              <a:t> December 2023</a:t>
            </a:r>
          </a:p>
          <a:p>
            <a:r>
              <a:rPr lang="en-GB" sz="2600"/>
              <a:t>Suggestions can be emailed to:</a:t>
            </a:r>
          </a:p>
          <a:p>
            <a:pPr marL="0" indent="0">
              <a:buNone/>
            </a:pPr>
            <a:r>
              <a:rPr lang="en-GB" sz="2600"/>
              <a:t>XXXX</a:t>
            </a:r>
          </a:p>
          <a:p>
            <a:r>
              <a:rPr lang="en-GB" sz="2600"/>
              <a:t>The Governing Body will review feedback from the consultation meeting</a:t>
            </a:r>
          </a:p>
          <a:p>
            <a:r>
              <a:rPr lang="en-GB" sz="2600"/>
              <a:t>The outcome of consultations will be published week commencing XXX on schools websites</a:t>
            </a:r>
          </a:p>
        </p:txBody>
      </p:sp>
    </p:spTree>
    <p:extLst>
      <p:ext uri="{BB962C8B-B14F-4D97-AF65-F5344CB8AC3E}">
        <p14:creationId xmlns:p14="http://schemas.microsoft.com/office/powerpoint/2010/main" val="419017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DE722-5B4A-F115-A5EF-57E663BE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EC22-7FF7-6BF9-C57D-E02652779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We will work with the DfE and professional advisers to plan through the next steps in forming our MAC</a:t>
            </a:r>
          </a:p>
          <a:p>
            <a:r>
              <a:rPr lang="en-GB" sz="2600"/>
              <a:t>We will be supported by the Archdiocese of Birmingham in the process</a:t>
            </a:r>
          </a:p>
          <a:p>
            <a:r>
              <a:rPr lang="en-GB" sz="2600"/>
              <a:t>We will continue to update our school and parish communities on progress</a:t>
            </a:r>
          </a:p>
        </p:txBody>
      </p:sp>
    </p:spTree>
    <p:extLst>
      <p:ext uri="{BB962C8B-B14F-4D97-AF65-F5344CB8AC3E}">
        <p14:creationId xmlns:p14="http://schemas.microsoft.com/office/powerpoint/2010/main" val="353842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5B16-55E8-D689-D903-267EAA5B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316" y="2922587"/>
            <a:ext cx="4729518" cy="1012825"/>
          </a:xfrm>
        </p:spPr>
        <p:txBody>
          <a:bodyPr>
            <a:noAutofit/>
          </a:bodyPr>
          <a:lstStyle/>
          <a:p>
            <a:r>
              <a:rPr lang="en-GB" sz="500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237187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AB91-6520-EAD0-B81A-368C1315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BAA3-0510-5B26-E2A1-8EB24C56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/>
              <a:t>This evening is an opportunity to inform the school and Parish community of our plans to join Emmaus Catholic Multi Academy Company</a:t>
            </a:r>
          </a:p>
          <a:p>
            <a:r>
              <a:rPr lang="en-GB" sz="2600"/>
              <a:t>To outline our vision</a:t>
            </a:r>
          </a:p>
          <a:p>
            <a:r>
              <a:rPr lang="en-GB" sz="2600"/>
              <a:t>Explain the process we will go through over the next few months</a:t>
            </a:r>
          </a:p>
          <a:p>
            <a:r>
              <a:rPr lang="en-GB" sz="2600"/>
              <a:t>Answer any questions you may have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7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0335-9C3A-89B7-A147-87903F10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Multi Academy Company?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F496E-F74C-F6A1-869F-D9A625A0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A Multi Academy Company (MAC) is a group of schools, working together within a legal framework, overseen by a Board of Directors</a:t>
            </a:r>
          </a:p>
          <a:p>
            <a:r>
              <a:rPr lang="en-GB" sz="2600"/>
              <a:t>It is a note for profit, Charitable Company, created for the advancement of the Churches mission through the education of its pupils</a:t>
            </a:r>
          </a:p>
          <a:p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167596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C2F3-1ED4-ADD5-419C-4CE3BB64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National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A2176-2638-60D0-27D5-C1E296061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Government has, for a number of years, encouraged schools to become part of Multi Academies</a:t>
            </a:r>
          </a:p>
          <a:p>
            <a:r>
              <a:rPr lang="en-GB" sz="2600"/>
              <a:t>Nationally, over 50% (54.4%) of pupils are being educated in Academies or Free schools</a:t>
            </a:r>
          </a:p>
          <a:p>
            <a:r>
              <a:rPr lang="en-GB" sz="2600"/>
              <a:t>The capacity to support education outcomes within many Local Authorities has diminished</a:t>
            </a:r>
          </a:p>
        </p:txBody>
      </p:sp>
    </p:spTree>
    <p:extLst>
      <p:ext uri="{BB962C8B-B14F-4D97-AF65-F5344CB8AC3E}">
        <p14:creationId xmlns:p14="http://schemas.microsoft.com/office/powerpoint/2010/main" val="317116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6BF9-1B77-25B8-71F7-DBEE3DD9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Securing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43DE0-110F-4DBE-0259-D4AA970EB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5764"/>
            <a:ext cx="8596668" cy="3880773"/>
          </a:xfrm>
        </p:spPr>
        <p:txBody>
          <a:bodyPr>
            <a:noAutofit/>
          </a:bodyPr>
          <a:lstStyle/>
          <a:p>
            <a:r>
              <a:rPr lang="en-GB" sz="2600"/>
              <a:t>Catholic education was established in the 1850s with building schools given a priority over building Churches</a:t>
            </a:r>
          </a:p>
          <a:p>
            <a:r>
              <a:rPr lang="en-GB" sz="2600"/>
              <a:t>To secure the future of our schools, the Archdiocese has asked that all schools become part of a Multi Academy Company</a:t>
            </a:r>
          </a:p>
          <a:p>
            <a:r>
              <a:rPr lang="en-GB" sz="2600"/>
              <a:t>Across the Archdiocese, there are currently 150 schools in 16 Multi Academy Companies. The Trustees of the Archdiocese expect all Diocesan schools to be in a Multi Academy Company</a:t>
            </a:r>
          </a:p>
          <a:p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158778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0081-1C9D-0A7A-0FC6-9296754A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Securing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BDFC-A760-D008-E2EC-F54118DB8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2127"/>
            <a:ext cx="8596668" cy="4469236"/>
          </a:xfrm>
        </p:spPr>
        <p:txBody>
          <a:bodyPr>
            <a:normAutofit/>
          </a:bodyPr>
          <a:lstStyle/>
          <a:p>
            <a:r>
              <a:rPr lang="en-GB" sz="2600"/>
              <a:t>Emmaus Catholic MAC is a Multi Academy Company currently made up of 10 schools; 9 primary and 1 secondary, spanning 4 different Local Authorities: Birmingham, Dudley, Sandwell and Worcestershire.</a:t>
            </a:r>
          </a:p>
          <a:p>
            <a:r>
              <a:rPr lang="en-GB" sz="2600"/>
              <a:t>The full list of schools is in your information pack.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9BCE80-43FE-6CA5-8B69-799ED423417E}"/>
              </a:ext>
            </a:extLst>
          </p:cNvPr>
          <p:cNvGrpSpPr/>
          <p:nvPr/>
        </p:nvGrpSpPr>
        <p:grpSpPr>
          <a:xfrm>
            <a:off x="1821988" y="4021229"/>
            <a:ext cx="5831363" cy="2356844"/>
            <a:chOff x="1221913" y="4059329"/>
            <a:chExt cx="5831363" cy="2356844"/>
          </a:xfrm>
        </p:grpSpPr>
        <p:pic>
          <p:nvPicPr>
            <p:cNvPr id="4" name="Picture 3" descr="A logo with a yellow and blue design&#10;&#10;Description automatically generated">
              <a:extLst>
                <a:ext uri="{FF2B5EF4-FFF2-40B4-BE49-F238E27FC236}">
                  <a16:creationId xmlns:a16="http://schemas.microsoft.com/office/drawing/2014/main" id="{8237C4CF-5749-580A-F204-4836C05FA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913" y="4059329"/>
              <a:ext cx="1130935" cy="1130935"/>
            </a:xfrm>
            <a:prstGeom prst="rect">
              <a:avLst/>
            </a:prstGeom>
          </p:spPr>
        </p:pic>
        <p:pic>
          <p:nvPicPr>
            <p:cNvPr id="5" name="Picture 4" descr="A logo with a blue and yellow circle and a blue and yellow circle with a blue and yellow circle with a blue and yellow circle with a blue and yellow circle with a blue and yellow circle with&#10;&#10;Description automatically generated">
              <a:extLst>
                <a:ext uri="{FF2B5EF4-FFF2-40B4-BE49-F238E27FC236}">
                  <a16:creationId xmlns:a16="http://schemas.microsoft.com/office/drawing/2014/main" id="{18E2CA77-9494-8E5A-E903-8F4F835B7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655" y="4059964"/>
              <a:ext cx="1130300" cy="1130300"/>
            </a:xfrm>
            <a:prstGeom prst="rect">
              <a:avLst/>
            </a:prstGeom>
          </p:spPr>
        </p:pic>
        <p:pic>
          <p:nvPicPr>
            <p:cNvPr id="6" name="Picture 5" descr="A logo with a shield and a deer head&#10;&#10;Description automatically generated">
              <a:extLst>
                <a:ext uri="{FF2B5EF4-FFF2-40B4-BE49-F238E27FC236}">
                  <a16:creationId xmlns:a16="http://schemas.microsoft.com/office/drawing/2014/main" id="{4AF5B7F3-AD9F-2F3B-BC7A-EE11634CD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2762" y="4059964"/>
              <a:ext cx="1130300" cy="1130300"/>
            </a:xfrm>
            <a:prstGeom prst="rect">
              <a:avLst/>
            </a:prstGeom>
          </p:spPr>
        </p:pic>
        <p:pic>
          <p:nvPicPr>
            <p:cNvPr id="7" name="Picture 6" descr="A logo with a cross and a colorful circle&#10;&#10;Description automatically generated with medium confidence">
              <a:extLst>
                <a:ext uri="{FF2B5EF4-FFF2-40B4-BE49-F238E27FC236}">
                  <a16:creationId xmlns:a16="http://schemas.microsoft.com/office/drawing/2014/main" id="{74D60516-3FA1-CFA3-BE58-9A8BBB246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2976" y="4059329"/>
              <a:ext cx="1130300" cy="1130300"/>
            </a:xfrm>
            <a:prstGeom prst="rect">
              <a:avLst/>
            </a:prstGeom>
          </p:spPr>
        </p:pic>
        <p:pic>
          <p:nvPicPr>
            <p:cNvPr id="8" name="Picture 7" descr="A logo with a cross and beehive&#10;&#10;Description automatically generated">
              <a:extLst>
                <a:ext uri="{FF2B5EF4-FFF2-40B4-BE49-F238E27FC236}">
                  <a16:creationId xmlns:a16="http://schemas.microsoft.com/office/drawing/2014/main" id="{DB3879BA-4114-974A-111D-07166A165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7869" y="4059329"/>
              <a:ext cx="1130300" cy="1130300"/>
            </a:xfrm>
            <a:prstGeom prst="rect">
              <a:avLst/>
            </a:prstGeom>
          </p:spPr>
        </p:pic>
        <p:pic>
          <p:nvPicPr>
            <p:cNvPr id="9" name="Picture 8" descr="A logo with a cross and a book&#10;&#10;Description automatically generated">
              <a:extLst>
                <a:ext uri="{FF2B5EF4-FFF2-40B4-BE49-F238E27FC236}">
                  <a16:creationId xmlns:a16="http://schemas.microsoft.com/office/drawing/2014/main" id="{21D27CC3-31E8-E644-555A-37B9D28D0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913" y="5285873"/>
              <a:ext cx="1130300" cy="1130300"/>
            </a:xfrm>
            <a:prstGeom prst="rect">
              <a:avLst/>
            </a:prstGeom>
          </p:spPr>
        </p:pic>
        <p:pic>
          <p:nvPicPr>
            <p:cNvPr id="10" name="Picture 9" descr="A logo with a cross and text&#10;&#10;Description automatically generated">
              <a:extLst>
                <a:ext uri="{FF2B5EF4-FFF2-40B4-BE49-F238E27FC236}">
                  <a16:creationId xmlns:a16="http://schemas.microsoft.com/office/drawing/2014/main" id="{D9FC313C-5579-9374-1249-451576494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655" y="5285873"/>
              <a:ext cx="1130300" cy="1130300"/>
            </a:xfrm>
            <a:prstGeom prst="rect">
              <a:avLst/>
            </a:prstGeom>
          </p:spPr>
        </p:pic>
        <p:pic>
          <p:nvPicPr>
            <p:cNvPr id="11" name="Picture 10" descr="A logo with people and a cross&#10;&#10;Description automatically generated">
              <a:extLst>
                <a:ext uri="{FF2B5EF4-FFF2-40B4-BE49-F238E27FC236}">
                  <a16:creationId xmlns:a16="http://schemas.microsoft.com/office/drawing/2014/main" id="{D0FA2D92-4F2D-FE9E-04E9-58E849D0E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2762" y="5285873"/>
              <a:ext cx="1130300" cy="1130300"/>
            </a:xfrm>
            <a:prstGeom prst="rect">
              <a:avLst/>
            </a:prstGeom>
          </p:spPr>
        </p:pic>
        <p:pic>
          <p:nvPicPr>
            <p:cNvPr id="12" name="Picture 11" descr="A logo with a shield and a cross&#10;&#10;Description automatically generated">
              <a:extLst>
                <a:ext uri="{FF2B5EF4-FFF2-40B4-BE49-F238E27FC236}">
                  <a16:creationId xmlns:a16="http://schemas.microsoft.com/office/drawing/2014/main" id="{BD9A7BFB-F398-245A-91AD-37FBC77A7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7869" y="5285873"/>
              <a:ext cx="1130300" cy="1130300"/>
            </a:xfrm>
            <a:prstGeom prst="rect">
              <a:avLst/>
            </a:prstGeom>
          </p:spPr>
        </p:pic>
        <p:pic>
          <p:nvPicPr>
            <p:cNvPr id="13" name="Picture 12" descr="A logo with a cross and a red hat&#10;&#10;Description automatically generated">
              <a:extLst>
                <a:ext uri="{FF2B5EF4-FFF2-40B4-BE49-F238E27FC236}">
                  <a16:creationId xmlns:a16="http://schemas.microsoft.com/office/drawing/2014/main" id="{82ACF551-675D-26B5-7458-4101E5658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2976" y="5285873"/>
              <a:ext cx="1130300" cy="1130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170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0081-1C9D-0A7A-0FC6-9296754A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Securing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BDFC-A760-D008-E2EC-F54118DB8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GB" sz="2600"/>
              <a:t>The following four Worcestershire primary schools are aiming to join Emmaus Catholic Multi Academy Company in 2024:</a:t>
            </a:r>
          </a:p>
          <a:p>
            <a:r>
              <a:rPr lang="en-GB" sz="2600"/>
              <a:t>Our Lady Queen of Peace Catholic Primary School, Worcester</a:t>
            </a:r>
          </a:p>
          <a:p>
            <a:r>
              <a:rPr lang="en-GB" sz="2600"/>
              <a:t>St George’s Catholic Primary School, Worcester</a:t>
            </a:r>
          </a:p>
          <a:p>
            <a:r>
              <a:rPr lang="en-GB" sz="2600"/>
              <a:t>St Joseph’s Catholic Primary School, Droitwich</a:t>
            </a:r>
          </a:p>
          <a:p>
            <a:r>
              <a:rPr lang="en-GB" sz="2600"/>
              <a:t>St Joseph’s Catholic Primary School, Warndon</a:t>
            </a:r>
          </a:p>
        </p:txBody>
      </p:sp>
    </p:spTree>
    <p:extLst>
      <p:ext uri="{BB962C8B-B14F-4D97-AF65-F5344CB8AC3E}">
        <p14:creationId xmlns:p14="http://schemas.microsoft.com/office/powerpoint/2010/main" val="284840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85760-2A4B-77FC-71E5-558CEAF7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5362E-18C8-8895-39AF-AAED3F830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339"/>
            <a:ext cx="8596668" cy="3880773"/>
          </a:xfrm>
        </p:spPr>
        <p:txBody>
          <a:bodyPr>
            <a:noAutofit/>
          </a:bodyPr>
          <a:lstStyle/>
          <a:p>
            <a:r>
              <a:rPr lang="en-GB" sz="2600"/>
              <a:t>With Jesus Christ at the centre of the life of the academy, our priorities are to work together in a spirit of partnership for the common good of all and for the good of Catholic education</a:t>
            </a:r>
          </a:p>
          <a:p>
            <a:r>
              <a:rPr lang="en-GB" sz="2600"/>
              <a:t>We are committed to working collaboratively to share good practice and maximise the use of our resources and experience to support education in response to ever changing needs.</a:t>
            </a:r>
          </a:p>
          <a:p>
            <a:r>
              <a:rPr lang="en-GB" sz="2600"/>
              <a:t>Our priorities are underpinned by a desire to do the best for your children within a Catholic setting</a:t>
            </a:r>
          </a:p>
        </p:txBody>
      </p:sp>
    </p:spTree>
    <p:extLst>
      <p:ext uri="{BB962C8B-B14F-4D97-AF65-F5344CB8AC3E}">
        <p14:creationId xmlns:p14="http://schemas.microsoft.com/office/powerpoint/2010/main" val="60736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039D-A8B1-93C0-CE82-F203BA93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D550A-57CD-8EFE-2C4C-BFF4454D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/>
              <a:t>The MAC will exist to provide the very best Catholic education founded on the common good, faith in theory and faith in practice</a:t>
            </a:r>
          </a:p>
          <a:p>
            <a:r>
              <a:rPr lang="en-GB" sz="2600"/>
              <a:t>We are committed to the education of the whole child, recognising their uniqueness</a:t>
            </a:r>
          </a:p>
          <a:p>
            <a:r>
              <a:rPr lang="en-GB" sz="2600"/>
              <a:t>We will continue to ensure that there is a strong culture of safeguarding to support and protect our pupils</a:t>
            </a:r>
          </a:p>
        </p:txBody>
      </p:sp>
    </p:spTree>
    <p:extLst>
      <p:ext uri="{BB962C8B-B14F-4D97-AF65-F5344CB8AC3E}">
        <p14:creationId xmlns:p14="http://schemas.microsoft.com/office/powerpoint/2010/main" val="3118863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b457de-641a-476f-9eb1-bf93a92ce824" xsi:nil="true"/>
    <lcf76f155ced4ddcb4097134ff3c332f xmlns="91e6ae1b-09d5-4383-8745-977516f98c64">
      <Terms xmlns="http://schemas.microsoft.com/office/infopath/2007/PartnerControls"/>
    </lcf76f155ced4ddcb4097134ff3c332f>
    <MediaLengthInSeconds xmlns="91e6ae1b-09d5-4383-8745-977516f98c64" xsi:nil="true"/>
    <SharedWithUsers xmlns="37b457de-641a-476f-9eb1-bf93a92ce824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9458754BCA1546ADC31207D4F37301" ma:contentTypeVersion="16" ma:contentTypeDescription="Create a new document." ma:contentTypeScope="" ma:versionID="385f04fdc2ff4eb25695c7f061e33289">
  <xsd:schema xmlns:xsd="http://www.w3.org/2001/XMLSchema" xmlns:xs="http://www.w3.org/2001/XMLSchema" xmlns:p="http://schemas.microsoft.com/office/2006/metadata/properties" xmlns:ns2="37b457de-641a-476f-9eb1-bf93a92ce824" xmlns:ns3="91e6ae1b-09d5-4383-8745-977516f98c64" targetNamespace="http://schemas.microsoft.com/office/2006/metadata/properties" ma:root="true" ma:fieldsID="db0f0b06e92deed3bea818926f999019" ns2:_="" ns3:_="">
    <xsd:import namespace="37b457de-641a-476f-9eb1-bf93a92ce824"/>
    <xsd:import namespace="91e6ae1b-09d5-4383-8745-977516f98c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457de-641a-476f-9eb1-bf93a92ce8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185e76-e9c0-4971-b91f-353decd0d500}" ma:internalName="TaxCatchAll" ma:showField="CatchAllData" ma:web="37b457de-641a-476f-9eb1-bf93a92ce8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6ae1b-09d5-4383-8745-977516f98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ee7b04-c247-4fc4-b66d-5ed112115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0E1446-7FC8-4EA8-8302-7E1067AE8F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CE284-0BAC-441F-BFC4-ADE14D891FBE}">
  <ds:schemaRefs>
    <ds:schemaRef ds:uri="86199537-8ea8-4646-ae92-0ef6b388a265"/>
    <ds:schemaRef ds:uri="cbe7aeb7-6de9-413f-85dc-f443ffd23f6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7E8AC4-16AC-4943-B291-BB90AC1AE13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St Joseph's Catholic  Primary School  Consultation Evening</vt:lpstr>
      <vt:lpstr>Agenda</vt:lpstr>
      <vt:lpstr>What is a Multi Academy Company?</vt:lpstr>
      <vt:lpstr>National Picture</vt:lpstr>
      <vt:lpstr>Securing The Future</vt:lpstr>
      <vt:lpstr>Securing The Future</vt:lpstr>
      <vt:lpstr>Securing The Future</vt:lpstr>
      <vt:lpstr>Vision</vt:lpstr>
      <vt:lpstr>Stewardship</vt:lpstr>
      <vt:lpstr>Parishes and Communities</vt:lpstr>
      <vt:lpstr>High Quality Catholic Education </vt:lpstr>
      <vt:lpstr>Collaboration</vt:lpstr>
      <vt:lpstr>Frequently Asked Questions</vt:lpstr>
      <vt:lpstr>Frequently Asked Questions</vt:lpstr>
      <vt:lpstr>Next Steps</vt:lpstr>
      <vt:lpstr>Next Steps</vt:lpstr>
      <vt:lpstr>ANY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Kerry-Ann Holden</dc:creator>
  <cp:revision>5</cp:revision>
  <dcterms:created xsi:type="dcterms:W3CDTF">2023-11-30T15:23:23Z</dcterms:created>
  <dcterms:modified xsi:type="dcterms:W3CDTF">2023-12-13T16:15:34Z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0x0101006B9458754BCA1546ADC31207D4F37301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