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70" r:id="rId5"/>
    <p:sldId id="259" r:id="rId6"/>
    <p:sldId id="271" r:id="rId7"/>
    <p:sldId id="260" r:id="rId8"/>
    <p:sldId id="272" r:id="rId9"/>
    <p:sldId id="261" r:id="rId10"/>
    <p:sldId id="273" r:id="rId11"/>
    <p:sldId id="262" r:id="rId12"/>
    <p:sldId id="274" r:id="rId13"/>
    <p:sldId id="263" r:id="rId14"/>
    <p:sldId id="275" r:id="rId15"/>
    <p:sldId id="264" r:id="rId16"/>
    <p:sldId id="276" r:id="rId17"/>
    <p:sldId id="265" r:id="rId18"/>
    <p:sldId id="277" r:id="rId19"/>
    <p:sldId id="266" r:id="rId20"/>
    <p:sldId id="267" r:id="rId21"/>
    <p:sldId id="269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e McDonagh" initials="JM" lastIdx="1" clrIdx="0">
    <p:extLst>
      <p:ext uri="{19B8F6BF-5375-455C-9EA6-DF929625EA0E}">
        <p15:presenceInfo xmlns:p15="http://schemas.microsoft.com/office/powerpoint/2012/main" userId="S::jmcdonagh@st-josephs-pri.worcs.sch.uk::8735ef4d-c202-4f66-ac58-7777a9ee57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B7FA"/>
    <a:srgbClr val="96BEE9"/>
    <a:srgbClr val="A7BAE9"/>
    <a:srgbClr val="B5C8FB"/>
    <a:srgbClr val="E391FC"/>
    <a:srgbClr val="EE5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0"/>
    <p:restoredTop sz="94513"/>
  </p:normalViewPr>
  <p:slideViewPr>
    <p:cSldViewPr snapToGrid="0" snapToObjects="1">
      <p:cViewPr varScale="1">
        <p:scale>
          <a:sx n="57" d="100"/>
          <a:sy n="57" d="100"/>
        </p:scale>
        <p:origin x="184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B73C-978B-5647-9306-49A898149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2CFC4-B332-A649-8BA0-247DB6DFE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7B6B-A332-1747-9133-CB67EB82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8596F-2883-EA44-BB89-6A051AF1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4FE8-49E7-4D44-B97F-FD2BACF6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0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24EF-1B23-2A4C-B30B-8F0B92E93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D804F-CA1B-A74E-81EB-EB41DFC28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27E21-4903-7245-B0B6-8CE08F6D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0E8B5-70AF-DE47-AA5E-6E99C6B9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61744-DB25-C24A-AA34-4FB16E75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7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6E7E5-C5F3-464C-B8D1-21850645F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F87E1-B5BA-A448-B69C-D86949AE4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59472-4B33-E448-A0C5-276E8C83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36AF-E56B-684C-9491-DA93399D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A17FE-579F-794F-876C-0DE8C532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0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429E7-3B54-4049-A21E-4F416CFB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3F741-CB0B-AA46-8E55-093EF87D5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1B1E6-4E0C-A747-A141-BDD58343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6211E-36B4-B24A-AF78-AA9F99BA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7610B-CD33-5D4C-8072-566B6F93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27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E1CB-0639-F546-B2A4-D6BFB69A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600A-A210-0F4D-8FDE-D6A8F3CB8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07682-9844-CD4D-B917-2FCBA5AC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1739-C386-9A41-98A5-3A574E92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11DD-0358-B341-B1FC-AC03FE64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77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9769-1038-8444-85A1-26158EAF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6E97E-8FE2-4C4B-A20F-D9C7E5C87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9D70E-A530-8841-945D-E760C8CCB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046B-D7F7-7C46-AB57-89229DC2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01E7E-B9E6-A04C-9BC4-2E0EDE01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30C39-0066-0747-B214-154D2763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1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C62F-E297-DE4D-9361-9B7647B8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4EFE-87B2-5D43-BC6A-5CFE73562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E7068-14C0-D646-A6DB-F111E082C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1C413-4383-074D-8855-2E85AD639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88AA-AA51-4142-87F6-5CBD72E45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017B4-D194-5640-AD43-5881FF33A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B0A01-18C2-A745-9C12-42F3C6CB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218D9-692B-A348-8A1B-554A4DF4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5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9935-47ED-4345-B864-8A9A3E69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1C3BC-2BA8-E444-9F7D-C2BE92CA8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6C6AB-760B-8247-A65E-C4044778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406E6-46FB-524B-AACE-247AD95F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B5A8-87B8-B14B-B405-8F1B6DE2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DBEB2-454B-DF47-997D-4C7DBA9D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C12D3-143F-C445-9BED-F27BC2EE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50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7B70-3603-8446-9795-10F6898B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47CC-1F1A-404C-BD67-6508F8545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08188-52B8-D345-B6D9-1E6F1E5A2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08657-6570-794E-8548-7B2B56E4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5DEC6-0144-6F4C-B14E-5958F65C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4933-C661-2B45-AA67-243DFF90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93DE4-EF08-434B-A5BB-040D4CF8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FDAAC0-F326-4248-A672-33968BA04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6B407-5493-144A-AEE9-CD72AFCF2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C5994-C66F-4144-848F-1B46AAE2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6DDF-2A80-2447-BB78-02513F92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E7B63-1789-144A-A2D3-A89BD611E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05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CBD7D-8128-4646-9FE1-258830E9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AC0B-C55F-3748-8D8F-D2B72CE7B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3465-50FC-3243-B921-F72317BF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1F70-EB1F-6C40-960F-6B951861CFAA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3CB7F-C222-4648-A18E-8AEF0BDAD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99589-2B09-0243-A334-E48BDFC14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09A3-3529-234D-BEF9-B3E1FBE95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6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2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2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3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slide" Target="slide1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3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slide" Target="slide16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2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audio" Target="../media/audio3.wav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8.png"/><Relationship Id="rId18" Type="http://schemas.openxmlformats.org/officeDocument/2006/relationships/slide" Target="slide17.xml"/><Relationship Id="rId26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audio" Target="../media/audio2.wav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audio" Target="../media/media1.m4a"/><Relationship Id="rId16" Type="http://schemas.openxmlformats.org/officeDocument/2006/relationships/slide" Target="slide19.xml"/><Relationship Id="rId20" Type="http://schemas.openxmlformats.org/officeDocument/2006/relationships/slide" Target="slide9.xml"/><Relationship Id="rId29" Type="http://schemas.openxmlformats.org/officeDocument/2006/relationships/image" Target="../media/image26.png"/><Relationship Id="rId1" Type="http://schemas.microsoft.com/office/2007/relationships/media" Target="../media/media1.m4a"/><Relationship Id="rId6" Type="http://schemas.openxmlformats.org/officeDocument/2006/relationships/image" Target="../media/image16.tiff"/><Relationship Id="rId11" Type="http://schemas.openxmlformats.org/officeDocument/2006/relationships/image" Target="../media/image3.png"/><Relationship Id="rId24" Type="http://schemas.openxmlformats.org/officeDocument/2006/relationships/slide" Target="slide13.xml"/><Relationship Id="rId32" Type="http://schemas.openxmlformats.org/officeDocument/2006/relationships/image" Target="../media/image36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slide" Target="slide20.xml"/><Relationship Id="rId10" Type="http://schemas.openxmlformats.org/officeDocument/2006/relationships/image" Target="../media/image17.tiff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" Target="slide3.xml"/><Relationship Id="rId9" Type="http://schemas.openxmlformats.org/officeDocument/2006/relationships/audio" Target="../media/audio3.wav"/><Relationship Id="rId14" Type="http://schemas.openxmlformats.org/officeDocument/2006/relationships/slide" Target="slide7.xml"/><Relationship Id="rId22" Type="http://schemas.openxmlformats.org/officeDocument/2006/relationships/slide" Target="slide11.xml"/><Relationship Id="rId27" Type="http://schemas.openxmlformats.org/officeDocument/2006/relationships/image" Target="../media/image25.png"/><Relationship Id="rId30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image" Target="../media/image11.png"/><Relationship Id="rId3" Type="http://schemas.openxmlformats.org/officeDocument/2006/relationships/image" Target="../media/image5.png"/><Relationship Id="rId21" Type="http://schemas.openxmlformats.org/officeDocument/2006/relationships/slide" Target="slide20.xml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slide" Target="slide15.xml"/><Relationship Id="rId2" Type="http://schemas.openxmlformats.org/officeDocument/2006/relationships/image" Target="../media/image4.tiff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24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slide" Target="slide13.xml"/><Relationship Id="rId23" Type="http://schemas.openxmlformats.org/officeDocument/2006/relationships/slide" Target="slide17.xml"/><Relationship Id="rId10" Type="http://schemas.openxmlformats.org/officeDocument/2006/relationships/image" Target="../media/image7.png"/><Relationship Id="rId19" Type="http://schemas.openxmlformats.org/officeDocument/2006/relationships/slide" Target="slide19.xml"/><Relationship Id="rId4" Type="http://schemas.openxmlformats.org/officeDocument/2006/relationships/slide" Target="slide22.xml"/><Relationship Id="rId9" Type="http://schemas.openxmlformats.org/officeDocument/2006/relationships/slide" Target="slide7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tif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3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slide" Target="slide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3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slide" Target="slide6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3.xml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slide" Target="slide17.xml"/><Relationship Id="rId7" Type="http://schemas.openxmlformats.org/officeDocument/2006/relationships/slide" Target="slide7.xml"/><Relationship Id="rId12" Type="http://schemas.openxmlformats.org/officeDocument/2006/relationships/image" Target="../media/image9.png"/><Relationship Id="rId17" Type="http://schemas.openxmlformats.org/officeDocument/2006/relationships/slide" Target="slide19.xml"/><Relationship Id="rId2" Type="http://schemas.openxmlformats.org/officeDocument/2006/relationships/image" Target="../media/image4.tiff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8.png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9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16.tiff"/><Relationship Id="rId12" Type="http://schemas.openxmlformats.org/officeDocument/2006/relationships/image" Target="../media/image3.png"/><Relationship Id="rId17" Type="http://schemas.openxmlformats.org/officeDocument/2006/relationships/slide" Target="slide19.xml"/><Relationship Id="rId25" Type="http://schemas.openxmlformats.org/officeDocument/2006/relationships/slide" Target="slide13.xml"/><Relationship Id="rId2" Type="http://schemas.openxmlformats.org/officeDocument/2006/relationships/audio" Target="../media/media1.m4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20.xml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7.tiff"/><Relationship Id="rId24" Type="http://schemas.openxmlformats.org/officeDocument/2006/relationships/image" Target="../media/image23.png"/><Relationship Id="rId32" Type="http://schemas.openxmlformats.org/officeDocument/2006/relationships/image" Target="../media/image28.png"/><Relationship Id="rId5" Type="http://schemas.openxmlformats.org/officeDocument/2006/relationships/slide" Target="slide3.xml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image" Target="../media/image25.png"/><Relationship Id="rId10" Type="http://schemas.openxmlformats.org/officeDocument/2006/relationships/audio" Target="../media/audio3.wav"/><Relationship Id="rId19" Type="http://schemas.openxmlformats.org/officeDocument/2006/relationships/slide" Target="slide17.xml"/><Relationship Id="rId31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slide" Target="slide8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slide" Target="slide15.xml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EF2AF-B166-384D-9694-00A094942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Welcome to Mrs McDonagh’s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528FE-CD1C-B941-B22B-AD88C4213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 lnSpcReduction="1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Maths Mansion</a:t>
            </a:r>
          </a:p>
          <a:p>
            <a:r>
              <a:rPr lang="en-GB" sz="3000" dirty="0">
                <a:solidFill>
                  <a:schemeClr val="bg1"/>
                </a:solidFill>
              </a:rPr>
              <a:t>Play in Slide show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0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Billiard Room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62817-F51D-0149-9465-E1DAF3CA1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09" y="973980"/>
            <a:ext cx="4746683" cy="2386079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60CBBF6F-E09D-D948-BDE8-BEB0005F6B1A}"/>
              </a:ext>
            </a:extLst>
          </p:cNvPr>
          <p:cNvPicPr>
            <a:picLocks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208" y="403439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3E8CC-F8E4-4B4D-9823-04E17CD4E2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2208" y="285285"/>
            <a:ext cx="1775050" cy="14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5CA3E-C43D-1C41-866C-3FC80A5310F3}"/>
              </a:ext>
            </a:extLst>
          </p:cNvPr>
          <p:cNvSpPr txBox="1"/>
          <p:nvPr/>
        </p:nvSpPr>
        <p:spPr>
          <a:xfrm>
            <a:off x="4421746" y="319039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8" name="TextBox 7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86BE5579-A6DD-894D-974E-C3E5758A9B86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-1</a:t>
            </a:r>
          </a:p>
        </p:txBody>
      </p:sp>
      <p:sp>
        <p:nvSpPr>
          <p:cNvPr id="9" name="TextBox 8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43592C78-7697-A24B-AA83-B0207A7EA4AD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0</a:t>
            </a:r>
          </a:p>
        </p:txBody>
      </p:sp>
      <p:sp>
        <p:nvSpPr>
          <p:cNvPr id="10" name="TextBox 9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2AD30987-8334-7744-A7E0-0EF53939EA25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006F7E-83F9-294D-9B7B-79DD97B3636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00BB2DC2-60B1-244C-9D67-EC5240B1BA36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”Always show your working out.”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1E0DD5-9B06-C342-98FA-54778AB4DC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5555" y="329294"/>
            <a:ext cx="2262860" cy="1308029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0FC397DC-B180-B544-9266-F3E39FD544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55" y="329294"/>
            <a:ext cx="492074" cy="38651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602370C5-7930-C24B-9B38-05F0AE4A5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7567" y="329294"/>
            <a:ext cx="770661" cy="437317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id="{6EC57A91-4F27-A948-828D-74DC31044A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3329" y="326823"/>
            <a:ext cx="573146" cy="327642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D7E3186E-6AEC-184E-B855-13D5E39F62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2271" y="823761"/>
            <a:ext cx="649507" cy="323849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EFDA1946-10B1-5046-B39C-11953BDACB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92271" y="1268192"/>
            <a:ext cx="393821" cy="34254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5D1B21C3-B3E0-AA43-A091-1AB2EA808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56488" y="1268192"/>
            <a:ext cx="431800" cy="369131"/>
          </a:xfrm>
          <a:prstGeom prst="rect">
            <a:avLst/>
          </a:prstGeom>
        </p:spPr>
      </p:pic>
      <p:pic>
        <p:nvPicPr>
          <p:cNvPr id="20" name="Picture 19">
            <a:hlinkClick r:id="rId25" action="ppaction://hlinksldjump"/>
            <a:extLst>
              <a:ext uri="{FF2B5EF4-FFF2-40B4-BE49-F238E27FC236}">
                <a16:creationId xmlns:a16="http://schemas.microsoft.com/office/drawing/2014/main" id="{45B4CAA1-C5B8-AB49-97EF-6CCE88DAC2F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96985" y="1316073"/>
            <a:ext cx="452496" cy="312286"/>
          </a:xfrm>
          <a:prstGeom prst="rect">
            <a:avLst/>
          </a:prstGeom>
        </p:spPr>
      </p:pic>
      <p:pic>
        <p:nvPicPr>
          <p:cNvPr id="21" name="Picture 20">
            <a:hlinkClick r:id="rId27" action="ppaction://hlinksldjump"/>
            <a:extLst>
              <a:ext uri="{FF2B5EF4-FFF2-40B4-BE49-F238E27FC236}">
                <a16:creationId xmlns:a16="http://schemas.microsoft.com/office/drawing/2014/main" id="{36364433-7E52-AC4B-A324-C0D87D5D1B1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33979" y="1316073"/>
            <a:ext cx="452496" cy="341407"/>
          </a:xfrm>
          <a:prstGeom prst="rect">
            <a:avLst/>
          </a:prstGeom>
        </p:spPr>
      </p:pic>
      <p:pic>
        <p:nvPicPr>
          <p:cNvPr id="22" name="Picture 21">
            <a:hlinkClick r:id="rId29" action="ppaction://hlinksldjump"/>
            <a:extLst>
              <a:ext uri="{FF2B5EF4-FFF2-40B4-BE49-F238E27FC236}">
                <a16:creationId xmlns:a16="http://schemas.microsoft.com/office/drawing/2014/main" id="{C9E63892-BC38-D84D-978A-59294B2E44A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67885" y="766611"/>
            <a:ext cx="687246" cy="4373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A39EA1-3A60-934C-88C3-5D1E3770923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31326" y="873777"/>
            <a:ext cx="663141" cy="3104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D56026-B09E-5B4F-8AFC-79FA05CD45D3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5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505CB8BC-D940-2542-8343-004D07E31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6" name="Bent Up Arrow 25">
            <a:extLst>
              <a:ext uri="{FF2B5EF4-FFF2-40B4-BE49-F238E27FC236}">
                <a16:creationId xmlns:a16="http://schemas.microsoft.com/office/drawing/2014/main" id="{906A78D0-5470-BF46-90CB-299CAEF4A904}"/>
              </a:ext>
            </a:extLst>
          </p:cNvPr>
          <p:cNvSpPr/>
          <p:nvPr/>
        </p:nvSpPr>
        <p:spPr>
          <a:xfrm rot="1839426" flipH="1">
            <a:off x="8885601" y="1188360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5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Conservatory</a:t>
            </a: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CC2A4-5EA4-1146-AADB-A5CB5C044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819" y="886251"/>
            <a:ext cx="4549843" cy="3383342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EF4EFBF-8B5E-CD48-8977-737D805B01D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8124" y="461846"/>
            <a:ext cx="1424601" cy="1279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98B0F-9801-F742-9F17-1D751BC2C5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9593" y="492926"/>
            <a:ext cx="1722656" cy="139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610A0-06EB-2E44-AD9E-A39FC1567420}"/>
              </a:ext>
            </a:extLst>
          </p:cNvPr>
          <p:cNvSpPr txBox="1"/>
          <p:nvPr/>
        </p:nvSpPr>
        <p:spPr>
          <a:xfrm>
            <a:off x="4152729" y="341768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11" name="TextBox 10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6C30F709-9028-CE4D-87A3-0B342BB2437F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7</a:t>
            </a:r>
          </a:p>
        </p:txBody>
      </p:sp>
      <p:sp>
        <p:nvSpPr>
          <p:cNvPr id="12" name="TextBox 11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F39830E0-F575-A04E-AE24-9AF1BCA2C754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8</a:t>
            </a:r>
          </a:p>
        </p:txBody>
      </p:sp>
      <p:sp>
        <p:nvSpPr>
          <p:cNvPr id="13" name="TextBox 12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BE244957-E118-D84E-B845-00306DB942F6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38BDE2-81DA-DA4A-A67D-274262499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5" name="Oval Callout 14">
            <a:extLst>
              <a:ext uri="{FF2B5EF4-FFF2-40B4-BE49-F238E27FC236}">
                <a16:creationId xmlns:a16="http://schemas.microsoft.com/office/drawing/2014/main" id="{AF941021-0482-8248-B303-3887B99B7FF5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”Fantastic work, it’s having a go that’s important.”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7ECBC2-DE2A-A542-AB00-BA97FDEC6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9994" y="320505"/>
            <a:ext cx="2262860" cy="1308029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F2AFABFF-88E9-3346-9E40-FE4D2FFA03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9994" y="320505"/>
            <a:ext cx="492074" cy="386517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149313D4-9AA9-3644-96D7-E53122A9B3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2006" y="320505"/>
            <a:ext cx="770661" cy="437317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59B8709C-0527-F140-851B-678CC2109D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37768" y="318034"/>
            <a:ext cx="573146" cy="327642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  <a:extLst>
              <a:ext uri="{FF2B5EF4-FFF2-40B4-BE49-F238E27FC236}">
                <a16:creationId xmlns:a16="http://schemas.microsoft.com/office/drawing/2014/main" id="{5E0DA471-C187-5046-8B0C-6F230940C7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16710" y="814972"/>
            <a:ext cx="649507" cy="323849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  <a:extLst>
              <a:ext uri="{FF2B5EF4-FFF2-40B4-BE49-F238E27FC236}">
                <a16:creationId xmlns:a16="http://schemas.microsoft.com/office/drawing/2014/main" id="{6CAB780D-4B05-FE43-9342-3093D7B00E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16710" y="1259403"/>
            <a:ext cx="393821" cy="342545"/>
          </a:xfrm>
          <a:prstGeom prst="rect">
            <a:avLst/>
          </a:prstGeom>
        </p:spPr>
      </p:pic>
      <p:pic>
        <p:nvPicPr>
          <p:cNvPr id="22" name="Picture 21">
            <a:hlinkClick r:id="rId23" action="ppaction://hlinksldjump"/>
            <a:extLst>
              <a:ext uri="{FF2B5EF4-FFF2-40B4-BE49-F238E27FC236}">
                <a16:creationId xmlns:a16="http://schemas.microsoft.com/office/drawing/2014/main" id="{6B06F670-6131-BA43-8B08-52A5F998EE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80927" y="1259403"/>
            <a:ext cx="431800" cy="369131"/>
          </a:xfrm>
          <a:prstGeom prst="rect">
            <a:avLst/>
          </a:prstGeom>
        </p:spPr>
      </p:pic>
      <p:pic>
        <p:nvPicPr>
          <p:cNvPr id="23" name="Picture 22">
            <a:hlinkClick r:id="rId25" action="ppaction://hlinksldjump"/>
            <a:extLst>
              <a:ext uri="{FF2B5EF4-FFF2-40B4-BE49-F238E27FC236}">
                <a16:creationId xmlns:a16="http://schemas.microsoft.com/office/drawing/2014/main" id="{9BC93A04-33E2-E648-908D-AA4227A7AA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21424" y="1307284"/>
            <a:ext cx="452496" cy="312286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AC4E1FF4-E2BC-3448-BF4D-C218851D45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358418" y="1307284"/>
            <a:ext cx="452496" cy="341407"/>
          </a:xfrm>
          <a:prstGeom prst="rect">
            <a:avLst/>
          </a:prstGeom>
        </p:spPr>
      </p:pic>
      <p:pic>
        <p:nvPicPr>
          <p:cNvPr id="25" name="Picture 24">
            <a:hlinkClick r:id="rId29" action="ppaction://hlinksldjump"/>
            <a:extLst>
              <a:ext uri="{FF2B5EF4-FFF2-40B4-BE49-F238E27FC236}">
                <a16:creationId xmlns:a16="http://schemas.microsoft.com/office/drawing/2014/main" id="{751B5A30-324C-C84F-A297-E53E26A0F24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92324" y="757822"/>
            <a:ext cx="687246" cy="4373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78A659-D461-0D4D-B49A-64DD55E4422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355765" y="864988"/>
            <a:ext cx="663141" cy="3104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00DBD1-5677-5045-86D5-642FD5A652C7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8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6B94DF15-9423-8A4C-AD2F-6391FA01A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9" name="Bent Up Arrow 28">
            <a:extLst>
              <a:ext uri="{FF2B5EF4-FFF2-40B4-BE49-F238E27FC236}">
                <a16:creationId xmlns:a16="http://schemas.microsoft.com/office/drawing/2014/main" id="{CB740933-2947-6042-9B92-378FC7D901F9}"/>
              </a:ext>
            </a:extLst>
          </p:cNvPr>
          <p:cNvSpPr/>
          <p:nvPr/>
        </p:nvSpPr>
        <p:spPr>
          <a:xfrm rot="1839426" flipH="1">
            <a:off x="9014363" y="1238202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5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Hall</a:t>
            </a: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FCF38543-7522-9246-AD3D-81C5B218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35" y="773783"/>
            <a:ext cx="5410200" cy="2374900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31FA923F-86AE-E340-8E79-2490B90B3CFD}"/>
              </a:ext>
            </a:extLst>
          </p:cNvPr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31481" y="428926"/>
            <a:ext cx="1366355" cy="1249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5B86B-18BF-3B4F-B6D1-A0A96F0CAE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5122" y="370468"/>
            <a:ext cx="1684271" cy="1366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A1A5E-11C8-DA4A-BCEB-E91D8825C4FA}"/>
              </a:ext>
            </a:extLst>
          </p:cNvPr>
          <p:cNvSpPr txBox="1"/>
          <p:nvPr/>
        </p:nvSpPr>
        <p:spPr>
          <a:xfrm>
            <a:off x="4072679" y="181315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10" name="TextBox 9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01CC6133-CF5B-0440-9968-53798B2AF2F5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3</a:t>
            </a:r>
          </a:p>
        </p:txBody>
      </p:sp>
      <p:sp>
        <p:nvSpPr>
          <p:cNvPr id="11" name="TextBox 10">
            <a:hlinkClick r:id="rId9" action="ppaction://hlinksldjump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CB8C7C4-225A-E249-AF6B-8329A7B94ECA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2</a:t>
            </a:r>
          </a:p>
        </p:txBody>
      </p:sp>
      <p:sp>
        <p:nvSpPr>
          <p:cNvPr id="12" name="TextBox 11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E339B0F8-41AB-3349-AA04-86A20C0893B8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0B3AA9-C642-A244-B5A9-2874DA30395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504FF2BF-CEBD-1E43-A630-22038B686466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Don’t worry  if you are not sure, just have a go!”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B87DC-621F-3D47-B359-6D3D2B8606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5555" y="391429"/>
            <a:ext cx="2262860" cy="1308029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CBFF5781-878F-1C4B-A136-DC2D76B87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55" y="391429"/>
            <a:ext cx="492074" cy="386517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0DECE3CE-89F0-0340-B0B4-AE36AEA0C4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7567" y="391429"/>
            <a:ext cx="770661" cy="437317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43F46FB6-42D9-2548-ADF4-86D62D0F3C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3329" y="388958"/>
            <a:ext cx="573146" cy="327642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A8CC472D-14F6-2040-86E5-501642D190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2271" y="885896"/>
            <a:ext cx="649507" cy="323849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7890BFD3-6166-5B47-AD4E-4C13EDD708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92271" y="1330327"/>
            <a:ext cx="393821" cy="342545"/>
          </a:xfrm>
          <a:prstGeom prst="rect">
            <a:avLst/>
          </a:prstGeom>
        </p:spPr>
      </p:pic>
      <p:pic>
        <p:nvPicPr>
          <p:cNvPr id="21" name="Picture 20">
            <a:hlinkClick r:id="rId23" action="ppaction://hlinksldjump"/>
            <a:extLst>
              <a:ext uri="{FF2B5EF4-FFF2-40B4-BE49-F238E27FC236}">
                <a16:creationId xmlns:a16="http://schemas.microsoft.com/office/drawing/2014/main" id="{0EBE32B6-0767-924D-9B1E-1A5F4118107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56488" y="1330327"/>
            <a:ext cx="431800" cy="369131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B98AF0E2-6EB6-3648-8E04-E034A380DA3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96985" y="1378208"/>
            <a:ext cx="452496" cy="312286"/>
          </a:xfrm>
          <a:prstGeom prst="rect">
            <a:avLst/>
          </a:prstGeom>
        </p:spPr>
      </p:pic>
      <p:pic>
        <p:nvPicPr>
          <p:cNvPr id="23" name="Picture 22">
            <a:hlinkClick r:id="rId27" action="ppaction://hlinksldjump"/>
            <a:extLst>
              <a:ext uri="{FF2B5EF4-FFF2-40B4-BE49-F238E27FC236}">
                <a16:creationId xmlns:a16="http://schemas.microsoft.com/office/drawing/2014/main" id="{49958BD9-A192-194C-B8AF-C7DFC89159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33979" y="1378208"/>
            <a:ext cx="452496" cy="341407"/>
          </a:xfrm>
          <a:prstGeom prst="rect">
            <a:avLst/>
          </a:prstGeom>
        </p:spPr>
      </p:pic>
      <p:pic>
        <p:nvPicPr>
          <p:cNvPr id="24" name="Picture 23">
            <a:hlinkClick r:id="rId29" action="ppaction://hlinksldjump"/>
            <a:extLst>
              <a:ext uri="{FF2B5EF4-FFF2-40B4-BE49-F238E27FC236}">
                <a16:creationId xmlns:a16="http://schemas.microsoft.com/office/drawing/2014/main" id="{1EEBB6A5-43F9-7441-B990-88FC3B079C6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67885" y="828746"/>
            <a:ext cx="687246" cy="437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DC375A-4528-3A43-AF4C-8FAF5119379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31326" y="935912"/>
            <a:ext cx="663141" cy="3104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514551-8191-C64E-8E3C-086E1D9853D0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7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779D36BC-2733-5741-B43E-8B84B6745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8" name="Bent Up Arrow 27">
            <a:extLst>
              <a:ext uri="{FF2B5EF4-FFF2-40B4-BE49-F238E27FC236}">
                <a16:creationId xmlns:a16="http://schemas.microsoft.com/office/drawing/2014/main" id="{B0523521-0040-ED4D-91B1-DE4D64F0A2AC}"/>
              </a:ext>
            </a:extLst>
          </p:cNvPr>
          <p:cNvSpPr/>
          <p:nvPr/>
        </p:nvSpPr>
        <p:spPr>
          <a:xfrm rot="1839426" flipH="1">
            <a:off x="8869110" y="1413800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Kitchen</a:t>
            </a: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9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77213B-3CDC-8741-B5F9-6EC82B64B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502" y="841889"/>
            <a:ext cx="5727700" cy="2743200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A6536D6-667B-B44B-8D05-0A10E829FF20}"/>
              </a:ext>
            </a:extLst>
          </p:cNvPr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60710" y="526114"/>
            <a:ext cx="1442227" cy="1013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59F4C-2D69-D24F-A6CA-FAF611E7D7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597" y="288571"/>
            <a:ext cx="1634423" cy="1325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AF7EC-7C61-FF4A-98C5-7672D56CFB4E}"/>
              </a:ext>
            </a:extLst>
          </p:cNvPr>
          <p:cNvSpPr txBox="1"/>
          <p:nvPr/>
        </p:nvSpPr>
        <p:spPr>
          <a:xfrm>
            <a:off x="3981640" y="223116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9" name="TextBox 8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7C1B4302-A942-1C44-895F-4A1D58FA569B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12</a:t>
            </a:r>
          </a:p>
        </p:txBody>
      </p:sp>
      <p:sp>
        <p:nvSpPr>
          <p:cNvPr id="10" name="TextBox 9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61014970-8198-8F4A-AEB8-E5E0F836086C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18</a:t>
            </a:r>
          </a:p>
        </p:txBody>
      </p:sp>
      <p:sp>
        <p:nvSpPr>
          <p:cNvPr id="11" name="TextBox 10">
            <a:hlinkClick r:id="rId9" action="ppaction://hlinksldjump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3348BCF8-6DBD-5249-B840-0651B51C849D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F01316-2BC5-B146-A37D-000DF97BBD7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723782" y="4341701"/>
            <a:ext cx="2206643" cy="2206643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1EE709F6-9CC4-6E44-87AD-BC92DB87AAD2}"/>
              </a:ext>
            </a:extLst>
          </p:cNvPr>
          <p:cNvSpPr/>
          <p:nvPr/>
        </p:nvSpPr>
        <p:spPr>
          <a:xfrm>
            <a:off x="9148463" y="3429000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”Amazing </a:t>
            </a:r>
            <a:r>
              <a:rPr lang="en-GB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work!.”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65F22E-7633-094D-81E9-4D9034681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2061" y="337622"/>
            <a:ext cx="2262860" cy="130802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2FF61A6-759C-E243-BB99-91B7B08EF1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2061" y="337622"/>
            <a:ext cx="492074" cy="386517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CF925138-3197-0147-8F15-67189880C2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24073" y="337622"/>
            <a:ext cx="770661" cy="437317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6A93CCD8-431F-A141-8356-DBE3600FD9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59835" y="335151"/>
            <a:ext cx="573146" cy="32764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69F6B5BA-9E31-B34B-ACB1-C6F10FDBE8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38777" y="832089"/>
            <a:ext cx="649507" cy="323849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732393FC-BC68-E942-843E-D5D544BFF7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38777" y="1276520"/>
            <a:ext cx="393821" cy="342545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id="{09BD5AEA-227C-E44A-8EF7-FED5D553A7B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02994" y="1276520"/>
            <a:ext cx="431800" cy="369131"/>
          </a:xfrm>
          <a:prstGeom prst="rect">
            <a:avLst/>
          </a:prstGeom>
        </p:spPr>
      </p:pic>
      <p:pic>
        <p:nvPicPr>
          <p:cNvPr id="21" name="Picture 20">
            <a:hlinkClick r:id="rId25" action="ppaction://hlinksldjump"/>
            <a:extLst>
              <a:ext uri="{FF2B5EF4-FFF2-40B4-BE49-F238E27FC236}">
                <a16:creationId xmlns:a16="http://schemas.microsoft.com/office/drawing/2014/main" id="{3794F019-2ABD-1647-8E93-DA850C9216A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43491" y="1324401"/>
            <a:ext cx="452496" cy="312286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FE3D25E5-740C-524A-85BE-DADB9457F46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80485" y="1324401"/>
            <a:ext cx="452496" cy="341407"/>
          </a:xfrm>
          <a:prstGeom prst="rect">
            <a:avLst/>
          </a:prstGeom>
        </p:spPr>
      </p:pic>
      <p:pic>
        <p:nvPicPr>
          <p:cNvPr id="23" name="Picture 22">
            <a:hlinkClick r:id="rId29" action="ppaction://hlinksldjump"/>
            <a:extLst>
              <a:ext uri="{FF2B5EF4-FFF2-40B4-BE49-F238E27FC236}">
                <a16:creationId xmlns:a16="http://schemas.microsoft.com/office/drawing/2014/main" id="{30E84393-065A-D44A-8377-CA94E7F37E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14391" y="774939"/>
            <a:ext cx="687246" cy="437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FC245E-7B2D-A84F-9517-4AB3DA1D9A0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77832" y="882105"/>
            <a:ext cx="663141" cy="3104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56BFD8-50AF-0B42-8785-8872A6579F45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6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85736835-FDB4-0C4D-A391-39CF18487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7" name="Bent Up Arrow 26">
            <a:extLst>
              <a:ext uri="{FF2B5EF4-FFF2-40B4-BE49-F238E27FC236}">
                <a16:creationId xmlns:a16="http://schemas.microsoft.com/office/drawing/2014/main" id="{DDDB2E75-F03C-174C-A708-2F5902B50319}"/>
              </a:ext>
            </a:extLst>
          </p:cNvPr>
          <p:cNvSpPr/>
          <p:nvPr/>
        </p:nvSpPr>
        <p:spPr>
          <a:xfrm rot="1839426" flipH="1">
            <a:off x="8837598" y="1249488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Ball Room</a:t>
            </a: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DD67E-90D8-724A-AF33-D38DF138C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40" y="899146"/>
            <a:ext cx="5562600" cy="2514600"/>
          </a:xfrm>
          <a:prstGeom prst="rect">
            <a:avLst/>
          </a:prstGeom>
        </p:spPr>
      </p:pic>
      <p:pic>
        <p:nvPicPr>
          <p:cNvPr id="4" name="Picture 3" descr="A picture containing mirror, counter, table, ma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A99FEF23-1540-924C-8228-F2F37562A96E}"/>
              </a:ext>
            </a:extLst>
          </p:cNvPr>
          <p:cNvPicPr>
            <a:picLocks/>
          </p:cNvPicPr>
          <p:nvPr/>
        </p:nvPicPr>
        <p:blipFill>
          <a:blip r:embed="rId6">
            <a:clrChange>
              <a:clrFrom>
                <a:srgbClr val="FEFBFA"/>
              </a:clrFrom>
              <a:clrTo>
                <a:srgbClr val="FEFBFA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4881" y="548249"/>
            <a:ext cx="1700422" cy="1075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E3384-25ED-F048-B2EC-92F1B28D1A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2862" y="267380"/>
            <a:ext cx="1695768" cy="1375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7527D-7622-D748-A8D2-1598DE4A8AD7}"/>
              </a:ext>
            </a:extLst>
          </p:cNvPr>
          <p:cNvSpPr txBox="1"/>
          <p:nvPr/>
        </p:nvSpPr>
        <p:spPr>
          <a:xfrm>
            <a:off x="3825387" y="179986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9" name="TextBox 8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100ED05F-754A-914D-851E-2038B9B17D3A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72</a:t>
            </a:r>
          </a:p>
        </p:txBody>
      </p:sp>
      <p:sp>
        <p:nvSpPr>
          <p:cNvPr id="10" name="TextBox 9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EBBE0CBB-4BB2-724E-A727-73A3DADB3BD3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96</a:t>
            </a:r>
          </a:p>
        </p:txBody>
      </p:sp>
      <p:sp>
        <p:nvSpPr>
          <p:cNvPr id="11" name="TextBox 10">
            <a:hlinkClick r:id="rId5" action="ppaction://hlinksldjump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54289E3-1459-2940-8D62-15424BECC4FB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66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E4231-8B24-AE42-B477-849B190A9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2DBDA337-8594-2743-81D3-66FBA1098028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“Remember it’s not a mental maths test! Use jottings to help”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D79A0-996D-4242-A8B1-B29F647E58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9440" y="277938"/>
            <a:ext cx="2262860" cy="130802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D18CD12B-1BC0-424C-BCF8-B18FFC2CA2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9440" y="277938"/>
            <a:ext cx="492074" cy="386517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8AC13120-A3BF-FC4F-A902-E14EF357B0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11452" y="277938"/>
            <a:ext cx="770661" cy="437317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DC8BC522-10DC-7D43-BFA7-9B3E089100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47214" y="275467"/>
            <a:ext cx="573146" cy="32764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2332C2BB-E875-354E-BECB-AED077926D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26156" y="772405"/>
            <a:ext cx="649507" cy="323849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C5249AD8-7BE9-5D4C-945D-09D2041FBF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26156" y="1216836"/>
            <a:ext cx="393821" cy="342545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id="{BF8D7294-CE5A-4E49-AF33-2C4015C4AD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0373" y="1216836"/>
            <a:ext cx="431800" cy="369131"/>
          </a:xfrm>
          <a:prstGeom prst="rect">
            <a:avLst/>
          </a:prstGeom>
        </p:spPr>
      </p:pic>
      <p:pic>
        <p:nvPicPr>
          <p:cNvPr id="21" name="Picture 20">
            <a:hlinkClick r:id="rId25" action="ppaction://hlinksldjump"/>
            <a:extLst>
              <a:ext uri="{FF2B5EF4-FFF2-40B4-BE49-F238E27FC236}">
                <a16:creationId xmlns:a16="http://schemas.microsoft.com/office/drawing/2014/main" id="{2F603543-FDF1-A24B-9C8E-C2A2FDCE416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30870" y="1264717"/>
            <a:ext cx="452496" cy="312286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38736139-ED2B-994D-BC64-E364BB62D6B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167864" y="1264717"/>
            <a:ext cx="452496" cy="341407"/>
          </a:xfrm>
          <a:prstGeom prst="rect">
            <a:avLst/>
          </a:prstGeom>
        </p:spPr>
      </p:pic>
      <p:pic>
        <p:nvPicPr>
          <p:cNvPr id="23" name="Picture 22">
            <a:hlinkClick r:id="rId29" action="ppaction://hlinksldjump"/>
            <a:extLst>
              <a:ext uri="{FF2B5EF4-FFF2-40B4-BE49-F238E27FC236}">
                <a16:creationId xmlns:a16="http://schemas.microsoft.com/office/drawing/2014/main" id="{577C67B2-18E7-3F4F-9213-E71C76DEAE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01770" y="715255"/>
            <a:ext cx="687246" cy="437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2A42D2-2FFE-A442-BD8D-0D410375F4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65211" y="822421"/>
            <a:ext cx="663141" cy="3104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24DEFB-3E48-4E4A-8493-21EC229443CA}"/>
              </a:ext>
            </a:extLst>
          </p:cNvPr>
          <p:cNvSpPr txBox="1"/>
          <p:nvPr/>
        </p:nvSpPr>
        <p:spPr>
          <a:xfrm>
            <a:off x="9333025" y="1889972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6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3B74E8AF-6F80-B244-9C29-CC033DBC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7" name="Bent Up Arrow 26">
            <a:extLst>
              <a:ext uri="{FF2B5EF4-FFF2-40B4-BE49-F238E27FC236}">
                <a16:creationId xmlns:a16="http://schemas.microsoft.com/office/drawing/2014/main" id="{03E44655-2B27-FC46-BE5B-9D3F6ADF6908}"/>
              </a:ext>
            </a:extLst>
          </p:cNvPr>
          <p:cNvSpPr/>
          <p:nvPr/>
        </p:nvSpPr>
        <p:spPr>
          <a:xfrm rot="1839426" flipH="1">
            <a:off x="8811303" y="1355753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5C29C1-5DB4-104A-B384-F239E02D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001" y="4078515"/>
            <a:ext cx="4392386" cy="1969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78D191-2A01-B34F-8084-22313BF490A1}"/>
              </a:ext>
            </a:extLst>
          </p:cNvPr>
          <p:cNvSpPr/>
          <p:nvPr/>
        </p:nvSpPr>
        <p:spPr>
          <a:xfrm>
            <a:off x="9085943" y="1524000"/>
            <a:ext cx="261257" cy="37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F134A-B746-F840-874A-BC32B695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446" y="3515329"/>
            <a:ext cx="2246933" cy="1449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DC50E-054D-DC41-AEF4-A289324C5D3C}"/>
              </a:ext>
            </a:extLst>
          </p:cNvPr>
          <p:cNvSpPr txBox="1"/>
          <p:nvPr/>
        </p:nvSpPr>
        <p:spPr>
          <a:xfrm>
            <a:off x="371525" y="324825"/>
            <a:ext cx="91585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to play: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Play game in Slide show mode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Select a room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Have a go at the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correct you’ll move onto the next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wrong                              you will have to go back to the map.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Answer all rooms correctly to escape..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2C17B77-3D89-6942-B82F-71E5B9803AE2}"/>
              </a:ext>
            </a:extLst>
          </p:cNvPr>
          <p:cNvSpPr/>
          <p:nvPr/>
        </p:nvSpPr>
        <p:spPr>
          <a:xfrm>
            <a:off x="8049623" y="5769429"/>
            <a:ext cx="3291840" cy="108857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hlinkClick r:id="" action="ppaction://hlinkshowjump?jump=nextslide"/>
              </a:rPr>
              <a:t>Click</a:t>
            </a:r>
            <a:r>
              <a:rPr lang="en-GB" sz="2800" dirty="0"/>
              <a:t>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0CCA6-4707-A746-B8BC-D623E5585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3027"/>
            <a:ext cx="4946550" cy="28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2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9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957D302-972A-544D-92A6-82C3EF21F190}"/>
              </a:ext>
            </a:extLst>
          </p:cNvPr>
          <p:cNvPicPr>
            <a:picLocks/>
          </p:cNvPicPr>
          <p:nvPr/>
        </p:nvPicPr>
        <p:blipFill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3687" y="661462"/>
            <a:ext cx="1700422" cy="1061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F37EED-3473-204E-8451-15D1E32ABB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9801" y="341816"/>
            <a:ext cx="1656847" cy="1344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B181B6-8D14-FE4A-8A01-EC7970E6B8CB}"/>
              </a:ext>
            </a:extLst>
          </p:cNvPr>
          <p:cNvSpPr txBox="1"/>
          <p:nvPr/>
        </p:nvSpPr>
        <p:spPr>
          <a:xfrm>
            <a:off x="3236719" y="331240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15" name="TextBox 14">
            <a:hlinkClick r:id="rId4" action="ppaction://hlinksldjump">
              <a:snd r:embed="rId7" name="explode.wav"/>
            </a:hlinkClick>
            <a:extLst>
              <a:ext uri="{FF2B5EF4-FFF2-40B4-BE49-F238E27FC236}">
                <a16:creationId xmlns:a16="http://schemas.microsoft.com/office/drawing/2014/main" id="{62E045DA-E285-7842-B054-751203D4B175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1200 m</a:t>
            </a:r>
          </a:p>
        </p:txBody>
      </p:sp>
      <p:sp>
        <p:nvSpPr>
          <p:cNvPr id="16" name="TextBox 15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7B3ACD83-8A05-434B-AB51-258A4A21219F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1500 m </a:t>
            </a:r>
          </a:p>
        </p:txBody>
      </p:sp>
      <p:sp>
        <p:nvSpPr>
          <p:cNvPr id="17" name="TextBox 16">
            <a:hlinkClick r:id="rId4" action="ppaction://hlinksldjump">
              <a:snd r:embed="rId7" name="explode.wav"/>
            </a:hlinkClick>
            <a:extLst>
              <a:ext uri="{FF2B5EF4-FFF2-40B4-BE49-F238E27FC236}">
                <a16:creationId xmlns:a16="http://schemas.microsoft.com/office/drawing/2014/main" id="{73504153-70BF-924B-965A-44302AED4BFB}"/>
              </a:ext>
            </a:extLst>
          </p:cNvPr>
          <p:cNvSpPr txBox="1"/>
          <p:nvPr/>
        </p:nvSpPr>
        <p:spPr>
          <a:xfrm>
            <a:off x="819807" y="5960021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2500m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3DC7C-CD96-2E43-B75F-D96003B0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A491A4B8-79F2-1649-8C4B-A28DE3B8835C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”Always show your working out.”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70EBCB-B95E-2F4D-BE2F-7B9775B3E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5555" y="428001"/>
            <a:ext cx="2262860" cy="1308029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06BF5D8B-3134-5B41-BDA3-BA99C53E00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5555" y="428001"/>
            <a:ext cx="492074" cy="38651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  <a:extLst>
              <a:ext uri="{FF2B5EF4-FFF2-40B4-BE49-F238E27FC236}">
                <a16:creationId xmlns:a16="http://schemas.microsoft.com/office/drawing/2014/main" id="{0DFF47B8-0EB1-2F4D-A581-EA15BF81F0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7567" y="428001"/>
            <a:ext cx="770661" cy="437317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8640EB68-7917-BE41-8BFC-5BBC18A0BA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13329" y="425530"/>
            <a:ext cx="573146" cy="327642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02193AF9-857C-C845-9C10-FE5EC392B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2271" y="922468"/>
            <a:ext cx="649507" cy="323849"/>
          </a:xfrm>
          <a:prstGeom prst="rect">
            <a:avLst/>
          </a:prstGeom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B1D813A0-0695-CD4A-A193-AED31425FE9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92271" y="1366899"/>
            <a:ext cx="393821" cy="342545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  <a:extLst>
              <a:ext uri="{FF2B5EF4-FFF2-40B4-BE49-F238E27FC236}">
                <a16:creationId xmlns:a16="http://schemas.microsoft.com/office/drawing/2014/main" id="{E70CCD07-857C-A948-A8D4-33A48D644C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56488" y="1366899"/>
            <a:ext cx="431800" cy="369131"/>
          </a:xfrm>
          <a:prstGeom prst="rect">
            <a:avLst/>
          </a:prstGeom>
        </p:spPr>
      </p:pic>
      <p:pic>
        <p:nvPicPr>
          <p:cNvPr id="27" name="Picture 26">
            <a:hlinkClick r:id="rId24" action="ppaction://hlinksldjump"/>
            <a:extLst>
              <a:ext uri="{FF2B5EF4-FFF2-40B4-BE49-F238E27FC236}">
                <a16:creationId xmlns:a16="http://schemas.microsoft.com/office/drawing/2014/main" id="{AF8C9A9C-2BF9-A742-8BD6-F7A2FA8905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96985" y="1414780"/>
            <a:ext cx="452496" cy="312286"/>
          </a:xfrm>
          <a:prstGeom prst="rect">
            <a:avLst/>
          </a:prstGeom>
        </p:spPr>
      </p:pic>
      <p:pic>
        <p:nvPicPr>
          <p:cNvPr id="28" name="Picture 27">
            <a:hlinkClick r:id="rId26" action="ppaction://hlinksldjump"/>
            <a:extLst>
              <a:ext uri="{FF2B5EF4-FFF2-40B4-BE49-F238E27FC236}">
                <a16:creationId xmlns:a16="http://schemas.microsoft.com/office/drawing/2014/main" id="{E9B9FDAA-0D07-F04E-935D-A4404CF68FB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233979" y="1414780"/>
            <a:ext cx="452496" cy="341407"/>
          </a:xfrm>
          <a:prstGeom prst="rect">
            <a:avLst/>
          </a:prstGeom>
        </p:spPr>
      </p:pic>
      <p:pic>
        <p:nvPicPr>
          <p:cNvPr id="29" name="Picture 28">
            <a:hlinkClick r:id="rId28" action="ppaction://hlinksldjump"/>
            <a:extLst>
              <a:ext uri="{FF2B5EF4-FFF2-40B4-BE49-F238E27FC236}">
                <a16:creationId xmlns:a16="http://schemas.microsoft.com/office/drawing/2014/main" id="{2AF361FC-D573-B149-9441-6A1BE58D9A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67885" y="865318"/>
            <a:ext cx="687246" cy="4373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09FF93-0704-0A40-90EA-BFA5DF8F17D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1326" y="972484"/>
            <a:ext cx="663141" cy="3104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BDFAC7-EE58-8D49-9500-677F6603C5AB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32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74ACB927-2E02-FD4E-B35A-901E8CFB4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33" name="Bent Up Arrow 32">
            <a:extLst>
              <a:ext uri="{FF2B5EF4-FFF2-40B4-BE49-F238E27FC236}">
                <a16:creationId xmlns:a16="http://schemas.microsoft.com/office/drawing/2014/main" id="{006FD9FF-2083-A443-A11E-40ADB591B317}"/>
              </a:ext>
            </a:extLst>
          </p:cNvPr>
          <p:cNvSpPr/>
          <p:nvPr/>
        </p:nvSpPr>
        <p:spPr>
          <a:xfrm rot="1839426" flipH="1">
            <a:off x="8869110" y="1413800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75388F5F-A73E-A648-A4F0-7817B5432E5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46433" y="1025689"/>
            <a:ext cx="5575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081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Have You been to every room?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     If  YES- </a:t>
            </a:r>
            <a:r>
              <a:rPr lang="en-GB" sz="2400" b="1" dirty="0">
                <a:solidFill>
                  <a:schemeClr val="bg1"/>
                </a:solidFill>
                <a:hlinkClick r:id="rId4" action="ppaction://hlinksldjump">
                  <a:snd r:embed="rId5" name="applause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If NO-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Select your next room </a:t>
            </a:r>
            <a:endParaRPr lang="en-GB" sz="1600" dirty="0"/>
          </a:p>
        </p:txBody>
      </p:sp>
      <p:pic>
        <p:nvPicPr>
          <p:cNvPr id="6" name="Picture 5">
            <a:hlinkClick r:id="rId6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9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11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3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5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7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9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3" action="ppaction://hlinksldjump">
              <a:snd r:embed="rId7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araoke_Celebration_-_Kool_and_the_Gang_.mp3" descr="Karaoke_Celebration_-_Kool_and_the_Gang_.mp3">
            <a:hlinkClick r:id="" action="ppaction://media"/>
            <a:extLst>
              <a:ext uri="{FF2B5EF4-FFF2-40B4-BE49-F238E27FC236}">
                <a16:creationId xmlns:a16="http://schemas.microsoft.com/office/drawing/2014/main" id="{E34D70DB-62CD-1C4D-84E0-B0D489F99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2409" y="640449"/>
            <a:ext cx="812800" cy="81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F87C90-7C2E-0D49-AD19-6348BDAC3B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3226" y="236411"/>
            <a:ext cx="10356923" cy="63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194629" y="2931886"/>
            <a:ext cx="2960914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MRS MCDONAGH’S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MATHS MANSION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Select a Room</a:t>
            </a:r>
            <a:endParaRPr lang="en-GB" sz="1600" dirty="0"/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Dining Room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E1BDB-057F-F741-99D1-F9FC5AEF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218" y="780054"/>
            <a:ext cx="4211268" cy="266475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F01730B-559C-4B4A-BD0B-F9BA3F0924F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60274" y="428575"/>
            <a:ext cx="1800000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759F7-83C2-E54B-B600-72C23475AAA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429" y="250618"/>
            <a:ext cx="1586587" cy="1287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CAAD2B-BB91-ED47-9DC2-18C0F119CA3B}"/>
              </a:ext>
            </a:extLst>
          </p:cNvPr>
          <p:cNvSpPr txBox="1"/>
          <p:nvPr/>
        </p:nvSpPr>
        <p:spPr>
          <a:xfrm>
            <a:off x="4115790" y="240497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8" name="TextBox 7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7D965176-42D8-4E4E-B3AF-08FE3254855B}"/>
              </a:ext>
            </a:extLst>
          </p:cNvPr>
          <p:cNvSpPr txBox="1"/>
          <p:nvPr/>
        </p:nvSpPr>
        <p:spPr>
          <a:xfrm>
            <a:off x="819807" y="4239578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350</a:t>
            </a:r>
          </a:p>
        </p:txBody>
      </p:sp>
      <p:sp>
        <p:nvSpPr>
          <p:cNvPr id="9" name="TextBox 8">
            <a:hlinkClick r:id="rId9" action="ppaction://hlinksldjump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0EBEC591-02EE-194E-980B-48DD1D558E7F}"/>
              </a:ext>
            </a:extLst>
          </p:cNvPr>
          <p:cNvSpPr txBox="1"/>
          <p:nvPr/>
        </p:nvSpPr>
        <p:spPr>
          <a:xfrm>
            <a:off x="730598" y="5122805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260</a:t>
            </a:r>
          </a:p>
        </p:txBody>
      </p:sp>
      <p:sp>
        <p:nvSpPr>
          <p:cNvPr id="10" name="TextBox 9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81C9265A-7AEC-FD4D-B7BF-6FE9B7AD7FA6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500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CCBB8A-B1D6-1F46-836F-F9EC7731354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3F2D769A-209B-4848-8274-BC490E2E57BF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”Always show your working out.”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3B61A6-438A-B342-8054-D1453D526E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3953" y="346114"/>
            <a:ext cx="2262860" cy="1308029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0C358F92-8085-5644-BBF6-4E41EB1F7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3953" y="346114"/>
            <a:ext cx="492074" cy="386517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FCD00571-8C36-4E40-8A50-774FE146D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5965" y="346114"/>
            <a:ext cx="770661" cy="437317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  <a:extLst>
              <a:ext uri="{FF2B5EF4-FFF2-40B4-BE49-F238E27FC236}">
                <a16:creationId xmlns:a16="http://schemas.microsoft.com/office/drawing/2014/main" id="{739A3760-16E2-6942-AD23-E91C8E777D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61727" y="343643"/>
            <a:ext cx="573146" cy="327642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9A8D0B37-1715-774B-9EDA-744F48FC29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40669" y="840581"/>
            <a:ext cx="649507" cy="323849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  <a:extLst>
              <a:ext uri="{FF2B5EF4-FFF2-40B4-BE49-F238E27FC236}">
                <a16:creationId xmlns:a16="http://schemas.microsoft.com/office/drawing/2014/main" id="{6E3E0A60-68D2-2746-B9FD-5FD0DD1BC5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40669" y="1285012"/>
            <a:ext cx="393821" cy="342545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A8BC17FF-5256-234F-9BC5-21254FFB19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04886" y="1285012"/>
            <a:ext cx="431800" cy="369131"/>
          </a:xfrm>
          <a:prstGeom prst="rect">
            <a:avLst/>
          </a:prstGeom>
        </p:spPr>
      </p:pic>
      <p:pic>
        <p:nvPicPr>
          <p:cNvPr id="32" name="Picture 31">
            <a:hlinkClick r:id="rId25" action="ppaction://hlinksldjump"/>
            <a:extLst>
              <a:ext uri="{FF2B5EF4-FFF2-40B4-BE49-F238E27FC236}">
                <a16:creationId xmlns:a16="http://schemas.microsoft.com/office/drawing/2014/main" id="{28C106F5-02DC-4441-BB62-CACC243A455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45383" y="1332893"/>
            <a:ext cx="452496" cy="312286"/>
          </a:xfrm>
          <a:prstGeom prst="rect">
            <a:avLst/>
          </a:prstGeom>
        </p:spPr>
      </p:pic>
      <p:pic>
        <p:nvPicPr>
          <p:cNvPr id="33" name="Picture 32">
            <a:hlinkClick r:id="rId27" action="ppaction://hlinksldjump"/>
            <a:extLst>
              <a:ext uri="{FF2B5EF4-FFF2-40B4-BE49-F238E27FC236}">
                <a16:creationId xmlns:a16="http://schemas.microsoft.com/office/drawing/2014/main" id="{39509E45-1C8F-1C4B-BEE4-21E701919FF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082377" y="1332893"/>
            <a:ext cx="452496" cy="341407"/>
          </a:xfrm>
          <a:prstGeom prst="rect">
            <a:avLst/>
          </a:prstGeom>
        </p:spPr>
      </p:pic>
      <p:pic>
        <p:nvPicPr>
          <p:cNvPr id="34" name="Picture 33">
            <a:hlinkClick r:id="rId29" action="ppaction://hlinksldjump"/>
            <a:extLst>
              <a:ext uri="{FF2B5EF4-FFF2-40B4-BE49-F238E27FC236}">
                <a16:creationId xmlns:a16="http://schemas.microsoft.com/office/drawing/2014/main" id="{B5FBB046-F348-BB41-A0AD-0F8C36ACE8F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16283" y="783431"/>
            <a:ext cx="687246" cy="4373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4D3415-E8F1-3D49-9D0A-3302C82C6D0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079724" y="890597"/>
            <a:ext cx="663141" cy="3104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846788-E741-5B4D-B00A-FC08185196B2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38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11A6EC55-51A6-724E-9CC2-E5E32DF4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110265" y="2857376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Study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358EF-2BA3-8B4E-8460-951A2BC0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704" y="763373"/>
            <a:ext cx="4701176" cy="3093339"/>
          </a:xfrm>
          <a:prstGeom prst="rect">
            <a:avLst/>
          </a:prstGeom>
        </p:spPr>
      </p:pic>
      <p:pic>
        <p:nvPicPr>
          <p:cNvPr id="4" name="Picture 3" descr="A picture containing ma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BCA1F821-CA26-0449-BE22-469F14E7089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41034" y="265956"/>
            <a:ext cx="180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C8A11-3422-614F-975C-7A7D55B248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8134" y="105828"/>
            <a:ext cx="1800001" cy="1460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625CDE-2FDE-B740-B0E9-F0726C5F7948}"/>
              </a:ext>
            </a:extLst>
          </p:cNvPr>
          <p:cNvSpPr txBox="1"/>
          <p:nvPr/>
        </p:nvSpPr>
        <p:spPr>
          <a:xfrm>
            <a:off x="4411297" y="240153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13" name="TextBox 12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9A5C8299-9EEA-5F45-9957-E6B65BA85DA5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£12.00</a:t>
            </a:r>
          </a:p>
        </p:txBody>
      </p:sp>
      <p:sp>
        <p:nvSpPr>
          <p:cNvPr id="14" name="TextBox 13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506C8911-6FD9-284A-A924-FD66F7473F57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£11.00</a:t>
            </a:r>
          </a:p>
        </p:txBody>
      </p:sp>
      <p:sp>
        <p:nvSpPr>
          <p:cNvPr id="15" name="TextBox 14">
            <a:hlinkClick r:id="rId9" action="ppaction://hlinksldjump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64DF332-7AE2-6E49-A10E-21062388BAE4}"/>
              </a:ext>
            </a:extLst>
          </p:cNvPr>
          <p:cNvSpPr txBox="1"/>
          <p:nvPr/>
        </p:nvSpPr>
        <p:spPr>
          <a:xfrm>
            <a:off x="819807" y="5985686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£9.00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335A36-A26B-0C45-B46B-3C46910B80E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7" name="Oval Callout 16">
            <a:extLst>
              <a:ext uri="{FF2B5EF4-FFF2-40B4-BE49-F238E27FC236}">
                <a16:creationId xmlns:a16="http://schemas.microsoft.com/office/drawing/2014/main" id="{D829CEF3-173F-4647-A831-62C7635F503B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”It doesn’t matter if you get the wrong answer, just keep trying.”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3BA8F3-0C29-6C46-81D2-F4529F2022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5555" y="427021"/>
            <a:ext cx="2262860" cy="1308029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43EFB190-42E2-4D4B-B2BD-544DD5F444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55" y="427021"/>
            <a:ext cx="492074" cy="386517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5F958D59-BE97-B94D-A3D2-316DAD9ADF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7567" y="427021"/>
            <a:ext cx="770661" cy="437317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  <a:extLst>
              <a:ext uri="{FF2B5EF4-FFF2-40B4-BE49-F238E27FC236}">
                <a16:creationId xmlns:a16="http://schemas.microsoft.com/office/drawing/2014/main" id="{21217FE2-EC88-7141-9C1E-4F96D28016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13329" y="424550"/>
            <a:ext cx="573146" cy="327642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  <a:extLst>
              <a:ext uri="{FF2B5EF4-FFF2-40B4-BE49-F238E27FC236}">
                <a16:creationId xmlns:a16="http://schemas.microsoft.com/office/drawing/2014/main" id="{1A132CBA-BBAB-1C43-A258-7A17E4C47E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2271" y="921488"/>
            <a:ext cx="649507" cy="323849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  <a:extLst>
              <a:ext uri="{FF2B5EF4-FFF2-40B4-BE49-F238E27FC236}">
                <a16:creationId xmlns:a16="http://schemas.microsoft.com/office/drawing/2014/main" id="{B5E40B39-11A9-D34F-AE59-A3D848DCBC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92271" y="1365919"/>
            <a:ext cx="393821" cy="342545"/>
          </a:xfrm>
          <a:prstGeom prst="rect">
            <a:avLst/>
          </a:prstGeom>
        </p:spPr>
      </p:pic>
      <p:pic>
        <p:nvPicPr>
          <p:cNvPr id="24" name="Picture 23">
            <a:hlinkClick r:id="rId23" action="ppaction://hlinksldjump"/>
            <a:extLst>
              <a:ext uri="{FF2B5EF4-FFF2-40B4-BE49-F238E27FC236}">
                <a16:creationId xmlns:a16="http://schemas.microsoft.com/office/drawing/2014/main" id="{9AFC26DE-5D3C-F246-8DF0-BF218EA4994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56488" y="1365919"/>
            <a:ext cx="431800" cy="369131"/>
          </a:xfrm>
          <a:prstGeom prst="rect">
            <a:avLst/>
          </a:prstGeom>
        </p:spPr>
      </p:pic>
      <p:pic>
        <p:nvPicPr>
          <p:cNvPr id="25" name="Picture 24">
            <a:hlinkClick r:id="rId25" action="ppaction://hlinksldjump"/>
            <a:extLst>
              <a:ext uri="{FF2B5EF4-FFF2-40B4-BE49-F238E27FC236}">
                <a16:creationId xmlns:a16="http://schemas.microsoft.com/office/drawing/2014/main" id="{646AF581-6A75-6740-BCAC-A88B346D4CB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96985" y="1413800"/>
            <a:ext cx="452496" cy="312286"/>
          </a:xfrm>
          <a:prstGeom prst="rect">
            <a:avLst/>
          </a:prstGeom>
        </p:spPr>
      </p:pic>
      <p:pic>
        <p:nvPicPr>
          <p:cNvPr id="26" name="Picture 25">
            <a:hlinkClick r:id="rId27" action="ppaction://hlinksldjump"/>
            <a:extLst>
              <a:ext uri="{FF2B5EF4-FFF2-40B4-BE49-F238E27FC236}">
                <a16:creationId xmlns:a16="http://schemas.microsoft.com/office/drawing/2014/main" id="{D8FA044C-5EF4-794A-B318-F17E85C08A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233979" y="1413800"/>
            <a:ext cx="452496" cy="341407"/>
          </a:xfrm>
          <a:prstGeom prst="rect">
            <a:avLst/>
          </a:prstGeom>
        </p:spPr>
      </p:pic>
      <p:pic>
        <p:nvPicPr>
          <p:cNvPr id="27" name="Picture 26">
            <a:hlinkClick r:id="rId29" action="ppaction://hlinksldjump"/>
            <a:extLst>
              <a:ext uri="{FF2B5EF4-FFF2-40B4-BE49-F238E27FC236}">
                <a16:creationId xmlns:a16="http://schemas.microsoft.com/office/drawing/2014/main" id="{229131D7-008C-7D4D-98E8-FDD8A4AC852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67885" y="864338"/>
            <a:ext cx="687246" cy="4373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EE9AC0-7704-6C49-8C68-C0A545B283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31326" y="971504"/>
            <a:ext cx="663141" cy="3104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C51F7A6-8C73-1849-94C8-9AACAC785EDB}"/>
              </a:ext>
            </a:extLst>
          </p:cNvPr>
          <p:cNvSpPr txBox="1"/>
          <p:nvPr/>
        </p:nvSpPr>
        <p:spPr>
          <a:xfrm>
            <a:off x="9458826" y="1904200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42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D03BFDEA-D66B-8143-8D28-2DB927D28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46" name="Bent Up Arrow 45">
            <a:extLst>
              <a:ext uri="{FF2B5EF4-FFF2-40B4-BE49-F238E27FC236}">
                <a16:creationId xmlns:a16="http://schemas.microsoft.com/office/drawing/2014/main" id="{4E6C7868-8060-EA4A-8E3C-267ECDDB1F0A}"/>
              </a:ext>
            </a:extLst>
          </p:cNvPr>
          <p:cNvSpPr/>
          <p:nvPr/>
        </p:nvSpPr>
        <p:spPr>
          <a:xfrm rot="1839426" flipH="1">
            <a:off x="8869110" y="1413800"/>
            <a:ext cx="589716" cy="729325"/>
          </a:xfrm>
          <a:prstGeom prst="bentUpArrow">
            <a:avLst>
              <a:gd name="adj1" fmla="val 25000"/>
              <a:gd name="adj2" fmla="val 35903"/>
              <a:gd name="adj3" fmla="val 32268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957E8-2FE2-2244-A4EC-D0106037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0"/>
            <a:ext cx="11582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1290-ECFC-6A4B-A3DC-5DA5FEFB8EB1}"/>
              </a:ext>
            </a:extLst>
          </p:cNvPr>
          <p:cNvSpPr txBox="1"/>
          <p:nvPr/>
        </p:nvSpPr>
        <p:spPr>
          <a:xfrm>
            <a:off x="4068160" y="2839214"/>
            <a:ext cx="3381628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Go to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Library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4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59130539-606E-BA4B-93C7-DE21DE51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59" y="336549"/>
            <a:ext cx="2285999" cy="1776029"/>
          </a:xfrm>
          <a:prstGeom prst="rect">
            <a:avLst/>
          </a:prstGeom>
        </p:spPr>
      </p:pic>
      <p:pic>
        <p:nvPicPr>
          <p:cNvPr id="7" name="Picture 6" descr="A picture containing man&#10;&#10;Description automatically generated">
            <a:hlinkClick r:id="rId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99C1A83-EFF5-3C4C-8FFA-D07B358F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160" y="336548"/>
            <a:ext cx="3559273" cy="20944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hlinkClick r:id="rId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4509D8E9-D6F1-7649-A8F8-A0769764A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59" y="4745423"/>
            <a:ext cx="1828800" cy="18918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hlinkClick r:id="rId1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68F9E481-ECCC-364B-99FC-C3E629FC8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8056" y="4745422"/>
            <a:ext cx="2112578" cy="189186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13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4E3730-CBB2-1F46-BED3-2FC40EC00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484" y="4927822"/>
            <a:ext cx="2244772" cy="159363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15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BCF9F17F-5F82-AB41-A870-17C5CD5270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2352" y="4927822"/>
            <a:ext cx="2244772" cy="1709460"/>
          </a:xfrm>
          <a:prstGeom prst="rect">
            <a:avLst/>
          </a:prstGeom>
        </p:spPr>
      </p:pic>
      <p:pic>
        <p:nvPicPr>
          <p:cNvPr id="13" name="Picture 12" descr="A picture containing mirror, counter, table, man&#10;&#10;Description automatically generated">
            <a:hlinkClick r:id="rId17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0913FCFE-F6FB-6E4A-9012-67BDE4EF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8786" y="220718"/>
            <a:ext cx="2798337" cy="170946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C8EEBC87-FE31-1245-873C-049E424F6E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81736" y="2366915"/>
            <a:ext cx="3381628" cy="209441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hlinkClick r:id="rId21" action="ppaction://hlinksldjump">
              <a:snd r:embed="rId5" name="whoosh.wav"/>
            </a:hlinkClick>
            <a:extLst>
              <a:ext uri="{FF2B5EF4-FFF2-40B4-BE49-F238E27FC236}">
                <a16:creationId xmlns:a16="http://schemas.microsoft.com/office/drawing/2014/main" id="{7DCA156E-220B-1E42-A595-732B165AFE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>
            <a:off x="567557" y="2632784"/>
            <a:ext cx="3275807" cy="15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D45C0-D86A-1044-9C89-28EF948F2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778" y="690608"/>
            <a:ext cx="4986446" cy="3139293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675A6F5-1B29-5E4F-9BEA-3A47AF32288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72501" y="521273"/>
            <a:ext cx="1800000" cy="14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0F410-0A45-6E48-9880-F2014A6150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4291" y="341272"/>
            <a:ext cx="1622294" cy="1316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56687-5DD3-0D41-875B-D92A92141726}"/>
              </a:ext>
            </a:extLst>
          </p:cNvPr>
          <p:cNvSpPr txBox="1"/>
          <p:nvPr/>
        </p:nvSpPr>
        <p:spPr>
          <a:xfrm>
            <a:off x="4292143" y="341272"/>
            <a:ext cx="700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</p:txBody>
      </p:sp>
      <p:sp>
        <p:nvSpPr>
          <p:cNvPr id="9" name="TextBox 8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A7E29692-6E65-AF47-A465-E50A71741FB7}"/>
              </a:ext>
            </a:extLst>
          </p:cNvPr>
          <p:cNvSpPr txBox="1"/>
          <p:nvPr/>
        </p:nvSpPr>
        <p:spPr>
          <a:xfrm>
            <a:off x="819807" y="4274439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A)  11 cm</a:t>
            </a:r>
          </a:p>
        </p:txBody>
      </p:sp>
      <p:sp>
        <p:nvSpPr>
          <p:cNvPr id="10" name="TextBox 9">
            <a:hlinkClick r:id="rId5" action="ppaction://hlinksldjump">
              <a:snd r:embed="rId8" name="explode.wav"/>
            </a:hlinkClick>
            <a:extLst>
              <a:ext uri="{FF2B5EF4-FFF2-40B4-BE49-F238E27FC236}">
                <a16:creationId xmlns:a16="http://schemas.microsoft.com/office/drawing/2014/main" id="{9D143908-A715-734B-BD7F-B245C8558840}"/>
              </a:ext>
            </a:extLst>
          </p:cNvPr>
          <p:cNvSpPr txBox="1"/>
          <p:nvPr/>
        </p:nvSpPr>
        <p:spPr>
          <a:xfrm>
            <a:off x="819807" y="5116710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B)  10cm</a:t>
            </a:r>
          </a:p>
        </p:txBody>
      </p:sp>
      <p:sp>
        <p:nvSpPr>
          <p:cNvPr id="11" name="TextBox 10">
            <a:hlinkClick r:id="rId9" action="ppaction://hlinksldjump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8670CDCE-22BD-A647-8163-EE7796E9A875}"/>
              </a:ext>
            </a:extLst>
          </p:cNvPr>
          <p:cNvSpPr txBox="1"/>
          <p:nvPr/>
        </p:nvSpPr>
        <p:spPr>
          <a:xfrm>
            <a:off x="819807" y="5971172"/>
            <a:ext cx="974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C)  14 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CDA13E-8E4A-634E-A3DC-9A1F1ADD0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444429" y="4415706"/>
            <a:ext cx="2206643" cy="2206643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A14FF7B6-88FF-5540-BB2C-A12CEC983556}"/>
              </a:ext>
            </a:extLst>
          </p:cNvPr>
          <p:cNvSpPr/>
          <p:nvPr/>
        </p:nvSpPr>
        <p:spPr>
          <a:xfrm>
            <a:off x="8869110" y="3503005"/>
            <a:ext cx="2741148" cy="1098082"/>
          </a:xfrm>
          <a:prstGeom prst="wedgeEllipseCallout">
            <a:avLst>
              <a:gd name="adj1" fmla="val -49517"/>
              <a:gd name="adj2" fmla="val 659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McDonagh says: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”Well done, you’re a star!.”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A8E19F-9353-7840-83A9-75DE1C7597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0682" y="304091"/>
            <a:ext cx="2262860" cy="130802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98D50A44-C512-7A4E-92A6-66420D07FD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0682" y="304091"/>
            <a:ext cx="492074" cy="386517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D9867E1A-6872-1143-8C11-CEC1ABC77E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32694" y="304091"/>
            <a:ext cx="770661" cy="437317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C0CACA10-A870-2042-8982-B1C3BFC38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68456" y="301620"/>
            <a:ext cx="573146" cy="32764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F8BD910E-9C59-034E-972D-8AB94C7E2C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47398" y="798558"/>
            <a:ext cx="649507" cy="323849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F9FCFF97-45F2-3F43-82FB-B47387A19C7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47398" y="1242989"/>
            <a:ext cx="393821" cy="342545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id="{1DF4C044-8175-FB4A-A622-496B23072A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11615" y="1242989"/>
            <a:ext cx="431800" cy="369131"/>
          </a:xfrm>
          <a:prstGeom prst="rect">
            <a:avLst/>
          </a:prstGeom>
        </p:spPr>
      </p:pic>
      <p:pic>
        <p:nvPicPr>
          <p:cNvPr id="21" name="Picture 20">
            <a:hlinkClick r:id="rId25" action="ppaction://hlinksldjump"/>
            <a:extLst>
              <a:ext uri="{FF2B5EF4-FFF2-40B4-BE49-F238E27FC236}">
                <a16:creationId xmlns:a16="http://schemas.microsoft.com/office/drawing/2014/main" id="{C7DCCBDE-6F13-D640-84C0-894759568F4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52112" y="1290870"/>
            <a:ext cx="452496" cy="312286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2A74B93A-570E-E544-9D37-16B6405AF4C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089106" y="1290870"/>
            <a:ext cx="452496" cy="341407"/>
          </a:xfrm>
          <a:prstGeom prst="rect">
            <a:avLst/>
          </a:prstGeom>
        </p:spPr>
      </p:pic>
      <p:pic>
        <p:nvPicPr>
          <p:cNvPr id="23" name="Picture 22">
            <a:hlinkClick r:id="rId29" action="ppaction://hlinksldjump"/>
            <a:extLst>
              <a:ext uri="{FF2B5EF4-FFF2-40B4-BE49-F238E27FC236}">
                <a16:creationId xmlns:a16="http://schemas.microsoft.com/office/drawing/2014/main" id="{4BE6AB25-FD1D-884B-911E-D637E5E8E69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23012" y="741408"/>
            <a:ext cx="687246" cy="437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363711-5E8F-814E-9663-BF4456691C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086453" y="848574"/>
            <a:ext cx="663141" cy="3104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F43D3E-ADC0-174E-A8F9-D774A39D4677}"/>
              </a:ext>
            </a:extLst>
          </p:cNvPr>
          <p:cNvSpPr txBox="1"/>
          <p:nvPr/>
        </p:nvSpPr>
        <p:spPr>
          <a:xfrm>
            <a:off x="9372325" y="1706116"/>
            <a:ext cx="226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Already been here? Click on another room</a:t>
            </a:r>
          </a:p>
        </p:txBody>
      </p:sp>
      <p:pic>
        <p:nvPicPr>
          <p:cNvPr id="26" name="room.m4a" descr="room.m4a">
            <a:hlinkClick r:id="" action="ppaction://media"/>
            <a:extLst>
              <a:ext uri="{FF2B5EF4-FFF2-40B4-BE49-F238E27FC236}">
                <a16:creationId xmlns:a16="http://schemas.microsoft.com/office/drawing/2014/main" id="{385F5984-B465-1543-80E7-C3690A655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99902" y="1867352"/>
            <a:ext cx="386775" cy="386775"/>
          </a:xfrm>
          <a:prstGeom prst="rect">
            <a:avLst/>
          </a:prstGeom>
        </p:spPr>
      </p:pic>
      <p:sp>
        <p:nvSpPr>
          <p:cNvPr id="27" name="Bent Up Arrow 26">
            <a:extLst>
              <a:ext uri="{FF2B5EF4-FFF2-40B4-BE49-F238E27FC236}">
                <a16:creationId xmlns:a16="http://schemas.microsoft.com/office/drawing/2014/main" id="{9809DAD7-7431-2E49-B5E7-BA712D6D078C}"/>
              </a:ext>
            </a:extLst>
          </p:cNvPr>
          <p:cNvSpPr/>
          <p:nvPr/>
        </p:nvSpPr>
        <p:spPr>
          <a:xfrm rot="1839426" flipH="1">
            <a:off x="8711022" y="1215030"/>
            <a:ext cx="589716" cy="729325"/>
          </a:xfrm>
          <a:prstGeom prst="bentUpArrow">
            <a:avLst>
              <a:gd name="adj1" fmla="val 25000"/>
              <a:gd name="adj2" fmla="val 35903"/>
              <a:gd name="adj3" fmla="val 25402"/>
            </a:avLst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424</Words>
  <Application>Microsoft Macintosh PowerPoint</Application>
  <PresentationFormat>Widescreen</PresentationFormat>
  <Paragraphs>112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Welcome to Mrs McDonagh’s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Mrs McDonagh’s</dc:title>
  <dc:creator>Joanne McDonagh</dc:creator>
  <cp:lastModifiedBy>Joanne McDonagh</cp:lastModifiedBy>
  <cp:revision>25</cp:revision>
  <dcterms:created xsi:type="dcterms:W3CDTF">2020-05-05T11:29:32Z</dcterms:created>
  <dcterms:modified xsi:type="dcterms:W3CDTF">2020-06-01T13:48:30Z</dcterms:modified>
</cp:coreProperties>
</file>