
<file path=[Content_Types].xml><?xml version="1.0" encoding="utf-8"?>
<Types xmlns="http://schemas.openxmlformats.org/package/2006/content-types">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7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4CEA537-81C4-499A-ABAD-9A523661E53B}" type="datetimeFigureOut">
              <a:rPr lang="en-GB" smtClean="0"/>
              <a:t>26/01/2021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CE387B-F1C7-446C-94A8-4A0A048DA470}" type="slidenum">
              <a:rPr lang="en-GB" smtClean="0"/>
              <a:t>‹#›</a:t>
            </a:fld>
            <a:endParaRPr lang="en-GB"/>
          </a:p>
        </p:txBody>
      </p:sp>
    </p:spTree>
    <p:extLst>
      <p:ext uri="{BB962C8B-B14F-4D97-AF65-F5344CB8AC3E}">
        <p14:creationId xmlns:p14="http://schemas.microsoft.com/office/powerpoint/2010/main" val="1337251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4CEA537-81C4-499A-ABAD-9A523661E53B}" type="datetimeFigureOut">
              <a:rPr lang="en-GB" smtClean="0"/>
              <a:t>26/01/2021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CE387B-F1C7-446C-94A8-4A0A048DA470}" type="slidenum">
              <a:rPr lang="en-GB" smtClean="0"/>
              <a:t>‹#›</a:t>
            </a:fld>
            <a:endParaRPr lang="en-GB"/>
          </a:p>
        </p:txBody>
      </p:sp>
    </p:spTree>
    <p:extLst>
      <p:ext uri="{BB962C8B-B14F-4D97-AF65-F5344CB8AC3E}">
        <p14:creationId xmlns:p14="http://schemas.microsoft.com/office/powerpoint/2010/main" val="3778075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4CEA537-81C4-499A-ABAD-9A523661E53B}" type="datetimeFigureOut">
              <a:rPr lang="en-GB" smtClean="0"/>
              <a:t>26/01/2021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CE387B-F1C7-446C-94A8-4A0A048DA470}" type="slidenum">
              <a:rPr lang="en-GB" smtClean="0"/>
              <a:t>‹#›</a:t>
            </a:fld>
            <a:endParaRPr lang="en-GB"/>
          </a:p>
        </p:txBody>
      </p:sp>
    </p:spTree>
    <p:extLst>
      <p:ext uri="{BB962C8B-B14F-4D97-AF65-F5344CB8AC3E}">
        <p14:creationId xmlns:p14="http://schemas.microsoft.com/office/powerpoint/2010/main" val="164043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4CEA537-81C4-499A-ABAD-9A523661E53B}" type="datetimeFigureOut">
              <a:rPr lang="en-GB" smtClean="0"/>
              <a:t>26/01/2021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CE387B-F1C7-446C-94A8-4A0A048DA470}" type="slidenum">
              <a:rPr lang="en-GB" smtClean="0"/>
              <a:t>‹#›</a:t>
            </a:fld>
            <a:endParaRPr lang="en-GB"/>
          </a:p>
        </p:txBody>
      </p:sp>
    </p:spTree>
    <p:extLst>
      <p:ext uri="{BB962C8B-B14F-4D97-AF65-F5344CB8AC3E}">
        <p14:creationId xmlns:p14="http://schemas.microsoft.com/office/powerpoint/2010/main" val="611033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4CEA537-81C4-499A-ABAD-9A523661E53B}" type="datetimeFigureOut">
              <a:rPr lang="en-GB" smtClean="0"/>
              <a:t>26/01/2021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CE387B-F1C7-446C-94A8-4A0A048DA470}" type="slidenum">
              <a:rPr lang="en-GB" smtClean="0"/>
              <a:t>‹#›</a:t>
            </a:fld>
            <a:endParaRPr lang="en-GB"/>
          </a:p>
        </p:txBody>
      </p:sp>
    </p:spTree>
    <p:extLst>
      <p:ext uri="{BB962C8B-B14F-4D97-AF65-F5344CB8AC3E}">
        <p14:creationId xmlns:p14="http://schemas.microsoft.com/office/powerpoint/2010/main" val="1576752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4CEA537-81C4-499A-ABAD-9A523661E53B}" type="datetimeFigureOut">
              <a:rPr lang="en-GB" smtClean="0"/>
              <a:t>26/01/2021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CE387B-F1C7-446C-94A8-4A0A048DA470}" type="slidenum">
              <a:rPr lang="en-GB" smtClean="0"/>
              <a:t>‹#›</a:t>
            </a:fld>
            <a:endParaRPr lang="en-GB"/>
          </a:p>
        </p:txBody>
      </p:sp>
    </p:spTree>
    <p:extLst>
      <p:ext uri="{BB962C8B-B14F-4D97-AF65-F5344CB8AC3E}">
        <p14:creationId xmlns:p14="http://schemas.microsoft.com/office/powerpoint/2010/main" val="736982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4CEA537-81C4-499A-ABAD-9A523661E53B}" type="datetimeFigureOut">
              <a:rPr lang="en-GB" smtClean="0"/>
              <a:t>26/01/2021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FCE387B-F1C7-446C-94A8-4A0A048DA470}" type="slidenum">
              <a:rPr lang="en-GB" smtClean="0"/>
              <a:t>‹#›</a:t>
            </a:fld>
            <a:endParaRPr lang="en-GB"/>
          </a:p>
        </p:txBody>
      </p:sp>
    </p:spTree>
    <p:extLst>
      <p:ext uri="{BB962C8B-B14F-4D97-AF65-F5344CB8AC3E}">
        <p14:creationId xmlns:p14="http://schemas.microsoft.com/office/powerpoint/2010/main" val="772342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4CEA537-81C4-499A-ABAD-9A523661E53B}" type="datetimeFigureOut">
              <a:rPr lang="en-GB" smtClean="0"/>
              <a:t>26/01/2021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FCE387B-F1C7-446C-94A8-4A0A048DA470}" type="slidenum">
              <a:rPr lang="en-GB" smtClean="0"/>
              <a:t>‹#›</a:t>
            </a:fld>
            <a:endParaRPr lang="en-GB"/>
          </a:p>
        </p:txBody>
      </p:sp>
    </p:spTree>
    <p:extLst>
      <p:ext uri="{BB962C8B-B14F-4D97-AF65-F5344CB8AC3E}">
        <p14:creationId xmlns:p14="http://schemas.microsoft.com/office/powerpoint/2010/main" val="123735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CEA537-81C4-499A-ABAD-9A523661E53B}" type="datetimeFigureOut">
              <a:rPr lang="en-GB" smtClean="0"/>
              <a:t>26/01/2021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FCE387B-F1C7-446C-94A8-4A0A048DA470}" type="slidenum">
              <a:rPr lang="en-GB" smtClean="0"/>
              <a:t>‹#›</a:t>
            </a:fld>
            <a:endParaRPr lang="en-GB"/>
          </a:p>
        </p:txBody>
      </p:sp>
    </p:spTree>
    <p:extLst>
      <p:ext uri="{BB962C8B-B14F-4D97-AF65-F5344CB8AC3E}">
        <p14:creationId xmlns:p14="http://schemas.microsoft.com/office/powerpoint/2010/main" val="2008532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4CEA537-81C4-499A-ABAD-9A523661E53B}" type="datetimeFigureOut">
              <a:rPr lang="en-GB" smtClean="0"/>
              <a:t>26/01/2021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CE387B-F1C7-446C-94A8-4A0A048DA470}" type="slidenum">
              <a:rPr lang="en-GB" smtClean="0"/>
              <a:t>‹#›</a:t>
            </a:fld>
            <a:endParaRPr lang="en-GB"/>
          </a:p>
        </p:txBody>
      </p:sp>
    </p:spTree>
    <p:extLst>
      <p:ext uri="{BB962C8B-B14F-4D97-AF65-F5344CB8AC3E}">
        <p14:creationId xmlns:p14="http://schemas.microsoft.com/office/powerpoint/2010/main" val="3877310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4CEA537-81C4-499A-ABAD-9A523661E53B}" type="datetimeFigureOut">
              <a:rPr lang="en-GB" smtClean="0"/>
              <a:t>26/01/2021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CE387B-F1C7-446C-94A8-4A0A048DA470}" type="slidenum">
              <a:rPr lang="en-GB" smtClean="0"/>
              <a:t>‹#›</a:t>
            </a:fld>
            <a:endParaRPr lang="en-GB"/>
          </a:p>
        </p:txBody>
      </p:sp>
    </p:spTree>
    <p:extLst>
      <p:ext uri="{BB962C8B-B14F-4D97-AF65-F5344CB8AC3E}">
        <p14:creationId xmlns:p14="http://schemas.microsoft.com/office/powerpoint/2010/main" val="2692292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CEA537-81C4-499A-ABAD-9A523661E53B}" type="datetimeFigureOut">
              <a:rPr lang="en-GB" smtClean="0"/>
              <a:t>26/01/2021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CE387B-F1C7-446C-94A8-4A0A048DA470}" type="slidenum">
              <a:rPr lang="en-GB" smtClean="0"/>
              <a:t>‹#›</a:t>
            </a:fld>
            <a:endParaRPr lang="en-GB"/>
          </a:p>
        </p:txBody>
      </p:sp>
    </p:spTree>
    <p:extLst>
      <p:ext uri="{BB962C8B-B14F-4D97-AF65-F5344CB8AC3E}">
        <p14:creationId xmlns:p14="http://schemas.microsoft.com/office/powerpoint/2010/main" val="14694432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f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10.jfif"/><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3.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224597"/>
          </a:xfrm>
        </p:spPr>
        <p:txBody>
          <a:bodyPr>
            <a:normAutofit/>
          </a:bodyPr>
          <a:lstStyle/>
          <a:p>
            <a:r>
              <a:rPr lang="en-GB" sz="8000" b="1" dirty="0" smtClean="0"/>
              <a:t>Piet Mondrian</a:t>
            </a:r>
            <a:endParaRPr lang="en-GB" sz="8000" b="1" dirty="0"/>
          </a:p>
        </p:txBody>
      </p:sp>
      <p:sp>
        <p:nvSpPr>
          <p:cNvPr id="3" name="Subtitle 2"/>
          <p:cNvSpPr>
            <a:spLocks noGrp="1"/>
          </p:cNvSpPr>
          <p:nvPr>
            <p:ph type="subTitle" idx="1"/>
          </p:nvPr>
        </p:nvSpPr>
        <p:spPr>
          <a:xfrm>
            <a:off x="1524000" y="2346960"/>
            <a:ext cx="9144000" cy="3718560"/>
          </a:xfrm>
        </p:spPr>
        <p:txBody>
          <a:bodyPr/>
          <a:lstStyle/>
          <a:p>
            <a:endParaRPr lang="en-GB" dirty="0" smtClean="0"/>
          </a:p>
          <a:p>
            <a:endParaRPr lang="en-GB"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90" y="2240279"/>
            <a:ext cx="4804386" cy="284085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9400" y="1948906"/>
            <a:ext cx="2997200" cy="33147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7240" y="3705012"/>
            <a:ext cx="4729480" cy="3152987"/>
          </a:xfrm>
          <a:prstGeom prst="rect">
            <a:avLst/>
          </a:prstGeom>
        </p:spPr>
      </p:pic>
    </p:spTree>
    <p:extLst>
      <p:ext uri="{BB962C8B-B14F-4D97-AF65-F5344CB8AC3E}">
        <p14:creationId xmlns:p14="http://schemas.microsoft.com/office/powerpoint/2010/main" val="4246892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39240"/>
            <a:ext cx="10515600" cy="591184"/>
          </a:xfrm>
        </p:spPr>
        <p:txBody>
          <a:bodyPr>
            <a:normAutofit fontScale="90000"/>
          </a:bodyPr>
          <a:lstStyle/>
          <a:p>
            <a:r>
              <a:rPr lang="en-GB" sz="3200" dirty="0" smtClean="0"/>
              <a:t>Mondrian is a Dutch Artist who is famous for his bold colourful abstract shapes. Abstract means that something is not recognisable, it doesn’t look like something we are familiar with. He uses the three primary colours  Red, Yellow and Blue as well as black lines. </a:t>
            </a:r>
            <a:br>
              <a:rPr lang="en-GB" sz="3200" dirty="0" smtClean="0"/>
            </a:br>
            <a:r>
              <a:rPr lang="en-GB" sz="3200" dirty="0" smtClean="0"/>
              <a:t>These are two of his most famous paintings but before he made these he did paint landscapes, buildings </a:t>
            </a:r>
            <a:r>
              <a:rPr lang="en-GB" sz="3200" dirty="0" err="1" smtClean="0"/>
              <a:t>etc</a:t>
            </a:r>
            <a:r>
              <a:rPr lang="en-GB" sz="3200" dirty="0" smtClean="0"/>
              <a:t> but wanted to explore how shape and colour worked in a simpler way.</a:t>
            </a:r>
            <a:endParaRPr lang="en-GB" sz="3200"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3652693"/>
            <a:ext cx="2837381" cy="2829069"/>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2876" y="3505200"/>
            <a:ext cx="3769923" cy="2976562"/>
          </a:xfrm>
          <a:prstGeom prst="rect">
            <a:avLst/>
          </a:prstGeom>
        </p:spPr>
      </p:pic>
    </p:spTree>
    <p:extLst>
      <p:ext uri="{BB962C8B-B14F-4D97-AF65-F5344CB8AC3E}">
        <p14:creationId xmlns:p14="http://schemas.microsoft.com/office/powerpoint/2010/main" val="2451293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8720" y="3210560"/>
            <a:ext cx="3159760" cy="2519909"/>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6672" y="1990408"/>
            <a:ext cx="4887368" cy="3259837"/>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0640" y="3510280"/>
            <a:ext cx="2255520" cy="2255520"/>
          </a:xfrm>
          <a:prstGeom prst="rect">
            <a:avLst/>
          </a:prstGeom>
        </p:spPr>
      </p:pic>
      <p:sp>
        <p:nvSpPr>
          <p:cNvPr id="5" name="Title 4"/>
          <p:cNvSpPr>
            <a:spLocks noGrp="1"/>
          </p:cNvSpPr>
          <p:nvPr>
            <p:ph type="title"/>
          </p:nvPr>
        </p:nvSpPr>
        <p:spPr/>
        <p:txBody>
          <a:bodyPr>
            <a:normAutofit fontScale="90000"/>
          </a:bodyPr>
          <a:lstStyle/>
          <a:p>
            <a:r>
              <a:rPr lang="en-GB" sz="3600" dirty="0" smtClean="0"/>
              <a:t>There are lots of ways in which Mondrian’s work has influenced differing designs around the home, in fashion etc.</a:t>
            </a:r>
            <a:endParaRPr lang="en-GB" sz="3600" dirty="0"/>
          </a:p>
        </p:txBody>
      </p:sp>
      <p:sp>
        <p:nvSpPr>
          <p:cNvPr id="6" name="Content Placeholder 5"/>
          <p:cNvSpPr>
            <a:spLocks noGrp="1"/>
          </p:cNvSpPr>
          <p:nvPr>
            <p:ph idx="1"/>
          </p:nvPr>
        </p:nvSpPr>
        <p:spPr>
          <a:xfrm>
            <a:off x="0" y="3078480"/>
            <a:ext cx="8275320" cy="3098483"/>
          </a:xfrm>
        </p:spPr>
        <p:txBody>
          <a:bodyPr/>
          <a:lstStyle/>
          <a:p>
            <a:pPr marL="0" indent="0">
              <a:buNone/>
            </a:pPr>
            <a:r>
              <a:rPr lang="en-GB" dirty="0" smtClean="0"/>
              <a:t>              </a:t>
            </a:r>
          </a:p>
          <a:p>
            <a:pPr marL="0" indent="0">
              <a:buNone/>
            </a:pPr>
            <a:r>
              <a:rPr lang="en-GB" dirty="0"/>
              <a:t> </a:t>
            </a:r>
            <a:r>
              <a:rPr lang="en-GB" dirty="0" smtClean="0"/>
              <a:t>            </a:t>
            </a:r>
            <a:endParaRPr lang="en-GB" dirty="0"/>
          </a:p>
        </p:txBody>
      </p:sp>
    </p:spTree>
    <p:extLst>
      <p:ext uri="{BB962C8B-B14F-4D97-AF65-F5344CB8AC3E}">
        <p14:creationId xmlns:p14="http://schemas.microsoft.com/office/powerpoint/2010/main" val="3430641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199" y="365125"/>
            <a:ext cx="11353801" cy="2740025"/>
          </a:xfrm>
        </p:spPr>
        <p:txBody>
          <a:bodyPr>
            <a:normAutofit fontScale="90000"/>
          </a:bodyPr>
          <a:lstStyle/>
          <a:p>
            <a:r>
              <a:rPr lang="en-GB" sz="3200" dirty="0" smtClean="0"/>
              <a:t>Even though Mondrian is famous for his bold Abstract colourful work he also painted buildings, landscapes, trees etc</a:t>
            </a:r>
            <a:r>
              <a:rPr lang="en-GB" sz="3200" dirty="0" smtClean="0"/>
              <a:t>. He liked to experiment and change how familiar things looked so explored making them </a:t>
            </a:r>
            <a:r>
              <a:rPr lang="en-GB" sz="3200" dirty="0" smtClean="0"/>
              <a:t>become </a:t>
            </a:r>
            <a:r>
              <a:rPr lang="en-GB" sz="3200" dirty="0" smtClean="0"/>
              <a:t>‘ABSRACT’.</a:t>
            </a:r>
            <a:r>
              <a:rPr lang="en-GB" sz="3200" dirty="0" smtClean="0"/>
              <a:t/>
            </a:r>
            <a:br>
              <a:rPr lang="en-GB" sz="3200" dirty="0" smtClean="0"/>
            </a:br>
            <a:r>
              <a:rPr lang="en-GB" sz="3200" dirty="0"/>
              <a:t>I</a:t>
            </a:r>
            <a:r>
              <a:rPr lang="en-GB" sz="3200" dirty="0" smtClean="0"/>
              <a:t>n the first painting of a Tree he has used very bold colours and we can see it is a tree. In the second painting we can still see the basic shape of the Tree but it is not really obvious and the last painting has become very abstract and does not look like a Tree at all. This is called ‘</a:t>
            </a:r>
            <a:r>
              <a:rPr lang="en-GB" sz="3200" dirty="0" err="1" smtClean="0"/>
              <a:t>Absraction</a:t>
            </a:r>
            <a:r>
              <a:rPr lang="en-GB" sz="3200" dirty="0" smtClean="0"/>
              <a:t>’.</a:t>
            </a:r>
            <a:endParaRPr lang="en-GB" sz="3200"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5749" y="3386964"/>
            <a:ext cx="3230881" cy="2246762"/>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4736" y="3386964"/>
            <a:ext cx="3261526" cy="224676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607" y="3386964"/>
            <a:ext cx="3086212" cy="2246762"/>
          </a:xfrm>
          <a:prstGeom prst="rect">
            <a:avLst/>
          </a:prstGeom>
        </p:spPr>
      </p:pic>
    </p:spTree>
    <p:extLst>
      <p:ext uri="{BB962C8B-B14F-4D97-AF65-F5344CB8AC3E}">
        <p14:creationId xmlns:p14="http://schemas.microsoft.com/office/powerpoint/2010/main" val="2212774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mtClean="0"/>
              <a:t> </a:t>
            </a:r>
            <a:endParaRPr lang="en-GB" dirty="0"/>
          </a:p>
        </p:txBody>
      </p:sp>
      <p:sp>
        <p:nvSpPr>
          <p:cNvPr id="9" name="Text Placeholder 8"/>
          <p:cNvSpPr>
            <a:spLocks noGrp="1"/>
          </p:cNvSpPr>
          <p:nvPr>
            <p:ph type="body" idx="1"/>
          </p:nvPr>
        </p:nvSpPr>
        <p:spPr>
          <a:xfrm>
            <a:off x="304800" y="289560"/>
            <a:ext cx="11689080" cy="6466522"/>
          </a:xfrm>
        </p:spPr>
        <p:txBody>
          <a:bodyPr/>
          <a:lstStyle/>
          <a:p>
            <a:r>
              <a:rPr lang="en-GB" dirty="0" smtClean="0"/>
              <a:t>Here are some examples of drawings influenced by </a:t>
            </a:r>
            <a:r>
              <a:rPr lang="en-GB" dirty="0" err="1" smtClean="0"/>
              <a:t>Mondrians</a:t>
            </a:r>
            <a:r>
              <a:rPr lang="en-GB" dirty="0" smtClean="0"/>
              <a:t>. Can you draw your favourite Animal, Flower, Toy, House </a:t>
            </a:r>
            <a:r>
              <a:rPr lang="en-GB" dirty="0" err="1" smtClean="0"/>
              <a:t>etc</a:t>
            </a:r>
            <a:r>
              <a:rPr lang="en-GB" dirty="0" smtClean="0"/>
              <a:t> by following the steps from the Whale picture below.</a:t>
            </a:r>
          </a:p>
          <a:p>
            <a:r>
              <a:rPr lang="en-GB" dirty="0" smtClean="0"/>
              <a:t>Mondrian usually uses the three Primary colours but if you would like to use other colours that is fine BUT only three colours in total. Have fun and I look forward to seeing your work.</a:t>
            </a:r>
            <a:endParaRPr lang="en-GB" dirty="0"/>
          </a:p>
        </p:txBody>
      </p:sp>
      <p:pic>
        <p:nvPicPr>
          <p:cNvPr id="2" name="Content Placeholder 1"/>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81937" y="4327842"/>
            <a:ext cx="3244235" cy="2428240"/>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1390" y="4542677"/>
            <a:ext cx="3922490" cy="221340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5560" y="1874520"/>
            <a:ext cx="5913120" cy="3790099"/>
          </a:xfrm>
          <a:prstGeom prst="rect">
            <a:avLst/>
          </a:prstGeom>
        </p:spPr>
      </p:pic>
    </p:spTree>
    <p:extLst>
      <p:ext uri="{BB962C8B-B14F-4D97-AF65-F5344CB8AC3E}">
        <p14:creationId xmlns:p14="http://schemas.microsoft.com/office/powerpoint/2010/main" val="15193680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5E753"/>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835</TotalTime>
  <Words>287</Words>
  <Application>Microsoft Office PowerPoint</Application>
  <PresentationFormat>Widescreen</PresentationFormat>
  <Paragraphs>9</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Piet Mondrian</vt:lpstr>
      <vt:lpstr>Mondrian is a Dutch Artist who is famous for his bold colourful abstract shapes. Abstract means that something is not recognisable, it doesn’t look like something we are familiar with. He uses the three primary colours  Red, Yellow and Blue as well as black lines.  These are two of his most famous paintings but before he made these he did paint landscapes, buildings etc but wanted to explore how shape and colour worked in a simpler way.</vt:lpstr>
      <vt:lpstr>There are lots of ways in which Mondrian’s work has influenced differing designs around the home, in fashion etc.</vt:lpstr>
      <vt:lpstr>Even though Mondrian is famous for his bold Abstract colourful work he also painted buildings, landscapes, trees etc. He liked to experiment and change how familiar things looked so explored making them become ‘ABSRACT’. In the first painting of a Tree he has used very bold colours and we can see it is a tree. In the second painting we can still see the basic shape of the Tree but it is not really obvious and the last painting has become very abstract and does not look like a Tree at all. This is called ‘Absraction’.</vt:lpstr>
      <vt:lpstr> </vt:lpstr>
    </vt:vector>
  </TitlesOfParts>
  <Company>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Piet Mondrian</dc:title>
  <dc:creator>Micaela Beatson</dc:creator>
  <cp:lastModifiedBy>Micaela Beatson</cp:lastModifiedBy>
  <cp:revision>31</cp:revision>
  <dcterms:created xsi:type="dcterms:W3CDTF">2021-01-25T17:31:43Z</dcterms:created>
  <dcterms:modified xsi:type="dcterms:W3CDTF">2021-01-26T07:32:59Z</dcterms:modified>
</cp:coreProperties>
</file>