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2" r:id="rId5"/>
    <p:sldId id="261" r:id="rId6"/>
    <p:sldId id="266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C81E-481E-4B11-A77B-CC687A43134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F50B-1E17-4BB0-9462-450AAD85F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1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59" y="1447799"/>
            <a:ext cx="42862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8" y="387928"/>
            <a:ext cx="5975927" cy="446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87928"/>
            <a:ext cx="8825658" cy="4389454"/>
          </a:xfrm>
        </p:spPr>
        <p:txBody>
          <a:bodyPr/>
          <a:lstStyle/>
          <a:p>
            <a:pPr algn="ctr"/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301670"/>
            <a:ext cx="8825658" cy="812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4400" b="1" cap="none" dirty="0" smtClean="0">
                <a:solidFill>
                  <a:schemeClr val="bg1"/>
                </a:solidFill>
              </a:rPr>
              <a:t>Understanding Autism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5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833562"/>
            <a:ext cx="7305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600075"/>
            <a:ext cx="112871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166256"/>
            <a:ext cx="8821162" cy="766617"/>
          </a:xfrm>
        </p:spPr>
        <p:txBody>
          <a:bodyPr/>
          <a:lstStyle/>
          <a:p>
            <a:r>
              <a:rPr lang="en-GB" sz="3600" b="1" dirty="0"/>
              <a:t>D</a:t>
            </a:r>
            <a:r>
              <a:rPr lang="en-GB" sz="3600" b="1" dirty="0" smtClean="0"/>
              <a:t>uring each session: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1" y="1077323"/>
            <a:ext cx="5810105" cy="281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73" y="1063653"/>
            <a:ext cx="5391583" cy="2827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12" y="3961676"/>
            <a:ext cx="2720039" cy="282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109" y="4636654"/>
            <a:ext cx="4590792" cy="166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859" y="4021896"/>
            <a:ext cx="3630901" cy="25977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98836" y="2336800"/>
            <a:ext cx="1145309" cy="43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4622542">
            <a:off x="4728149" y="2053579"/>
            <a:ext cx="479864" cy="413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011055" y="4886020"/>
            <a:ext cx="757382" cy="48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812189" y="4647801"/>
            <a:ext cx="757382" cy="48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489527"/>
            <a:ext cx="11200938" cy="1126837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Whats</a:t>
            </a:r>
            <a:r>
              <a:rPr lang="en-GB" b="1" dirty="0" smtClean="0"/>
              <a:t> included in the resource?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708727"/>
            <a:ext cx="11175999" cy="492298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3200" b="1" cap="none" dirty="0" smtClean="0">
                <a:solidFill>
                  <a:schemeClr val="tx1"/>
                </a:solidFill>
              </a:rPr>
              <a:t>A delivery guide</a:t>
            </a:r>
          </a:p>
          <a:p>
            <a:pPr marL="342900" indent="-342900">
              <a:buFontTx/>
              <a:buChar char="-"/>
            </a:pPr>
            <a:endParaRPr lang="en-GB" sz="3200" b="1" cap="none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3200" b="1" cap="none" dirty="0" smtClean="0">
                <a:solidFill>
                  <a:schemeClr val="tx1"/>
                </a:solidFill>
              </a:rPr>
              <a:t>Parent information- check with parents first</a:t>
            </a:r>
          </a:p>
          <a:p>
            <a:pPr marL="342900" indent="-342900">
              <a:buFontTx/>
              <a:buChar char="-"/>
            </a:pPr>
            <a:endParaRPr lang="en-GB" sz="3200" b="1" cap="none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3200" b="1" cap="none" dirty="0" smtClean="0">
                <a:solidFill>
                  <a:schemeClr val="tx1"/>
                </a:solidFill>
              </a:rPr>
              <a:t>Each of the six sessions in power point format. Each session is between 40-50 minutes (60 for older children if appropriate). Some require </a:t>
            </a:r>
            <a:r>
              <a:rPr lang="en-GB" sz="3200" b="1" cap="none" smtClean="0">
                <a:solidFill>
                  <a:schemeClr val="tx1"/>
                </a:solidFill>
              </a:rPr>
              <a:t>additional resources.</a:t>
            </a:r>
            <a:endParaRPr lang="en-GB" sz="3200" b="1" cap="none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GB" sz="3200" b="1" cap="none" dirty="0">
              <a:solidFill>
                <a:schemeClr val="tx1"/>
              </a:solidFill>
            </a:endParaRPr>
          </a:p>
          <a:p>
            <a:endParaRPr lang="en-GB" sz="32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0"/>
            <a:ext cx="11268364" cy="8294255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Tips: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- We </a:t>
            </a:r>
            <a:r>
              <a:rPr lang="en-GB" sz="3200" b="1" dirty="0">
                <a:solidFill>
                  <a:schemeClr val="tx1"/>
                </a:solidFill>
              </a:rPr>
              <a:t>have found it most effective delivered to 2-3 children of a similar age. </a:t>
            </a:r>
            <a:r>
              <a:rPr lang="en-GB" sz="3200" b="1" dirty="0" smtClean="0">
                <a:solidFill>
                  <a:schemeClr val="tx1"/>
                </a:solidFill>
              </a:rPr>
              <a:t>In </a:t>
            </a:r>
            <a:r>
              <a:rPr lang="en-GB" sz="3200" b="1" dirty="0">
                <a:solidFill>
                  <a:schemeClr val="tx1"/>
                </a:solidFill>
              </a:rPr>
              <a:t>certain circumstances it has been delivered 1:1. </a:t>
            </a: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- Some </a:t>
            </a:r>
            <a:r>
              <a:rPr lang="en-GB" sz="3200" b="1" dirty="0">
                <a:solidFill>
                  <a:schemeClr val="tx1"/>
                </a:solidFill>
              </a:rPr>
              <a:t>sessions need splitting due to content e.g. Session 1. </a:t>
            </a: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- Consider groupings. We have found boys and girls groups most effective in terms of engagement.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</a:rPr>
              <a:t/>
            </a:r>
            <a:br>
              <a:rPr lang="en-GB" sz="3200" b="1" dirty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Session 1 example: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19" y="1226848"/>
            <a:ext cx="54197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946" y="2530764"/>
            <a:ext cx="766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Harlow Solid Italic" panose="04030604020F02020D02" pitchFamily="82" charset="0"/>
              </a:rPr>
              <a:t>Any questions?   </a:t>
            </a:r>
            <a:r>
              <a:rPr lang="en-GB" sz="5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GB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52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Harlow Solid Italic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During each session: </vt:lpstr>
      <vt:lpstr> Whats included in the resource? </vt:lpstr>
      <vt:lpstr> Tips:   - We have found it most effective delivered to 2-3 children of a similar age. In certain circumstances it has been delivered 1:1.   - Some sessions need splitting due to content e.g. Session 1.   - Consider groupings. We have found boys and girls groups most effective in terms of engagement.     </vt:lpstr>
      <vt:lpstr>Session 1 example:</vt:lpstr>
      <vt:lpstr>PowerPoint Presentation</vt:lpstr>
    </vt:vector>
  </TitlesOfParts>
  <Company>Herne C of E (Aided) Junior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Newman</dc:creator>
  <cp:lastModifiedBy>Rachel Newman</cp:lastModifiedBy>
  <cp:revision>8</cp:revision>
  <dcterms:created xsi:type="dcterms:W3CDTF">2024-11-19T07:45:18Z</dcterms:created>
  <dcterms:modified xsi:type="dcterms:W3CDTF">2024-11-19T09:17:53Z</dcterms:modified>
</cp:coreProperties>
</file>