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T Sans Narrow" panose="020B050602020302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b4f7e3f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b4f7e3f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b4f7e3ff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b4f7e3ff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b4f7e3ff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b4f7e3ff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b4f7e3ff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b4f7e3ff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a game to play with YP at end, does not have to be relevant to group is for fun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b4f7e3ff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b4f7e3ff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b4f7e3ff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b4f7e3ff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b4f7e3f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b4f7e3f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names for practitioners attending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b4f7e3f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b4f7e3ff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b4f7e3ff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b4f7e3ff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b4d791ba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b4d791ba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b4f7e3ff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b4f7e3ff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b4f7e3ff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b4f7e3ff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b4f7e3ff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b4f7e3ff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b4f7e3ff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b4f7e3ff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875450" y="18276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Understanding Autism Group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6750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Session 4 Recap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50" y="1141130"/>
            <a:ext cx="2968524" cy="28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t="12464"/>
          <a:stretch/>
        </p:blipFill>
        <p:spPr>
          <a:xfrm>
            <a:off x="4083500" y="245900"/>
            <a:ext cx="4273175" cy="21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312" y="2474025"/>
            <a:ext cx="2267551" cy="239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Session 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75" y="1266325"/>
            <a:ext cx="1604125" cy="210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420" y="445025"/>
            <a:ext cx="1957400" cy="25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3162" y="995925"/>
            <a:ext cx="2510900" cy="17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6550" y="3367251"/>
            <a:ext cx="2841677" cy="159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Final Session Game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557" y="1266332"/>
            <a:ext cx="33027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1246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was today?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8273"/>
          <a:stretch/>
        </p:blipFill>
        <p:spPr>
          <a:xfrm>
            <a:off x="-48238" y="1404750"/>
            <a:ext cx="9240475" cy="193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End of group!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311688" y="13658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Thank you for taking part in this group, we hope it has helped you to understand your Autism diagnosis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375" y="2136900"/>
            <a:ext cx="2661226" cy="266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571" y="343859"/>
            <a:ext cx="4576750" cy="20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Group Rules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7822" algn="l" rtl="0"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Speak in turns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Kindness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Listening to each other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Not having our phones out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Not recording or taking pictures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Not sharing things outside of the group – private and confidential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GB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Not sharing personal information inside the group (e.g. phone number / social media)</a:t>
            </a:r>
            <a:endParaRPr sz="2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375" y="445029"/>
            <a:ext cx="2462375" cy="19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1246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are you doing today?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479600" y="1233150"/>
            <a:ext cx="54090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RED- I won’t take part, but I will listen as best I can. I may need extra support or a break.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32025"/>
            <a:ext cx="3167900" cy="40365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3479600" y="3653975"/>
            <a:ext cx="56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GREEN- I’m feeling good. I’m able to participate.</a:t>
            </a:r>
            <a:endParaRPr sz="1800" b="1"/>
          </a:p>
        </p:txBody>
      </p:sp>
      <p:sp>
        <p:nvSpPr>
          <p:cNvPr id="90" name="Google Shape;90;p16"/>
          <p:cNvSpPr txBox="1"/>
          <p:nvPr/>
        </p:nvSpPr>
        <p:spPr>
          <a:xfrm>
            <a:off x="3479600" y="2327425"/>
            <a:ext cx="5409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AMBER- I may find it tricky to take part but I will try my best.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56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What the group will cover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509650"/>
            <a:ext cx="44691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Introduction to Autism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Masking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Stimming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Making friends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Senses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600" y="1734667"/>
            <a:ext cx="756225" cy="35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251" y="2124201"/>
            <a:ext cx="547324" cy="5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5">
            <a:alphaModFix/>
          </a:blip>
          <a:srcRect l="47165" t="26014" b="32595"/>
          <a:stretch/>
        </p:blipFill>
        <p:spPr>
          <a:xfrm>
            <a:off x="1825425" y="2673431"/>
            <a:ext cx="806100" cy="6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4955425" y="1476025"/>
            <a:ext cx="3000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2"/>
                </a:solidFill>
              </a:rPr>
              <a:t>Back up team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2"/>
                </a:solidFill>
              </a:rPr>
              <a:t>Areas of interest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2"/>
                </a:solidFill>
              </a:rPr>
              <a:t>Anxiety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2"/>
                </a:solidFill>
              </a:rPr>
              <a:t>Zones of regulation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2"/>
                </a:solidFill>
              </a:rPr>
              <a:t>Alexithymia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7349" y="3902219"/>
            <a:ext cx="806102" cy="50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7">
            <a:alphaModFix/>
          </a:blip>
          <a:srcRect t="16864" b="15408"/>
          <a:stretch/>
        </p:blipFill>
        <p:spPr>
          <a:xfrm>
            <a:off x="2463200" y="3330114"/>
            <a:ext cx="707400" cy="47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1236" y="2155882"/>
            <a:ext cx="321824" cy="5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45660" y="2249590"/>
            <a:ext cx="321824" cy="35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7473" y="1545977"/>
            <a:ext cx="547325" cy="5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11">
            <a:alphaModFix/>
          </a:blip>
          <a:srcRect t="22128" b="44394"/>
          <a:stretch/>
        </p:blipFill>
        <p:spPr>
          <a:xfrm>
            <a:off x="7564125" y="3170375"/>
            <a:ext cx="1419900" cy="4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4131" y="2679218"/>
            <a:ext cx="547325" cy="5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786" y="3793669"/>
            <a:ext cx="631245" cy="5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Today’s Agenda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Recap of what we have covered in the group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Game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End of group and sessions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12103"/>
          <a:stretch/>
        </p:blipFill>
        <p:spPr>
          <a:xfrm>
            <a:off x="1486388" y="1679539"/>
            <a:ext cx="707400" cy="62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631" y="2141975"/>
            <a:ext cx="547324" cy="5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5">
            <a:alphaModFix/>
          </a:blip>
          <a:srcRect t="8333" b="11229"/>
          <a:stretch/>
        </p:blipFill>
        <p:spPr>
          <a:xfrm>
            <a:off x="5390007" y="1330619"/>
            <a:ext cx="642170" cy="5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Session 1 Recap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24" y="1152424"/>
            <a:ext cx="197375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0937" y="2166000"/>
            <a:ext cx="2890775" cy="15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100" y="347922"/>
            <a:ext cx="2465701" cy="163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5819" y="3344475"/>
            <a:ext cx="2376475" cy="11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Session 2 Recap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575" y="1484250"/>
            <a:ext cx="2868650" cy="282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442163"/>
            <a:ext cx="3175301" cy="29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400" y="2046738"/>
            <a:ext cx="2264776" cy="169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Session 3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680" y="319725"/>
            <a:ext cx="3753518" cy="20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25" y="1266324"/>
            <a:ext cx="1222000" cy="12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5850" y="1103450"/>
            <a:ext cx="9048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235" y="2872725"/>
            <a:ext cx="2059769" cy="20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7248" y="2571738"/>
            <a:ext cx="2551550" cy="24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C8875B9935D438710B2FCEC058096" ma:contentTypeVersion="13" ma:contentTypeDescription="Create a new document." ma:contentTypeScope="" ma:versionID="2f058bbca1ee46c383b8005be102b162">
  <xsd:schema xmlns:xsd="http://www.w3.org/2001/XMLSchema" xmlns:xs="http://www.w3.org/2001/XMLSchema" xmlns:p="http://schemas.microsoft.com/office/2006/metadata/properties" xmlns:ns2="ecee6f2e-792a-4878-9518-a36885c49771" xmlns:ns3="58d34518-8e21-4bf6-990b-f5fecf99ddf4" targetNamespace="http://schemas.microsoft.com/office/2006/metadata/properties" ma:root="true" ma:fieldsID="abd9c2ab8b699a2a38bd2f9d34c71ed7" ns2:_="" ns3:_="">
    <xsd:import namespace="ecee6f2e-792a-4878-9518-a36885c49771"/>
    <xsd:import namespace="58d34518-8e21-4bf6-990b-f5fecf99dd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e6f2e-792a-4878-9518-a36885c49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f8e03b8-77cd-4afb-816e-daa6ef4e4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34518-8e21-4bf6-990b-f5fecf99dd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b8d848e-7025-47d1-87f3-c227fb3372cf}" ma:internalName="TaxCatchAll" ma:showField="CatchAllData" ma:web="58d34518-8e21-4bf6-990b-f5fecf99d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d34518-8e21-4bf6-990b-f5fecf99ddf4" xsi:nil="true"/>
    <lcf76f155ced4ddcb4097134ff3c332f xmlns="ecee6f2e-792a-4878-9518-a36885c497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95E803-4ECD-433F-A32F-32E1412A745B}"/>
</file>

<file path=customXml/itemProps2.xml><?xml version="1.0" encoding="utf-8"?>
<ds:datastoreItem xmlns:ds="http://schemas.openxmlformats.org/officeDocument/2006/customXml" ds:itemID="{89BE3DCC-BC1A-41B4-850C-0A951DB416C9}"/>
</file>

<file path=customXml/itemProps3.xml><?xml version="1.0" encoding="utf-8"?>
<ds:datastoreItem xmlns:ds="http://schemas.openxmlformats.org/officeDocument/2006/customXml" ds:itemID="{367CE891-FA3E-4169-88DE-0BC40470E8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(16:9)</PresentationFormat>
  <Paragraphs>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PT Sans Narrow</vt:lpstr>
      <vt:lpstr>Open Sans</vt:lpstr>
      <vt:lpstr>Arial</vt:lpstr>
      <vt:lpstr>Tropic</vt:lpstr>
      <vt:lpstr>Understanding Autism Group</vt:lpstr>
      <vt:lpstr>PowerPoint Presentation</vt:lpstr>
      <vt:lpstr>Group Rules </vt:lpstr>
      <vt:lpstr>How are you doing today?</vt:lpstr>
      <vt:lpstr>What the group will cover</vt:lpstr>
      <vt:lpstr>Today’s Agenda</vt:lpstr>
      <vt:lpstr>Session 1 Recap</vt:lpstr>
      <vt:lpstr>Session 2 Recap </vt:lpstr>
      <vt:lpstr>Session 3 </vt:lpstr>
      <vt:lpstr>Session 4 Recap</vt:lpstr>
      <vt:lpstr>Session 5</vt:lpstr>
      <vt:lpstr>Final Session Game</vt:lpstr>
      <vt:lpstr>How was today?</vt:lpstr>
      <vt:lpstr>End of group!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Autism Group</dc:title>
  <dc:creator>Newby Gabrielle</dc:creator>
  <cp:lastModifiedBy>Newby Gabrielle</cp:lastModifiedBy>
  <cp:revision>2</cp:revision>
  <dcterms:modified xsi:type="dcterms:W3CDTF">2023-09-04T15:27:01Z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0x0101001BAC8875B9935D438710B2FCEC058096</vt:lpwstr>
  </property>
</Properties>
</file>