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4"/>
  </p:sldMasterIdLst>
  <p:notesMasterIdLst>
    <p:notesMasterId r:id="rId31"/>
  </p:notesMasterIdLst>
  <p:sldIdLst>
    <p:sldId id="256" r:id="rId5"/>
    <p:sldId id="294" r:id="rId6"/>
    <p:sldId id="257" r:id="rId7"/>
    <p:sldId id="295" r:id="rId8"/>
    <p:sldId id="296" r:id="rId9"/>
    <p:sldId id="309" r:id="rId10"/>
    <p:sldId id="310" r:id="rId11"/>
    <p:sldId id="298" r:id="rId12"/>
    <p:sldId id="297" r:id="rId13"/>
    <p:sldId id="299" r:id="rId14"/>
    <p:sldId id="258" r:id="rId15"/>
    <p:sldId id="300" r:id="rId16"/>
    <p:sldId id="301" r:id="rId17"/>
    <p:sldId id="302" r:id="rId18"/>
    <p:sldId id="264" r:id="rId19"/>
    <p:sldId id="304" r:id="rId20"/>
    <p:sldId id="268" r:id="rId21"/>
    <p:sldId id="305" r:id="rId22"/>
    <p:sldId id="267" r:id="rId23"/>
    <p:sldId id="286" r:id="rId24"/>
    <p:sldId id="306" r:id="rId25"/>
    <p:sldId id="265" r:id="rId26"/>
    <p:sldId id="307" r:id="rId27"/>
    <p:sldId id="308" r:id="rId28"/>
    <p:sldId id="270" r:id="rId29"/>
    <p:sldId id="271" r:id="rId30"/>
  </p:sldIdLst>
  <p:sldSz cx="9144000" cy="6858000" type="screen4x3"/>
  <p:notesSz cx="6799263" cy="9929813"/>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3AA851F-3568-418F-9865-59BBF9631A13}" v="2" dt="2025-01-16T09:52:53.805"/>
  </p1510:revLst>
</p1510:revInfo>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105" d="100"/>
          <a:sy n="105" d="100"/>
        </p:scale>
        <p:origin x="1794" y="180"/>
      </p:cViewPr>
      <p:guideLst>
        <p:guide orient="horz" pos="2880"/>
        <p:guide pos="216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9.xml"/><Relationship Id="rId18" Type="http://schemas.openxmlformats.org/officeDocument/2006/relationships/slide" Target="slides/slide14.xml"/><Relationship Id="rId26" Type="http://schemas.openxmlformats.org/officeDocument/2006/relationships/slide" Target="slides/slide22.xml"/><Relationship Id="rId21" Type="http://schemas.openxmlformats.org/officeDocument/2006/relationships/slide" Target="slides/slide17.xml"/><Relationship Id="rId34" Type="http://schemas.openxmlformats.org/officeDocument/2006/relationships/theme" Target="theme/theme1.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slide" Target="slides/slide13.xml"/><Relationship Id="rId25" Type="http://schemas.openxmlformats.org/officeDocument/2006/relationships/slide" Target="slides/slide21.xml"/><Relationship Id="rId33"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slide" Target="slides/slide12.xml"/><Relationship Id="rId20" Type="http://schemas.openxmlformats.org/officeDocument/2006/relationships/slide" Target="slides/slide16.xml"/><Relationship Id="rId29" Type="http://schemas.openxmlformats.org/officeDocument/2006/relationships/slide" Target="slides/slide25.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24" Type="http://schemas.openxmlformats.org/officeDocument/2006/relationships/slide" Target="slides/slide20.xml"/><Relationship Id="rId32" Type="http://schemas.openxmlformats.org/officeDocument/2006/relationships/presProps" Target="presProps.xml"/><Relationship Id="rId37" Type="http://schemas.microsoft.com/office/2015/10/relationships/revisionInfo" Target="revisionInfo.xml"/><Relationship Id="rId5" Type="http://schemas.openxmlformats.org/officeDocument/2006/relationships/slide" Target="slides/slide1.xml"/><Relationship Id="rId15" Type="http://schemas.openxmlformats.org/officeDocument/2006/relationships/slide" Target="slides/slide11.xml"/><Relationship Id="rId23" Type="http://schemas.openxmlformats.org/officeDocument/2006/relationships/slide" Target="slides/slide19.xml"/><Relationship Id="rId28" Type="http://schemas.openxmlformats.org/officeDocument/2006/relationships/slide" Target="slides/slide24.xml"/><Relationship Id="rId36" Type="http://schemas.microsoft.com/office/2016/11/relationships/changesInfo" Target="changesInfos/changesInfo1.xml"/><Relationship Id="rId10" Type="http://schemas.openxmlformats.org/officeDocument/2006/relationships/slide" Target="slides/slide6.xml"/><Relationship Id="rId19" Type="http://schemas.openxmlformats.org/officeDocument/2006/relationships/slide" Target="slides/slide15.xml"/><Relationship Id="rId31" Type="http://schemas.openxmlformats.org/officeDocument/2006/relationships/notesMaster" Target="notesMasters/notesMaster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slide" Target="slides/slide10.xml"/><Relationship Id="rId22" Type="http://schemas.openxmlformats.org/officeDocument/2006/relationships/slide" Target="slides/slide18.xml"/><Relationship Id="rId27" Type="http://schemas.openxmlformats.org/officeDocument/2006/relationships/slide" Target="slides/slide23.xml"/><Relationship Id="rId30" Type="http://schemas.openxmlformats.org/officeDocument/2006/relationships/slide" Target="slides/slide26.xml"/><Relationship Id="rId35" Type="http://schemas.openxmlformats.org/officeDocument/2006/relationships/tableStyles" Target="tableStyles.xml"/><Relationship Id="rId8" Type="http://schemas.openxmlformats.org/officeDocument/2006/relationships/slide" Target="slides/slide4.xml"/><Relationship Id="rId3"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upply" userId="80341027-d47d-4d1b-b20b-3b33b555c736" providerId="ADAL" clId="{0EB6E459-5594-464A-965A-6232AB5D8B2F}"/>
    <pc:docChg chg="modNotesMaster">
      <pc:chgData name="Supply" userId="80341027-d47d-4d1b-b20b-3b33b555c736" providerId="ADAL" clId="{0EB6E459-5594-464A-965A-6232AB5D8B2F}" dt="2024-04-09T13:45:39.700" v="0"/>
      <pc:docMkLst>
        <pc:docMk/>
      </pc:docMkLst>
    </pc:docChg>
  </pc:docChgLst>
  <pc:docChgLst>
    <pc:chgData name="Janet Madden" userId="af84f8b5-b5aa-41f9-9a6f-6e17209b2db1" providerId="ADAL" clId="{E01D28FA-DE4A-4DB2-8C54-0BEBCBCC3FF4}"/>
    <pc:docChg chg="undo custSel addSld delSld modSld">
      <pc:chgData name="Janet Madden" userId="af84f8b5-b5aa-41f9-9a6f-6e17209b2db1" providerId="ADAL" clId="{E01D28FA-DE4A-4DB2-8C54-0BEBCBCC3FF4}" dt="2024-10-13T15:55:24.958" v="10809" actId="2696"/>
      <pc:docMkLst>
        <pc:docMk/>
      </pc:docMkLst>
      <pc:sldChg chg="addSp delSp modSp mod">
        <pc:chgData name="Janet Madden" userId="af84f8b5-b5aa-41f9-9a6f-6e17209b2db1" providerId="ADAL" clId="{E01D28FA-DE4A-4DB2-8C54-0BEBCBCC3FF4}" dt="2024-10-12T20:31:45.287" v="6421" actId="20577"/>
        <pc:sldMkLst>
          <pc:docMk/>
          <pc:sldMk cId="4039553739" sldId="265"/>
        </pc:sldMkLst>
        <pc:spChg chg="mod">
          <ac:chgData name="Janet Madden" userId="af84f8b5-b5aa-41f9-9a6f-6e17209b2db1" providerId="ADAL" clId="{E01D28FA-DE4A-4DB2-8C54-0BEBCBCC3FF4}" dt="2024-10-12T19:57:53.490" v="5624" actId="1076"/>
          <ac:spMkLst>
            <pc:docMk/>
            <pc:sldMk cId="4039553739" sldId="265"/>
            <ac:spMk id="2" creationId="{00000000-0000-0000-0000-000000000000}"/>
          </ac:spMkLst>
        </pc:spChg>
        <pc:spChg chg="mod">
          <ac:chgData name="Janet Madden" userId="af84f8b5-b5aa-41f9-9a6f-6e17209b2db1" providerId="ADAL" clId="{E01D28FA-DE4A-4DB2-8C54-0BEBCBCC3FF4}" dt="2024-10-12T19:58:07.723" v="5629" actId="1076"/>
          <ac:spMkLst>
            <pc:docMk/>
            <pc:sldMk cId="4039553739" sldId="265"/>
            <ac:spMk id="5" creationId="{00000000-0000-0000-0000-000000000000}"/>
          </ac:spMkLst>
        </pc:spChg>
        <pc:spChg chg="mod">
          <ac:chgData name="Janet Madden" userId="af84f8b5-b5aa-41f9-9a6f-6e17209b2db1" providerId="ADAL" clId="{E01D28FA-DE4A-4DB2-8C54-0BEBCBCC3FF4}" dt="2024-10-12T19:58:04.254" v="5628" actId="1076"/>
          <ac:spMkLst>
            <pc:docMk/>
            <pc:sldMk cId="4039553739" sldId="265"/>
            <ac:spMk id="6" creationId="{00000000-0000-0000-0000-000000000000}"/>
          </ac:spMkLst>
        </pc:spChg>
        <pc:spChg chg="mod">
          <ac:chgData name="Janet Madden" userId="af84f8b5-b5aa-41f9-9a6f-6e17209b2db1" providerId="ADAL" clId="{E01D28FA-DE4A-4DB2-8C54-0BEBCBCC3FF4}" dt="2024-10-12T19:57:55.477" v="5625" actId="1076"/>
          <ac:spMkLst>
            <pc:docMk/>
            <pc:sldMk cId="4039553739" sldId="265"/>
            <ac:spMk id="16" creationId="{5E4776F0-F828-4B4C-349D-0DC1A2E2B585}"/>
          </ac:spMkLst>
        </pc:spChg>
        <pc:spChg chg="mod">
          <ac:chgData name="Janet Madden" userId="af84f8b5-b5aa-41f9-9a6f-6e17209b2db1" providerId="ADAL" clId="{E01D28FA-DE4A-4DB2-8C54-0BEBCBCC3FF4}" dt="2024-10-12T19:57:57.903" v="5626" actId="1076"/>
          <ac:spMkLst>
            <pc:docMk/>
            <pc:sldMk cId="4039553739" sldId="265"/>
            <ac:spMk id="17" creationId="{8B59DF49-B859-03ED-1F40-DD677AA7FA32}"/>
          </ac:spMkLst>
        </pc:spChg>
        <pc:spChg chg="mod">
          <ac:chgData name="Janet Madden" userId="af84f8b5-b5aa-41f9-9a6f-6e17209b2db1" providerId="ADAL" clId="{E01D28FA-DE4A-4DB2-8C54-0BEBCBCC3FF4}" dt="2024-10-12T19:57:49.933" v="5623" actId="1076"/>
          <ac:spMkLst>
            <pc:docMk/>
            <pc:sldMk cId="4039553739" sldId="265"/>
            <ac:spMk id="19" creationId="{5740DE1F-3F8E-1D17-88AA-33903CA26011}"/>
          </ac:spMkLst>
        </pc:spChg>
        <pc:spChg chg="mod">
          <ac:chgData name="Janet Madden" userId="af84f8b5-b5aa-41f9-9a6f-6e17209b2db1" providerId="ADAL" clId="{E01D28FA-DE4A-4DB2-8C54-0BEBCBCC3FF4}" dt="2024-10-12T19:58:00.780" v="5627" actId="1076"/>
          <ac:spMkLst>
            <pc:docMk/>
            <pc:sldMk cId="4039553739" sldId="265"/>
            <ac:spMk id="20" creationId="{73819C66-B0DA-E3A1-07BC-5A8BE4100C12}"/>
          </ac:spMkLst>
        </pc:spChg>
        <pc:graphicFrameChg chg="add mod modGraphic">
          <ac:chgData name="Janet Madden" userId="af84f8b5-b5aa-41f9-9a6f-6e17209b2db1" providerId="ADAL" clId="{E01D28FA-DE4A-4DB2-8C54-0BEBCBCC3FF4}" dt="2024-10-12T20:31:45.287" v="6421" actId="20577"/>
          <ac:graphicFrameMkLst>
            <pc:docMk/>
            <pc:sldMk cId="4039553739" sldId="265"/>
            <ac:graphicFrameMk id="3" creationId="{DB81358D-DBB2-EF9B-7D42-7E2B13F7D351}"/>
          </ac:graphicFrameMkLst>
        </pc:graphicFrameChg>
        <pc:graphicFrameChg chg="del mod">
          <ac:chgData name="Janet Madden" userId="af84f8b5-b5aa-41f9-9a6f-6e17209b2db1" providerId="ADAL" clId="{E01D28FA-DE4A-4DB2-8C54-0BEBCBCC3FF4}" dt="2024-10-12T19:57:28.141" v="5620" actId="21"/>
          <ac:graphicFrameMkLst>
            <pc:docMk/>
            <pc:sldMk cId="4039553739" sldId="265"/>
            <ac:graphicFrameMk id="13" creationId="{00000000-0000-0000-0000-000000000000}"/>
          </ac:graphicFrameMkLst>
        </pc:graphicFrameChg>
      </pc:sldChg>
      <pc:sldChg chg="addSp delSp modSp mod">
        <pc:chgData name="Janet Madden" userId="af84f8b5-b5aa-41f9-9a6f-6e17209b2db1" providerId="ADAL" clId="{E01D28FA-DE4A-4DB2-8C54-0BEBCBCC3FF4}" dt="2024-10-12T18:07:29.777" v="3434" actId="20577"/>
        <pc:sldMkLst>
          <pc:docMk/>
          <pc:sldMk cId="0" sldId="267"/>
        </pc:sldMkLst>
        <pc:spChg chg="mod">
          <ac:chgData name="Janet Madden" userId="af84f8b5-b5aa-41f9-9a6f-6e17209b2db1" providerId="ADAL" clId="{E01D28FA-DE4A-4DB2-8C54-0BEBCBCC3FF4}" dt="2024-10-12T17:56:32.923" v="3149" actId="1076"/>
          <ac:spMkLst>
            <pc:docMk/>
            <pc:sldMk cId="0" sldId="267"/>
            <ac:spMk id="4" creationId="{00000000-0000-0000-0000-000000000000}"/>
          </ac:spMkLst>
        </pc:spChg>
        <pc:spChg chg="mod">
          <ac:chgData name="Janet Madden" userId="af84f8b5-b5aa-41f9-9a6f-6e17209b2db1" providerId="ADAL" clId="{E01D28FA-DE4A-4DB2-8C54-0BEBCBCC3FF4}" dt="2024-10-12T17:56:36.331" v="3150" actId="1076"/>
          <ac:spMkLst>
            <pc:docMk/>
            <pc:sldMk cId="0" sldId="267"/>
            <ac:spMk id="5" creationId="{00000000-0000-0000-0000-000000000000}"/>
          </ac:spMkLst>
        </pc:spChg>
        <pc:spChg chg="mod">
          <ac:chgData name="Janet Madden" userId="af84f8b5-b5aa-41f9-9a6f-6e17209b2db1" providerId="ADAL" clId="{E01D28FA-DE4A-4DB2-8C54-0BEBCBCC3FF4}" dt="2024-10-12T17:59:03.986" v="3248" actId="1076"/>
          <ac:spMkLst>
            <pc:docMk/>
            <pc:sldMk cId="0" sldId="267"/>
            <ac:spMk id="6" creationId="{00000000-0000-0000-0000-000000000000}"/>
          </ac:spMkLst>
        </pc:spChg>
        <pc:spChg chg="mod">
          <ac:chgData name="Janet Madden" userId="af84f8b5-b5aa-41f9-9a6f-6e17209b2db1" providerId="ADAL" clId="{E01D28FA-DE4A-4DB2-8C54-0BEBCBCC3FF4}" dt="2024-10-12T17:57:11.433" v="3164" actId="14100"/>
          <ac:spMkLst>
            <pc:docMk/>
            <pc:sldMk cId="0" sldId="267"/>
            <ac:spMk id="7" creationId="{00000000-0000-0000-0000-000000000000}"/>
          </ac:spMkLst>
        </pc:spChg>
        <pc:spChg chg="del mod">
          <ac:chgData name="Janet Madden" userId="af84f8b5-b5aa-41f9-9a6f-6e17209b2db1" providerId="ADAL" clId="{E01D28FA-DE4A-4DB2-8C54-0BEBCBCC3FF4}" dt="2024-10-12T17:55:14.063" v="3108" actId="478"/>
          <ac:spMkLst>
            <pc:docMk/>
            <pc:sldMk cId="0" sldId="267"/>
            <ac:spMk id="8" creationId="{00000000-0000-0000-0000-000000000000}"/>
          </ac:spMkLst>
        </pc:spChg>
        <pc:spChg chg="add mod">
          <ac:chgData name="Janet Madden" userId="af84f8b5-b5aa-41f9-9a6f-6e17209b2db1" providerId="ADAL" clId="{E01D28FA-DE4A-4DB2-8C54-0BEBCBCC3FF4}" dt="2024-10-12T17:59:08.065" v="3249" actId="1076"/>
          <ac:spMkLst>
            <pc:docMk/>
            <pc:sldMk cId="0" sldId="267"/>
            <ac:spMk id="15" creationId="{544E4248-5804-82C3-55B3-02A54CAE450B}"/>
          </ac:spMkLst>
        </pc:spChg>
        <pc:graphicFrameChg chg="del">
          <ac:chgData name="Janet Madden" userId="af84f8b5-b5aa-41f9-9a6f-6e17209b2db1" providerId="ADAL" clId="{E01D28FA-DE4A-4DB2-8C54-0BEBCBCC3FF4}" dt="2024-10-12T14:25:41.696" v="1169" actId="21"/>
          <ac:graphicFrameMkLst>
            <pc:docMk/>
            <pc:sldMk cId="0" sldId="267"/>
            <ac:graphicFrameMk id="12" creationId="{00000000-0000-0000-0000-000000000000}"/>
          </ac:graphicFrameMkLst>
        </pc:graphicFrameChg>
        <pc:graphicFrameChg chg="add mod modGraphic">
          <ac:chgData name="Janet Madden" userId="af84f8b5-b5aa-41f9-9a6f-6e17209b2db1" providerId="ADAL" clId="{E01D28FA-DE4A-4DB2-8C54-0BEBCBCC3FF4}" dt="2024-10-12T18:07:29.777" v="3434" actId="20577"/>
          <ac:graphicFrameMkLst>
            <pc:docMk/>
            <pc:sldMk cId="0" sldId="267"/>
            <ac:graphicFrameMk id="14" creationId="{9A7A4E39-B201-F914-7985-D14ED959C348}"/>
          </ac:graphicFrameMkLst>
        </pc:graphicFrameChg>
      </pc:sldChg>
      <pc:sldChg chg="modSp mod">
        <pc:chgData name="Janet Madden" userId="af84f8b5-b5aa-41f9-9a6f-6e17209b2db1" providerId="ADAL" clId="{E01D28FA-DE4A-4DB2-8C54-0BEBCBCC3FF4}" dt="2024-10-12T14:24:54.882" v="1167" actId="20577"/>
        <pc:sldMkLst>
          <pc:docMk/>
          <pc:sldMk cId="0" sldId="268"/>
        </pc:sldMkLst>
        <pc:spChg chg="mod">
          <ac:chgData name="Janet Madden" userId="af84f8b5-b5aa-41f9-9a6f-6e17209b2db1" providerId="ADAL" clId="{E01D28FA-DE4A-4DB2-8C54-0BEBCBCC3FF4}" dt="2024-10-12T14:15:50.470" v="456" actId="20577"/>
          <ac:spMkLst>
            <pc:docMk/>
            <pc:sldMk cId="0" sldId="268"/>
            <ac:spMk id="8" creationId="{00000000-0000-0000-0000-000000000000}"/>
          </ac:spMkLst>
        </pc:spChg>
        <pc:graphicFrameChg chg="mod modGraphic">
          <ac:chgData name="Janet Madden" userId="af84f8b5-b5aa-41f9-9a6f-6e17209b2db1" providerId="ADAL" clId="{E01D28FA-DE4A-4DB2-8C54-0BEBCBCC3FF4}" dt="2024-10-12T14:24:54.882" v="1167" actId="20577"/>
          <ac:graphicFrameMkLst>
            <pc:docMk/>
            <pc:sldMk cId="0" sldId="268"/>
            <ac:graphicFrameMk id="14" creationId="{02C42B01-A768-C777-CFF9-530F040EA8E0}"/>
          </ac:graphicFrameMkLst>
        </pc:graphicFrameChg>
      </pc:sldChg>
      <pc:sldChg chg="addSp delSp modSp mod">
        <pc:chgData name="Janet Madden" userId="af84f8b5-b5aa-41f9-9a6f-6e17209b2db1" providerId="ADAL" clId="{E01D28FA-DE4A-4DB2-8C54-0BEBCBCC3FF4}" dt="2024-10-13T13:37:46.022" v="9450" actId="255"/>
        <pc:sldMkLst>
          <pc:docMk/>
          <pc:sldMk cId="0" sldId="270"/>
        </pc:sldMkLst>
        <pc:spChg chg="add mod">
          <ac:chgData name="Janet Madden" userId="af84f8b5-b5aa-41f9-9a6f-6e17209b2db1" providerId="ADAL" clId="{E01D28FA-DE4A-4DB2-8C54-0BEBCBCC3FF4}" dt="2024-10-13T13:33:07.195" v="8696" actId="1076"/>
          <ac:spMkLst>
            <pc:docMk/>
            <pc:sldMk cId="0" sldId="270"/>
            <ac:spMk id="3" creationId="{4B02258B-0569-E6FC-DE42-C19C248B427C}"/>
          </ac:spMkLst>
        </pc:spChg>
        <pc:spChg chg="add mod">
          <ac:chgData name="Janet Madden" userId="af84f8b5-b5aa-41f9-9a6f-6e17209b2db1" providerId="ADAL" clId="{E01D28FA-DE4A-4DB2-8C54-0BEBCBCC3FF4}" dt="2024-10-13T13:33:09.460" v="8697" actId="1076"/>
          <ac:spMkLst>
            <pc:docMk/>
            <pc:sldMk cId="0" sldId="270"/>
            <ac:spMk id="4" creationId="{56A953F3-AF8C-8F01-BFDD-D4CA388F4850}"/>
          </ac:spMkLst>
        </pc:spChg>
        <pc:spChg chg="mod">
          <ac:chgData name="Janet Madden" userId="af84f8b5-b5aa-41f9-9a6f-6e17209b2db1" providerId="ADAL" clId="{E01D28FA-DE4A-4DB2-8C54-0BEBCBCC3FF4}" dt="2024-10-13T13:33:28.393" v="8703" actId="14100"/>
          <ac:spMkLst>
            <pc:docMk/>
            <pc:sldMk cId="0" sldId="270"/>
            <ac:spMk id="5" creationId="{00000000-0000-0000-0000-000000000000}"/>
          </ac:spMkLst>
        </pc:spChg>
        <pc:spChg chg="mod">
          <ac:chgData name="Janet Madden" userId="af84f8b5-b5aa-41f9-9a6f-6e17209b2db1" providerId="ADAL" clId="{E01D28FA-DE4A-4DB2-8C54-0BEBCBCC3FF4}" dt="2024-10-13T13:33:48.932" v="8723" actId="6549"/>
          <ac:spMkLst>
            <pc:docMk/>
            <pc:sldMk cId="0" sldId="270"/>
            <ac:spMk id="6" creationId="{00000000-0000-0000-0000-000000000000}"/>
          </ac:spMkLst>
        </pc:spChg>
        <pc:spChg chg="add mod ord">
          <ac:chgData name="Janet Madden" userId="af84f8b5-b5aa-41f9-9a6f-6e17209b2db1" providerId="ADAL" clId="{E01D28FA-DE4A-4DB2-8C54-0BEBCBCC3FF4}" dt="2024-10-13T13:33:18.744" v="8699" actId="1076"/>
          <ac:spMkLst>
            <pc:docMk/>
            <pc:sldMk cId="0" sldId="270"/>
            <ac:spMk id="7" creationId="{347003B6-93D0-FF14-49D6-EAE439006029}"/>
          </ac:spMkLst>
        </pc:spChg>
        <pc:spChg chg="add mod">
          <ac:chgData name="Janet Madden" userId="af84f8b5-b5aa-41f9-9a6f-6e17209b2db1" providerId="ADAL" clId="{E01D28FA-DE4A-4DB2-8C54-0BEBCBCC3FF4}" dt="2024-10-13T13:33:13.014" v="8698" actId="1076"/>
          <ac:spMkLst>
            <pc:docMk/>
            <pc:sldMk cId="0" sldId="270"/>
            <ac:spMk id="8" creationId="{A838DDC4-2FCC-EEF3-806A-F20D56C8020B}"/>
          </ac:spMkLst>
        </pc:spChg>
        <pc:spChg chg="mod">
          <ac:chgData name="Janet Madden" userId="af84f8b5-b5aa-41f9-9a6f-6e17209b2db1" providerId="ADAL" clId="{E01D28FA-DE4A-4DB2-8C54-0BEBCBCC3FF4}" dt="2024-10-13T13:33:02.227" v="8694" actId="1076"/>
          <ac:spMkLst>
            <pc:docMk/>
            <pc:sldMk cId="0" sldId="270"/>
            <ac:spMk id="9" creationId="{00000000-0000-0000-0000-000000000000}"/>
          </ac:spMkLst>
        </pc:spChg>
        <pc:spChg chg="mod">
          <ac:chgData name="Janet Madden" userId="af84f8b5-b5aa-41f9-9a6f-6e17209b2db1" providerId="ADAL" clId="{E01D28FA-DE4A-4DB2-8C54-0BEBCBCC3FF4}" dt="2024-10-13T13:33:04.670" v="8695" actId="1076"/>
          <ac:spMkLst>
            <pc:docMk/>
            <pc:sldMk cId="0" sldId="270"/>
            <ac:spMk id="10" creationId="{00000000-0000-0000-0000-000000000000}"/>
          </ac:spMkLst>
        </pc:spChg>
        <pc:spChg chg="add mod">
          <ac:chgData name="Janet Madden" userId="af84f8b5-b5aa-41f9-9a6f-6e17209b2db1" providerId="ADAL" clId="{E01D28FA-DE4A-4DB2-8C54-0BEBCBCC3FF4}" dt="2024-10-13T13:30:57.938" v="8417" actId="1076"/>
          <ac:spMkLst>
            <pc:docMk/>
            <pc:sldMk cId="0" sldId="270"/>
            <ac:spMk id="12" creationId="{00000000-0000-0000-0000-000000000000}"/>
          </ac:spMkLst>
        </pc:spChg>
        <pc:spChg chg="del">
          <ac:chgData name="Janet Madden" userId="af84f8b5-b5aa-41f9-9a6f-6e17209b2db1" providerId="ADAL" clId="{E01D28FA-DE4A-4DB2-8C54-0BEBCBCC3FF4}" dt="2024-10-13T13:22:33.206" v="8247" actId="21"/>
          <ac:spMkLst>
            <pc:docMk/>
            <pc:sldMk cId="0" sldId="270"/>
            <ac:spMk id="17" creationId="{00000000-0000-0000-0000-000000000000}"/>
          </ac:spMkLst>
        </pc:spChg>
        <pc:spChg chg="del">
          <ac:chgData name="Janet Madden" userId="af84f8b5-b5aa-41f9-9a6f-6e17209b2db1" providerId="ADAL" clId="{E01D28FA-DE4A-4DB2-8C54-0BEBCBCC3FF4}" dt="2024-10-13T13:20:48.606" v="8230" actId="21"/>
          <ac:spMkLst>
            <pc:docMk/>
            <pc:sldMk cId="0" sldId="270"/>
            <ac:spMk id="19" creationId="{00000000-0000-0000-0000-000000000000}"/>
          </ac:spMkLst>
        </pc:spChg>
        <pc:spChg chg="del mod">
          <ac:chgData name="Janet Madden" userId="af84f8b5-b5aa-41f9-9a6f-6e17209b2db1" providerId="ADAL" clId="{E01D28FA-DE4A-4DB2-8C54-0BEBCBCC3FF4}" dt="2024-10-13T13:21:43.307" v="8239" actId="21"/>
          <ac:spMkLst>
            <pc:docMk/>
            <pc:sldMk cId="0" sldId="270"/>
            <ac:spMk id="20" creationId="{00000000-0000-0000-0000-000000000000}"/>
          </ac:spMkLst>
        </pc:spChg>
        <pc:spChg chg="del mod">
          <ac:chgData name="Janet Madden" userId="af84f8b5-b5aa-41f9-9a6f-6e17209b2db1" providerId="ADAL" clId="{E01D28FA-DE4A-4DB2-8C54-0BEBCBCC3FF4}" dt="2024-10-13T13:22:20.320" v="8245" actId="21"/>
          <ac:spMkLst>
            <pc:docMk/>
            <pc:sldMk cId="0" sldId="270"/>
            <ac:spMk id="21" creationId="{00000000-0000-0000-0000-000000000000}"/>
          </ac:spMkLst>
        </pc:spChg>
        <pc:spChg chg="del">
          <ac:chgData name="Janet Madden" userId="af84f8b5-b5aa-41f9-9a6f-6e17209b2db1" providerId="ADAL" clId="{E01D28FA-DE4A-4DB2-8C54-0BEBCBCC3FF4}" dt="2024-10-13T13:22:02.730" v="8242" actId="21"/>
          <ac:spMkLst>
            <pc:docMk/>
            <pc:sldMk cId="0" sldId="270"/>
            <ac:spMk id="22" creationId="{00000000-0000-0000-0000-000000000000}"/>
          </ac:spMkLst>
        </pc:spChg>
        <pc:spChg chg="del">
          <ac:chgData name="Janet Madden" userId="af84f8b5-b5aa-41f9-9a6f-6e17209b2db1" providerId="ADAL" clId="{E01D28FA-DE4A-4DB2-8C54-0BEBCBCC3FF4}" dt="2024-10-13T13:22:36.369" v="8248" actId="21"/>
          <ac:spMkLst>
            <pc:docMk/>
            <pc:sldMk cId="0" sldId="270"/>
            <ac:spMk id="23" creationId="{00000000-0000-0000-0000-000000000000}"/>
          </ac:spMkLst>
        </pc:spChg>
        <pc:spChg chg="del">
          <ac:chgData name="Janet Madden" userId="af84f8b5-b5aa-41f9-9a6f-6e17209b2db1" providerId="ADAL" clId="{E01D28FA-DE4A-4DB2-8C54-0BEBCBCC3FF4}" dt="2024-10-13T13:22:26.450" v="8246" actId="21"/>
          <ac:spMkLst>
            <pc:docMk/>
            <pc:sldMk cId="0" sldId="270"/>
            <ac:spMk id="24" creationId="{00000000-0000-0000-0000-000000000000}"/>
          </ac:spMkLst>
        </pc:spChg>
        <pc:spChg chg="del">
          <ac:chgData name="Janet Madden" userId="af84f8b5-b5aa-41f9-9a6f-6e17209b2db1" providerId="ADAL" clId="{E01D28FA-DE4A-4DB2-8C54-0BEBCBCC3FF4}" dt="2024-10-13T13:21:06.918" v="8234" actId="21"/>
          <ac:spMkLst>
            <pc:docMk/>
            <pc:sldMk cId="0" sldId="270"/>
            <ac:spMk id="27" creationId="{00000000-0000-0000-0000-000000000000}"/>
          </ac:spMkLst>
        </pc:spChg>
        <pc:graphicFrameChg chg="add mod modGraphic">
          <ac:chgData name="Janet Madden" userId="af84f8b5-b5aa-41f9-9a6f-6e17209b2db1" providerId="ADAL" clId="{E01D28FA-DE4A-4DB2-8C54-0BEBCBCC3FF4}" dt="2024-10-13T13:37:46.022" v="9450" actId="255"/>
          <ac:graphicFrameMkLst>
            <pc:docMk/>
            <pc:sldMk cId="0" sldId="270"/>
            <ac:graphicFrameMk id="11" creationId="{AB2C5541-7EDF-F076-B5F1-8E94A3E6F645}"/>
          </ac:graphicFrameMkLst>
        </pc:graphicFrameChg>
        <pc:graphicFrameChg chg="del">
          <ac:chgData name="Janet Madden" userId="af84f8b5-b5aa-41f9-9a6f-6e17209b2db1" providerId="ADAL" clId="{E01D28FA-DE4A-4DB2-8C54-0BEBCBCC3FF4}" dt="2024-10-13T13:20:37.332" v="8228" actId="21"/>
          <ac:graphicFrameMkLst>
            <pc:docMk/>
            <pc:sldMk cId="0" sldId="270"/>
            <ac:graphicFrameMk id="18" creationId="{00000000-0000-0000-0000-000000000000}"/>
          </ac:graphicFrameMkLst>
        </pc:graphicFrameChg>
      </pc:sldChg>
      <pc:sldChg chg="addSp delSp modSp mod">
        <pc:chgData name="Janet Madden" userId="af84f8b5-b5aa-41f9-9a6f-6e17209b2db1" providerId="ADAL" clId="{E01D28FA-DE4A-4DB2-8C54-0BEBCBCC3FF4}" dt="2024-10-13T15:55:17.373" v="10808" actId="6549"/>
        <pc:sldMkLst>
          <pc:docMk/>
          <pc:sldMk cId="0" sldId="271"/>
        </pc:sldMkLst>
        <pc:spChg chg="del">
          <ac:chgData name="Janet Madden" userId="af84f8b5-b5aa-41f9-9a6f-6e17209b2db1" providerId="ADAL" clId="{E01D28FA-DE4A-4DB2-8C54-0BEBCBCC3FF4}" dt="2024-10-13T13:51:54.853" v="9455" actId="21"/>
          <ac:spMkLst>
            <pc:docMk/>
            <pc:sldMk cId="0" sldId="271"/>
            <ac:spMk id="3" creationId="{00000000-0000-0000-0000-000000000000}"/>
          </ac:spMkLst>
        </pc:spChg>
        <pc:spChg chg="del">
          <ac:chgData name="Janet Madden" userId="af84f8b5-b5aa-41f9-9a6f-6e17209b2db1" providerId="ADAL" clId="{E01D28FA-DE4A-4DB2-8C54-0BEBCBCC3FF4}" dt="2024-10-13T13:52:19.472" v="9460" actId="21"/>
          <ac:spMkLst>
            <pc:docMk/>
            <pc:sldMk cId="0" sldId="271"/>
            <ac:spMk id="4" creationId="{00000000-0000-0000-0000-000000000000}"/>
          </ac:spMkLst>
        </pc:spChg>
        <pc:spChg chg="del">
          <ac:chgData name="Janet Madden" userId="af84f8b5-b5aa-41f9-9a6f-6e17209b2db1" providerId="ADAL" clId="{E01D28FA-DE4A-4DB2-8C54-0BEBCBCC3FF4}" dt="2024-10-13T13:52:40.759" v="9464" actId="21"/>
          <ac:spMkLst>
            <pc:docMk/>
            <pc:sldMk cId="0" sldId="271"/>
            <ac:spMk id="5" creationId="{00000000-0000-0000-0000-000000000000}"/>
          </ac:spMkLst>
        </pc:spChg>
        <pc:spChg chg="del">
          <ac:chgData name="Janet Madden" userId="af84f8b5-b5aa-41f9-9a6f-6e17209b2db1" providerId="ADAL" clId="{E01D28FA-DE4A-4DB2-8C54-0BEBCBCC3FF4}" dt="2024-10-13T13:53:03.294" v="9468" actId="21"/>
          <ac:spMkLst>
            <pc:docMk/>
            <pc:sldMk cId="0" sldId="271"/>
            <ac:spMk id="6" creationId="{00000000-0000-0000-0000-000000000000}"/>
          </ac:spMkLst>
        </pc:spChg>
        <pc:spChg chg="mod">
          <ac:chgData name="Janet Madden" userId="af84f8b5-b5aa-41f9-9a6f-6e17209b2db1" providerId="ADAL" clId="{E01D28FA-DE4A-4DB2-8C54-0BEBCBCC3FF4}" dt="2024-10-13T13:53:49.780" v="9479" actId="1076"/>
          <ac:spMkLst>
            <pc:docMk/>
            <pc:sldMk cId="0" sldId="271"/>
            <ac:spMk id="9" creationId="{00000000-0000-0000-0000-000000000000}"/>
          </ac:spMkLst>
        </pc:spChg>
        <pc:spChg chg="mod">
          <ac:chgData name="Janet Madden" userId="af84f8b5-b5aa-41f9-9a6f-6e17209b2db1" providerId="ADAL" clId="{E01D28FA-DE4A-4DB2-8C54-0BEBCBCC3FF4}" dt="2024-10-13T13:53:52.072" v="9480" actId="1076"/>
          <ac:spMkLst>
            <pc:docMk/>
            <pc:sldMk cId="0" sldId="271"/>
            <ac:spMk id="10" creationId="{00000000-0000-0000-0000-000000000000}"/>
          </ac:spMkLst>
        </pc:spChg>
        <pc:spChg chg="mod">
          <ac:chgData name="Janet Madden" userId="af84f8b5-b5aa-41f9-9a6f-6e17209b2db1" providerId="ADAL" clId="{E01D28FA-DE4A-4DB2-8C54-0BEBCBCC3FF4}" dt="2024-10-13T13:53:46.031" v="9478" actId="1076"/>
          <ac:spMkLst>
            <pc:docMk/>
            <pc:sldMk cId="0" sldId="271"/>
            <ac:spMk id="11" creationId="{00000000-0000-0000-0000-000000000000}"/>
          </ac:spMkLst>
        </pc:spChg>
        <pc:spChg chg="mod">
          <ac:chgData name="Janet Madden" userId="af84f8b5-b5aa-41f9-9a6f-6e17209b2db1" providerId="ADAL" clId="{E01D28FA-DE4A-4DB2-8C54-0BEBCBCC3FF4}" dt="2024-10-13T13:53:43.658" v="9477" actId="1076"/>
          <ac:spMkLst>
            <pc:docMk/>
            <pc:sldMk cId="0" sldId="271"/>
            <ac:spMk id="12" creationId="{00000000-0000-0000-0000-000000000000}"/>
          </ac:spMkLst>
        </pc:spChg>
        <pc:spChg chg="mod">
          <ac:chgData name="Janet Madden" userId="af84f8b5-b5aa-41f9-9a6f-6e17209b2db1" providerId="ADAL" clId="{E01D28FA-DE4A-4DB2-8C54-0BEBCBCC3FF4}" dt="2024-10-13T13:53:36.248" v="9475" actId="1076"/>
          <ac:spMkLst>
            <pc:docMk/>
            <pc:sldMk cId="0" sldId="271"/>
            <ac:spMk id="13" creationId="{00000000-0000-0000-0000-000000000000}"/>
          </ac:spMkLst>
        </pc:spChg>
        <pc:spChg chg="del">
          <ac:chgData name="Janet Madden" userId="af84f8b5-b5aa-41f9-9a6f-6e17209b2db1" providerId="ADAL" clId="{E01D28FA-DE4A-4DB2-8C54-0BEBCBCC3FF4}" dt="2024-10-13T13:52:11.678" v="9458" actId="21"/>
          <ac:spMkLst>
            <pc:docMk/>
            <pc:sldMk cId="0" sldId="271"/>
            <ac:spMk id="17" creationId="{00000000-0000-0000-0000-000000000000}"/>
          </ac:spMkLst>
        </pc:spChg>
        <pc:spChg chg="del">
          <ac:chgData name="Janet Madden" userId="af84f8b5-b5aa-41f9-9a6f-6e17209b2db1" providerId="ADAL" clId="{E01D28FA-DE4A-4DB2-8C54-0BEBCBCC3FF4}" dt="2024-10-13T13:52:27.589" v="9462" actId="21"/>
          <ac:spMkLst>
            <pc:docMk/>
            <pc:sldMk cId="0" sldId="271"/>
            <ac:spMk id="18" creationId="{00000000-0000-0000-0000-000000000000}"/>
          </ac:spMkLst>
        </pc:spChg>
        <pc:spChg chg="del">
          <ac:chgData name="Janet Madden" userId="af84f8b5-b5aa-41f9-9a6f-6e17209b2db1" providerId="ADAL" clId="{E01D28FA-DE4A-4DB2-8C54-0BEBCBCC3FF4}" dt="2024-10-13T13:52:49.211" v="9466" actId="21"/>
          <ac:spMkLst>
            <pc:docMk/>
            <pc:sldMk cId="0" sldId="271"/>
            <ac:spMk id="19" creationId="{00000000-0000-0000-0000-000000000000}"/>
          </ac:spMkLst>
        </pc:spChg>
        <pc:spChg chg="add mod">
          <ac:chgData name="Janet Madden" userId="af84f8b5-b5aa-41f9-9a6f-6e17209b2db1" providerId="ADAL" clId="{E01D28FA-DE4A-4DB2-8C54-0BEBCBCC3FF4}" dt="2024-10-13T13:56:18.049" v="9574" actId="20577"/>
          <ac:spMkLst>
            <pc:docMk/>
            <pc:sldMk cId="0" sldId="271"/>
            <ac:spMk id="22" creationId="{FC1E0A6A-BCB3-6D8D-435B-1D44AFC66C67}"/>
          </ac:spMkLst>
        </pc:spChg>
        <pc:graphicFrameChg chg="del">
          <ac:chgData name="Janet Madden" userId="af84f8b5-b5aa-41f9-9a6f-6e17209b2db1" providerId="ADAL" clId="{E01D28FA-DE4A-4DB2-8C54-0BEBCBCC3FF4}" dt="2024-10-13T13:51:44.628" v="9453" actId="21"/>
          <ac:graphicFrameMkLst>
            <pc:docMk/>
            <pc:sldMk cId="0" sldId="271"/>
            <ac:graphicFrameMk id="2" creationId="{00000000-0000-0000-0000-000000000000}"/>
          </ac:graphicFrameMkLst>
        </pc:graphicFrameChg>
        <pc:graphicFrameChg chg="add mod modGraphic">
          <ac:chgData name="Janet Madden" userId="af84f8b5-b5aa-41f9-9a6f-6e17209b2db1" providerId="ADAL" clId="{E01D28FA-DE4A-4DB2-8C54-0BEBCBCC3FF4}" dt="2024-10-13T15:55:17.373" v="10808" actId="6549"/>
          <ac:graphicFrameMkLst>
            <pc:docMk/>
            <pc:sldMk cId="0" sldId="271"/>
            <ac:graphicFrameMk id="21" creationId="{0640B64C-FAF5-B1B1-3D25-348E29E2F750}"/>
          </ac:graphicFrameMkLst>
        </pc:graphicFrameChg>
      </pc:sldChg>
      <pc:sldChg chg="addSp delSp modSp mod">
        <pc:chgData name="Janet Madden" userId="af84f8b5-b5aa-41f9-9a6f-6e17209b2db1" providerId="ADAL" clId="{E01D28FA-DE4A-4DB2-8C54-0BEBCBCC3FF4}" dt="2024-10-12T19:56:58.259" v="5617" actId="20577"/>
        <pc:sldMkLst>
          <pc:docMk/>
          <pc:sldMk cId="515518540" sldId="286"/>
        </pc:sldMkLst>
        <pc:spChg chg="del mod">
          <ac:chgData name="Janet Madden" userId="af84f8b5-b5aa-41f9-9a6f-6e17209b2db1" providerId="ADAL" clId="{E01D28FA-DE4A-4DB2-8C54-0BEBCBCC3FF4}" dt="2024-10-12T18:01:48.314" v="3341" actId="21"/>
          <ac:spMkLst>
            <pc:docMk/>
            <pc:sldMk cId="515518540" sldId="286"/>
            <ac:spMk id="3" creationId="{00000000-0000-0000-0000-000000000000}"/>
          </ac:spMkLst>
        </pc:spChg>
        <pc:spChg chg="del">
          <ac:chgData name="Janet Madden" userId="af84f8b5-b5aa-41f9-9a6f-6e17209b2db1" providerId="ADAL" clId="{E01D28FA-DE4A-4DB2-8C54-0BEBCBCC3FF4}" dt="2024-10-12T18:02:05.169" v="3346" actId="21"/>
          <ac:spMkLst>
            <pc:docMk/>
            <pc:sldMk cId="515518540" sldId="286"/>
            <ac:spMk id="4" creationId="{00000000-0000-0000-0000-000000000000}"/>
          </ac:spMkLst>
        </pc:spChg>
        <pc:spChg chg="del">
          <ac:chgData name="Janet Madden" userId="af84f8b5-b5aa-41f9-9a6f-6e17209b2db1" providerId="ADAL" clId="{E01D28FA-DE4A-4DB2-8C54-0BEBCBCC3FF4}" dt="2024-10-12T18:02:22.160" v="3348" actId="21"/>
          <ac:spMkLst>
            <pc:docMk/>
            <pc:sldMk cId="515518540" sldId="286"/>
            <ac:spMk id="5" creationId="{00000000-0000-0000-0000-000000000000}"/>
          </ac:spMkLst>
        </pc:spChg>
        <pc:spChg chg="del mod">
          <ac:chgData name="Janet Madden" userId="af84f8b5-b5aa-41f9-9a6f-6e17209b2db1" providerId="ADAL" clId="{E01D28FA-DE4A-4DB2-8C54-0BEBCBCC3FF4}" dt="2024-10-12T18:02:55.781" v="3352" actId="21"/>
          <ac:spMkLst>
            <pc:docMk/>
            <pc:sldMk cId="515518540" sldId="286"/>
            <ac:spMk id="6" creationId="{00000000-0000-0000-0000-000000000000}"/>
          </ac:spMkLst>
        </pc:spChg>
        <pc:spChg chg="mod">
          <ac:chgData name="Janet Madden" userId="af84f8b5-b5aa-41f9-9a6f-6e17209b2db1" providerId="ADAL" clId="{E01D28FA-DE4A-4DB2-8C54-0BEBCBCC3FF4}" dt="2024-10-12T18:05:07.285" v="3357" actId="1076"/>
          <ac:spMkLst>
            <pc:docMk/>
            <pc:sldMk cId="515518540" sldId="286"/>
            <ac:spMk id="7" creationId="{00000000-0000-0000-0000-000000000000}"/>
          </ac:spMkLst>
        </pc:spChg>
        <pc:spChg chg="mod">
          <ac:chgData name="Janet Madden" userId="af84f8b5-b5aa-41f9-9a6f-6e17209b2db1" providerId="ADAL" clId="{E01D28FA-DE4A-4DB2-8C54-0BEBCBCC3FF4}" dt="2024-10-12T18:05:10.712" v="3358" actId="1076"/>
          <ac:spMkLst>
            <pc:docMk/>
            <pc:sldMk cId="515518540" sldId="286"/>
            <ac:spMk id="8" creationId="{00000000-0000-0000-0000-000000000000}"/>
          </ac:spMkLst>
        </pc:spChg>
        <pc:spChg chg="mod">
          <ac:chgData name="Janet Madden" userId="af84f8b5-b5aa-41f9-9a6f-6e17209b2db1" providerId="ADAL" clId="{E01D28FA-DE4A-4DB2-8C54-0BEBCBCC3FF4}" dt="2024-10-12T18:05:14.361" v="3359" actId="1076"/>
          <ac:spMkLst>
            <pc:docMk/>
            <pc:sldMk cId="515518540" sldId="286"/>
            <ac:spMk id="9" creationId="{00000000-0000-0000-0000-000000000000}"/>
          </ac:spMkLst>
        </pc:spChg>
        <pc:spChg chg="mod">
          <ac:chgData name="Janet Madden" userId="af84f8b5-b5aa-41f9-9a6f-6e17209b2db1" providerId="ADAL" clId="{E01D28FA-DE4A-4DB2-8C54-0BEBCBCC3FF4}" dt="2024-10-12T18:05:17.207" v="3361" actId="1076"/>
          <ac:spMkLst>
            <pc:docMk/>
            <pc:sldMk cId="515518540" sldId="286"/>
            <ac:spMk id="10" creationId="{00000000-0000-0000-0000-000000000000}"/>
          </ac:spMkLst>
        </pc:spChg>
        <pc:spChg chg="mod">
          <ac:chgData name="Janet Madden" userId="af84f8b5-b5aa-41f9-9a6f-6e17209b2db1" providerId="ADAL" clId="{E01D28FA-DE4A-4DB2-8C54-0BEBCBCC3FF4}" dt="2024-10-12T18:05:27.756" v="3364" actId="1076"/>
          <ac:spMkLst>
            <pc:docMk/>
            <pc:sldMk cId="515518540" sldId="286"/>
            <ac:spMk id="11" creationId="{00000000-0000-0000-0000-000000000000}"/>
          </ac:spMkLst>
        </pc:spChg>
        <pc:spChg chg="mod">
          <ac:chgData name="Janet Madden" userId="af84f8b5-b5aa-41f9-9a6f-6e17209b2db1" providerId="ADAL" clId="{E01D28FA-DE4A-4DB2-8C54-0BEBCBCC3FF4}" dt="2024-10-12T18:05:25.472" v="3363" actId="1076"/>
          <ac:spMkLst>
            <pc:docMk/>
            <pc:sldMk cId="515518540" sldId="286"/>
            <ac:spMk id="12" creationId="{00000000-0000-0000-0000-000000000000}"/>
          </ac:spMkLst>
        </pc:spChg>
        <pc:spChg chg="mod">
          <ac:chgData name="Janet Madden" userId="af84f8b5-b5aa-41f9-9a6f-6e17209b2db1" providerId="ADAL" clId="{E01D28FA-DE4A-4DB2-8C54-0BEBCBCC3FF4}" dt="2024-10-12T18:05:22.582" v="3362" actId="1076"/>
          <ac:spMkLst>
            <pc:docMk/>
            <pc:sldMk cId="515518540" sldId="286"/>
            <ac:spMk id="13" creationId="{00000000-0000-0000-0000-000000000000}"/>
          </ac:spMkLst>
        </pc:spChg>
        <pc:spChg chg="del mod">
          <ac:chgData name="Janet Madden" userId="af84f8b5-b5aa-41f9-9a6f-6e17209b2db1" providerId="ADAL" clId="{E01D28FA-DE4A-4DB2-8C54-0BEBCBCC3FF4}" dt="2024-10-12T18:06:03.671" v="3371" actId="478"/>
          <ac:spMkLst>
            <pc:docMk/>
            <pc:sldMk cId="515518540" sldId="286"/>
            <ac:spMk id="17" creationId="{00000000-0000-0000-0000-000000000000}"/>
          </ac:spMkLst>
        </pc:spChg>
        <pc:graphicFrameChg chg="del modGraphic">
          <ac:chgData name="Janet Madden" userId="af84f8b5-b5aa-41f9-9a6f-6e17209b2db1" providerId="ADAL" clId="{E01D28FA-DE4A-4DB2-8C54-0BEBCBCC3FF4}" dt="2024-10-12T18:01:38.614" v="3339" actId="478"/>
          <ac:graphicFrameMkLst>
            <pc:docMk/>
            <pc:sldMk cId="515518540" sldId="286"/>
            <ac:graphicFrameMk id="2" creationId="{00000000-0000-0000-0000-000000000000}"/>
          </ac:graphicFrameMkLst>
        </pc:graphicFrameChg>
        <pc:graphicFrameChg chg="add mod modGraphic">
          <ac:chgData name="Janet Madden" userId="af84f8b5-b5aa-41f9-9a6f-6e17209b2db1" providerId="ADAL" clId="{E01D28FA-DE4A-4DB2-8C54-0BEBCBCC3FF4}" dt="2024-10-12T19:56:58.259" v="5617" actId="20577"/>
          <ac:graphicFrameMkLst>
            <pc:docMk/>
            <pc:sldMk cId="515518540" sldId="286"/>
            <ac:graphicFrameMk id="19" creationId="{9844A6CB-7E04-D30B-5A3F-5684CE60611A}"/>
          </ac:graphicFrameMkLst>
        </pc:graphicFrameChg>
      </pc:sldChg>
      <pc:sldChg chg="addSp delSp modSp mod">
        <pc:chgData name="Janet Madden" userId="af84f8b5-b5aa-41f9-9a6f-6e17209b2db1" providerId="ADAL" clId="{E01D28FA-DE4A-4DB2-8C54-0BEBCBCC3FF4}" dt="2024-10-13T13:04:11.040" v="8225" actId="20577"/>
        <pc:sldMkLst>
          <pc:docMk/>
          <pc:sldMk cId="2353113365" sldId="307"/>
        </pc:sldMkLst>
        <pc:spChg chg="mod">
          <ac:chgData name="Janet Madden" userId="af84f8b5-b5aa-41f9-9a6f-6e17209b2db1" providerId="ADAL" clId="{E01D28FA-DE4A-4DB2-8C54-0BEBCBCC3FF4}" dt="2024-10-13T12:47:10.321" v="6434" actId="1076"/>
          <ac:spMkLst>
            <pc:docMk/>
            <pc:sldMk cId="2353113365" sldId="307"/>
            <ac:spMk id="10" creationId="{00000000-0000-0000-0000-000000000000}"/>
          </ac:spMkLst>
        </pc:spChg>
        <pc:spChg chg="mod">
          <ac:chgData name="Janet Madden" userId="af84f8b5-b5aa-41f9-9a6f-6e17209b2db1" providerId="ADAL" clId="{E01D28FA-DE4A-4DB2-8C54-0BEBCBCC3FF4}" dt="2024-10-13T12:47:12.475" v="6435" actId="1076"/>
          <ac:spMkLst>
            <pc:docMk/>
            <pc:sldMk cId="2353113365" sldId="307"/>
            <ac:spMk id="11" creationId="{00000000-0000-0000-0000-000000000000}"/>
          </ac:spMkLst>
        </pc:spChg>
        <pc:spChg chg="mod">
          <ac:chgData name="Janet Madden" userId="af84f8b5-b5aa-41f9-9a6f-6e17209b2db1" providerId="ADAL" clId="{E01D28FA-DE4A-4DB2-8C54-0BEBCBCC3FF4}" dt="2024-10-13T12:59:27.476" v="7918" actId="20577"/>
          <ac:spMkLst>
            <pc:docMk/>
            <pc:sldMk cId="2353113365" sldId="307"/>
            <ac:spMk id="12" creationId="{00000000-0000-0000-0000-000000000000}"/>
          </ac:spMkLst>
        </pc:spChg>
        <pc:spChg chg="mod">
          <ac:chgData name="Janet Madden" userId="af84f8b5-b5aa-41f9-9a6f-6e17209b2db1" providerId="ADAL" clId="{E01D28FA-DE4A-4DB2-8C54-0BEBCBCC3FF4}" dt="2024-10-13T12:46:59.935" v="6431" actId="1076"/>
          <ac:spMkLst>
            <pc:docMk/>
            <pc:sldMk cId="2353113365" sldId="307"/>
            <ac:spMk id="13" creationId="{00000000-0000-0000-0000-000000000000}"/>
          </ac:spMkLst>
        </pc:spChg>
        <pc:spChg chg="mod">
          <ac:chgData name="Janet Madden" userId="af84f8b5-b5aa-41f9-9a6f-6e17209b2db1" providerId="ADAL" clId="{E01D28FA-DE4A-4DB2-8C54-0BEBCBCC3FF4}" dt="2024-10-13T12:47:02.237" v="6432" actId="1076"/>
          <ac:spMkLst>
            <pc:docMk/>
            <pc:sldMk cId="2353113365" sldId="307"/>
            <ac:spMk id="14" creationId="{00000000-0000-0000-0000-000000000000}"/>
          </ac:spMkLst>
        </pc:spChg>
        <pc:spChg chg="add del">
          <ac:chgData name="Janet Madden" userId="af84f8b5-b5aa-41f9-9a6f-6e17209b2db1" providerId="ADAL" clId="{E01D28FA-DE4A-4DB2-8C54-0BEBCBCC3FF4}" dt="2024-10-12T20:34:26.782" v="6423" actId="22"/>
          <ac:spMkLst>
            <pc:docMk/>
            <pc:sldMk cId="2353113365" sldId="307"/>
            <ac:spMk id="17" creationId="{D3A2645A-7F18-E1C7-2E44-220929F1822F}"/>
          </ac:spMkLst>
        </pc:spChg>
        <pc:graphicFrameChg chg="add mod modGraphic">
          <ac:chgData name="Janet Madden" userId="af84f8b5-b5aa-41f9-9a6f-6e17209b2db1" providerId="ADAL" clId="{E01D28FA-DE4A-4DB2-8C54-0BEBCBCC3FF4}" dt="2024-10-13T13:04:11.040" v="8225" actId="20577"/>
          <ac:graphicFrameMkLst>
            <pc:docMk/>
            <pc:sldMk cId="2353113365" sldId="307"/>
            <ac:graphicFrameMk id="4" creationId="{88247774-1583-D616-E432-71BE54B779BA}"/>
          </ac:graphicFrameMkLst>
        </pc:graphicFrameChg>
        <pc:graphicFrameChg chg="del">
          <ac:chgData name="Janet Madden" userId="af84f8b5-b5aa-41f9-9a6f-6e17209b2db1" providerId="ADAL" clId="{E01D28FA-DE4A-4DB2-8C54-0BEBCBCC3FF4}" dt="2024-10-13T12:46:34.053" v="6425" actId="21"/>
          <ac:graphicFrameMkLst>
            <pc:docMk/>
            <pc:sldMk cId="2353113365" sldId="307"/>
            <ac:graphicFrameMk id="16" creationId="{00000000-0000-0000-0000-000000000000}"/>
          </ac:graphicFrameMkLst>
        </pc:graphicFrameChg>
      </pc:sldChg>
      <pc:sldChg chg="addSp modSp new del">
        <pc:chgData name="Janet Madden" userId="af84f8b5-b5aa-41f9-9a6f-6e17209b2db1" providerId="ADAL" clId="{E01D28FA-DE4A-4DB2-8C54-0BEBCBCC3FF4}" dt="2024-10-13T13:04:29.600" v="8226" actId="2696"/>
        <pc:sldMkLst>
          <pc:docMk/>
          <pc:sldMk cId="994668138" sldId="309"/>
        </pc:sldMkLst>
        <pc:graphicFrameChg chg="add mod">
          <ac:chgData name="Janet Madden" userId="af84f8b5-b5aa-41f9-9a6f-6e17209b2db1" providerId="ADAL" clId="{E01D28FA-DE4A-4DB2-8C54-0BEBCBCC3FF4}" dt="2024-10-13T12:46:36.513" v="6426"/>
          <ac:graphicFrameMkLst>
            <pc:docMk/>
            <pc:sldMk cId="994668138" sldId="309"/>
            <ac:graphicFrameMk id="16" creationId="{00000000-0000-0000-0000-000000000000}"/>
          </ac:graphicFrameMkLst>
        </pc:graphicFrameChg>
      </pc:sldChg>
      <pc:sldChg chg="addSp modSp new del">
        <pc:chgData name="Janet Madden" userId="af84f8b5-b5aa-41f9-9a6f-6e17209b2db1" providerId="ADAL" clId="{E01D28FA-DE4A-4DB2-8C54-0BEBCBCC3FF4}" dt="2024-10-12T17:54:49.750" v="3106" actId="47"/>
        <pc:sldMkLst>
          <pc:docMk/>
          <pc:sldMk cId="1528096291" sldId="309"/>
        </pc:sldMkLst>
        <pc:graphicFrameChg chg="add mod">
          <ac:chgData name="Janet Madden" userId="af84f8b5-b5aa-41f9-9a6f-6e17209b2db1" providerId="ADAL" clId="{E01D28FA-DE4A-4DB2-8C54-0BEBCBCC3FF4}" dt="2024-10-12T14:25:44.338" v="1170"/>
          <ac:graphicFrameMkLst>
            <pc:docMk/>
            <pc:sldMk cId="1528096291" sldId="309"/>
            <ac:graphicFrameMk id="12" creationId="{00000000-0000-0000-0000-000000000000}"/>
          </ac:graphicFrameMkLst>
        </pc:graphicFrameChg>
      </pc:sldChg>
      <pc:sldChg chg="addSp modSp new del">
        <pc:chgData name="Janet Madden" userId="af84f8b5-b5aa-41f9-9a6f-6e17209b2db1" providerId="ADAL" clId="{E01D28FA-DE4A-4DB2-8C54-0BEBCBCC3FF4}" dt="2024-10-12T19:59:45.291" v="5641" actId="47"/>
        <pc:sldMkLst>
          <pc:docMk/>
          <pc:sldMk cId="2365319043" sldId="309"/>
        </pc:sldMkLst>
        <pc:graphicFrameChg chg="add mod">
          <ac:chgData name="Janet Madden" userId="af84f8b5-b5aa-41f9-9a6f-6e17209b2db1" providerId="ADAL" clId="{E01D28FA-DE4A-4DB2-8C54-0BEBCBCC3FF4}" dt="2024-10-12T19:57:31.446" v="5621"/>
          <ac:graphicFrameMkLst>
            <pc:docMk/>
            <pc:sldMk cId="2365319043" sldId="309"/>
            <ac:graphicFrameMk id="13" creationId="{00000000-0000-0000-0000-000000000000}"/>
          </ac:graphicFrameMkLst>
        </pc:graphicFrameChg>
      </pc:sldChg>
      <pc:sldChg chg="addSp delSp modSp new del mod">
        <pc:chgData name="Janet Madden" userId="af84f8b5-b5aa-41f9-9a6f-6e17209b2db1" providerId="ADAL" clId="{E01D28FA-DE4A-4DB2-8C54-0BEBCBCC3FF4}" dt="2024-10-13T13:37:54.035" v="9451" actId="2696"/>
        <pc:sldMkLst>
          <pc:docMk/>
          <pc:sldMk cId="2739357144" sldId="309"/>
        </pc:sldMkLst>
        <pc:spChg chg="del">
          <ac:chgData name="Janet Madden" userId="af84f8b5-b5aa-41f9-9a6f-6e17209b2db1" providerId="ADAL" clId="{E01D28FA-DE4A-4DB2-8C54-0BEBCBCC3FF4}" dt="2024-10-13T13:21:13.341" v="8235"/>
          <ac:spMkLst>
            <pc:docMk/>
            <pc:sldMk cId="2739357144" sldId="309"/>
            <ac:spMk id="3" creationId="{5F91DA0B-051E-223F-4A43-6C1C6D7559EA}"/>
          </ac:spMkLst>
        </pc:spChg>
        <pc:spChg chg="add mod">
          <ac:chgData name="Janet Madden" userId="af84f8b5-b5aa-41f9-9a6f-6e17209b2db1" providerId="ADAL" clId="{E01D28FA-DE4A-4DB2-8C54-0BEBCBCC3FF4}" dt="2024-10-13T13:21:01.035" v="8233" actId="1076"/>
          <ac:spMkLst>
            <pc:docMk/>
            <pc:sldMk cId="2739357144" sldId="309"/>
            <ac:spMk id="4" creationId="{631A49CC-FE9F-B749-635E-24CFF23DBA68}"/>
          </ac:spMkLst>
        </pc:spChg>
        <pc:spChg chg="add mod">
          <ac:chgData name="Janet Madden" userId="af84f8b5-b5aa-41f9-9a6f-6e17209b2db1" providerId="ADAL" clId="{E01D28FA-DE4A-4DB2-8C54-0BEBCBCC3FF4}" dt="2024-10-13T13:21:28.701" v="8237" actId="1076"/>
          <ac:spMkLst>
            <pc:docMk/>
            <pc:sldMk cId="2739357144" sldId="309"/>
            <ac:spMk id="5" creationId="{14F4DF29-6C10-275E-0F5A-170954B83B90}"/>
          </ac:spMkLst>
        </pc:spChg>
        <pc:spChg chg="add mod">
          <ac:chgData name="Janet Madden" userId="af84f8b5-b5aa-41f9-9a6f-6e17209b2db1" providerId="ADAL" clId="{E01D28FA-DE4A-4DB2-8C54-0BEBCBCC3FF4}" dt="2024-10-13T13:21:53.459" v="8241" actId="1076"/>
          <ac:spMkLst>
            <pc:docMk/>
            <pc:sldMk cId="2739357144" sldId="309"/>
            <ac:spMk id="6" creationId="{F4726269-6E47-1862-5020-8D15D8E571E4}"/>
          </ac:spMkLst>
        </pc:spChg>
        <pc:spChg chg="add del mod">
          <ac:chgData name="Janet Madden" userId="af84f8b5-b5aa-41f9-9a6f-6e17209b2db1" providerId="ADAL" clId="{E01D28FA-DE4A-4DB2-8C54-0BEBCBCC3FF4}" dt="2024-10-13T13:30:31.739" v="8380" actId="21"/>
          <ac:spMkLst>
            <pc:docMk/>
            <pc:sldMk cId="2739357144" sldId="309"/>
            <ac:spMk id="22" creationId="{00000000-0000-0000-0000-000000000000}"/>
          </ac:spMkLst>
        </pc:spChg>
        <pc:spChg chg="add mod">
          <ac:chgData name="Janet Madden" userId="af84f8b5-b5aa-41f9-9a6f-6e17209b2db1" providerId="ADAL" clId="{E01D28FA-DE4A-4DB2-8C54-0BEBCBCC3FF4}" dt="2024-10-13T13:21:13.341" v="8235"/>
          <ac:spMkLst>
            <pc:docMk/>
            <pc:sldMk cId="2739357144" sldId="309"/>
            <ac:spMk id="27" creationId="{00000000-0000-0000-0000-000000000000}"/>
          </ac:spMkLst>
        </pc:spChg>
        <pc:graphicFrameChg chg="add mod">
          <ac:chgData name="Janet Madden" userId="af84f8b5-b5aa-41f9-9a6f-6e17209b2db1" providerId="ADAL" clId="{E01D28FA-DE4A-4DB2-8C54-0BEBCBCC3FF4}" dt="2024-10-13T13:20:54.927" v="8231" actId="1076"/>
          <ac:graphicFrameMkLst>
            <pc:docMk/>
            <pc:sldMk cId="2739357144" sldId="309"/>
            <ac:graphicFrameMk id="18" creationId="{00000000-0000-0000-0000-000000000000}"/>
          </ac:graphicFrameMkLst>
        </pc:graphicFrameChg>
      </pc:sldChg>
      <pc:sldChg chg="addSp delSp modSp new del mod">
        <pc:chgData name="Janet Madden" userId="af84f8b5-b5aa-41f9-9a6f-6e17209b2db1" providerId="ADAL" clId="{E01D28FA-DE4A-4DB2-8C54-0BEBCBCC3FF4}" dt="2024-10-13T15:55:24.958" v="10809" actId="2696"/>
        <pc:sldMkLst>
          <pc:docMk/>
          <pc:sldMk cId="3054525010" sldId="309"/>
        </pc:sldMkLst>
        <pc:spChg chg="del">
          <ac:chgData name="Janet Madden" userId="af84f8b5-b5aa-41f9-9a6f-6e17209b2db1" providerId="ADAL" clId="{E01D28FA-DE4A-4DB2-8C54-0BEBCBCC3FF4}" dt="2024-10-13T13:52:01.820" v="9457"/>
          <ac:spMkLst>
            <pc:docMk/>
            <pc:sldMk cId="3054525010" sldId="309"/>
            <ac:spMk id="3" creationId="{91A53F3C-646E-8E11-23DF-A966B591DBF8}"/>
          </ac:spMkLst>
        </pc:spChg>
        <pc:spChg chg="add mod">
          <ac:chgData name="Janet Madden" userId="af84f8b5-b5aa-41f9-9a6f-6e17209b2db1" providerId="ADAL" clId="{E01D28FA-DE4A-4DB2-8C54-0BEBCBCC3FF4}" dt="2024-10-13T13:52:01.820" v="9457"/>
          <ac:spMkLst>
            <pc:docMk/>
            <pc:sldMk cId="3054525010" sldId="309"/>
            <ac:spMk id="5" creationId="{00000000-0000-0000-0000-000000000000}"/>
          </ac:spMkLst>
        </pc:spChg>
        <pc:spChg chg="add mod">
          <ac:chgData name="Janet Madden" userId="af84f8b5-b5aa-41f9-9a6f-6e17209b2db1" providerId="ADAL" clId="{E01D28FA-DE4A-4DB2-8C54-0BEBCBCC3FF4}" dt="2024-10-13T13:52:22.540" v="9461"/>
          <ac:spMkLst>
            <pc:docMk/>
            <pc:sldMk cId="3054525010" sldId="309"/>
            <ac:spMk id="6" creationId="{00000000-0000-0000-0000-000000000000}"/>
          </ac:spMkLst>
        </pc:spChg>
        <pc:spChg chg="add mod">
          <ac:chgData name="Janet Madden" userId="af84f8b5-b5aa-41f9-9a6f-6e17209b2db1" providerId="ADAL" clId="{E01D28FA-DE4A-4DB2-8C54-0BEBCBCC3FF4}" dt="2024-10-13T13:52:44" v="9465"/>
          <ac:spMkLst>
            <pc:docMk/>
            <pc:sldMk cId="3054525010" sldId="309"/>
            <ac:spMk id="7" creationId="{6C6DF885-AFE7-304A-1BB7-9729D8A46CB4}"/>
          </ac:spMkLst>
        </pc:spChg>
        <pc:spChg chg="add mod">
          <ac:chgData name="Janet Madden" userId="af84f8b5-b5aa-41f9-9a6f-6e17209b2db1" providerId="ADAL" clId="{E01D28FA-DE4A-4DB2-8C54-0BEBCBCC3FF4}" dt="2024-10-13T13:53:06.906" v="9469"/>
          <ac:spMkLst>
            <pc:docMk/>
            <pc:sldMk cId="3054525010" sldId="309"/>
            <ac:spMk id="8" creationId="{00000000-0000-0000-0000-000000000000}"/>
          </ac:spMkLst>
        </pc:spChg>
        <pc:spChg chg="add mod">
          <ac:chgData name="Janet Madden" userId="af84f8b5-b5aa-41f9-9a6f-6e17209b2db1" providerId="ADAL" clId="{E01D28FA-DE4A-4DB2-8C54-0BEBCBCC3FF4}" dt="2024-10-13T13:52:14.054" v="9459"/>
          <ac:spMkLst>
            <pc:docMk/>
            <pc:sldMk cId="3054525010" sldId="309"/>
            <ac:spMk id="17" creationId="{00000000-0000-0000-0000-000000000000}"/>
          </ac:spMkLst>
        </pc:spChg>
        <pc:spChg chg="add mod">
          <ac:chgData name="Janet Madden" userId="af84f8b5-b5aa-41f9-9a6f-6e17209b2db1" providerId="ADAL" clId="{E01D28FA-DE4A-4DB2-8C54-0BEBCBCC3FF4}" dt="2024-10-13T13:52:35.174" v="9463"/>
          <ac:spMkLst>
            <pc:docMk/>
            <pc:sldMk cId="3054525010" sldId="309"/>
            <ac:spMk id="18" creationId="{00000000-0000-0000-0000-000000000000}"/>
          </ac:spMkLst>
        </pc:spChg>
        <pc:spChg chg="add mod">
          <ac:chgData name="Janet Madden" userId="af84f8b5-b5aa-41f9-9a6f-6e17209b2db1" providerId="ADAL" clId="{E01D28FA-DE4A-4DB2-8C54-0BEBCBCC3FF4}" dt="2024-10-13T13:52:53.624" v="9467"/>
          <ac:spMkLst>
            <pc:docMk/>
            <pc:sldMk cId="3054525010" sldId="309"/>
            <ac:spMk id="19" creationId="{00000000-0000-0000-0000-000000000000}"/>
          </ac:spMkLst>
        </pc:spChg>
        <pc:graphicFrameChg chg="add mod">
          <ac:chgData name="Janet Madden" userId="af84f8b5-b5aa-41f9-9a6f-6e17209b2db1" providerId="ADAL" clId="{E01D28FA-DE4A-4DB2-8C54-0BEBCBCC3FF4}" dt="2024-10-13T13:51:59.943" v="9456" actId="1076"/>
          <ac:graphicFrameMkLst>
            <pc:docMk/>
            <pc:sldMk cId="3054525010" sldId="309"/>
            <ac:graphicFrameMk id="4" creationId="{00000000-0000-0000-0000-000000000000}"/>
          </ac:graphicFrameMkLst>
        </pc:graphicFrameChg>
      </pc:sldChg>
      <pc:sldChg chg="addSp delSp modSp new del mod">
        <pc:chgData name="Janet Madden" userId="af84f8b5-b5aa-41f9-9a6f-6e17209b2db1" providerId="ADAL" clId="{E01D28FA-DE4A-4DB2-8C54-0BEBCBCC3FF4}" dt="2024-10-12T18:12:02.460" v="3680" actId="47"/>
        <pc:sldMkLst>
          <pc:docMk/>
          <pc:sldMk cId="3888536448" sldId="309"/>
        </pc:sldMkLst>
        <pc:spChg chg="add del">
          <ac:chgData name="Janet Madden" userId="af84f8b5-b5aa-41f9-9a6f-6e17209b2db1" providerId="ADAL" clId="{E01D28FA-DE4A-4DB2-8C54-0BEBCBCC3FF4}" dt="2024-10-12T18:01:55.942" v="3343"/>
          <ac:spMkLst>
            <pc:docMk/>
            <pc:sldMk cId="3888536448" sldId="309"/>
            <ac:spMk id="3" creationId="{33925B5B-78D6-A392-392D-8F71BE47A336}"/>
          </ac:spMkLst>
        </pc:spChg>
        <pc:spChg chg="add mod">
          <ac:chgData name="Janet Madden" userId="af84f8b5-b5aa-41f9-9a6f-6e17209b2db1" providerId="ADAL" clId="{E01D28FA-DE4A-4DB2-8C54-0BEBCBCC3FF4}" dt="2024-10-12T18:01:55.942" v="3343"/>
          <ac:spMkLst>
            <pc:docMk/>
            <pc:sldMk cId="3888536448" sldId="309"/>
            <ac:spMk id="5" creationId="{00000000-0000-0000-0000-000000000000}"/>
          </ac:spMkLst>
        </pc:spChg>
        <pc:graphicFrameChg chg="add">
          <ac:chgData name="Janet Madden" userId="af84f8b5-b5aa-41f9-9a6f-6e17209b2db1" providerId="ADAL" clId="{E01D28FA-DE4A-4DB2-8C54-0BEBCBCC3FF4}" dt="2024-10-12T18:01:26.732" v="3338"/>
          <ac:graphicFrameMkLst>
            <pc:docMk/>
            <pc:sldMk cId="3888536448" sldId="309"/>
            <ac:graphicFrameMk id="4" creationId="{FA6A3469-6FB2-BAD7-8A8A-06F6F36CF6E9}"/>
          </ac:graphicFrameMkLst>
        </pc:graphicFrameChg>
        <pc:picChg chg="add mod">
          <ac:chgData name="Janet Madden" userId="af84f8b5-b5aa-41f9-9a6f-6e17209b2db1" providerId="ADAL" clId="{E01D28FA-DE4A-4DB2-8C54-0BEBCBCC3FF4}" dt="2024-10-12T18:02:01.247" v="3345" actId="1076"/>
          <ac:picMkLst>
            <pc:docMk/>
            <pc:sldMk cId="3888536448" sldId="309"/>
            <ac:picMk id="6" creationId="{C24897DB-59B5-7417-1B33-0175FD1D4E8A}"/>
          </ac:picMkLst>
        </pc:picChg>
        <pc:picChg chg="add">
          <ac:chgData name="Janet Madden" userId="af84f8b5-b5aa-41f9-9a6f-6e17209b2db1" providerId="ADAL" clId="{E01D28FA-DE4A-4DB2-8C54-0BEBCBCC3FF4}" dt="2024-10-12T18:02:10.781" v="3347"/>
          <ac:picMkLst>
            <pc:docMk/>
            <pc:sldMk cId="3888536448" sldId="309"/>
            <ac:picMk id="7" creationId="{F5549F8E-9E97-2082-59AA-3C1F0A4A3466}"/>
          </ac:picMkLst>
        </pc:picChg>
        <pc:picChg chg="add">
          <ac:chgData name="Janet Madden" userId="af84f8b5-b5aa-41f9-9a6f-6e17209b2db1" providerId="ADAL" clId="{E01D28FA-DE4A-4DB2-8C54-0BEBCBCC3FF4}" dt="2024-10-12T18:02:25.789" v="3349"/>
          <ac:picMkLst>
            <pc:docMk/>
            <pc:sldMk cId="3888536448" sldId="309"/>
            <ac:picMk id="8" creationId="{7F9086C4-62A5-6058-EEC4-5137B50A59E9}"/>
          </ac:picMkLst>
        </pc:picChg>
        <pc:picChg chg="add mod">
          <ac:chgData name="Janet Madden" userId="af84f8b5-b5aa-41f9-9a6f-6e17209b2db1" providerId="ADAL" clId="{E01D28FA-DE4A-4DB2-8C54-0BEBCBCC3FF4}" dt="2024-10-12T18:02:48.554" v="3351" actId="1076"/>
          <ac:picMkLst>
            <pc:docMk/>
            <pc:sldMk cId="3888536448" sldId="309"/>
            <ac:picMk id="9" creationId="{03C13B1B-1740-42BA-7F7A-5E26D4BE336D}"/>
          </ac:picMkLst>
        </pc:picChg>
        <pc:picChg chg="add mod">
          <ac:chgData name="Janet Madden" userId="af84f8b5-b5aa-41f9-9a6f-6e17209b2db1" providerId="ADAL" clId="{E01D28FA-DE4A-4DB2-8C54-0BEBCBCC3FF4}" dt="2024-10-12T18:03:03.322" v="3354" actId="1076"/>
          <ac:picMkLst>
            <pc:docMk/>
            <pc:sldMk cId="3888536448" sldId="309"/>
            <ac:picMk id="10" creationId="{8C4E0662-EDCD-9155-0D36-087302F3A811}"/>
          </ac:picMkLst>
        </pc:picChg>
      </pc:sldChg>
    </pc:docChg>
  </pc:docChgLst>
  <pc:docChgLst>
    <pc:chgData name="Janet Madden" userId="af84f8b5-b5aa-41f9-9a6f-6e17209b2db1" providerId="ADAL" clId="{6ECFB4E6-A2C3-4DD6-8AC7-8C21F0A349C8}"/>
    <pc:docChg chg="undo custSel addSld delSld modSld sldOrd">
      <pc:chgData name="Janet Madden" userId="af84f8b5-b5aa-41f9-9a6f-6e17209b2db1" providerId="ADAL" clId="{6ECFB4E6-A2C3-4DD6-8AC7-8C21F0A349C8}" dt="2024-04-30T20:20:08.814" v="4300" actId="1076"/>
      <pc:docMkLst>
        <pc:docMk/>
      </pc:docMkLst>
      <pc:sldChg chg="modSp mod">
        <pc:chgData name="Janet Madden" userId="af84f8b5-b5aa-41f9-9a6f-6e17209b2db1" providerId="ADAL" clId="{6ECFB4E6-A2C3-4DD6-8AC7-8C21F0A349C8}" dt="2024-04-28T14:13:14.770" v="1521" actId="20577"/>
        <pc:sldMkLst>
          <pc:docMk/>
          <pc:sldMk cId="0" sldId="258"/>
        </pc:sldMkLst>
        <pc:graphicFrameChg chg="modGraphic">
          <ac:chgData name="Janet Madden" userId="af84f8b5-b5aa-41f9-9a6f-6e17209b2db1" providerId="ADAL" clId="{6ECFB4E6-A2C3-4DD6-8AC7-8C21F0A349C8}" dt="2024-04-28T14:13:14.770" v="1521" actId="20577"/>
          <ac:graphicFrameMkLst>
            <pc:docMk/>
            <pc:sldMk cId="0" sldId="258"/>
            <ac:graphicFrameMk id="18" creationId="{3A591F67-CDD2-4451-6C7C-6E23EC8B7CB5}"/>
          </ac:graphicFrameMkLst>
        </pc:graphicFrameChg>
      </pc:sldChg>
      <pc:sldChg chg="modSp mod ord">
        <pc:chgData name="Janet Madden" userId="af84f8b5-b5aa-41f9-9a6f-6e17209b2db1" providerId="ADAL" clId="{6ECFB4E6-A2C3-4DD6-8AC7-8C21F0A349C8}" dt="2024-04-28T14:58:18.192" v="2905"/>
        <pc:sldMkLst>
          <pc:docMk/>
          <pc:sldMk cId="0" sldId="261"/>
        </pc:sldMkLst>
        <pc:spChg chg="mod">
          <ac:chgData name="Janet Madden" userId="af84f8b5-b5aa-41f9-9a6f-6e17209b2db1" providerId="ADAL" clId="{6ECFB4E6-A2C3-4DD6-8AC7-8C21F0A349C8}" dt="2024-04-28T14:56:26.615" v="2793" actId="20578"/>
          <ac:spMkLst>
            <pc:docMk/>
            <pc:sldMk cId="0" sldId="261"/>
            <ac:spMk id="9" creationId="{00000000-0000-0000-0000-000000000000}"/>
          </ac:spMkLst>
        </pc:spChg>
        <pc:spChg chg="mod">
          <ac:chgData name="Janet Madden" userId="af84f8b5-b5aa-41f9-9a6f-6e17209b2db1" providerId="ADAL" clId="{6ECFB4E6-A2C3-4DD6-8AC7-8C21F0A349C8}" dt="2024-04-28T14:56:51.952" v="2797" actId="122"/>
          <ac:spMkLst>
            <pc:docMk/>
            <pc:sldMk cId="0" sldId="261"/>
            <ac:spMk id="10" creationId="{00000000-0000-0000-0000-000000000000}"/>
          </ac:spMkLst>
        </pc:spChg>
      </pc:sldChg>
      <pc:sldChg chg="del">
        <pc:chgData name="Janet Madden" userId="af84f8b5-b5aa-41f9-9a6f-6e17209b2db1" providerId="ADAL" clId="{6ECFB4E6-A2C3-4DD6-8AC7-8C21F0A349C8}" dt="2024-04-28T14:55:27.483" v="2788" actId="47"/>
        <pc:sldMkLst>
          <pc:docMk/>
          <pc:sldMk cId="0" sldId="262"/>
        </pc:sldMkLst>
      </pc:sldChg>
      <pc:sldChg chg="ord">
        <pc:chgData name="Janet Madden" userId="af84f8b5-b5aa-41f9-9a6f-6e17209b2db1" providerId="ADAL" clId="{6ECFB4E6-A2C3-4DD6-8AC7-8C21F0A349C8}" dt="2024-04-28T14:55:41.935" v="2790"/>
        <pc:sldMkLst>
          <pc:docMk/>
          <pc:sldMk cId="0" sldId="263"/>
        </pc:sldMkLst>
      </pc:sldChg>
      <pc:sldChg chg="addSp delSp modSp mod">
        <pc:chgData name="Janet Madden" userId="af84f8b5-b5aa-41f9-9a6f-6e17209b2db1" providerId="ADAL" clId="{6ECFB4E6-A2C3-4DD6-8AC7-8C21F0A349C8}" dt="2024-04-30T20:17:51.653" v="4298" actId="20577"/>
        <pc:sldMkLst>
          <pc:docMk/>
          <pc:sldMk cId="0" sldId="264"/>
        </pc:sldMkLst>
        <pc:spChg chg="mod">
          <ac:chgData name="Janet Madden" userId="af84f8b5-b5aa-41f9-9a6f-6e17209b2db1" providerId="ADAL" clId="{6ECFB4E6-A2C3-4DD6-8AC7-8C21F0A349C8}" dt="2024-04-28T15:16:56.978" v="3144" actId="1076"/>
          <ac:spMkLst>
            <pc:docMk/>
            <pc:sldMk cId="0" sldId="264"/>
            <ac:spMk id="4" creationId="{00000000-0000-0000-0000-000000000000}"/>
          </ac:spMkLst>
        </pc:spChg>
        <pc:spChg chg="mod">
          <ac:chgData name="Janet Madden" userId="af84f8b5-b5aa-41f9-9a6f-6e17209b2db1" providerId="ADAL" clId="{6ECFB4E6-A2C3-4DD6-8AC7-8C21F0A349C8}" dt="2024-04-28T15:33:08.973" v="3378" actId="27107"/>
          <ac:spMkLst>
            <pc:docMk/>
            <pc:sldMk cId="0" sldId="264"/>
            <ac:spMk id="5" creationId="{00000000-0000-0000-0000-000000000000}"/>
          </ac:spMkLst>
        </pc:spChg>
        <pc:spChg chg="mod">
          <ac:chgData name="Janet Madden" userId="af84f8b5-b5aa-41f9-9a6f-6e17209b2db1" providerId="ADAL" clId="{6ECFB4E6-A2C3-4DD6-8AC7-8C21F0A349C8}" dt="2024-04-28T15:17:08.728" v="3148" actId="1076"/>
          <ac:spMkLst>
            <pc:docMk/>
            <pc:sldMk cId="0" sldId="264"/>
            <ac:spMk id="6" creationId="{00000000-0000-0000-0000-000000000000}"/>
          </ac:spMkLst>
        </pc:spChg>
        <pc:spChg chg="mod">
          <ac:chgData name="Janet Madden" userId="af84f8b5-b5aa-41f9-9a6f-6e17209b2db1" providerId="ADAL" clId="{6ECFB4E6-A2C3-4DD6-8AC7-8C21F0A349C8}" dt="2024-04-28T15:17:02.489" v="3146" actId="1076"/>
          <ac:spMkLst>
            <pc:docMk/>
            <pc:sldMk cId="0" sldId="264"/>
            <ac:spMk id="7" creationId="{00000000-0000-0000-0000-000000000000}"/>
          </ac:spMkLst>
        </pc:spChg>
        <pc:spChg chg="mod">
          <ac:chgData name="Janet Madden" userId="af84f8b5-b5aa-41f9-9a6f-6e17209b2db1" providerId="ADAL" clId="{6ECFB4E6-A2C3-4DD6-8AC7-8C21F0A349C8}" dt="2024-04-28T15:17:04.427" v="3147" actId="1076"/>
          <ac:spMkLst>
            <pc:docMk/>
            <pc:sldMk cId="0" sldId="264"/>
            <ac:spMk id="8" creationId="{00000000-0000-0000-0000-000000000000}"/>
          </ac:spMkLst>
        </pc:spChg>
        <pc:spChg chg="mod">
          <ac:chgData name="Janet Madden" userId="af84f8b5-b5aa-41f9-9a6f-6e17209b2db1" providerId="ADAL" clId="{6ECFB4E6-A2C3-4DD6-8AC7-8C21F0A349C8}" dt="2024-04-28T15:17:11.400" v="3149" actId="1076"/>
          <ac:spMkLst>
            <pc:docMk/>
            <pc:sldMk cId="0" sldId="264"/>
            <ac:spMk id="9" creationId="{00000000-0000-0000-0000-000000000000}"/>
          </ac:spMkLst>
        </pc:spChg>
        <pc:spChg chg="mod">
          <ac:chgData name="Janet Madden" userId="af84f8b5-b5aa-41f9-9a6f-6e17209b2db1" providerId="ADAL" clId="{6ECFB4E6-A2C3-4DD6-8AC7-8C21F0A349C8}" dt="2024-04-28T15:17:14.196" v="3150" actId="1076"/>
          <ac:spMkLst>
            <pc:docMk/>
            <pc:sldMk cId="0" sldId="264"/>
            <ac:spMk id="10" creationId="{00000000-0000-0000-0000-000000000000}"/>
          </ac:spMkLst>
        </pc:spChg>
        <pc:spChg chg="mod">
          <ac:chgData name="Janet Madden" userId="af84f8b5-b5aa-41f9-9a6f-6e17209b2db1" providerId="ADAL" clId="{6ECFB4E6-A2C3-4DD6-8AC7-8C21F0A349C8}" dt="2024-04-28T15:16:54.801" v="3143" actId="1076"/>
          <ac:spMkLst>
            <pc:docMk/>
            <pc:sldMk cId="0" sldId="264"/>
            <ac:spMk id="11" creationId="{00000000-0000-0000-0000-000000000000}"/>
          </ac:spMkLst>
        </pc:spChg>
        <pc:spChg chg="del">
          <ac:chgData name="Janet Madden" userId="af84f8b5-b5aa-41f9-9a6f-6e17209b2db1" providerId="ADAL" clId="{6ECFB4E6-A2C3-4DD6-8AC7-8C21F0A349C8}" dt="2024-04-28T15:15:27.670" v="3128" actId="478"/>
          <ac:spMkLst>
            <pc:docMk/>
            <pc:sldMk cId="0" sldId="264"/>
            <ac:spMk id="13" creationId="{00000000-0000-0000-0000-000000000000}"/>
          </ac:spMkLst>
        </pc:spChg>
        <pc:graphicFrameChg chg="del mod modGraphic">
          <ac:chgData name="Janet Madden" userId="af84f8b5-b5aa-41f9-9a6f-6e17209b2db1" providerId="ADAL" clId="{6ECFB4E6-A2C3-4DD6-8AC7-8C21F0A349C8}" dt="2024-04-28T15:15:57.059" v="3131" actId="21"/>
          <ac:graphicFrameMkLst>
            <pc:docMk/>
            <pc:sldMk cId="0" sldId="264"/>
            <ac:graphicFrameMk id="12" creationId="{00000000-0000-0000-0000-000000000000}"/>
          </ac:graphicFrameMkLst>
        </pc:graphicFrameChg>
        <pc:graphicFrameChg chg="add mod modGraphic">
          <ac:chgData name="Janet Madden" userId="af84f8b5-b5aa-41f9-9a6f-6e17209b2db1" providerId="ADAL" clId="{6ECFB4E6-A2C3-4DD6-8AC7-8C21F0A349C8}" dt="2024-04-30T20:17:51.653" v="4298" actId="20577"/>
          <ac:graphicFrameMkLst>
            <pc:docMk/>
            <pc:sldMk cId="0" sldId="264"/>
            <ac:graphicFrameMk id="15" creationId="{9CD3F430-5337-2126-8AB5-909BFEAE86FD}"/>
          </ac:graphicFrameMkLst>
        </pc:graphicFrameChg>
      </pc:sldChg>
      <pc:sldChg chg="modSp mod">
        <pc:chgData name="Janet Madden" userId="af84f8b5-b5aa-41f9-9a6f-6e17209b2db1" providerId="ADAL" clId="{6ECFB4E6-A2C3-4DD6-8AC7-8C21F0A349C8}" dt="2024-04-28T14:59:56.676" v="2917" actId="20577"/>
        <pc:sldMkLst>
          <pc:docMk/>
          <pc:sldMk cId="1626846181" sldId="297"/>
        </pc:sldMkLst>
        <pc:spChg chg="mod">
          <ac:chgData name="Janet Madden" userId="af84f8b5-b5aa-41f9-9a6f-6e17209b2db1" providerId="ADAL" clId="{6ECFB4E6-A2C3-4DD6-8AC7-8C21F0A349C8}" dt="2024-04-28T14:59:42.745" v="2912" actId="1076"/>
          <ac:spMkLst>
            <pc:docMk/>
            <pc:sldMk cId="1626846181" sldId="297"/>
            <ac:spMk id="6" creationId="{934F8AB9-29CD-9D32-7C4E-E34790A74CE2}"/>
          </ac:spMkLst>
        </pc:spChg>
        <pc:spChg chg="mod">
          <ac:chgData name="Janet Madden" userId="af84f8b5-b5aa-41f9-9a6f-6e17209b2db1" providerId="ADAL" clId="{6ECFB4E6-A2C3-4DD6-8AC7-8C21F0A349C8}" dt="2024-04-28T14:59:40.403" v="2911" actId="1076"/>
          <ac:spMkLst>
            <pc:docMk/>
            <pc:sldMk cId="1626846181" sldId="297"/>
            <ac:spMk id="7" creationId="{EBD478DB-B2E4-8C3A-2734-F8F263BCA33F}"/>
          </ac:spMkLst>
        </pc:spChg>
        <pc:graphicFrameChg chg="mod modGraphic">
          <ac:chgData name="Janet Madden" userId="af84f8b5-b5aa-41f9-9a6f-6e17209b2db1" providerId="ADAL" clId="{6ECFB4E6-A2C3-4DD6-8AC7-8C21F0A349C8}" dt="2024-04-28T14:59:56.676" v="2917" actId="20577"/>
          <ac:graphicFrameMkLst>
            <pc:docMk/>
            <pc:sldMk cId="1626846181" sldId="297"/>
            <ac:graphicFrameMk id="13" creationId="{2E95B069-29DF-9B35-7871-4F1A19A679E7}"/>
          </ac:graphicFrameMkLst>
        </pc:graphicFrameChg>
      </pc:sldChg>
      <pc:sldChg chg="addSp modSp mod">
        <pc:chgData name="Janet Madden" userId="af84f8b5-b5aa-41f9-9a6f-6e17209b2db1" providerId="ADAL" clId="{6ECFB4E6-A2C3-4DD6-8AC7-8C21F0A349C8}" dt="2024-04-28T14:30:15.281" v="2049" actId="115"/>
        <pc:sldMkLst>
          <pc:docMk/>
          <pc:sldMk cId="4193409534" sldId="300"/>
        </pc:sldMkLst>
        <pc:spChg chg="add mod">
          <ac:chgData name="Janet Madden" userId="af84f8b5-b5aa-41f9-9a6f-6e17209b2db1" providerId="ADAL" clId="{6ECFB4E6-A2C3-4DD6-8AC7-8C21F0A349C8}" dt="2024-04-28T13:58:10.751" v="457" actId="1076"/>
          <ac:spMkLst>
            <pc:docMk/>
            <pc:sldMk cId="4193409534" sldId="300"/>
            <ac:spMk id="5" creationId="{A0897B5A-488B-3AD3-B3CB-EBDEB129276A}"/>
          </ac:spMkLst>
        </pc:spChg>
        <pc:spChg chg="mod">
          <ac:chgData name="Janet Madden" userId="af84f8b5-b5aa-41f9-9a6f-6e17209b2db1" providerId="ADAL" clId="{6ECFB4E6-A2C3-4DD6-8AC7-8C21F0A349C8}" dt="2024-04-28T13:56:29.464" v="331" actId="1076"/>
          <ac:spMkLst>
            <pc:docMk/>
            <pc:sldMk cId="4193409534" sldId="300"/>
            <ac:spMk id="6" creationId="{FDFB5E78-55DC-62F9-6EEF-1BC61B56F7F9}"/>
          </ac:spMkLst>
        </pc:spChg>
        <pc:spChg chg="mod">
          <ac:chgData name="Janet Madden" userId="af84f8b5-b5aa-41f9-9a6f-6e17209b2db1" providerId="ADAL" clId="{6ECFB4E6-A2C3-4DD6-8AC7-8C21F0A349C8}" dt="2024-04-28T13:56:45.960" v="335" actId="1076"/>
          <ac:spMkLst>
            <pc:docMk/>
            <pc:sldMk cId="4193409534" sldId="300"/>
            <ac:spMk id="7" creationId="{DE349128-1F06-4AD2-D54F-A8C4D65A55BA}"/>
          </ac:spMkLst>
        </pc:spChg>
        <pc:spChg chg="mod">
          <ac:chgData name="Janet Madden" userId="af84f8b5-b5aa-41f9-9a6f-6e17209b2db1" providerId="ADAL" clId="{6ECFB4E6-A2C3-4DD6-8AC7-8C21F0A349C8}" dt="2024-04-28T13:58:13.778" v="458" actId="1076"/>
          <ac:spMkLst>
            <pc:docMk/>
            <pc:sldMk cId="4193409534" sldId="300"/>
            <ac:spMk id="17" creationId="{AAB9E4EA-0BAF-738C-5228-503C751BFBA1}"/>
          </ac:spMkLst>
        </pc:spChg>
        <pc:graphicFrameChg chg="modGraphic">
          <ac:chgData name="Janet Madden" userId="af84f8b5-b5aa-41f9-9a6f-6e17209b2db1" providerId="ADAL" clId="{6ECFB4E6-A2C3-4DD6-8AC7-8C21F0A349C8}" dt="2024-04-28T14:30:15.281" v="2049" actId="115"/>
          <ac:graphicFrameMkLst>
            <pc:docMk/>
            <pc:sldMk cId="4193409534" sldId="300"/>
            <ac:graphicFrameMk id="8" creationId="{EC4ACA02-AEC3-16FB-6389-BEBBE9BD46F8}"/>
          </ac:graphicFrameMkLst>
        </pc:graphicFrameChg>
      </pc:sldChg>
      <pc:sldChg chg="delSp modSp mod">
        <pc:chgData name="Janet Madden" userId="af84f8b5-b5aa-41f9-9a6f-6e17209b2db1" providerId="ADAL" clId="{6ECFB4E6-A2C3-4DD6-8AC7-8C21F0A349C8}" dt="2024-04-28T14:57:58.108" v="2903" actId="20577"/>
        <pc:sldMkLst>
          <pc:docMk/>
          <pc:sldMk cId="2894898024" sldId="301"/>
        </pc:sldMkLst>
        <pc:spChg chg="mod">
          <ac:chgData name="Janet Madden" userId="af84f8b5-b5aa-41f9-9a6f-6e17209b2db1" providerId="ADAL" clId="{6ECFB4E6-A2C3-4DD6-8AC7-8C21F0A349C8}" dt="2024-04-28T14:18:31.400" v="1591" actId="20577"/>
          <ac:spMkLst>
            <pc:docMk/>
            <pc:sldMk cId="2894898024" sldId="301"/>
            <ac:spMk id="3" creationId="{8CCE6BD3-A73B-55CB-3AA6-02FF7F16FF36}"/>
          </ac:spMkLst>
        </pc:spChg>
        <pc:spChg chg="mod">
          <ac:chgData name="Janet Madden" userId="af84f8b5-b5aa-41f9-9a6f-6e17209b2db1" providerId="ADAL" clId="{6ECFB4E6-A2C3-4DD6-8AC7-8C21F0A349C8}" dt="2024-04-28T14:37:49.853" v="2225" actId="1076"/>
          <ac:spMkLst>
            <pc:docMk/>
            <pc:sldMk cId="2894898024" sldId="301"/>
            <ac:spMk id="4" creationId="{74936C54-0CE4-1361-FC93-9E3BDD65F34A}"/>
          </ac:spMkLst>
        </pc:spChg>
        <pc:spChg chg="mod">
          <ac:chgData name="Janet Madden" userId="af84f8b5-b5aa-41f9-9a6f-6e17209b2db1" providerId="ADAL" clId="{6ECFB4E6-A2C3-4DD6-8AC7-8C21F0A349C8}" dt="2024-04-28T14:37:59.391" v="2229" actId="1076"/>
          <ac:spMkLst>
            <pc:docMk/>
            <pc:sldMk cId="2894898024" sldId="301"/>
            <ac:spMk id="5" creationId="{A0897B5A-488B-3AD3-B3CB-EBDEB129276A}"/>
          </ac:spMkLst>
        </pc:spChg>
        <pc:spChg chg="mod">
          <ac:chgData name="Janet Madden" userId="af84f8b5-b5aa-41f9-9a6f-6e17209b2db1" providerId="ADAL" clId="{6ECFB4E6-A2C3-4DD6-8AC7-8C21F0A349C8}" dt="2024-04-28T14:37:51.646" v="2226" actId="1076"/>
          <ac:spMkLst>
            <pc:docMk/>
            <pc:sldMk cId="2894898024" sldId="301"/>
            <ac:spMk id="6" creationId="{FDFB5E78-55DC-62F9-6EEF-1BC61B56F7F9}"/>
          </ac:spMkLst>
        </pc:spChg>
        <pc:spChg chg="del mod">
          <ac:chgData name="Janet Madden" userId="af84f8b5-b5aa-41f9-9a6f-6e17209b2db1" providerId="ADAL" clId="{6ECFB4E6-A2C3-4DD6-8AC7-8C21F0A349C8}" dt="2024-04-28T14:23:58.164" v="1932" actId="478"/>
          <ac:spMkLst>
            <pc:docMk/>
            <pc:sldMk cId="2894898024" sldId="301"/>
            <ac:spMk id="7" creationId="{DE349128-1F06-4AD2-D54F-A8C4D65A55BA}"/>
          </ac:spMkLst>
        </pc:spChg>
        <pc:spChg chg="mod">
          <ac:chgData name="Janet Madden" userId="af84f8b5-b5aa-41f9-9a6f-6e17209b2db1" providerId="ADAL" clId="{6ECFB4E6-A2C3-4DD6-8AC7-8C21F0A349C8}" dt="2024-04-28T14:24:38.820" v="1989" actId="1076"/>
          <ac:spMkLst>
            <pc:docMk/>
            <pc:sldMk cId="2894898024" sldId="301"/>
            <ac:spMk id="16" creationId="{E7513A5E-B113-5FDB-5A85-D4F1A4147593}"/>
          </ac:spMkLst>
        </pc:spChg>
        <pc:spChg chg="mod">
          <ac:chgData name="Janet Madden" userId="af84f8b5-b5aa-41f9-9a6f-6e17209b2db1" providerId="ADAL" clId="{6ECFB4E6-A2C3-4DD6-8AC7-8C21F0A349C8}" dt="2024-04-28T14:37:57.441" v="2228" actId="1076"/>
          <ac:spMkLst>
            <pc:docMk/>
            <pc:sldMk cId="2894898024" sldId="301"/>
            <ac:spMk id="17" creationId="{AAB9E4EA-0BAF-738C-5228-503C751BFBA1}"/>
          </ac:spMkLst>
        </pc:spChg>
        <pc:graphicFrameChg chg="mod modGraphic">
          <ac:chgData name="Janet Madden" userId="af84f8b5-b5aa-41f9-9a6f-6e17209b2db1" providerId="ADAL" clId="{6ECFB4E6-A2C3-4DD6-8AC7-8C21F0A349C8}" dt="2024-04-28T14:57:58.108" v="2903" actId="20577"/>
          <ac:graphicFrameMkLst>
            <pc:docMk/>
            <pc:sldMk cId="2894898024" sldId="301"/>
            <ac:graphicFrameMk id="8" creationId="{EC4ACA02-AEC3-16FB-6389-BEBBE9BD46F8}"/>
          </ac:graphicFrameMkLst>
        </pc:graphicFrameChg>
      </pc:sldChg>
      <pc:sldChg chg="delSp modSp mod">
        <pc:chgData name="Janet Madden" userId="af84f8b5-b5aa-41f9-9a6f-6e17209b2db1" providerId="ADAL" clId="{6ECFB4E6-A2C3-4DD6-8AC7-8C21F0A349C8}" dt="2024-04-28T15:32:59.415" v="3377" actId="27107"/>
        <pc:sldMkLst>
          <pc:docMk/>
          <pc:sldMk cId="3510118012" sldId="302"/>
        </pc:sldMkLst>
        <pc:spChg chg="mod">
          <ac:chgData name="Janet Madden" userId="af84f8b5-b5aa-41f9-9a6f-6e17209b2db1" providerId="ADAL" clId="{6ECFB4E6-A2C3-4DD6-8AC7-8C21F0A349C8}" dt="2024-04-28T15:32:59.415" v="3377" actId="27107"/>
          <ac:spMkLst>
            <pc:docMk/>
            <pc:sldMk cId="3510118012" sldId="302"/>
            <ac:spMk id="2" creationId="{F95385E9-3C4E-4A30-1415-8F8ED02F3C15}"/>
          </ac:spMkLst>
        </pc:spChg>
        <pc:spChg chg="del mod">
          <ac:chgData name="Janet Madden" userId="af84f8b5-b5aa-41f9-9a6f-6e17209b2db1" providerId="ADAL" clId="{6ECFB4E6-A2C3-4DD6-8AC7-8C21F0A349C8}" dt="2024-04-28T15:15:01.728" v="3126"/>
          <ac:spMkLst>
            <pc:docMk/>
            <pc:sldMk cId="3510118012" sldId="302"/>
            <ac:spMk id="3" creationId="{F73A93C4-C1EC-FCE2-EA79-AD27DCEF97DF}"/>
          </ac:spMkLst>
        </pc:spChg>
        <pc:spChg chg="mod">
          <ac:chgData name="Janet Madden" userId="af84f8b5-b5aa-41f9-9a6f-6e17209b2db1" providerId="ADAL" clId="{6ECFB4E6-A2C3-4DD6-8AC7-8C21F0A349C8}" dt="2024-04-28T15:00:41.241" v="2919" actId="20577"/>
          <ac:spMkLst>
            <pc:docMk/>
            <pc:sldMk cId="3510118012" sldId="302"/>
            <ac:spMk id="11" creationId="{19CE9789-55BE-86FF-53D8-10784C8BE9A3}"/>
          </ac:spMkLst>
        </pc:spChg>
        <pc:spChg chg="mod">
          <ac:chgData name="Janet Madden" userId="af84f8b5-b5aa-41f9-9a6f-6e17209b2db1" providerId="ADAL" clId="{6ECFB4E6-A2C3-4DD6-8AC7-8C21F0A349C8}" dt="2024-04-28T15:12:52.233" v="3075" actId="20577"/>
          <ac:spMkLst>
            <pc:docMk/>
            <pc:sldMk cId="3510118012" sldId="302"/>
            <ac:spMk id="13" creationId="{D871EBB2-8B8F-D9D9-4DA4-6F2E709C176F}"/>
          </ac:spMkLst>
        </pc:spChg>
        <pc:spChg chg="mod">
          <ac:chgData name="Janet Madden" userId="af84f8b5-b5aa-41f9-9a6f-6e17209b2db1" providerId="ADAL" clId="{6ECFB4E6-A2C3-4DD6-8AC7-8C21F0A349C8}" dt="2024-04-28T15:13:10.290" v="3120" actId="20577"/>
          <ac:spMkLst>
            <pc:docMk/>
            <pc:sldMk cId="3510118012" sldId="302"/>
            <ac:spMk id="19" creationId="{F3DB673F-F3B0-B077-396C-076E450667D2}"/>
          </ac:spMkLst>
        </pc:spChg>
        <pc:graphicFrameChg chg="mod modGraphic">
          <ac:chgData name="Janet Madden" userId="af84f8b5-b5aa-41f9-9a6f-6e17209b2db1" providerId="ADAL" clId="{6ECFB4E6-A2C3-4DD6-8AC7-8C21F0A349C8}" dt="2024-04-28T15:14:29.093" v="3121" actId="20577"/>
          <ac:graphicFrameMkLst>
            <pc:docMk/>
            <pc:sldMk cId="3510118012" sldId="302"/>
            <ac:graphicFrameMk id="5" creationId="{6843E188-0495-812F-9E2A-F6C0CD22F322}"/>
          </ac:graphicFrameMkLst>
        </pc:graphicFrameChg>
      </pc:sldChg>
      <pc:sldChg chg="addSp modSp new del mod">
        <pc:chgData name="Janet Madden" userId="af84f8b5-b5aa-41f9-9a6f-6e17209b2db1" providerId="ADAL" clId="{6ECFB4E6-A2C3-4DD6-8AC7-8C21F0A349C8}" dt="2024-04-28T15:26:18.878" v="3295" actId="2696"/>
        <pc:sldMkLst>
          <pc:docMk/>
          <pc:sldMk cId="1960090580" sldId="303"/>
        </pc:sldMkLst>
        <pc:graphicFrameChg chg="add mod">
          <ac:chgData name="Janet Madden" userId="af84f8b5-b5aa-41f9-9a6f-6e17209b2db1" providerId="ADAL" clId="{6ECFB4E6-A2C3-4DD6-8AC7-8C21F0A349C8}" dt="2024-04-28T15:16:04.488" v="3133" actId="1076"/>
          <ac:graphicFrameMkLst>
            <pc:docMk/>
            <pc:sldMk cId="1960090580" sldId="303"/>
            <ac:graphicFrameMk id="12" creationId="{00000000-0000-0000-0000-000000000000}"/>
          </ac:graphicFrameMkLst>
        </pc:graphicFrameChg>
      </pc:sldChg>
      <pc:sldChg chg="modSp new mod">
        <pc:chgData name="Janet Madden" userId="af84f8b5-b5aa-41f9-9a6f-6e17209b2db1" providerId="ADAL" clId="{6ECFB4E6-A2C3-4DD6-8AC7-8C21F0A349C8}" dt="2024-04-30T20:20:08.814" v="4300" actId="1076"/>
        <pc:sldMkLst>
          <pc:docMk/>
          <pc:sldMk cId="3080046052" sldId="303"/>
        </pc:sldMkLst>
        <pc:spChg chg="mod">
          <ac:chgData name="Janet Madden" userId="af84f8b5-b5aa-41f9-9a6f-6e17209b2db1" providerId="ADAL" clId="{6ECFB4E6-A2C3-4DD6-8AC7-8C21F0A349C8}" dt="2024-04-30T20:20:08.814" v="4300" actId="1076"/>
          <ac:spMkLst>
            <pc:docMk/>
            <pc:sldMk cId="3080046052" sldId="303"/>
            <ac:spMk id="2" creationId="{0676F81F-7979-469A-E4BC-2EAE0DACE10B}"/>
          </ac:spMkLst>
        </pc:spChg>
      </pc:sldChg>
    </pc:docChg>
  </pc:docChgLst>
  <pc:docChgLst>
    <pc:chgData name="Poppy Sherwood" userId="7e93eb7d-7252-4b40-bfa4-4ad686723f20" providerId="ADAL" clId="{9CA0D9BA-2496-4A96-9044-9484A8D72F6C}"/>
    <pc:docChg chg="custSel delSld modSld">
      <pc:chgData name="Poppy Sherwood" userId="7e93eb7d-7252-4b40-bfa4-4ad686723f20" providerId="ADAL" clId="{9CA0D9BA-2496-4A96-9044-9484A8D72F6C}" dt="2024-10-07T15:26:09.414" v="1" actId="478"/>
      <pc:docMkLst>
        <pc:docMk/>
      </pc:docMkLst>
      <pc:sldChg chg="delSp mod">
        <pc:chgData name="Poppy Sherwood" userId="7e93eb7d-7252-4b40-bfa4-4ad686723f20" providerId="ADAL" clId="{9CA0D9BA-2496-4A96-9044-9484A8D72F6C}" dt="2024-10-07T15:26:09.414" v="1" actId="478"/>
        <pc:sldMkLst>
          <pc:docMk/>
          <pc:sldMk cId="0" sldId="257"/>
        </pc:sldMkLst>
        <pc:picChg chg="del">
          <ac:chgData name="Poppy Sherwood" userId="7e93eb7d-7252-4b40-bfa4-4ad686723f20" providerId="ADAL" clId="{9CA0D9BA-2496-4A96-9044-9484A8D72F6C}" dt="2024-10-07T15:26:09.414" v="1" actId="478"/>
          <ac:picMkLst>
            <pc:docMk/>
            <pc:sldMk cId="0" sldId="257"/>
            <ac:picMk id="44" creationId="{47F9E6DC-4661-A9A8-D17C-22B3EE404FEF}"/>
          </ac:picMkLst>
        </pc:picChg>
      </pc:sldChg>
      <pc:sldChg chg="del">
        <pc:chgData name="Poppy Sherwood" userId="7e93eb7d-7252-4b40-bfa4-4ad686723f20" providerId="ADAL" clId="{9CA0D9BA-2496-4A96-9044-9484A8D72F6C}" dt="2024-10-07T14:53:58.331" v="0" actId="2696"/>
        <pc:sldMkLst>
          <pc:docMk/>
          <pc:sldMk cId="0" sldId="266"/>
        </pc:sldMkLst>
      </pc:sldChg>
    </pc:docChg>
  </pc:docChgLst>
  <pc:docChgLst>
    <pc:chgData name="Janet Madden" userId="af84f8b5-b5aa-41f9-9a6f-6e17209b2db1" providerId="ADAL" clId="{A7C1F415-1E98-4A76-9F51-FB2738619933}"/>
    <pc:docChg chg="undo custSel addSld delSld modSld sldOrd">
      <pc:chgData name="Janet Madden" userId="af84f8b5-b5aa-41f9-9a6f-6e17209b2db1" providerId="ADAL" clId="{A7C1F415-1E98-4A76-9F51-FB2738619933}" dt="2024-10-09T13:00:23.146" v="5052" actId="47"/>
      <pc:docMkLst>
        <pc:docMk/>
      </pc:docMkLst>
      <pc:sldChg chg="modSp mod">
        <pc:chgData name="Janet Madden" userId="af84f8b5-b5aa-41f9-9a6f-6e17209b2db1" providerId="ADAL" clId="{A7C1F415-1E98-4A76-9F51-FB2738619933}" dt="2024-10-09T10:58:58.927" v="2954" actId="20577"/>
        <pc:sldMkLst>
          <pc:docMk/>
          <pc:sldMk cId="0" sldId="258"/>
        </pc:sldMkLst>
        <pc:graphicFrameChg chg="modGraphic">
          <ac:chgData name="Janet Madden" userId="af84f8b5-b5aa-41f9-9a6f-6e17209b2db1" providerId="ADAL" clId="{A7C1F415-1E98-4A76-9F51-FB2738619933}" dt="2024-10-09T10:58:58.927" v="2954" actId="20577"/>
          <ac:graphicFrameMkLst>
            <pc:docMk/>
            <pc:sldMk cId="0" sldId="258"/>
            <ac:graphicFrameMk id="18" creationId="{3A591F67-CDD2-4451-6C7C-6E23EC8B7CB5}"/>
          </ac:graphicFrameMkLst>
        </pc:graphicFrameChg>
      </pc:sldChg>
      <pc:sldChg chg="del">
        <pc:chgData name="Janet Madden" userId="af84f8b5-b5aa-41f9-9a6f-6e17209b2db1" providerId="ADAL" clId="{A7C1F415-1E98-4A76-9F51-FB2738619933}" dt="2024-10-07T14:05:54.413" v="2944" actId="47"/>
        <pc:sldMkLst>
          <pc:docMk/>
          <pc:sldMk cId="0" sldId="260"/>
        </pc:sldMkLst>
      </pc:sldChg>
      <pc:sldChg chg="add del">
        <pc:chgData name="Janet Madden" userId="af84f8b5-b5aa-41f9-9a6f-6e17209b2db1" providerId="ADAL" clId="{A7C1F415-1E98-4A76-9F51-FB2738619933}" dt="2024-10-07T14:05:49.296" v="2939" actId="47"/>
        <pc:sldMkLst>
          <pc:docMk/>
          <pc:sldMk cId="0" sldId="261"/>
        </pc:sldMkLst>
      </pc:sldChg>
      <pc:sldChg chg="del">
        <pc:chgData name="Janet Madden" userId="af84f8b5-b5aa-41f9-9a6f-6e17209b2db1" providerId="ADAL" clId="{A7C1F415-1E98-4A76-9F51-FB2738619933}" dt="2024-09-26T14:20:48.539" v="2615"/>
        <pc:sldMkLst>
          <pc:docMk/>
          <pc:sldMk cId="81223843" sldId="261"/>
        </pc:sldMkLst>
      </pc:sldChg>
      <pc:sldChg chg="del">
        <pc:chgData name="Janet Madden" userId="af84f8b5-b5aa-41f9-9a6f-6e17209b2db1" providerId="ADAL" clId="{A7C1F415-1E98-4A76-9F51-FB2738619933}" dt="2024-10-07T14:05:48.240" v="2938" actId="47"/>
        <pc:sldMkLst>
          <pc:docMk/>
          <pc:sldMk cId="0" sldId="263"/>
        </pc:sldMkLst>
      </pc:sldChg>
      <pc:sldChg chg="modSp mod">
        <pc:chgData name="Janet Madden" userId="af84f8b5-b5aa-41f9-9a6f-6e17209b2db1" providerId="ADAL" clId="{A7C1F415-1E98-4A76-9F51-FB2738619933}" dt="2024-10-09T11:31:11.333" v="4119" actId="20577"/>
        <pc:sldMkLst>
          <pc:docMk/>
          <pc:sldMk cId="0" sldId="264"/>
        </pc:sldMkLst>
        <pc:graphicFrameChg chg="modGraphic">
          <ac:chgData name="Janet Madden" userId="af84f8b5-b5aa-41f9-9a6f-6e17209b2db1" providerId="ADAL" clId="{A7C1F415-1E98-4A76-9F51-FB2738619933}" dt="2024-10-09T11:31:11.333" v="4119" actId="20577"/>
          <ac:graphicFrameMkLst>
            <pc:docMk/>
            <pc:sldMk cId="0" sldId="264"/>
            <ac:graphicFrameMk id="15" creationId="{9CD3F430-5337-2126-8AB5-909BFEAE86FD}"/>
          </ac:graphicFrameMkLst>
        </pc:graphicFrameChg>
      </pc:sldChg>
      <pc:sldChg chg="del">
        <pc:chgData name="Janet Madden" userId="af84f8b5-b5aa-41f9-9a6f-6e17209b2db1" providerId="ADAL" clId="{A7C1F415-1E98-4A76-9F51-FB2738619933}" dt="2024-09-26T14:09:05.381" v="2407" actId="2696"/>
        <pc:sldMkLst>
          <pc:docMk/>
          <pc:sldMk cId="0" sldId="265"/>
        </pc:sldMkLst>
      </pc:sldChg>
      <pc:sldChg chg="addSp delSp modSp mod">
        <pc:chgData name="Janet Madden" userId="af84f8b5-b5aa-41f9-9a6f-6e17209b2db1" providerId="ADAL" clId="{A7C1F415-1E98-4A76-9F51-FB2738619933}" dt="2024-09-26T14:18:38.483" v="2611" actId="20577"/>
        <pc:sldMkLst>
          <pc:docMk/>
          <pc:sldMk cId="4039553739" sldId="265"/>
        </pc:sldMkLst>
        <pc:spChg chg="mod">
          <ac:chgData name="Janet Madden" userId="af84f8b5-b5aa-41f9-9a6f-6e17209b2db1" providerId="ADAL" clId="{A7C1F415-1E98-4A76-9F51-FB2738619933}" dt="2024-09-26T14:13:42.042" v="2476" actId="20577"/>
          <ac:spMkLst>
            <pc:docMk/>
            <pc:sldMk cId="4039553739" sldId="265"/>
            <ac:spMk id="2" creationId="{00000000-0000-0000-0000-000000000000}"/>
          </ac:spMkLst>
        </pc:spChg>
        <pc:spChg chg="del mod">
          <ac:chgData name="Janet Madden" userId="af84f8b5-b5aa-41f9-9a6f-6e17209b2db1" providerId="ADAL" clId="{A7C1F415-1E98-4A76-9F51-FB2738619933}" dt="2024-09-26T14:14:53.824" v="2493" actId="478"/>
          <ac:spMkLst>
            <pc:docMk/>
            <pc:sldMk cId="4039553739" sldId="265"/>
            <ac:spMk id="3" creationId="{00000000-0000-0000-0000-000000000000}"/>
          </ac:spMkLst>
        </pc:spChg>
        <pc:spChg chg="del">
          <ac:chgData name="Janet Madden" userId="af84f8b5-b5aa-41f9-9a6f-6e17209b2db1" providerId="ADAL" clId="{A7C1F415-1E98-4A76-9F51-FB2738619933}" dt="2024-09-26T14:14:22.848" v="2485" actId="478"/>
          <ac:spMkLst>
            <pc:docMk/>
            <pc:sldMk cId="4039553739" sldId="265"/>
            <ac:spMk id="4" creationId="{00000000-0000-0000-0000-000000000000}"/>
          </ac:spMkLst>
        </pc:spChg>
        <pc:spChg chg="mod">
          <ac:chgData name="Janet Madden" userId="af84f8b5-b5aa-41f9-9a6f-6e17209b2db1" providerId="ADAL" clId="{A7C1F415-1E98-4A76-9F51-FB2738619933}" dt="2024-09-26T14:15:03.699" v="2495" actId="1076"/>
          <ac:spMkLst>
            <pc:docMk/>
            <pc:sldMk cId="4039553739" sldId="265"/>
            <ac:spMk id="6" creationId="{00000000-0000-0000-0000-000000000000}"/>
          </ac:spMkLst>
        </pc:spChg>
        <pc:spChg chg="del">
          <ac:chgData name="Janet Madden" userId="af84f8b5-b5aa-41f9-9a6f-6e17209b2db1" providerId="ADAL" clId="{A7C1F415-1E98-4A76-9F51-FB2738619933}" dt="2024-09-26T14:13:16.103" v="2415" actId="478"/>
          <ac:spMkLst>
            <pc:docMk/>
            <pc:sldMk cId="4039553739" sldId="265"/>
            <ac:spMk id="9" creationId="{00000000-0000-0000-0000-000000000000}"/>
          </ac:spMkLst>
        </pc:spChg>
        <pc:spChg chg="del">
          <ac:chgData name="Janet Madden" userId="af84f8b5-b5aa-41f9-9a6f-6e17209b2db1" providerId="ADAL" clId="{A7C1F415-1E98-4A76-9F51-FB2738619933}" dt="2024-09-26T14:14:44.626" v="2489" actId="478"/>
          <ac:spMkLst>
            <pc:docMk/>
            <pc:sldMk cId="4039553739" sldId="265"/>
            <ac:spMk id="10" creationId="{00000000-0000-0000-0000-000000000000}"/>
          </ac:spMkLst>
        </pc:spChg>
        <pc:spChg chg="del mod">
          <ac:chgData name="Janet Madden" userId="af84f8b5-b5aa-41f9-9a6f-6e17209b2db1" providerId="ADAL" clId="{A7C1F415-1E98-4A76-9F51-FB2738619933}" dt="2024-09-26T14:15:21.900" v="2497" actId="478"/>
          <ac:spMkLst>
            <pc:docMk/>
            <pc:sldMk cId="4039553739" sldId="265"/>
            <ac:spMk id="14" creationId="{00000000-0000-0000-0000-000000000000}"/>
          </ac:spMkLst>
        </pc:spChg>
        <pc:spChg chg="mod">
          <ac:chgData name="Janet Madden" userId="af84f8b5-b5aa-41f9-9a6f-6e17209b2db1" providerId="ADAL" clId="{A7C1F415-1E98-4A76-9F51-FB2738619933}" dt="2024-09-26T14:14:57.189" v="2494" actId="1076"/>
          <ac:spMkLst>
            <pc:docMk/>
            <pc:sldMk cId="4039553739" sldId="265"/>
            <ac:spMk id="16" creationId="{5E4776F0-F828-4B4C-349D-0DC1A2E2B585}"/>
          </ac:spMkLst>
        </pc:spChg>
        <pc:spChg chg="mod">
          <ac:chgData name="Janet Madden" userId="af84f8b5-b5aa-41f9-9a6f-6e17209b2db1" providerId="ADAL" clId="{A7C1F415-1E98-4A76-9F51-FB2738619933}" dt="2024-09-26T14:14:32.440" v="2487" actId="20577"/>
          <ac:spMkLst>
            <pc:docMk/>
            <pc:sldMk cId="4039553739" sldId="265"/>
            <ac:spMk id="17" creationId="{8B59DF49-B859-03ED-1F40-DD677AA7FA32}"/>
          </ac:spMkLst>
        </pc:spChg>
        <pc:spChg chg="mod">
          <ac:chgData name="Janet Madden" userId="af84f8b5-b5aa-41f9-9a6f-6e17209b2db1" providerId="ADAL" clId="{A7C1F415-1E98-4A76-9F51-FB2738619933}" dt="2024-09-26T14:13:19.135" v="2416" actId="1076"/>
          <ac:spMkLst>
            <pc:docMk/>
            <pc:sldMk cId="4039553739" sldId="265"/>
            <ac:spMk id="19" creationId="{5740DE1F-3F8E-1D17-88AA-33903CA26011}"/>
          </ac:spMkLst>
        </pc:spChg>
        <pc:spChg chg="mod">
          <ac:chgData name="Janet Madden" userId="af84f8b5-b5aa-41f9-9a6f-6e17209b2db1" providerId="ADAL" clId="{A7C1F415-1E98-4A76-9F51-FB2738619933}" dt="2024-09-26T14:14:47.137" v="2490" actId="1076"/>
          <ac:spMkLst>
            <pc:docMk/>
            <pc:sldMk cId="4039553739" sldId="265"/>
            <ac:spMk id="20" creationId="{73819C66-B0DA-E3A1-07BC-5A8BE4100C12}"/>
          </ac:spMkLst>
        </pc:spChg>
        <pc:spChg chg="add mod">
          <ac:chgData name="Janet Madden" userId="af84f8b5-b5aa-41f9-9a6f-6e17209b2db1" providerId="ADAL" clId="{A7C1F415-1E98-4A76-9F51-FB2738619933}" dt="2024-09-26T14:09:42.836" v="2409" actId="1076"/>
          <ac:spMkLst>
            <pc:docMk/>
            <pc:sldMk cId="4039553739" sldId="265"/>
            <ac:spMk id="21" creationId="{2420455E-AB0E-D436-78D1-1BBA6BE4550C}"/>
          </ac:spMkLst>
        </pc:spChg>
        <pc:graphicFrameChg chg="modGraphic">
          <ac:chgData name="Janet Madden" userId="af84f8b5-b5aa-41f9-9a6f-6e17209b2db1" providerId="ADAL" clId="{A7C1F415-1E98-4A76-9F51-FB2738619933}" dt="2024-09-26T14:18:38.483" v="2611" actId="20577"/>
          <ac:graphicFrameMkLst>
            <pc:docMk/>
            <pc:sldMk cId="4039553739" sldId="265"/>
            <ac:graphicFrameMk id="13" creationId="{00000000-0000-0000-0000-000000000000}"/>
          </ac:graphicFrameMkLst>
        </pc:graphicFrameChg>
      </pc:sldChg>
      <pc:sldChg chg="delSp modSp mod">
        <pc:chgData name="Janet Madden" userId="af84f8b5-b5aa-41f9-9a6f-6e17209b2db1" providerId="ADAL" clId="{A7C1F415-1E98-4A76-9F51-FB2738619933}" dt="2024-09-26T13:38:41.657" v="1839" actId="478"/>
        <pc:sldMkLst>
          <pc:docMk/>
          <pc:sldMk cId="0" sldId="267"/>
        </pc:sldMkLst>
        <pc:spChg chg="mod">
          <ac:chgData name="Janet Madden" userId="af84f8b5-b5aa-41f9-9a6f-6e17209b2db1" providerId="ADAL" clId="{A7C1F415-1E98-4A76-9F51-FB2738619933}" dt="2024-09-26T13:38:34.956" v="1838" actId="20577"/>
          <ac:spMkLst>
            <pc:docMk/>
            <pc:sldMk cId="0" sldId="267"/>
            <ac:spMk id="3" creationId="{00000000-0000-0000-0000-000000000000}"/>
          </ac:spMkLst>
        </pc:spChg>
        <pc:spChg chg="del">
          <ac:chgData name="Janet Madden" userId="af84f8b5-b5aa-41f9-9a6f-6e17209b2db1" providerId="ADAL" clId="{A7C1F415-1E98-4A76-9F51-FB2738619933}" dt="2024-09-26T13:38:41.657" v="1839" actId="478"/>
          <ac:spMkLst>
            <pc:docMk/>
            <pc:sldMk cId="0" sldId="267"/>
            <ac:spMk id="14" creationId="{00000000-0000-0000-0000-000000000000}"/>
          </ac:spMkLst>
        </pc:spChg>
      </pc:sldChg>
      <pc:sldChg chg="addSp delSp modSp mod ord">
        <pc:chgData name="Janet Madden" userId="af84f8b5-b5aa-41f9-9a6f-6e17209b2db1" providerId="ADAL" clId="{A7C1F415-1E98-4A76-9F51-FB2738619933}" dt="2024-10-09T13:00:00.781" v="5051" actId="20577"/>
        <pc:sldMkLst>
          <pc:docMk/>
          <pc:sldMk cId="0" sldId="268"/>
        </pc:sldMkLst>
        <pc:spChg chg="mod">
          <ac:chgData name="Janet Madden" userId="af84f8b5-b5aa-41f9-9a6f-6e17209b2db1" providerId="ADAL" clId="{A7C1F415-1E98-4A76-9F51-FB2738619933}" dt="2024-10-09T12:46:16.570" v="4958" actId="1076"/>
          <ac:spMkLst>
            <pc:docMk/>
            <pc:sldMk cId="0" sldId="268"/>
            <ac:spMk id="2" creationId="{00000000-0000-0000-0000-000000000000}"/>
          </ac:spMkLst>
        </pc:spChg>
        <pc:spChg chg="mod">
          <ac:chgData name="Janet Madden" userId="af84f8b5-b5aa-41f9-9a6f-6e17209b2db1" providerId="ADAL" clId="{A7C1F415-1E98-4A76-9F51-FB2738619933}" dt="2024-10-09T12:46:20.761" v="4959" actId="1076"/>
          <ac:spMkLst>
            <pc:docMk/>
            <pc:sldMk cId="0" sldId="268"/>
            <ac:spMk id="3" creationId="{00000000-0000-0000-0000-000000000000}"/>
          </ac:spMkLst>
        </pc:spChg>
        <pc:spChg chg="mod">
          <ac:chgData name="Janet Madden" userId="af84f8b5-b5aa-41f9-9a6f-6e17209b2db1" providerId="ADAL" clId="{A7C1F415-1E98-4A76-9F51-FB2738619933}" dt="2024-10-09T12:46:30.823" v="4962" actId="1076"/>
          <ac:spMkLst>
            <pc:docMk/>
            <pc:sldMk cId="0" sldId="268"/>
            <ac:spMk id="4" creationId="{00000000-0000-0000-0000-000000000000}"/>
          </ac:spMkLst>
        </pc:spChg>
        <pc:spChg chg="mod">
          <ac:chgData name="Janet Madden" userId="af84f8b5-b5aa-41f9-9a6f-6e17209b2db1" providerId="ADAL" clId="{A7C1F415-1E98-4A76-9F51-FB2738619933}" dt="2024-10-09T12:46:26.920" v="4961" actId="1076"/>
          <ac:spMkLst>
            <pc:docMk/>
            <pc:sldMk cId="0" sldId="268"/>
            <ac:spMk id="5" creationId="{00000000-0000-0000-0000-000000000000}"/>
          </ac:spMkLst>
        </pc:spChg>
        <pc:spChg chg="mod">
          <ac:chgData name="Janet Madden" userId="af84f8b5-b5aa-41f9-9a6f-6e17209b2db1" providerId="ADAL" clId="{A7C1F415-1E98-4A76-9F51-FB2738619933}" dt="2024-10-09T12:46:32.692" v="4963" actId="1076"/>
          <ac:spMkLst>
            <pc:docMk/>
            <pc:sldMk cId="0" sldId="268"/>
            <ac:spMk id="6" creationId="{00000000-0000-0000-0000-000000000000}"/>
          </ac:spMkLst>
        </pc:spChg>
        <pc:spChg chg="mod">
          <ac:chgData name="Janet Madden" userId="af84f8b5-b5aa-41f9-9a6f-6e17209b2db1" providerId="ADAL" clId="{A7C1F415-1E98-4A76-9F51-FB2738619933}" dt="2024-10-09T12:46:35.346" v="4964" actId="1076"/>
          <ac:spMkLst>
            <pc:docMk/>
            <pc:sldMk cId="0" sldId="268"/>
            <ac:spMk id="7" creationId="{00000000-0000-0000-0000-000000000000}"/>
          </ac:spMkLst>
        </pc:spChg>
        <pc:spChg chg="mod">
          <ac:chgData name="Janet Madden" userId="af84f8b5-b5aa-41f9-9a6f-6e17209b2db1" providerId="ADAL" clId="{A7C1F415-1E98-4A76-9F51-FB2738619933}" dt="2024-10-09T12:46:23.438" v="4960" actId="1076"/>
          <ac:spMkLst>
            <pc:docMk/>
            <pc:sldMk cId="0" sldId="268"/>
            <ac:spMk id="8" creationId="{00000000-0000-0000-0000-000000000000}"/>
          </ac:spMkLst>
        </pc:spChg>
        <pc:spChg chg="mod">
          <ac:chgData name="Janet Madden" userId="af84f8b5-b5aa-41f9-9a6f-6e17209b2db1" providerId="ADAL" clId="{A7C1F415-1E98-4A76-9F51-FB2738619933}" dt="2024-09-26T13:34:34.595" v="1700" actId="20577"/>
          <ac:spMkLst>
            <pc:docMk/>
            <pc:sldMk cId="0" sldId="268"/>
            <ac:spMk id="11" creationId="{00000000-0000-0000-0000-000000000000}"/>
          </ac:spMkLst>
        </pc:spChg>
        <pc:spChg chg="del">
          <ac:chgData name="Janet Madden" userId="af84f8b5-b5aa-41f9-9a6f-6e17209b2db1" providerId="ADAL" clId="{A7C1F415-1E98-4A76-9F51-FB2738619933}" dt="2024-09-26T13:35:41.750" v="1742" actId="478"/>
          <ac:spMkLst>
            <pc:docMk/>
            <pc:sldMk cId="0" sldId="268"/>
            <ac:spMk id="14" creationId="{00000000-0000-0000-0000-000000000000}"/>
          </ac:spMkLst>
        </pc:spChg>
        <pc:graphicFrameChg chg="del mod modGraphic">
          <ac:chgData name="Janet Madden" userId="af84f8b5-b5aa-41f9-9a6f-6e17209b2db1" providerId="ADAL" clId="{A7C1F415-1E98-4A76-9F51-FB2738619933}" dt="2024-10-09T12:44:56.661" v="4942" actId="21"/>
          <ac:graphicFrameMkLst>
            <pc:docMk/>
            <pc:sldMk cId="0" sldId="268"/>
            <ac:graphicFrameMk id="12" creationId="{00000000-0000-0000-0000-000000000000}"/>
          </ac:graphicFrameMkLst>
        </pc:graphicFrameChg>
        <pc:graphicFrameChg chg="add mod modGraphic">
          <ac:chgData name="Janet Madden" userId="af84f8b5-b5aa-41f9-9a6f-6e17209b2db1" providerId="ADAL" clId="{A7C1F415-1E98-4A76-9F51-FB2738619933}" dt="2024-10-09T13:00:00.781" v="5051" actId="20577"/>
          <ac:graphicFrameMkLst>
            <pc:docMk/>
            <pc:sldMk cId="0" sldId="268"/>
            <ac:graphicFrameMk id="14" creationId="{02C42B01-A768-C777-CFF9-530F040EA8E0}"/>
          </ac:graphicFrameMkLst>
        </pc:graphicFrameChg>
      </pc:sldChg>
      <pc:sldChg chg="del">
        <pc:chgData name="Janet Madden" userId="af84f8b5-b5aa-41f9-9a6f-6e17209b2db1" providerId="ADAL" clId="{A7C1F415-1E98-4A76-9F51-FB2738619933}" dt="2024-09-26T13:59:44.481" v="2199" actId="47"/>
        <pc:sldMkLst>
          <pc:docMk/>
          <pc:sldMk cId="0" sldId="269"/>
        </pc:sldMkLst>
      </pc:sldChg>
      <pc:sldChg chg="delSp modSp mod">
        <pc:chgData name="Janet Madden" userId="af84f8b5-b5aa-41f9-9a6f-6e17209b2db1" providerId="ADAL" clId="{A7C1F415-1E98-4A76-9F51-FB2738619933}" dt="2024-09-26T14:25:14.665" v="2911" actId="1076"/>
        <pc:sldMkLst>
          <pc:docMk/>
          <pc:sldMk cId="0" sldId="270"/>
        </pc:sldMkLst>
        <pc:spChg chg="del">
          <ac:chgData name="Janet Madden" userId="af84f8b5-b5aa-41f9-9a6f-6e17209b2db1" providerId="ADAL" clId="{A7C1F415-1E98-4A76-9F51-FB2738619933}" dt="2024-09-26T14:24:30.826" v="2899" actId="478"/>
          <ac:spMkLst>
            <pc:docMk/>
            <pc:sldMk cId="0" sldId="270"/>
            <ac:spMk id="3" creationId="{00000000-0000-0000-0000-000000000000}"/>
          </ac:spMkLst>
        </pc:spChg>
        <pc:spChg chg="del">
          <ac:chgData name="Janet Madden" userId="af84f8b5-b5aa-41f9-9a6f-6e17209b2db1" providerId="ADAL" clId="{A7C1F415-1E98-4A76-9F51-FB2738619933}" dt="2024-09-26T14:24:32.926" v="2900" actId="478"/>
          <ac:spMkLst>
            <pc:docMk/>
            <pc:sldMk cId="0" sldId="270"/>
            <ac:spMk id="4" creationId="{00000000-0000-0000-0000-000000000000}"/>
          </ac:spMkLst>
        </pc:spChg>
        <pc:spChg chg="mod">
          <ac:chgData name="Janet Madden" userId="af84f8b5-b5aa-41f9-9a6f-6e17209b2db1" providerId="ADAL" clId="{A7C1F415-1E98-4A76-9F51-FB2738619933}" dt="2024-09-26T14:25:09.840" v="2910" actId="1076"/>
          <ac:spMkLst>
            <pc:docMk/>
            <pc:sldMk cId="0" sldId="270"/>
            <ac:spMk id="5" creationId="{00000000-0000-0000-0000-000000000000}"/>
          </ac:spMkLst>
        </pc:spChg>
        <pc:spChg chg="mod">
          <ac:chgData name="Janet Madden" userId="af84f8b5-b5aa-41f9-9a6f-6e17209b2db1" providerId="ADAL" clId="{A7C1F415-1E98-4A76-9F51-FB2738619933}" dt="2024-09-26T14:25:14.665" v="2911" actId="1076"/>
          <ac:spMkLst>
            <pc:docMk/>
            <pc:sldMk cId="0" sldId="270"/>
            <ac:spMk id="6" creationId="{00000000-0000-0000-0000-000000000000}"/>
          </ac:spMkLst>
        </pc:spChg>
        <pc:spChg chg="del">
          <ac:chgData name="Janet Madden" userId="af84f8b5-b5aa-41f9-9a6f-6e17209b2db1" providerId="ADAL" clId="{A7C1F415-1E98-4A76-9F51-FB2738619933}" dt="2024-09-26T14:24:39.273" v="2902" actId="478"/>
          <ac:spMkLst>
            <pc:docMk/>
            <pc:sldMk cId="0" sldId="270"/>
            <ac:spMk id="7" creationId="{00000000-0000-0000-0000-000000000000}"/>
          </ac:spMkLst>
        </pc:spChg>
        <pc:spChg chg="del mod">
          <ac:chgData name="Janet Madden" userId="af84f8b5-b5aa-41f9-9a6f-6e17209b2db1" providerId="ADAL" clId="{A7C1F415-1E98-4A76-9F51-FB2738619933}" dt="2024-09-26T14:25:04.614" v="2909" actId="478"/>
          <ac:spMkLst>
            <pc:docMk/>
            <pc:sldMk cId="0" sldId="270"/>
            <ac:spMk id="8" creationId="{00000000-0000-0000-0000-000000000000}"/>
          </ac:spMkLst>
        </pc:spChg>
        <pc:spChg chg="mod">
          <ac:chgData name="Janet Madden" userId="af84f8b5-b5aa-41f9-9a6f-6e17209b2db1" providerId="ADAL" clId="{A7C1F415-1E98-4A76-9F51-FB2738619933}" dt="2024-09-26T14:24:42.399" v="2903" actId="1076"/>
          <ac:spMkLst>
            <pc:docMk/>
            <pc:sldMk cId="0" sldId="270"/>
            <ac:spMk id="9" creationId="{00000000-0000-0000-0000-000000000000}"/>
          </ac:spMkLst>
        </pc:spChg>
        <pc:spChg chg="mod">
          <ac:chgData name="Janet Madden" userId="af84f8b5-b5aa-41f9-9a6f-6e17209b2db1" providerId="ADAL" clId="{A7C1F415-1E98-4A76-9F51-FB2738619933}" dt="2024-09-26T14:24:47.363" v="2904" actId="1076"/>
          <ac:spMkLst>
            <pc:docMk/>
            <pc:sldMk cId="0" sldId="270"/>
            <ac:spMk id="10" creationId="{00000000-0000-0000-0000-000000000000}"/>
          </ac:spMkLst>
        </pc:spChg>
        <pc:spChg chg="del">
          <ac:chgData name="Janet Madden" userId="af84f8b5-b5aa-41f9-9a6f-6e17209b2db1" providerId="ADAL" clId="{A7C1F415-1E98-4A76-9F51-FB2738619933}" dt="2024-09-26T14:24:36.243" v="2901" actId="478"/>
          <ac:spMkLst>
            <pc:docMk/>
            <pc:sldMk cId="0" sldId="270"/>
            <ac:spMk id="11" creationId="{00000000-0000-0000-0000-000000000000}"/>
          </ac:spMkLst>
        </pc:spChg>
        <pc:spChg chg="del mod">
          <ac:chgData name="Janet Madden" userId="af84f8b5-b5aa-41f9-9a6f-6e17209b2db1" providerId="ADAL" clId="{A7C1F415-1E98-4A76-9F51-FB2738619933}" dt="2024-09-26T14:25:00.795" v="2907" actId="478"/>
          <ac:spMkLst>
            <pc:docMk/>
            <pc:sldMk cId="0" sldId="270"/>
            <ac:spMk id="12" creationId="{00000000-0000-0000-0000-000000000000}"/>
          </ac:spMkLst>
        </pc:spChg>
        <pc:spChg chg="mod">
          <ac:chgData name="Janet Madden" userId="af84f8b5-b5aa-41f9-9a6f-6e17209b2db1" providerId="ADAL" clId="{A7C1F415-1E98-4A76-9F51-FB2738619933}" dt="2024-09-26T14:05:22.649" v="2406" actId="20577"/>
          <ac:spMkLst>
            <pc:docMk/>
            <pc:sldMk cId="0" sldId="270"/>
            <ac:spMk id="14" creationId="{00000000-0000-0000-0000-000000000000}"/>
          </ac:spMkLst>
        </pc:spChg>
        <pc:spChg chg="mod">
          <ac:chgData name="Janet Madden" userId="af84f8b5-b5aa-41f9-9a6f-6e17209b2db1" providerId="ADAL" clId="{A7C1F415-1E98-4A76-9F51-FB2738619933}" dt="2024-09-26T14:24:26.021" v="2898" actId="20577"/>
          <ac:spMkLst>
            <pc:docMk/>
            <pc:sldMk cId="0" sldId="270"/>
            <ac:spMk id="16" creationId="{00000000-0000-0000-0000-000000000000}"/>
          </ac:spMkLst>
        </pc:spChg>
      </pc:sldChg>
      <pc:sldChg chg="delSp modSp mod">
        <pc:chgData name="Janet Madden" userId="af84f8b5-b5aa-41f9-9a6f-6e17209b2db1" providerId="ADAL" clId="{A7C1F415-1E98-4A76-9F51-FB2738619933}" dt="2024-09-26T14:27:52.021" v="2928" actId="478"/>
        <pc:sldMkLst>
          <pc:docMk/>
          <pc:sldMk cId="0" sldId="271"/>
        </pc:sldMkLst>
        <pc:spChg chg="mod">
          <ac:chgData name="Janet Madden" userId="af84f8b5-b5aa-41f9-9a6f-6e17209b2db1" providerId="ADAL" clId="{A7C1F415-1E98-4A76-9F51-FB2738619933}" dt="2024-09-26T14:27:39.506" v="2927" actId="20577"/>
          <ac:spMkLst>
            <pc:docMk/>
            <pc:sldMk cId="0" sldId="271"/>
            <ac:spMk id="16" creationId="{00000000-0000-0000-0000-000000000000}"/>
          </ac:spMkLst>
        </pc:spChg>
        <pc:spChg chg="del">
          <ac:chgData name="Janet Madden" userId="af84f8b5-b5aa-41f9-9a6f-6e17209b2db1" providerId="ADAL" clId="{A7C1F415-1E98-4A76-9F51-FB2738619933}" dt="2024-09-26T14:27:52.021" v="2928" actId="478"/>
          <ac:spMkLst>
            <pc:docMk/>
            <pc:sldMk cId="0" sldId="271"/>
            <ac:spMk id="21" creationId="{00000000-0000-0000-0000-000000000000}"/>
          </ac:spMkLst>
        </pc:spChg>
      </pc:sldChg>
      <pc:sldChg chg="del">
        <pc:chgData name="Janet Madden" userId="af84f8b5-b5aa-41f9-9a6f-6e17209b2db1" providerId="ADAL" clId="{A7C1F415-1E98-4A76-9F51-FB2738619933}" dt="2024-10-07T14:05:40.266" v="2931" actId="47"/>
        <pc:sldMkLst>
          <pc:docMk/>
          <pc:sldMk cId="0" sldId="272"/>
        </pc:sldMkLst>
      </pc:sldChg>
      <pc:sldChg chg="del">
        <pc:chgData name="Janet Madden" userId="af84f8b5-b5aa-41f9-9a6f-6e17209b2db1" providerId="ADAL" clId="{A7C1F415-1E98-4A76-9F51-FB2738619933}" dt="2024-10-07T14:05:40.975" v="2932" actId="47"/>
        <pc:sldMkLst>
          <pc:docMk/>
          <pc:sldMk cId="0" sldId="273"/>
        </pc:sldMkLst>
      </pc:sldChg>
      <pc:sldChg chg="del">
        <pc:chgData name="Janet Madden" userId="af84f8b5-b5aa-41f9-9a6f-6e17209b2db1" providerId="ADAL" clId="{A7C1F415-1E98-4A76-9F51-FB2738619933}" dt="2024-10-07T14:05:41.524" v="2933" actId="47"/>
        <pc:sldMkLst>
          <pc:docMk/>
          <pc:sldMk cId="0" sldId="274"/>
        </pc:sldMkLst>
      </pc:sldChg>
      <pc:sldChg chg="del">
        <pc:chgData name="Janet Madden" userId="af84f8b5-b5aa-41f9-9a6f-6e17209b2db1" providerId="ADAL" clId="{A7C1F415-1E98-4A76-9F51-FB2738619933}" dt="2024-10-07T14:05:42.408" v="2934" actId="47"/>
        <pc:sldMkLst>
          <pc:docMk/>
          <pc:sldMk cId="0" sldId="275"/>
        </pc:sldMkLst>
      </pc:sldChg>
      <pc:sldChg chg="del">
        <pc:chgData name="Janet Madden" userId="af84f8b5-b5aa-41f9-9a6f-6e17209b2db1" providerId="ADAL" clId="{A7C1F415-1E98-4A76-9F51-FB2738619933}" dt="2024-10-07T14:05:43.433" v="2935" actId="47"/>
        <pc:sldMkLst>
          <pc:docMk/>
          <pc:sldMk cId="0" sldId="276"/>
        </pc:sldMkLst>
      </pc:sldChg>
      <pc:sldChg chg="del">
        <pc:chgData name="Janet Madden" userId="af84f8b5-b5aa-41f9-9a6f-6e17209b2db1" providerId="ADAL" clId="{A7C1F415-1E98-4A76-9F51-FB2738619933}" dt="2024-10-07T14:05:43.813" v="2936" actId="47"/>
        <pc:sldMkLst>
          <pc:docMk/>
          <pc:sldMk cId="0" sldId="277"/>
        </pc:sldMkLst>
      </pc:sldChg>
      <pc:sldChg chg="del">
        <pc:chgData name="Janet Madden" userId="af84f8b5-b5aa-41f9-9a6f-6e17209b2db1" providerId="ADAL" clId="{A7C1F415-1E98-4A76-9F51-FB2738619933}" dt="2024-10-07T14:05:44.475" v="2937" actId="47"/>
        <pc:sldMkLst>
          <pc:docMk/>
          <pc:sldMk cId="0" sldId="278"/>
        </pc:sldMkLst>
      </pc:sldChg>
      <pc:sldChg chg="del">
        <pc:chgData name="Janet Madden" userId="af84f8b5-b5aa-41f9-9a6f-6e17209b2db1" providerId="ADAL" clId="{A7C1F415-1E98-4A76-9F51-FB2738619933}" dt="2024-10-07T14:05:49.975" v="2940" actId="47"/>
        <pc:sldMkLst>
          <pc:docMk/>
          <pc:sldMk cId="0" sldId="279"/>
        </pc:sldMkLst>
      </pc:sldChg>
      <pc:sldChg chg="del">
        <pc:chgData name="Janet Madden" userId="af84f8b5-b5aa-41f9-9a6f-6e17209b2db1" providerId="ADAL" clId="{A7C1F415-1E98-4A76-9F51-FB2738619933}" dt="2024-10-07T14:05:50.716" v="2941" actId="47"/>
        <pc:sldMkLst>
          <pc:docMk/>
          <pc:sldMk cId="0" sldId="280"/>
        </pc:sldMkLst>
      </pc:sldChg>
      <pc:sldChg chg="del">
        <pc:chgData name="Janet Madden" userId="af84f8b5-b5aa-41f9-9a6f-6e17209b2db1" providerId="ADAL" clId="{A7C1F415-1E98-4A76-9F51-FB2738619933}" dt="2024-10-07T14:05:52.075" v="2942" actId="47"/>
        <pc:sldMkLst>
          <pc:docMk/>
          <pc:sldMk cId="0" sldId="281"/>
        </pc:sldMkLst>
      </pc:sldChg>
      <pc:sldChg chg="del">
        <pc:chgData name="Janet Madden" userId="af84f8b5-b5aa-41f9-9a6f-6e17209b2db1" providerId="ADAL" clId="{A7C1F415-1E98-4A76-9F51-FB2738619933}" dt="2024-10-07T14:05:52.815" v="2943" actId="47"/>
        <pc:sldMkLst>
          <pc:docMk/>
          <pc:sldMk cId="0" sldId="282"/>
        </pc:sldMkLst>
      </pc:sldChg>
      <pc:sldChg chg="del">
        <pc:chgData name="Janet Madden" userId="af84f8b5-b5aa-41f9-9a6f-6e17209b2db1" providerId="ADAL" clId="{A7C1F415-1E98-4A76-9F51-FB2738619933}" dt="2024-10-07T14:05:55.849" v="2945" actId="47"/>
        <pc:sldMkLst>
          <pc:docMk/>
          <pc:sldMk cId="0" sldId="283"/>
        </pc:sldMkLst>
      </pc:sldChg>
      <pc:sldChg chg="del">
        <pc:chgData name="Janet Madden" userId="af84f8b5-b5aa-41f9-9a6f-6e17209b2db1" providerId="ADAL" clId="{A7C1F415-1E98-4A76-9F51-FB2738619933}" dt="2024-10-07T14:05:56.923" v="2946" actId="47"/>
        <pc:sldMkLst>
          <pc:docMk/>
          <pc:sldMk cId="0" sldId="284"/>
        </pc:sldMkLst>
      </pc:sldChg>
      <pc:sldChg chg="del">
        <pc:chgData name="Janet Madden" userId="af84f8b5-b5aa-41f9-9a6f-6e17209b2db1" providerId="ADAL" clId="{A7C1F415-1E98-4A76-9F51-FB2738619933}" dt="2024-10-07T14:05:58.203" v="2947" actId="47"/>
        <pc:sldMkLst>
          <pc:docMk/>
          <pc:sldMk cId="0" sldId="285"/>
        </pc:sldMkLst>
      </pc:sldChg>
      <pc:sldChg chg="del">
        <pc:chgData name="Janet Madden" userId="af84f8b5-b5aa-41f9-9a6f-6e17209b2db1" providerId="ADAL" clId="{A7C1F415-1E98-4A76-9F51-FB2738619933}" dt="2024-09-26T13:50:07.597" v="2141" actId="2696"/>
        <pc:sldMkLst>
          <pc:docMk/>
          <pc:sldMk cId="0" sldId="286"/>
        </pc:sldMkLst>
      </pc:sldChg>
      <pc:sldChg chg="modSp mod ord">
        <pc:chgData name="Janet Madden" userId="af84f8b5-b5aa-41f9-9a6f-6e17209b2db1" providerId="ADAL" clId="{A7C1F415-1E98-4A76-9F51-FB2738619933}" dt="2024-09-26T14:12:33.411" v="2410" actId="14100"/>
        <pc:sldMkLst>
          <pc:docMk/>
          <pc:sldMk cId="515518540" sldId="286"/>
        </pc:sldMkLst>
        <pc:spChg chg="mod">
          <ac:chgData name="Janet Madden" userId="af84f8b5-b5aa-41f9-9a6f-6e17209b2db1" providerId="ADAL" clId="{A7C1F415-1E98-4A76-9F51-FB2738619933}" dt="2024-09-26T13:55:10.893" v="2196" actId="6549"/>
          <ac:spMkLst>
            <pc:docMk/>
            <pc:sldMk cId="515518540" sldId="286"/>
            <ac:spMk id="5" creationId="{00000000-0000-0000-0000-000000000000}"/>
          </ac:spMkLst>
        </pc:spChg>
        <pc:spChg chg="mod">
          <ac:chgData name="Janet Madden" userId="af84f8b5-b5aa-41f9-9a6f-6e17209b2db1" providerId="ADAL" clId="{A7C1F415-1E98-4A76-9F51-FB2738619933}" dt="2024-09-26T14:12:33.411" v="2410" actId="14100"/>
          <ac:spMkLst>
            <pc:docMk/>
            <pc:sldMk cId="515518540" sldId="286"/>
            <ac:spMk id="7" creationId="{00000000-0000-0000-0000-000000000000}"/>
          </ac:spMkLst>
        </pc:spChg>
        <pc:spChg chg="mod">
          <ac:chgData name="Janet Madden" userId="af84f8b5-b5aa-41f9-9a6f-6e17209b2db1" providerId="ADAL" clId="{A7C1F415-1E98-4A76-9F51-FB2738619933}" dt="2024-09-26T13:52:09.868" v="2187" actId="122"/>
          <ac:spMkLst>
            <pc:docMk/>
            <pc:sldMk cId="515518540" sldId="286"/>
            <ac:spMk id="8" creationId="{00000000-0000-0000-0000-000000000000}"/>
          </ac:spMkLst>
        </pc:spChg>
        <pc:spChg chg="mod">
          <ac:chgData name="Janet Madden" userId="af84f8b5-b5aa-41f9-9a6f-6e17209b2db1" providerId="ADAL" clId="{A7C1F415-1E98-4A76-9F51-FB2738619933}" dt="2024-09-26T13:52:36.588" v="2188" actId="207"/>
          <ac:spMkLst>
            <pc:docMk/>
            <pc:sldMk cId="515518540" sldId="286"/>
            <ac:spMk id="9" creationId="{00000000-0000-0000-0000-000000000000}"/>
          </ac:spMkLst>
        </pc:spChg>
        <pc:spChg chg="mod">
          <ac:chgData name="Janet Madden" userId="af84f8b5-b5aa-41f9-9a6f-6e17209b2db1" providerId="ADAL" clId="{A7C1F415-1E98-4A76-9F51-FB2738619933}" dt="2024-09-26T13:53:19.945" v="2189" actId="207"/>
          <ac:spMkLst>
            <pc:docMk/>
            <pc:sldMk cId="515518540" sldId="286"/>
            <ac:spMk id="10" creationId="{00000000-0000-0000-0000-000000000000}"/>
          </ac:spMkLst>
        </pc:spChg>
        <pc:spChg chg="mod">
          <ac:chgData name="Janet Madden" userId="af84f8b5-b5aa-41f9-9a6f-6e17209b2db1" providerId="ADAL" clId="{A7C1F415-1E98-4A76-9F51-FB2738619933}" dt="2024-09-26T13:53:34.266" v="2191" actId="207"/>
          <ac:spMkLst>
            <pc:docMk/>
            <pc:sldMk cId="515518540" sldId="286"/>
            <ac:spMk id="11" creationId="{00000000-0000-0000-0000-000000000000}"/>
          </ac:spMkLst>
        </pc:spChg>
        <pc:spChg chg="mod">
          <ac:chgData name="Janet Madden" userId="af84f8b5-b5aa-41f9-9a6f-6e17209b2db1" providerId="ADAL" clId="{A7C1F415-1E98-4A76-9F51-FB2738619933}" dt="2024-09-26T13:53:37.868" v="2192" actId="207"/>
          <ac:spMkLst>
            <pc:docMk/>
            <pc:sldMk cId="515518540" sldId="286"/>
            <ac:spMk id="12" creationId="{00000000-0000-0000-0000-000000000000}"/>
          </ac:spMkLst>
        </pc:spChg>
        <pc:spChg chg="mod">
          <ac:chgData name="Janet Madden" userId="af84f8b5-b5aa-41f9-9a6f-6e17209b2db1" providerId="ADAL" clId="{A7C1F415-1E98-4A76-9F51-FB2738619933}" dt="2024-09-26T13:53:27.037" v="2190" actId="207"/>
          <ac:spMkLst>
            <pc:docMk/>
            <pc:sldMk cId="515518540" sldId="286"/>
            <ac:spMk id="13" creationId="{00000000-0000-0000-0000-000000000000}"/>
          </ac:spMkLst>
        </pc:spChg>
        <pc:spChg chg="mod">
          <ac:chgData name="Janet Madden" userId="af84f8b5-b5aa-41f9-9a6f-6e17209b2db1" providerId="ADAL" clId="{A7C1F415-1E98-4A76-9F51-FB2738619933}" dt="2024-09-26T13:51:23.111" v="2143" actId="207"/>
          <ac:spMkLst>
            <pc:docMk/>
            <pc:sldMk cId="515518540" sldId="286"/>
            <ac:spMk id="14" creationId="{00000000-0000-0000-0000-000000000000}"/>
          </ac:spMkLst>
        </pc:spChg>
        <pc:spChg chg="mod">
          <ac:chgData name="Janet Madden" userId="af84f8b5-b5aa-41f9-9a6f-6e17209b2db1" providerId="ADAL" clId="{A7C1F415-1E98-4A76-9F51-FB2738619933}" dt="2024-09-26T13:51:37.395" v="2146" actId="20577"/>
          <ac:spMkLst>
            <pc:docMk/>
            <pc:sldMk cId="515518540" sldId="286"/>
            <ac:spMk id="16" creationId="{00000000-0000-0000-0000-000000000000}"/>
          </ac:spMkLst>
        </pc:spChg>
        <pc:graphicFrameChg chg="modGraphic">
          <ac:chgData name="Janet Madden" userId="af84f8b5-b5aa-41f9-9a6f-6e17209b2db1" providerId="ADAL" clId="{A7C1F415-1E98-4A76-9F51-FB2738619933}" dt="2024-09-26T13:54:05.573" v="2195"/>
          <ac:graphicFrameMkLst>
            <pc:docMk/>
            <pc:sldMk cId="515518540" sldId="286"/>
            <ac:graphicFrameMk id="2" creationId="{00000000-0000-0000-0000-000000000000}"/>
          </ac:graphicFrameMkLst>
        </pc:graphicFrameChg>
      </pc:sldChg>
      <pc:sldChg chg="del">
        <pc:chgData name="Janet Madden" userId="af84f8b5-b5aa-41f9-9a6f-6e17209b2db1" providerId="ADAL" clId="{A7C1F415-1E98-4A76-9F51-FB2738619933}" dt="2024-10-07T14:05:59.041" v="2948" actId="47"/>
        <pc:sldMkLst>
          <pc:docMk/>
          <pc:sldMk cId="0" sldId="287"/>
        </pc:sldMkLst>
      </pc:sldChg>
      <pc:sldChg chg="del">
        <pc:chgData name="Janet Madden" userId="af84f8b5-b5aa-41f9-9a6f-6e17209b2db1" providerId="ADAL" clId="{A7C1F415-1E98-4A76-9F51-FB2738619933}" dt="2024-10-07T14:05:59.832" v="2949" actId="47"/>
        <pc:sldMkLst>
          <pc:docMk/>
          <pc:sldMk cId="0" sldId="288"/>
        </pc:sldMkLst>
      </pc:sldChg>
      <pc:sldChg chg="del">
        <pc:chgData name="Janet Madden" userId="af84f8b5-b5aa-41f9-9a6f-6e17209b2db1" providerId="ADAL" clId="{A7C1F415-1E98-4A76-9F51-FB2738619933}" dt="2024-10-07T14:06:00.448" v="2950" actId="47"/>
        <pc:sldMkLst>
          <pc:docMk/>
          <pc:sldMk cId="0" sldId="289"/>
        </pc:sldMkLst>
      </pc:sldChg>
      <pc:sldChg chg="del">
        <pc:chgData name="Janet Madden" userId="af84f8b5-b5aa-41f9-9a6f-6e17209b2db1" providerId="ADAL" clId="{A7C1F415-1E98-4A76-9F51-FB2738619933}" dt="2024-10-07T14:06:01.490" v="2951" actId="47"/>
        <pc:sldMkLst>
          <pc:docMk/>
          <pc:sldMk cId="0" sldId="290"/>
        </pc:sldMkLst>
      </pc:sldChg>
      <pc:sldChg chg="del">
        <pc:chgData name="Janet Madden" userId="af84f8b5-b5aa-41f9-9a6f-6e17209b2db1" providerId="ADAL" clId="{A7C1F415-1E98-4A76-9F51-FB2738619933}" dt="2024-10-07T14:06:02.571" v="2952" actId="47"/>
        <pc:sldMkLst>
          <pc:docMk/>
          <pc:sldMk cId="0" sldId="291"/>
        </pc:sldMkLst>
      </pc:sldChg>
      <pc:sldChg chg="modSp mod">
        <pc:chgData name="Janet Madden" userId="af84f8b5-b5aa-41f9-9a6f-6e17209b2db1" providerId="ADAL" clId="{A7C1F415-1E98-4A76-9F51-FB2738619933}" dt="2024-10-09T11:02:21.309" v="2972" actId="113"/>
        <pc:sldMkLst>
          <pc:docMk/>
          <pc:sldMk cId="4193409534" sldId="300"/>
        </pc:sldMkLst>
        <pc:graphicFrameChg chg="modGraphic">
          <ac:chgData name="Janet Madden" userId="af84f8b5-b5aa-41f9-9a6f-6e17209b2db1" providerId="ADAL" clId="{A7C1F415-1E98-4A76-9F51-FB2738619933}" dt="2024-10-09T11:02:21.309" v="2972" actId="113"/>
          <ac:graphicFrameMkLst>
            <pc:docMk/>
            <pc:sldMk cId="4193409534" sldId="300"/>
            <ac:graphicFrameMk id="8" creationId="{EC4ACA02-AEC3-16FB-6389-BEBBE9BD46F8}"/>
          </ac:graphicFrameMkLst>
        </pc:graphicFrameChg>
      </pc:sldChg>
      <pc:sldChg chg="modSp mod">
        <pc:chgData name="Janet Madden" userId="af84f8b5-b5aa-41f9-9a6f-6e17209b2db1" providerId="ADAL" clId="{A7C1F415-1E98-4A76-9F51-FB2738619933}" dt="2024-10-09T11:03:46.834" v="2978" actId="113"/>
        <pc:sldMkLst>
          <pc:docMk/>
          <pc:sldMk cId="2894898024" sldId="301"/>
        </pc:sldMkLst>
        <pc:graphicFrameChg chg="modGraphic">
          <ac:chgData name="Janet Madden" userId="af84f8b5-b5aa-41f9-9a6f-6e17209b2db1" providerId="ADAL" clId="{A7C1F415-1E98-4A76-9F51-FB2738619933}" dt="2024-10-09T11:03:46.834" v="2978" actId="113"/>
          <ac:graphicFrameMkLst>
            <pc:docMk/>
            <pc:sldMk cId="2894898024" sldId="301"/>
            <ac:graphicFrameMk id="8" creationId="{EC4ACA02-AEC3-16FB-6389-BEBBE9BD46F8}"/>
          </ac:graphicFrameMkLst>
        </pc:graphicFrameChg>
      </pc:sldChg>
      <pc:sldChg chg="modSp mod">
        <pc:chgData name="Janet Madden" userId="af84f8b5-b5aa-41f9-9a6f-6e17209b2db1" providerId="ADAL" clId="{A7C1F415-1E98-4A76-9F51-FB2738619933}" dt="2024-09-26T13:47:29.684" v="2137" actId="12"/>
        <pc:sldMkLst>
          <pc:docMk/>
          <pc:sldMk cId="3510118012" sldId="302"/>
        </pc:sldMkLst>
        <pc:spChg chg="mod">
          <ac:chgData name="Janet Madden" userId="af84f8b5-b5aa-41f9-9a6f-6e17209b2db1" providerId="ADAL" clId="{A7C1F415-1E98-4A76-9F51-FB2738619933}" dt="2024-09-18T11:44:54.933" v="1601" actId="20577"/>
          <ac:spMkLst>
            <pc:docMk/>
            <pc:sldMk cId="3510118012" sldId="302"/>
            <ac:spMk id="19" creationId="{F3DB673F-F3B0-B077-396C-076E450667D2}"/>
          </ac:spMkLst>
        </pc:spChg>
        <pc:graphicFrameChg chg="modGraphic">
          <ac:chgData name="Janet Madden" userId="af84f8b5-b5aa-41f9-9a6f-6e17209b2db1" providerId="ADAL" clId="{A7C1F415-1E98-4A76-9F51-FB2738619933}" dt="2024-09-26T13:47:29.684" v="2137" actId="12"/>
          <ac:graphicFrameMkLst>
            <pc:docMk/>
            <pc:sldMk cId="3510118012" sldId="302"/>
            <ac:graphicFrameMk id="5" creationId="{6843E188-0495-812F-9E2A-F6C0CD22F322}"/>
          </ac:graphicFrameMkLst>
        </pc:graphicFrameChg>
      </pc:sldChg>
      <pc:sldChg chg="addSp delSp modSp mod">
        <pc:chgData name="Janet Madden" userId="af84f8b5-b5aa-41f9-9a6f-6e17209b2db1" providerId="ADAL" clId="{A7C1F415-1E98-4A76-9F51-FB2738619933}" dt="2024-10-09T12:59:23.268" v="5046" actId="20577"/>
        <pc:sldMkLst>
          <pc:docMk/>
          <pc:sldMk cId="2578263462" sldId="304"/>
        </pc:sldMkLst>
        <pc:spChg chg="mod">
          <ac:chgData name="Janet Madden" userId="af84f8b5-b5aa-41f9-9a6f-6e17209b2db1" providerId="ADAL" clId="{A7C1F415-1E98-4A76-9F51-FB2738619933}" dt="2024-09-03T12:55:27.931" v="70" actId="20577"/>
          <ac:spMkLst>
            <pc:docMk/>
            <pc:sldMk cId="2578263462" sldId="304"/>
            <ac:spMk id="6" creationId="{00000000-0000-0000-0000-000000000000}"/>
          </ac:spMkLst>
        </pc:spChg>
        <pc:spChg chg="mod">
          <ac:chgData name="Janet Madden" userId="af84f8b5-b5aa-41f9-9a6f-6e17209b2db1" providerId="ADAL" clId="{A7C1F415-1E98-4A76-9F51-FB2738619933}" dt="2024-09-03T13:03:28.322" v="221" actId="20577"/>
          <ac:spMkLst>
            <pc:docMk/>
            <pc:sldMk cId="2578263462" sldId="304"/>
            <ac:spMk id="7" creationId="{00000000-0000-0000-0000-000000000000}"/>
          </ac:spMkLst>
        </pc:spChg>
        <pc:spChg chg="mod">
          <ac:chgData name="Janet Madden" userId="af84f8b5-b5aa-41f9-9a6f-6e17209b2db1" providerId="ADAL" clId="{A7C1F415-1E98-4A76-9F51-FB2738619933}" dt="2024-09-03T13:04:55.131" v="381" actId="20577"/>
          <ac:spMkLst>
            <pc:docMk/>
            <pc:sldMk cId="2578263462" sldId="304"/>
            <ac:spMk id="8" creationId="{00000000-0000-0000-0000-000000000000}"/>
          </ac:spMkLst>
        </pc:spChg>
        <pc:spChg chg="mod">
          <ac:chgData name="Janet Madden" userId="af84f8b5-b5aa-41f9-9a6f-6e17209b2db1" providerId="ADAL" clId="{A7C1F415-1E98-4A76-9F51-FB2738619933}" dt="2024-09-18T16:06:00.381" v="1698" actId="20577"/>
          <ac:spMkLst>
            <pc:docMk/>
            <pc:sldMk cId="2578263462" sldId="304"/>
            <ac:spMk id="9" creationId="{00000000-0000-0000-0000-000000000000}"/>
          </ac:spMkLst>
        </pc:spChg>
        <pc:spChg chg="del mod">
          <ac:chgData name="Janet Madden" userId="af84f8b5-b5aa-41f9-9a6f-6e17209b2db1" providerId="ADAL" clId="{A7C1F415-1E98-4A76-9F51-FB2738619933}" dt="2024-09-03T13:04:09.149" v="298" actId="478"/>
          <ac:spMkLst>
            <pc:docMk/>
            <pc:sldMk cId="2578263462" sldId="304"/>
            <ac:spMk id="10" creationId="{00000000-0000-0000-0000-000000000000}"/>
          </ac:spMkLst>
        </pc:spChg>
        <pc:spChg chg="add mod">
          <ac:chgData name="Janet Madden" userId="af84f8b5-b5aa-41f9-9a6f-6e17209b2db1" providerId="ADAL" clId="{A7C1F415-1E98-4A76-9F51-FB2738619933}" dt="2024-09-03T13:19:15.275" v="458" actId="20577"/>
          <ac:spMkLst>
            <pc:docMk/>
            <pc:sldMk cId="2578263462" sldId="304"/>
            <ac:spMk id="12" creationId="{E3BF7CF8-C0BA-A01F-FBBB-74D1547BE3B8}"/>
          </ac:spMkLst>
        </pc:spChg>
        <pc:graphicFrameChg chg="mod modGraphic">
          <ac:chgData name="Janet Madden" userId="af84f8b5-b5aa-41f9-9a6f-6e17209b2db1" providerId="ADAL" clId="{A7C1F415-1E98-4A76-9F51-FB2738619933}" dt="2024-10-09T12:59:23.268" v="5046" actId="20577"/>
          <ac:graphicFrameMkLst>
            <pc:docMk/>
            <pc:sldMk cId="2578263462" sldId="304"/>
            <ac:graphicFrameMk id="15" creationId="{9CD3F430-5337-2126-8AB5-909BFEAE86FD}"/>
          </ac:graphicFrameMkLst>
        </pc:graphicFrameChg>
      </pc:sldChg>
      <pc:sldChg chg="delSp modSp mod">
        <pc:chgData name="Janet Madden" userId="af84f8b5-b5aa-41f9-9a6f-6e17209b2db1" providerId="ADAL" clId="{A7C1F415-1E98-4A76-9F51-FB2738619933}" dt="2024-09-26T13:48:26.166" v="2140" actId="1076"/>
        <pc:sldMkLst>
          <pc:docMk/>
          <pc:sldMk cId="2957281147" sldId="305"/>
        </pc:sldMkLst>
        <pc:spChg chg="mod">
          <ac:chgData name="Janet Madden" userId="af84f8b5-b5aa-41f9-9a6f-6e17209b2db1" providerId="ADAL" clId="{A7C1F415-1E98-4A76-9F51-FB2738619933}" dt="2024-09-26T13:44:16.671" v="2119" actId="1076"/>
          <ac:spMkLst>
            <pc:docMk/>
            <pc:sldMk cId="2957281147" sldId="305"/>
            <ac:spMk id="2" creationId="{F95385E9-3C4E-4A30-1415-8F8ED02F3C15}"/>
          </ac:spMkLst>
        </pc:spChg>
        <pc:spChg chg="mod">
          <ac:chgData name="Janet Madden" userId="af84f8b5-b5aa-41f9-9a6f-6e17209b2db1" providerId="ADAL" clId="{A7C1F415-1E98-4A76-9F51-FB2738619933}" dt="2024-09-26T13:44:48.207" v="2128" actId="1076"/>
          <ac:spMkLst>
            <pc:docMk/>
            <pc:sldMk cId="2957281147" sldId="305"/>
            <ac:spMk id="8" creationId="{832AC375-CF5E-C487-F2FC-4E1D512B1E67}"/>
          </ac:spMkLst>
        </pc:spChg>
        <pc:spChg chg="mod">
          <ac:chgData name="Janet Madden" userId="af84f8b5-b5aa-41f9-9a6f-6e17209b2db1" providerId="ADAL" clId="{A7C1F415-1E98-4A76-9F51-FB2738619933}" dt="2024-09-26T13:39:19.824" v="1841" actId="20577"/>
          <ac:spMkLst>
            <pc:docMk/>
            <pc:sldMk cId="2957281147" sldId="305"/>
            <ac:spMk id="11" creationId="{19CE9789-55BE-86FF-53D8-10784C8BE9A3}"/>
          </ac:spMkLst>
        </pc:spChg>
        <pc:spChg chg="mod">
          <ac:chgData name="Janet Madden" userId="af84f8b5-b5aa-41f9-9a6f-6e17209b2db1" providerId="ADAL" clId="{A7C1F415-1E98-4A76-9F51-FB2738619933}" dt="2024-09-26T13:44:22.160" v="2121" actId="1076"/>
          <ac:spMkLst>
            <pc:docMk/>
            <pc:sldMk cId="2957281147" sldId="305"/>
            <ac:spMk id="13" creationId="{D871EBB2-8B8F-D9D9-4DA4-6F2E709C176F}"/>
          </ac:spMkLst>
        </pc:spChg>
        <pc:spChg chg="del">
          <ac:chgData name="Janet Madden" userId="af84f8b5-b5aa-41f9-9a6f-6e17209b2db1" providerId="ADAL" clId="{A7C1F415-1E98-4A76-9F51-FB2738619933}" dt="2024-09-26T13:40:01.301" v="1972" actId="478"/>
          <ac:spMkLst>
            <pc:docMk/>
            <pc:sldMk cId="2957281147" sldId="305"/>
            <ac:spMk id="15" creationId="{39D14F3F-28D4-2C76-B8F2-31C0DB54533E}"/>
          </ac:spMkLst>
        </pc:spChg>
        <pc:spChg chg="del">
          <ac:chgData name="Janet Madden" userId="af84f8b5-b5aa-41f9-9a6f-6e17209b2db1" providerId="ADAL" clId="{A7C1F415-1E98-4A76-9F51-FB2738619933}" dt="2024-09-26T13:44:12.622" v="2118" actId="21"/>
          <ac:spMkLst>
            <pc:docMk/>
            <pc:sldMk cId="2957281147" sldId="305"/>
            <ac:spMk id="19" creationId="{F3DB673F-F3B0-B077-396C-076E450667D2}"/>
          </ac:spMkLst>
        </pc:spChg>
        <pc:graphicFrameChg chg="mod modGraphic">
          <ac:chgData name="Janet Madden" userId="af84f8b5-b5aa-41f9-9a6f-6e17209b2db1" providerId="ADAL" clId="{A7C1F415-1E98-4A76-9F51-FB2738619933}" dt="2024-09-26T13:48:26.166" v="2140" actId="1076"/>
          <ac:graphicFrameMkLst>
            <pc:docMk/>
            <pc:sldMk cId="2957281147" sldId="305"/>
            <ac:graphicFrameMk id="5" creationId="{6843E188-0495-812F-9E2A-F6C0CD22F322}"/>
          </ac:graphicFrameMkLst>
        </pc:graphicFrameChg>
      </pc:sldChg>
      <pc:sldChg chg="modSp mod">
        <pc:chgData name="Janet Madden" userId="af84f8b5-b5aa-41f9-9a6f-6e17209b2db1" providerId="ADAL" clId="{A7C1F415-1E98-4A76-9F51-FB2738619933}" dt="2024-09-26T14:04:43.212" v="2384" actId="12"/>
        <pc:sldMkLst>
          <pc:docMk/>
          <pc:sldMk cId="2170513769" sldId="306"/>
        </pc:sldMkLst>
        <pc:spChg chg="mod">
          <ac:chgData name="Janet Madden" userId="af84f8b5-b5aa-41f9-9a6f-6e17209b2db1" providerId="ADAL" clId="{A7C1F415-1E98-4A76-9F51-FB2738619933}" dt="2024-09-26T14:00:56.484" v="2265" actId="20577"/>
          <ac:spMkLst>
            <pc:docMk/>
            <pc:sldMk cId="2170513769" sldId="306"/>
            <ac:spMk id="2" creationId="{F95385E9-3C4E-4A30-1415-8F8ED02F3C15}"/>
          </ac:spMkLst>
        </pc:spChg>
        <pc:spChg chg="mod">
          <ac:chgData name="Janet Madden" userId="af84f8b5-b5aa-41f9-9a6f-6e17209b2db1" providerId="ADAL" clId="{A7C1F415-1E98-4A76-9F51-FB2738619933}" dt="2024-09-26T14:00:37.646" v="2201" actId="20577"/>
          <ac:spMkLst>
            <pc:docMk/>
            <pc:sldMk cId="2170513769" sldId="306"/>
            <ac:spMk id="11" creationId="{19CE9789-55BE-86FF-53D8-10784C8BE9A3}"/>
          </ac:spMkLst>
        </pc:spChg>
        <pc:spChg chg="mod">
          <ac:chgData name="Janet Madden" userId="af84f8b5-b5aa-41f9-9a6f-6e17209b2db1" providerId="ADAL" clId="{A7C1F415-1E98-4A76-9F51-FB2738619933}" dt="2024-09-26T14:01:24.360" v="2370" actId="20577"/>
          <ac:spMkLst>
            <pc:docMk/>
            <pc:sldMk cId="2170513769" sldId="306"/>
            <ac:spMk id="13" creationId="{D871EBB2-8B8F-D9D9-4DA4-6F2E709C176F}"/>
          </ac:spMkLst>
        </pc:spChg>
        <pc:graphicFrameChg chg="mod modGraphic">
          <ac:chgData name="Janet Madden" userId="af84f8b5-b5aa-41f9-9a6f-6e17209b2db1" providerId="ADAL" clId="{A7C1F415-1E98-4A76-9F51-FB2738619933}" dt="2024-09-26T14:04:43.212" v="2384" actId="12"/>
          <ac:graphicFrameMkLst>
            <pc:docMk/>
            <pc:sldMk cId="2170513769" sldId="306"/>
            <ac:graphicFrameMk id="5" creationId="{6843E188-0495-812F-9E2A-F6C0CD22F322}"/>
          </ac:graphicFrameMkLst>
        </pc:graphicFrameChg>
      </pc:sldChg>
      <pc:sldChg chg="delSp modSp mod">
        <pc:chgData name="Janet Madden" userId="af84f8b5-b5aa-41f9-9a6f-6e17209b2db1" providerId="ADAL" clId="{A7C1F415-1E98-4A76-9F51-FB2738619933}" dt="2024-09-26T14:28:59.193" v="2930" actId="478"/>
        <pc:sldMkLst>
          <pc:docMk/>
          <pc:sldMk cId="2353113365" sldId="307"/>
        </pc:sldMkLst>
        <pc:spChg chg="mod">
          <ac:chgData name="Janet Madden" userId="af84f8b5-b5aa-41f9-9a6f-6e17209b2db1" providerId="ADAL" clId="{A7C1F415-1E98-4A76-9F51-FB2738619933}" dt="2024-09-26T14:22:07.616" v="2618" actId="20577"/>
          <ac:spMkLst>
            <pc:docMk/>
            <pc:sldMk cId="2353113365" sldId="307"/>
            <ac:spMk id="6" creationId="{00000000-0000-0000-0000-000000000000}"/>
          </ac:spMkLst>
        </pc:spChg>
        <pc:spChg chg="del">
          <ac:chgData name="Janet Madden" userId="af84f8b5-b5aa-41f9-9a6f-6e17209b2db1" providerId="ADAL" clId="{A7C1F415-1E98-4A76-9F51-FB2738619933}" dt="2024-09-26T14:28:59.193" v="2930" actId="478"/>
          <ac:spMkLst>
            <pc:docMk/>
            <pc:sldMk cId="2353113365" sldId="307"/>
            <ac:spMk id="17" creationId="{00000000-0000-0000-0000-000000000000}"/>
          </ac:spMkLst>
        </pc:spChg>
        <pc:spChg chg="mod">
          <ac:chgData name="Janet Madden" userId="af84f8b5-b5aa-41f9-9a6f-6e17209b2db1" providerId="ADAL" clId="{A7C1F415-1E98-4A76-9F51-FB2738619933}" dt="2024-09-26T14:28:56.141" v="2929" actId="6549"/>
          <ac:spMkLst>
            <pc:docMk/>
            <pc:sldMk cId="2353113365" sldId="307"/>
            <ac:spMk id="18" creationId="{00000000-0000-0000-0000-000000000000}"/>
          </ac:spMkLst>
        </pc:spChg>
      </pc:sldChg>
      <pc:sldChg chg="modSp mod">
        <pc:chgData name="Janet Madden" userId="af84f8b5-b5aa-41f9-9a6f-6e17209b2db1" providerId="ADAL" clId="{A7C1F415-1E98-4A76-9F51-FB2738619933}" dt="2024-09-26T14:27:18.713" v="2924" actId="14100"/>
        <pc:sldMkLst>
          <pc:docMk/>
          <pc:sldMk cId="3414009165" sldId="308"/>
        </pc:sldMkLst>
        <pc:spChg chg="mod">
          <ac:chgData name="Janet Madden" userId="af84f8b5-b5aa-41f9-9a6f-6e17209b2db1" providerId="ADAL" clId="{A7C1F415-1E98-4A76-9F51-FB2738619933}" dt="2024-09-26T14:23:16.615" v="2731" actId="20577"/>
          <ac:spMkLst>
            <pc:docMk/>
            <pc:sldMk cId="3414009165" sldId="308"/>
            <ac:spMk id="2" creationId="{F95385E9-3C4E-4A30-1415-8F8ED02F3C15}"/>
          </ac:spMkLst>
        </pc:spChg>
        <pc:spChg chg="mod">
          <ac:chgData name="Janet Madden" userId="af84f8b5-b5aa-41f9-9a6f-6e17209b2db1" providerId="ADAL" clId="{A7C1F415-1E98-4A76-9F51-FB2738619933}" dt="2024-09-26T14:22:52.669" v="2620" actId="20577"/>
          <ac:spMkLst>
            <pc:docMk/>
            <pc:sldMk cId="3414009165" sldId="308"/>
            <ac:spMk id="11" creationId="{19CE9789-55BE-86FF-53D8-10784C8BE9A3}"/>
          </ac:spMkLst>
        </pc:spChg>
        <pc:spChg chg="mod">
          <ac:chgData name="Janet Madden" userId="af84f8b5-b5aa-41f9-9a6f-6e17209b2db1" providerId="ADAL" clId="{A7C1F415-1E98-4A76-9F51-FB2738619933}" dt="2024-09-26T14:23:31.637" v="2824" actId="20577"/>
          <ac:spMkLst>
            <pc:docMk/>
            <pc:sldMk cId="3414009165" sldId="308"/>
            <ac:spMk id="13" creationId="{D871EBB2-8B8F-D9D9-4DA4-6F2E709C176F}"/>
          </ac:spMkLst>
        </pc:spChg>
        <pc:graphicFrameChg chg="mod modGraphic">
          <ac:chgData name="Janet Madden" userId="af84f8b5-b5aa-41f9-9a6f-6e17209b2db1" providerId="ADAL" clId="{A7C1F415-1E98-4A76-9F51-FB2738619933}" dt="2024-09-26T14:27:18.713" v="2924" actId="14100"/>
          <ac:graphicFrameMkLst>
            <pc:docMk/>
            <pc:sldMk cId="3414009165" sldId="308"/>
            <ac:graphicFrameMk id="5" creationId="{6843E188-0495-812F-9E2A-F6C0CD22F322}"/>
          </ac:graphicFrameMkLst>
        </pc:graphicFrameChg>
      </pc:sldChg>
      <pc:sldChg chg="addSp modSp new del mod">
        <pc:chgData name="Janet Madden" userId="af84f8b5-b5aa-41f9-9a6f-6e17209b2db1" providerId="ADAL" clId="{A7C1F415-1E98-4A76-9F51-FB2738619933}" dt="2024-10-09T13:00:23.146" v="5052" actId="47"/>
        <pc:sldMkLst>
          <pc:docMk/>
          <pc:sldMk cId="3533686353" sldId="309"/>
        </pc:sldMkLst>
        <pc:graphicFrameChg chg="add mod">
          <ac:chgData name="Janet Madden" userId="af84f8b5-b5aa-41f9-9a6f-6e17209b2db1" providerId="ADAL" clId="{A7C1F415-1E98-4A76-9F51-FB2738619933}" dt="2024-10-09T12:57:47.520" v="4967" actId="1076"/>
          <ac:graphicFrameMkLst>
            <pc:docMk/>
            <pc:sldMk cId="3533686353" sldId="309"/>
            <ac:graphicFrameMk id="12" creationId="{00000000-0000-0000-0000-000000000000}"/>
          </ac:graphicFrameMkLst>
        </pc:graphicFrameChg>
      </pc:sldChg>
    </pc:docChg>
  </pc:docChgLst>
  <pc:docChgLst>
    <pc:chgData name="Janet Madden" userId="af84f8b5-b5aa-41f9-9a6f-6e17209b2db1" providerId="ADAL" clId="{93AA851F-3568-418F-9865-59BBF9631A13}"/>
    <pc:docChg chg="custSel modSld modNotesMaster">
      <pc:chgData name="Janet Madden" userId="af84f8b5-b5aa-41f9-9a6f-6e17209b2db1" providerId="ADAL" clId="{93AA851F-3568-418F-9865-59BBF9631A13}" dt="2025-01-16T10:03:12.260" v="1122" actId="1076"/>
      <pc:docMkLst>
        <pc:docMk/>
      </pc:docMkLst>
      <pc:sldChg chg="delSp modSp mod">
        <pc:chgData name="Janet Madden" userId="af84f8b5-b5aa-41f9-9a6f-6e17209b2db1" providerId="ADAL" clId="{93AA851F-3568-418F-9865-59BBF9631A13}" dt="2025-01-16T10:03:12.260" v="1122" actId="1076"/>
        <pc:sldMkLst>
          <pc:docMk/>
          <pc:sldMk cId="1626846181" sldId="297"/>
        </pc:sldMkLst>
        <pc:spChg chg="mod">
          <ac:chgData name="Janet Madden" userId="af84f8b5-b5aa-41f9-9a6f-6e17209b2db1" providerId="ADAL" clId="{93AA851F-3568-418F-9865-59BBF9631A13}" dt="2025-01-16T10:03:12.260" v="1122" actId="1076"/>
          <ac:spMkLst>
            <pc:docMk/>
            <pc:sldMk cId="1626846181" sldId="297"/>
            <ac:spMk id="6" creationId="{934F8AB9-29CD-9D32-7C4E-E34790A74CE2}"/>
          </ac:spMkLst>
        </pc:spChg>
        <pc:spChg chg="del mod">
          <ac:chgData name="Janet Madden" userId="af84f8b5-b5aa-41f9-9a6f-6e17209b2db1" providerId="ADAL" clId="{93AA851F-3568-418F-9865-59BBF9631A13}" dt="2025-01-16T09:48:58.217" v="1022" actId="478"/>
          <ac:spMkLst>
            <pc:docMk/>
            <pc:sldMk cId="1626846181" sldId="297"/>
            <ac:spMk id="7" creationId="{EBD478DB-B2E4-8C3A-2734-F8F263BCA33F}"/>
          </ac:spMkLst>
        </pc:spChg>
        <pc:graphicFrameChg chg="mod modGraphic">
          <ac:chgData name="Janet Madden" userId="af84f8b5-b5aa-41f9-9a6f-6e17209b2db1" providerId="ADAL" clId="{93AA851F-3568-418F-9865-59BBF9631A13}" dt="2025-01-16T10:03:07.389" v="1121" actId="1076"/>
          <ac:graphicFrameMkLst>
            <pc:docMk/>
            <pc:sldMk cId="1626846181" sldId="297"/>
            <ac:graphicFrameMk id="13" creationId="{2E95B069-29DF-9B35-7871-4F1A19A679E7}"/>
          </ac:graphicFrameMkLst>
        </pc:graphicFrameChg>
      </pc:sldChg>
    </pc:docChg>
  </pc:docChgLst>
  <pc:docChgLst>
    <pc:chgData name="John Francis" userId="585a8045-a3f9-43c9-8217-72edbd9d8b9f" providerId="ADAL" clId="{BDC64331-6583-49A9-9B22-20562A0273C6}"/>
    <pc:docChg chg="undo custSel modSld">
      <pc:chgData name="John Francis" userId="585a8045-a3f9-43c9-8217-72edbd9d8b9f" providerId="ADAL" clId="{BDC64331-6583-49A9-9B22-20562A0273C6}" dt="2025-01-14T12:14:17.451" v="102" actId="20577"/>
      <pc:docMkLst>
        <pc:docMk/>
      </pc:docMkLst>
      <pc:sldChg chg="modSp">
        <pc:chgData name="John Francis" userId="585a8045-a3f9-43c9-8217-72edbd9d8b9f" providerId="ADAL" clId="{BDC64331-6583-49A9-9B22-20562A0273C6}" dt="2025-01-14T12:02:16.207" v="0"/>
        <pc:sldMkLst>
          <pc:docMk/>
          <pc:sldMk cId="0" sldId="257"/>
        </pc:sldMkLst>
        <pc:graphicFrameChg chg="mod">
          <ac:chgData name="John Francis" userId="585a8045-a3f9-43c9-8217-72edbd9d8b9f" providerId="ADAL" clId="{BDC64331-6583-49A9-9B22-20562A0273C6}" dt="2025-01-14T12:02:16.207" v="0"/>
          <ac:graphicFrameMkLst>
            <pc:docMk/>
            <pc:sldMk cId="0" sldId="257"/>
            <ac:graphicFrameMk id="2" creationId="{00000000-0000-0000-0000-000000000000}"/>
          </ac:graphicFrameMkLst>
        </pc:graphicFrameChg>
      </pc:sldChg>
      <pc:sldChg chg="modSp mod">
        <pc:chgData name="John Francis" userId="585a8045-a3f9-43c9-8217-72edbd9d8b9f" providerId="ADAL" clId="{BDC64331-6583-49A9-9B22-20562A0273C6}" dt="2025-01-14T12:14:17.451" v="102" actId="20577"/>
        <pc:sldMkLst>
          <pc:docMk/>
          <pc:sldMk cId="1626846181" sldId="297"/>
        </pc:sldMkLst>
        <pc:spChg chg="mod">
          <ac:chgData name="John Francis" userId="585a8045-a3f9-43c9-8217-72edbd9d8b9f" providerId="ADAL" clId="{BDC64331-6583-49A9-9B22-20562A0273C6}" dt="2025-01-14T12:05:35.645" v="8" actId="1076"/>
          <ac:spMkLst>
            <pc:docMk/>
            <pc:sldMk cId="1626846181" sldId="297"/>
            <ac:spMk id="2" creationId="{514CECDC-F0F3-3D3F-EAD6-8D271673DB61}"/>
          </ac:spMkLst>
        </pc:spChg>
        <pc:spChg chg="mod">
          <ac:chgData name="John Francis" userId="585a8045-a3f9-43c9-8217-72edbd9d8b9f" providerId="ADAL" clId="{BDC64331-6583-49A9-9B22-20562A0273C6}" dt="2025-01-14T12:05:38.705" v="9" actId="1076"/>
          <ac:spMkLst>
            <pc:docMk/>
            <pc:sldMk cId="1626846181" sldId="297"/>
            <ac:spMk id="3" creationId="{24FCF653-7CD4-A5A2-259C-FA3A72269ADB}"/>
          </ac:spMkLst>
        </pc:spChg>
        <pc:spChg chg="mod">
          <ac:chgData name="John Francis" userId="585a8045-a3f9-43c9-8217-72edbd9d8b9f" providerId="ADAL" clId="{BDC64331-6583-49A9-9B22-20562A0273C6}" dt="2025-01-14T12:07:52.786" v="37" actId="403"/>
          <ac:spMkLst>
            <pc:docMk/>
            <pc:sldMk cId="1626846181" sldId="297"/>
            <ac:spMk id="4" creationId="{A7B58D66-855D-89A6-1B0B-09E6E3DCA90A}"/>
          </ac:spMkLst>
        </pc:spChg>
        <pc:spChg chg="mod">
          <ac:chgData name="John Francis" userId="585a8045-a3f9-43c9-8217-72edbd9d8b9f" providerId="ADAL" clId="{BDC64331-6583-49A9-9B22-20562A0273C6}" dt="2025-01-14T12:09:30.694" v="57" actId="1076"/>
          <ac:spMkLst>
            <pc:docMk/>
            <pc:sldMk cId="1626846181" sldId="297"/>
            <ac:spMk id="6" creationId="{934F8AB9-29CD-9D32-7C4E-E34790A74CE2}"/>
          </ac:spMkLst>
        </pc:spChg>
        <pc:spChg chg="mod">
          <ac:chgData name="John Francis" userId="585a8045-a3f9-43c9-8217-72edbd9d8b9f" providerId="ADAL" clId="{BDC64331-6583-49A9-9B22-20562A0273C6}" dt="2025-01-14T12:11:19.123" v="81" actId="20577"/>
          <ac:spMkLst>
            <pc:docMk/>
            <pc:sldMk cId="1626846181" sldId="297"/>
            <ac:spMk id="7" creationId="{EBD478DB-B2E4-8C3A-2734-F8F263BCA33F}"/>
          </ac:spMkLst>
        </pc:spChg>
        <pc:spChg chg="mod">
          <ac:chgData name="John Francis" userId="585a8045-a3f9-43c9-8217-72edbd9d8b9f" providerId="ADAL" clId="{BDC64331-6583-49A9-9B22-20562A0273C6}" dt="2025-01-14T12:08:10.926" v="42" actId="403"/>
          <ac:spMkLst>
            <pc:docMk/>
            <pc:sldMk cId="1626846181" sldId="297"/>
            <ac:spMk id="16" creationId="{DCF9B830-CDBC-07A5-414A-9C1A0FC53459}"/>
          </ac:spMkLst>
        </pc:spChg>
        <pc:spChg chg="mod">
          <ac:chgData name="John Francis" userId="585a8045-a3f9-43c9-8217-72edbd9d8b9f" providerId="ADAL" clId="{BDC64331-6583-49A9-9B22-20562A0273C6}" dt="2025-01-14T12:08:28.457" v="45" actId="20577"/>
          <ac:spMkLst>
            <pc:docMk/>
            <pc:sldMk cId="1626846181" sldId="297"/>
            <ac:spMk id="17" creationId="{AD0B30EA-115D-0103-7E14-DF02DCE7DDD6}"/>
          </ac:spMkLst>
        </pc:spChg>
        <pc:graphicFrameChg chg="mod modGraphic">
          <ac:chgData name="John Francis" userId="585a8045-a3f9-43c9-8217-72edbd9d8b9f" providerId="ADAL" clId="{BDC64331-6583-49A9-9B22-20562A0273C6}" dt="2025-01-14T12:14:17.451" v="102" actId="20577"/>
          <ac:graphicFrameMkLst>
            <pc:docMk/>
            <pc:sldMk cId="1626846181" sldId="297"/>
            <ac:graphicFrameMk id="13" creationId="{2E95B069-29DF-9B35-7871-4F1A19A679E7}"/>
          </ac:graphicFrameMkLst>
        </pc:graphicFrameChg>
      </pc:sldChg>
      <pc:sldChg chg="modSp mod">
        <pc:chgData name="John Francis" userId="585a8045-a3f9-43c9-8217-72edbd9d8b9f" providerId="ADAL" clId="{BDC64331-6583-49A9-9B22-20562A0273C6}" dt="2025-01-14T12:03:22.086" v="5" actId="14100"/>
        <pc:sldMkLst>
          <pc:docMk/>
          <pc:sldMk cId="3889278768" sldId="298"/>
        </pc:sldMkLst>
        <pc:spChg chg="mod">
          <ac:chgData name="John Francis" userId="585a8045-a3f9-43c9-8217-72edbd9d8b9f" providerId="ADAL" clId="{BDC64331-6583-49A9-9B22-20562A0273C6}" dt="2025-01-14T12:03:09.656" v="2" actId="14100"/>
          <ac:spMkLst>
            <pc:docMk/>
            <pc:sldMk cId="3889278768" sldId="298"/>
            <ac:spMk id="2" creationId="{49AED8AE-0466-AD4B-4302-A0092C303F9D}"/>
          </ac:spMkLst>
        </pc:spChg>
        <pc:spChg chg="mod">
          <ac:chgData name="John Francis" userId="585a8045-a3f9-43c9-8217-72edbd9d8b9f" providerId="ADAL" clId="{BDC64331-6583-49A9-9B22-20562A0273C6}" dt="2025-01-14T12:03:22.086" v="5" actId="14100"/>
          <ac:spMkLst>
            <pc:docMk/>
            <pc:sldMk cId="3889278768" sldId="298"/>
            <ac:spMk id="3" creationId="{8C1147F2-F5F1-B8EB-1E2B-F0A6ADF8EC21}"/>
          </ac:spMkLst>
        </pc:spChg>
      </pc:sldChg>
    </pc:docChg>
  </pc:docChgLst>
  <pc:docChgLst>
    <pc:chgData name="Janet Madden" userId="af84f8b5-b5aa-41f9-9a6f-6e17209b2db1" providerId="ADAL" clId="{B4E5665F-35A2-44D8-AFE4-F28344F9536B}"/>
    <pc:docChg chg="addSld delSld modSld">
      <pc:chgData name="Janet Madden" userId="af84f8b5-b5aa-41f9-9a6f-6e17209b2db1" providerId="ADAL" clId="{B4E5665F-35A2-44D8-AFE4-F28344F9536B}" dt="2024-05-03T13:44:32.816" v="168" actId="6549"/>
      <pc:docMkLst>
        <pc:docMk/>
      </pc:docMkLst>
      <pc:sldChg chg="modSp mod">
        <pc:chgData name="Janet Madden" userId="af84f8b5-b5aa-41f9-9a6f-6e17209b2db1" providerId="ADAL" clId="{B4E5665F-35A2-44D8-AFE4-F28344F9536B}" dt="2024-04-29T08:55:47.366" v="21" actId="20577"/>
        <pc:sldMkLst>
          <pc:docMk/>
          <pc:sldMk cId="3509000682" sldId="294"/>
        </pc:sldMkLst>
        <pc:spChg chg="mod">
          <ac:chgData name="Janet Madden" userId="af84f8b5-b5aa-41f9-9a6f-6e17209b2db1" providerId="ADAL" clId="{B4E5665F-35A2-44D8-AFE4-F28344F9536B}" dt="2024-04-29T08:55:47.366" v="21" actId="20577"/>
          <ac:spMkLst>
            <pc:docMk/>
            <pc:sldMk cId="3509000682" sldId="294"/>
            <ac:spMk id="7" creationId="{DAE97C58-7CD5-C16D-FDC4-A20FA20A71D4}"/>
          </ac:spMkLst>
        </pc:spChg>
      </pc:sldChg>
      <pc:sldChg chg="modSp mod">
        <pc:chgData name="Janet Madden" userId="af84f8b5-b5aa-41f9-9a6f-6e17209b2db1" providerId="ADAL" clId="{B4E5665F-35A2-44D8-AFE4-F28344F9536B}" dt="2024-04-29T09:14:43.143" v="72" actId="6549"/>
        <pc:sldMkLst>
          <pc:docMk/>
          <pc:sldMk cId="2461375679" sldId="295"/>
        </pc:sldMkLst>
        <pc:graphicFrameChg chg="modGraphic">
          <ac:chgData name="Janet Madden" userId="af84f8b5-b5aa-41f9-9a6f-6e17209b2db1" providerId="ADAL" clId="{B4E5665F-35A2-44D8-AFE4-F28344F9536B}" dt="2024-04-29T09:14:43.143" v="72" actId="6549"/>
          <ac:graphicFrameMkLst>
            <pc:docMk/>
            <pc:sldMk cId="2461375679" sldId="295"/>
            <ac:graphicFrameMk id="5" creationId="{44B6A549-6FE7-F2BD-0463-BDDF6BC5F8A6}"/>
          </ac:graphicFrameMkLst>
        </pc:graphicFrameChg>
      </pc:sldChg>
      <pc:sldChg chg="del">
        <pc:chgData name="Janet Madden" userId="af84f8b5-b5aa-41f9-9a6f-6e17209b2db1" providerId="ADAL" clId="{B4E5665F-35A2-44D8-AFE4-F28344F9536B}" dt="2024-05-03T13:43:15.389" v="74" actId="2696"/>
        <pc:sldMkLst>
          <pc:docMk/>
          <pc:sldMk cId="3080046052" sldId="303"/>
        </pc:sldMkLst>
      </pc:sldChg>
      <pc:sldChg chg="modSp add mod">
        <pc:chgData name="Janet Madden" userId="af84f8b5-b5aa-41f9-9a6f-6e17209b2db1" providerId="ADAL" clId="{B4E5665F-35A2-44D8-AFE4-F28344F9536B}" dt="2024-05-03T13:44:32.816" v="168" actId="6549"/>
        <pc:sldMkLst>
          <pc:docMk/>
          <pc:sldMk cId="2578263462" sldId="304"/>
        </pc:sldMkLst>
        <pc:spChg chg="mod">
          <ac:chgData name="Janet Madden" userId="af84f8b5-b5aa-41f9-9a6f-6e17209b2db1" providerId="ADAL" clId="{B4E5665F-35A2-44D8-AFE4-F28344F9536B}" dt="2024-05-03T13:44:11.687" v="162" actId="20577"/>
          <ac:spMkLst>
            <pc:docMk/>
            <pc:sldMk cId="2578263462" sldId="304"/>
            <ac:spMk id="5" creationId="{00000000-0000-0000-0000-000000000000}"/>
          </ac:spMkLst>
        </pc:spChg>
        <pc:spChg chg="mod">
          <ac:chgData name="Janet Madden" userId="af84f8b5-b5aa-41f9-9a6f-6e17209b2db1" providerId="ADAL" clId="{B4E5665F-35A2-44D8-AFE4-F28344F9536B}" dt="2024-05-03T13:44:18.007" v="163" actId="6549"/>
          <ac:spMkLst>
            <pc:docMk/>
            <pc:sldMk cId="2578263462" sldId="304"/>
            <ac:spMk id="6" creationId="{00000000-0000-0000-0000-000000000000}"/>
          </ac:spMkLst>
        </pc:spChg>
        <pc:spChg chg="mod">
          <ac:chgData name="Janet Madden" userId="af84f8b5-b5aa-41f9-9a6f-6e17209b2db1" providerId="ADAL" clId="{B4E5665F-35A2-44D8-AFE4-F28344F9536B}" dt="2024-05-03T13:44:23.234" v="165" actId="6549"/>
          <ac:spMkLst>
            <pc:docMk/>
            <pc:sldMk cId="2578263462" sldId="304"/>
            <ac:spMk id="7" creationId="{00000000-0000-0000-0000-000000000000}"/>
          </ac:spMkLst>
        </pc:spChg>
        <pc:spChg chg="mod">
          <ac:chgData name="Janet Madden" userId="af84f8b5-b5aa-41f9-9a6f-6e17209b2db1" providerId="ADAL" clId="{B4E5665F-35A2-44D8-AFE4-F28344F9536B}" dt="2024-05-03T13:44:20.579" v="164" actId="6549"/>
          <ac:spMkLst>
            <pc:docMk/>
            <pc:sldMk cId="2578263462" sldId="304"/>
            <ac:spMk id="8" creationId="{00000000-0000-0000-0000-000000000000}"/>
          </ac:spMkLst>
        </pc:spChg>
        <pc:spChg chg="mod">
          <ac:chgData name="Janet Madden" userId="af84f8b5-b5aa-41f9-9a6f-6e17209b2db1" providerId="ADAL" clId="{B4E5665F-35A2-44D8-AFE4-F28344F9536B}" dt="2024-05-03T13:44:32.816" v="168" actId="6549"/>
          <ac:spMkLst>
            <pc:docMk/>
            <pc:sldMk cId="2578263462" sldId="304"/>
            <ac:spMk id="9" creationId="{00000000-0000-0000-0000-000000000000}"/>
          </ac:spMkLst>
        </pc:spChg>
        <pc:spChg chg="mod">
          <ac:chgData name="Janet Madden" userId="af84f8b5-b5aa-41f9-9a6f-6e17209b2db1" providerId="ADAL" clId="{B4E5665F-35A2-44D8-AFE4-F28344F9536B}" dt="2024-05-03T13:44:29.169" v="167" actId="6549"/>
          <ac:spMkLst>
            <pc:docMk/>
            <pc:sldMk cId="2578263462" sldId="304"/>
            <ac:spMk id="10"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6347" cy="498790"/>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1736" y="0"/>
            <a:ext cx="2946347" cy="498790"/>
          </a:xfrm>
          <a:prstGeom prst="rect">
            <a:avLst/>
          </a:prstGeom>
        </p:spPr>
        <p:txBody>
          <a:bodyPr vert="horz" lIns="91440" tIns="45720" rIns="91440" bIns="45720" rtlCol="0"/>
          <a:lstStyle>
            <a:lvl1pPr algn="r">
              <a:defRPr sz="1200"/>
            </a:lvl1pPr>
          </a:lstStyle>
          <a:p>
            <a:fld id="{6FCDA988-F903-4992-90A2-DDBF0843860F}" type="datetimeFigureOut">
              <a:rPr lang="en-GB" smtClean="0"/>
              <a:t>16/01/2025</a:t>
            </a:fld>
            <a:endParaRPr lang="en-GB"/>
          </a:p>
        </p:txBody>
      </p:sp>
      <p:sp>
        <p:nvSpPr>
          <p:cNvPr id="4" name="Slide Image Placeholder 3"/>
          <p:cNvSpPr>
            <a:spLocks noGrp="1" noRot="1" noChangeAspect="1"/>
          </p:cNvSpPr>
          <p:nvPr>
            <p:ph type="sldImg" idx="2"/>
          </p:nvPr>
        </p:nvSpPr>
        <p:spPr>
          <a:xfrm>
            <a:off x="1166813" y="1241425"/>
            <a:ext cx="4465637" cy="3351213"/>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927" y="4778725"/>
            <a:ext cx="5439410" cy="3909863"/>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9431026"/>
            <a:ext cx="2946347" cy="498788"/>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1736" y="9431026"/>
            <a:ext cx="2946347" cy="498788"/>
          </a:xfrm>
          <a:prstGeom prst="rect">
            <a:avLst/>
          </a:prstGeom>
        </p:spPr>
        <p:txBody>
          <a:bodyPr vert="horz" lIns="91440" tIns="45720" rIns="91440" bIns="45720" rtlCol="0" anchor="b"/>
          <a:lstStyle>
            <a:lvl1pPr algn="r">
              <a:defRPr sz="1200"/>
            </a:lvl1pPr>
          </a:lstStyle>
          <a:p>
            <a:fld id="{4A846CCD-5C03-4279-90A9-F4021C6A5484}" type="slidenum">
              <a:rPr lang="en-GB" smtClean="0"/>
              <a:t>‹#›</a:t>
            </a:fld>
            <a:endParaRPr lang="en-GB"/>
          </a:p>
        </p:txBody>
      </p:sp>
    </p:spTree>
    <p:extLst>
      <p:ext uri="{BB962C8B-B14F-4D97-AF65-F5344CB8AC3E}">
        <p14:creationId xmlns:p14="http://schemas.microsoft.com/office/powerpoint/2010/main" val="380530171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8F3715-4B6C-C502-D788-DBD4AE7BFE5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15E31BE-C076-A5BB-5BBB-755EA2D586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A0F7D29-6F2C-635C-F134-11B1BAE38AAA}"/>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D3AD9965-E8C1-8D0F-71EA-0B422079DBDC}"/>
              </a:ext>
            </a:extLst>
          </p:cNvPr>
          <p:cNvSpPr>
            <a:spLocks noGrp="1"/>
          </p:cNvSpPr>
          <p:nvPr>
            <p:ph type="sldNum" sz="quarter" idx="5"/>
          </p:nvPr>
        </p:nvSpPr>
        <p:spPr/>
        <p:txBody>
          <a:bodyPr/>
          <a:lstStyle/>
          <a:p>
            <a:fld id="{4A846CCD-5C03-4279-90A9-F4021C6A5484}" type="slidenum">
              <a:rPr lang="en-GB" smtClean="0"/>
              <a:t>8</a:t>
            </a:fld>
            <a:endParaRPr lang="en-GB"/>
          </a:p>
        </p:txBody>
      </p:sp>
    </p:spTree>
    <p:extLst>
      <p:ext uri="{BB962C8B-B14F-4D97-AF65-F5344CB8AC3E}">
        <p14:creationId xmlns:p14="http://schemas.microsoft.com/office/powerpoint/2010/main" val="3465684127"/>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1E983C-4382-BE83-03E7-0A11177F10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262D32-F905-A5D8-FA73-D145DF6753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C958C4-DE90-73C7-8DD6-2338B200B70A}"/>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9FC8D462-1FD8-F514-A6B7-ADA90F5DECF2}"/>
              </a:ext>
            </a:extLst>
          </p:cNvPr>
          <p:cNvSpPr>
            <a:spLocks noGrp="1"/>
          </p:cNvSpPr>
          <p:nvPr>
            <p:ph type="sldNum" sz="quarter" idx="5"/>
          </p:nvPr>
        </p:nvSpPr>
        <p:spPr/>
        <p:txBody>
          <a:bodyPr/>
          <a:lstStyle/>
          <a:p>
            <a:fld id="{4A846CCD-5C03-4279-90A9-F4021C6A5484}" type="slidenum">
              <a:rPr lang="en-GB" smtClean="0"/>
              <a:t>24</a:t>
            </a:fld>
            <a:endParaRPr lang="en-GB"/>
          </a:p>
        </p:txBody>
      </p:sp>
    </p:spTree>
    <p:extLst>
      <p:ext uri="{BB962C8B-B14F-4D97-AF65-F5344CB8AC3E}">
        <p14:creationId xmlns:p14="http://schemas.microsoft.com/office/powerpoint/2010/main" val="231238976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A846CCD-5C03-4279-90A9-F4021C6A5484}" type="slidenum">
              <a:rPr lang="en-GB" smtClean="0"/>
              <a:t>25</a:t>
            </a:fld>
            <a:endParaRPr lang="en-GB"/>
          </a:p>
        </p:txBody>
      </p:sp>
    </p:spTree>
    <p:extLst>
      <p:ext uri="{BB962C8B-B14F-4D97-AF65-F5344CB8AC3E}">
        <p14:creationId xmlns:p14="http://schemas.microsoft.com/office/powerpoint/2010/main" val="126142318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4A846CCD-5C03-4279-90A9-F4021C6A5484}" type="slidenum">
              <a:rPr lang="en-GB" smtClean="0"/>
              <a:t>9</a:t>
            </a:fld>
            <a:endParaRPr lang="en-GB"/>
          </a:p>
        </p:txBody>
      </p:sp>
    </p:spTree>
    <p:extLst>
      <p:ext uri="{BB962C8B-B14F-4D97-AF65-F5344CB8AC3E}">
        <p14:creationId xmlns:p14="http://schemas.microsoft.com/office/powerpoint/2010/main" val="173110823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1E983C-4382-BE83-03E7-0A11177F10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262D32-F905-A5D8-FA73-D145DF6753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C958C4-DE90-73C7-8DD6-2338B200B70A}"/>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9FC8D462-1FD8-F514-A6B7-ADA90F5DECF2}"/>
              </a:ext>
            </a:extLst>
          </p:cNvPr>
          <p:cNvSpPr>
            <a:spLocks noGrp="1"/>
          </p:cNvSpPr>
          <p:nvPr>
            <p:ph type="sldNum" sz="quarter" idx="5"/>
          </p:nvPr>
        </p:nvSpPr>
        <p:spPr/>
        <p:txBody>
          <a:bodyPr/>
          <a:lstStyle/>
          <a:p>
            <a:fld id="{4A846CCD-5C03-4279-90A9-F4021C6A5484}" type="slidenum">
              <a:rPr lang="en-GB" smtClean="0"/>
              <a:t>10</a:t>
            </a:fld>
            <a:endParaRPr lang="en-GB"/>
          </a:p>
        </p:txBody>
      </p:sp>
    </p:spTree>
    <p:extLst>
      <p:ext uri="{BB962C8B-B14F-4D97-AF65-F5344CB8AC3E}">
        <p14:creationId xmlns:p14="http://schemas.microsoft.com/office/powerpoint/2010/main" val="173205863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4A846CCD-5C03-4279-90A9-F4021C6A5484}" type="slidenum">
              <a:rPr lang="en-GB" smtClean="0"/>
              <a:t>11</a:t>
            </a:fld>
            <a:endParaRPr lang="en-GB"/>
          </a:p>
        </p:txBody>
      </p:sp>
    </p:spTree>
    <p:extLst>
      <p:ext uri="{BB962C8B-B14F-4D97-AF65-F5344CB8AC3E}">
        <p14:creationId xmlns:p14="http://schemas.microsoft.com/office/powerpoint/2010/main" val="270053731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E506-7A24-4F11-FB00-2955D65C15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5441CB-13B5-0FCF-196B-D17B523CBF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617DE7-9BBA-1CAD-98E0-FA295911CCD9}"/>
              </a:ext>
            </a:extLst>
          </p:cNvPr>
          <p:cNvSpPr>
            <a:spLocks noGrp="1"/>
          </p:cNvSpPr>
          <p:nvPr>
            <p:ph type="body" idx="1"/>
          </p:nvPr>
        </p:nvSpPr>
        <p:spPr/>
        <p:txBody>
          <a:bodyPr/>
          <a:lstStyle/>
          <a:p>
            <a:endParaRPr lang="en-GB" dirty="0"/>
          </a:p>
        </p:txBody>
      </p:sp>
      <p:sp>
        <p:nvSpPr>
          <p:cNvPr id="4" name="Slide Number Placeholder 3">
            <a:extLst>
              <a:ext uri="{FF2B5EF4-FFF2-40B4-BE49-F238E27FC236}">
                <a16:creationId xmlns:a16="http://schemas.microsoft.com/office/drawing/2014/main" id="{2AD766D9-D272-C57C-1864-6F08E7ABD484}"/>
              </a:ext>
            </a:extLst>
          </p:cNvPr>
          <p:cNvSpPr>
            <a:spLocks noGrp="1"/>
          </p:cNvSpPr>
          <p:nvPr>
            <p:ph type="sldNum" sz="quarter" idx="5"/>
          </p:nvPr>
        </p:nvSpPr>
        <p:spPr/>
        <p:txBody>
          <a:bodyPr/>
          <a:lstStyle/>
          <a:p>
            <a:fld id="{4A846CCD-5C03-4279-90A9-F4021C6A5484}" type="slidenum">
              <a:rPr lang="en-GB" smtClean="0"/>
              <a:t>12</a:t>
            </a:fld>
            <a:endParaRPr lang="en-GB"/>
          </a:p>
        </p:txBody>
      </p:sp>
    </p:spTree>
    <p:extLst>
      <p:ext uri="{BB962C8B-B14F-4D97-AF65-F5344CB8AC3E}">
        <p14:creationId xmlns:p14="http://schemas.microsoft.com/office/powerpoint/2010/main" val="215696363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3E0E506-7A24-4F11-FB00-2955D65C15A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5441CB-13B5-0FCF-196B-D17B523CBF7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617DE7-9BBA-1CAD-98E0-FA295911CCD9}"/>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2AD766D9-D272-C57C-1864-6F08E7ABD484}"/>
              </a:ext>
            </a:extLst>
          </p:cNvPr>
          <p:cNvSpPr>
            <a:spLocks noGrp="1"/>
          </p:cNvSpPr>
          <p:nvPr>
            <p:ph type="sldNum" sz="quarter" idx="5"/>
          </p:nvPr>
        </p:nvSpPr>
        <p:spPr/>
        <p:txBody>
          <a:bodyPr/>
          <a:lstStyle/>
          <a:p>
            <a:fld id="{4A846CCD-5C03-4279-90A9-F4021C6A5484}" type="slidenum">
              <a:rPr lang="en-GB" smtClean="0"/>
              <a:t>13</a:t>
            </a:fld>
            <a:endParaRPr lang="en-GB"/>
          </a:p>
        </p:txBody>
      </p:sp>
    </p:spTree>
    <p:extLst>
      <p:ext uri="{BB962C8B-B14F-4D97-AF65-F5344CB8AC3E}">
        <p14:creationId xmlns:p14="http://schemas.microsoft.com/office/powerpoint/2010/main" val="27183150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1E983C-4382-BE83-03E7-0A11177F10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262D32-F905-A5D8-FA73-D145DF6753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C958C4-DE90-73C7-8DD6-2338B200B70A}"/>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9FC8D462-1FD8-F514-A6B7-ADA90F5DECF2}"/>
              </a:ext>
            </a:extLst>
          </p:cNvPr>
          <p:cNvSpPr>
            <a:spLocks noGrp="1"/>
          </p:cNvSpPr>
          <p:nvPr>
            <p:ph type="sldNum" sz="quarter" idx="5"/>
          </p:nvPr>
        </p:nvSpPr>
        <p:spPr/>
        <p:txBody>
          <a:bodyPr/>
          <a:lstStyle/>
          <a:p>
            <a:fld id="{4A846CCD-5C03-4279-90A9-F4021C6A5484}" type="slidenum">
              <a:rPr lang="en-GB" smtClean="0"/>
              <a:t>14</a:t>
            </a:fld>
            <a:endParaRPr lang="en-GB"/>
          </a:p>
        </p:txBody>
      </p:sp>
    </p:spTree>
    <p:extLst>
      <p:ext uri="{BB962C8B-B14F-4D97-AF65-F5344CB8AC3E}">
        <p14:creationId xmlns:p14="http://schemas.microsoft.com/office/powerpoint/2010/main" val="289326921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1E983C-4382-BE83-03E7-0A11177F10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262D32-F905-A5D8-FA73-D145DF6753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C958C4-DE90-73C7-8DD6-2338B200B70A}"/>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9FC8D462-1FD8-F514-A6B7-ADA90F5DECF2}"/>
              </a:ext>
            </a:extLst>
          </p:cNvPr>
          <p:cNvSpPr>
            <a:spLocks noGrp="1"/>
          </p:cNvSpPr>
          <p:nvPr>
            <p:ph type="sldNum" sz="quarter" idx="5"/>
          </p:nvPr>
        </p:nvSpPr>
        <p:spPr/>
        <p:txBody>
          <a:bodyPr/>
          <a:lstStyle/>
          <a:p>
            <a:fld id="{4A846CCD-5C03-4279-90A9-F4021C6A5484}" type="slidenum">
              <a:rPr lang="en-GB" smtClean="0"/>
              <a:t>18</a:t>
            </a:fld>
            <a:endParaRPr lang="en-GB"/>
          </a:p>
        </p:txBody>
      </p:sp>
    </p:spTree>
    <p:extLst>
      <p:ext uri="{BB962C8B-B14F-4D97-AF65-F5344CB8AC3E}">
        <p14:creationId xmlns:p14="http://schemas.microsoft.com/office/powerpoint/2010/main" val="137819625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1E983C-4382-BE83-03E7-0A11177F10F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0262D32-F905-A5D8-FA73-D145DF67530F}"/>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8C958C4-DE90-73C7-8DD6-2338B200B70A}"/>
              </a:ext>
            </a:extLst>
          </p:cNvPr>
          <p:cNvSpPr>
            <a:spLocks noGrp="1"/>
          </p:cNvSpPr>
          <p:nvPr>
            <p:ph type="body" idx="1"/>
          </p:nvPr>
        </p:nvSpPr>
        <p:spPr/>
        <p:txBody>
          <a:bodyPr/>
          <a:lstStyle/>
          <a:p>
            <a:endParaRPr lang="en-GB"/>
          </a:p>
        </p:txBody>
      </p:sp>
      <p:sp>
        <p:nvSpPr>
          <p:cNvPr id="4" name="Slide Number Placeholder 3">
            <a:extLst>
              <a:ext uri="{FF2B5EF4-FFF2-40B4-BE49-F238E27FC236}">
                <a16:creationId xmlns:a16="http://schemas.microsoft.com/office/drawing/2014/main" id="{9FC8D462-1FD8-F514-A6B7-ADA90F5DECF2}"/>
              </a:ext>
            </a:extLst>
          </p:cNvPr>
          <p:cNvSpPr>
            <a:spLocks noGrp="1"/>
          </p:cNvSpPr>
          <p:nvPr>
            <p:ph type="sldNum" sz="quarter" idx="5"/>
          </p:nvPr>
        </p:nvSpPr>
        <p:spPr/>
        <p:txBody>
          <a:bodyPr/>
          <a:lstStyle/>
          <a:p>
            <a:fld id="{4A846CCD-5C03-4279-90A9-F4021C6A5484}" type="slidenum">
              <a:rPr lang="en-GB" smtClean="0"/>
              <a:t>21</a:t>
            </a:fld>
            <a:endParaRPr lang="en-GB"/>
          </a:p>
        </p:txBody>
      </p:sp>
    </p:spTree>
    <p:extLst>
      <p:ext uri="{BB962C8B-B14F-4D97-AF65-F5344CB8AC3E}">
        <p14:creationId xmlns:p14="http://schemas.microsoft.com/office/powerpoint/2010/main" val="48178645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685800" y="2125980"/>
            <a:ext cx="7772400" cy="1440180"/>
          </a:xfrm>
          <a:prstGeom prst="rect">
            <a:avLst/>
          </a:prstGeom>
        </p:spPr>
        <p:txBody>
          <a:bodyPr wrap="square" lIns="0" tIns="0" rIns="0" bIns="0">
            <a:spAutoFit/>
          </a:bodyPr>
          <a:lstStyle>
            <a:lvl1pPr>
              <a:defRPr sz="2400" b="1" i="0">
                <a:solidFill>
                  <a:schemeClr val="bg1"/>
                </a:solidFill>
                <a:latin typeface="Tahoma"/>
                <a:cs typeface="Tahoma"/>
              </a:defRPr>
            </a:lvl1pPr>
          </a:lstStyle>
          <a:p>
            <a:endParaRPr/>
          </a:p>
        </p:txBody>
      </p:sp>
      <p:sp>
        <p:nvSpPr>
          <p:cNvPr id="3" name="Holder 3"/>
          <p:cNvSpPr>
            <a:spLocks noGrp="1"/>
          </p:cNvSpPr>
          <p:nvPr>
            <p:ph type="subTitle" idx="4"/>
          </p:nvPr>
        </p:nvSpPr>
        <p:spPr>
          <a:xfrm>
            <a:off x="1371600" y="3840480"/>
            <a:ext cx="6400800" cy="1714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defRPr sz="900" b="0" i="0">
                <a:solidFill>
                  <a:srgbClr val="888888"/>
                </a:solidFill>
                <a:latin typeface="Verdana"/>
                <a:cs typeface="Verdana"/>
              </a:defRPr>
            </a:lvl1pPr>
          </a:lstStyle>
          <a:p>
            <a:pPr marL="12700">
              <a:lnSpc>
                <a:spcPct val="100000"/>
              </a:lnSpc>
              <a:spcBef>
                <a:spcPts val="100"/>
              </a:spcBef>
            </a:pPr>
            <a:r>
              <a:rPr spc="-80"/>
              <a:t>(c)</a:t>
            </a:r>
            <a:r>
              <a:rPr spc="-60"/>
              <a:t> </a:t>
            </a:r>
            <a:r>
              <a:rPr spc="-35"/>
              <a:t>Focus</a:t>
            </a:r>
            <a:r>
              <a:rPr spc="-50"/>
              <a:t> </a:t>
            </a:r>
            <a:r>
              <a:rPr spc="-40"/>
              <a:t>Education</a:t>
            </a:r>
            <a:r>
              <a:rPr spc="-20"/>
              <a:t> </a:t>
            </a:r>
            <a:r>
              <a:rPr spc="-60"/>
              <a:t>(UK)</a:t>
            </a:r>
            <a:r>
              <a:rPr spc="-80"/>
              <a:t> </a:t>
            </a:r>
            <a:r>
              <a:rPr spc="-25"/>
              <a:t>Ltd</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1/16/2025</a:t>
            </a:fld>
            <a:endParaRPr lang="en-US"/>
          </a:p>
        </p:txBody>
      </p:sp>
      <p:sp>
        <p:nvSpPr>
          <p:cNvPr id="6" name="Holder 6"/>
          <p:cNvSpPr>
            <a:spLocks noGrp="1"/>
          </p:cNvSpPr>
          <p:nvPr>
            <p:ph type="sldNum" sz="quarter" idx="7"/>
          </p:nvPr>
        </p:nvSpPr>
        <p:spPr/>
        <p:txBody>
          <a:bodyPr lIns="0" tIns="0" rIns="0" bIns="0"/>
          <a:lstStyle>
            <a:lvl1pPr>
              <a:defRPr sz="900" b="0" i="0">
                <a:solidFill>
                  <a:srgbClr val="888888"/>
                </a:solidFill>
                <a:latin typeface="Verdana"/>
                <a:cs typeface="Verdana"/>
              </a:defRPr>
            </a:lvl1pPr>
          </a:lstStyle>
          <a:p>
            <a:pPr marL="93345">
              <a:lnSpc>
                <a:spcPct val="100000"/>
              </a:lnSpc>
              <a:spcBef>
                <a:spcPts val="265"/>
              </a:spcBef>
            </a:pPr>
            <a:fld id="{81D60167-4931-47E6-BA6A-407CBD079E47}" type="slidenum">
              <a:rPr spc="-50" dirty="0"/>
              <a:t>‹#›</a:t>
            </a:fld>
            <a:endParaRPr spc="-5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chemeClr val="bg1"/>
                </a:solidFill>
                <a:latin typeface="Tahoma"/>
                <a:cs typeface="Tahoma"/>
              </a:defRPr>
            </a:lvl1pPr>
          </a:lstStyle>
          <a:p>
            <a:endParaRPr/>
          </a:p>
        </p:txBody>
      </p:sp>
      <p:sp>
        <p:nvSpPr>
          <p:cNvPr id="3" name="Holder 3"/>
          <p:cNvSpPr>
            <a:spLocks noGrp="1"/>
          </p:cNvSpPr>
          <p:nvPr>
            <p:ph type="body" idx="1"/>
          </p:nvPr>
        </p:nvSpPr>
        <p:spPr/>
        <p:txBody>
          <a:bodyPr lIns="0" tIns="0" rIns="0" bIns="0"/>
          <a:lstStyle>
            <a:lvl1pPr>
              <a:defRPr/>
            </a:lvl1pPr>
          </a:lstStyle>
          <a:p>
            <a:endParaRPr/>
          </a:p>
        </p:txBody>
      </p:sp>
      <p:sp>
        <p:nvSpPr>
          <p:cNvPr id="4" name="Holder 4"/>
          <p:cNvSpPr>
            <a:spLocks noGrp="1"/>
          </p:cNvSpPr>
          <p:nvPr>
            <p:ph type="ftr" sz="quarter" idx="5"/>
          </p:nvPr>
        </p:nvSpPr>
        <p:spPr/>
        <p:txBody>
          <a:bodyPr lIns="0" tIns="0" rIns="0" bIns="0"/>
          <a:lstStyle>
            <a:lvl1pPr>
              <a:defRPr sz="900" b="0" i="0">
                <a:solidFill>
                  <a:srgbClr val="888888"/>
                </a:solidFill>
                <a:latin typeface="Verdana"/>
                <a:cs typeface="Verdana"/>
              </a:defRPr>
            </a:lvl1pPr>
          </a:lstStyle>
          <a:p>
            <a:pPr marL="12700">
              <a:lnSpc>
                <a:spcPct val="100000"/>
              </a:lnSpc>
              <a:spcBef>
                <a:spcPts val="100"/>
              </a:spcBef>
            </a:pPr>
            <a:r>
              <a:rPr spc="-80"/>
              <a:t>(c)</a:t>
            </a:r>
            <a:r>
              <a:rPr spc="-60"/>
              <a:t> </a:t>
            </a:r>
            <a:r>
              <a:rPr spc="-35"/>
              <a:t>Focus</a:t>
            </a:r>
            <a:r>
              <a:rPr spc="-50"/>
              <a:t> </a:t>
            </a:r>
            <a:r>
              <a:rPr spc="-40"/>
              <a:t>Education</a:t>
            </a:r>
            <a:r>
              <a:rPr spc="-20"/>
              <a:t> </a:t>
            </a:r>
            <a:r>
              <a:rPr spc="-60"/>
              <a:t>(UK)</a:t>
            </a:r>
            <a:r>
              <a:rPr spc="-80"/>
              <a:t> </a:t>
            </a:r>
            <a:r>
              <a:rPr spc="-25"/>
              <a:t>Ltd</a:t>
            </a: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1/16/2025</a:t>
            </a:fld>
            <a:endParaRPr lang="en-US"/>
          </a:p>
        </p:txBody>
      </p:sp>
      <p:sp>
        <p:nvSpPr>
          <p:cNvPr id="6" name="Holder 6"/>
          <p:cNvSpPr>
            <a:spLocks noGrp="1"/>
          </p:cNvSpPr>
          <p:nvPr>
            <p:ph type="sldNum" sz="quarter" idx="7"/>
          </p:nvPr>
        </p:nvSpPr>
        <p:spPr/>
        <p:txBody>
          <a:bodyPr lIns="0" tIns="0" rIns="0" bIns="0"/>
          <a:lstStyle>
            <a:lvl1pPr>
              <a:defRPr sz="900" b="0" i="0">
                <a:solidFill>
                  <a:srgbClr val="888888"/>
                </a:solidFill>
                <a:latin typeface="Verdana"/>
                <a:cs typeface="Verdana"/>
              </a:defRPr>
            </a:lvl1pPr>
          </a:lstStyle>
          <a:p>
            <a:pPr marL="93345">
              <a:lnSpc>
                <a:spcPct val="100000"/>
              </a:lnSpc>
              <a:spcBef>
                <a:spcPts val="265"/>
              </a:spcBef>
            </a:pPr>
            <a:fld id="{81D60167-4931-47E6-BA6A-407CBD079E47}" type="slidenum">
              <a:rPr spc="-50" dirty="0"/>
              <a:t>‹#›</a:t>
            </a:fld>
            <a:endParaRPr spc="-5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2400" b="1" i="0">
                <a:solidFill>
                  <a:schemeClr val="bg1"/>
                </a:solidFill>
                <a:latin typeface="Tahoma"/>
                <a:cs typeface="Tahoma"/>
              </a:defRPr>
            </a:lvl1pPr>
          </a:lstStyle>
          <a:p>
            <a:endParaRPr/>
          </a:p>
        </p:txBody>
      </p:sp>
      <p:sp>
        <p:nvSpPr>
          <p:cNvPr id="3" name="Holder 3"/>
          <p:cNvSpPr>
            <a:spLocks noGrp="1"/>
          </p:cNvSpPr>
          <p:nvPr>
            <p:ph sz="half" idx="2"/>
          </p:nvPr>
        </p:nvSpPr>
        <p:spPr>
          <a:xfrm>
            <a:off x="457200" y="1577340"/>
            <a:ext cx="397764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4709160" y="1577340"/>
            <a:ext cx="3977640" cy="452628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defRPr sz="900" b="0" i="0">
                <a:solidFill>
                  <a:srgbClr val="888888"/>
                </a:solidFill>
                <a:latin typeface="Verdana"/>
                <a:cs typeface="Verdana"/>
              </a:defRPr>
            </a:lvl1pPr>
          </a:lstStyle>
          <a:p>
            <a:pPr marL="12700">
              <a:lnSpc>
                <a:spcPct val="100000"/>
              </a:lnSpc>
              <a:spcBef>
                <a:spcPts val="100"/>
              </a:spcBef>
            </a:pPr>
            <a:r>
              <a:rPr spc="-80"/>
              <a:t>(c)</a:t>
            </a:r>
            <a:r>
              <a:rPr spc="-60"/>
              <a:t> </a:t>
            </a:r>
            <a:r>
              <a:rPr spc="-35"/>
              <a:t>Focus</a:t>
            </a:r>
            <a:r>
              <a:rPr spc="-50"/>
              <a:t> </a:t>
            </a:r>
            <a:r>
              <a:rPr spc="-40"/>
              <a:t>Education</a:t>
            </a:r>
            <a:r>
              <a:rPr spc="-20"/>
              <a:t> </a:t>
            </a:r>
            <a:r>
              <a:rPr spc="-60"/>
              <a:t>(UK)</a:t>
            </a:r>
            <a:r>
              <a:rPr spc="-80"/>
              <a:t> </a:t>
            </a:r>
            <a:r>
              <a:rPr spc="-25"/>
              <a:t>Ltd</a:t>
            </a: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1/16/2025</a:t>
            </a:fld>
            <a:endParaRPr lang="en-US"/>
          </a:p>
        </p:txBody>
      </p:sp>
      <p:sp>
        <p:nvSpPr>
          <p:cNvPr id="7" name="Holder 7"/>
          <p:cNvSpPr>
            <a:spLocks noGrp="1"/>
          </p:cNvSpPr>
          <p:nvPr>
            <p:ph type="sldNum" sz="quarter" idx="7"/>
          </p:nvPr>
        </p:nvSpPr>
        <p:spPr/>
        <p:txBody>
          <a:bodyPr lIns="0" tIns="0" rIns="0" bIns="0"/>
          <a:lstStyle>
            <a:lvl1pPr>
              <a:defRPr sz="900" b="0" i="0">
                <a:solidFill>
                  <a:srgbClr val="888888"/>
                </a:solidFill>
                <a:latin typeface="Verdana"/>
                <a:cs typeface="Verdana"/>
              </a:defRPr>
            </a:lvl1pPr>
          </a:lstStyle>
          <a:p>
            <a:pPr marL="93345">
              <a:lnSpc>
                <a:spcPct val="100000"/>
              </a:lnSpc>
              <a:spcBef>
                <a:spcPts val="265"/>
              </a:spcBef>
            </a:pPr>
            <a:fld id="{81D60167-4931-47E6-BA6A-407CBD079E47}" type="slidenum">
              <a:rPr spc="-50" dirty="0"/>
              <a:t>‹#›</a:t>
            </a:fld>
            <a:endParaRPr spc="-5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pic>
        <p:nvPicPr>
          <p:cNvPr id="16" name="bg object 16"/>
          <p:cNvPicPr/>
          <p:nvPr/>
        </p:nvPicPr>
        <p:blipFill>
          <a:blip r:embed="rId2" cstate="print"/>
          <a:stretch>
            <a:fillRect/>
          </a:stretch>
        </p:blipFill>
        <p:spPr>
          <a:xfrm>
            <a:off x="6103620" y="180339"/>
            <a:ext cx="2926079" cy="683259"/>
          </a:xfrm>
          <a:prstGeom prst="rect">
            <a:avLst/>
          </a:prstGeom>
        </p:spPr>
      </p:pic>
      <p:sp>
        <p:nvSpPr>
          <p:cNvPr id="2" name="Holder 2"/>
          <p:cNvSpPr>
            <a:spLocks noGrp="1"/>
          </p:cNvSpPr>
          <p:nvPr>
            <p:ph type="title"/>
          </p:nvPr>
        </p:nvSpPr>
        <p:spPr/>
        <p:txBody>
          <a:bodyPr lIns="0" tIns="0" rIns="0" bIns="0"/>
          <a:lstStyle>
            <a:lvl1pPr>
              <a:defRPr sz="2400" b="1" i="0">
                <a:solidFill>
                  <a:schemeClr val="bg1"/>
                </a:solidFill>
                <a:latin typeface="Tahoma"/>
                <a:cs typeface="Tahoma"/>
              </a:defRPr>
            </a:lvl1pPr>
          </a:lstStyle>
          <a:p>
            <a:endParaRPr/>
          </a:p>
        </p:txBody>
      </p:sp>
      <p:sp>
        <p:nvSpPr>
          <p:cNvPr id="3" name="Holder 3"/>
          <p:cNvSpPr>
            <a:spLocks noGrp="1"/>
          </p:cNvSpPr>
          <p:nvPr>
            <p:ph type="ftr" sz="quarter" idx="5"/>
          </p:nvPr>
        </p:nvSpPr>
        <p:spPr/>
        <p:txBody>
          <a:bodyPr lIns="0" tIns="0" rIns="0" bIns="0"/>
          <a:lstStyle>
            <a:lvl1pPr>
              <a:defRPr sz="900" b="0" i="0">
                <a:solidFill>
                  <a:srgbClr val="888888"/>
                </a:solidFill>
                <a:latin typeface="Verdana"/>
                <a:cs typeface="Verdana"/>
              </a:defRPr>
            </a:lvl1pPr>
          </a:lstStyle>
          <a:p>
            <a:pPr marL="12700">
              <a:lnSpc>
                <a:spcPct val="100000"/>
              </a:lnSpc>
              <a:spcBef>
                <a:spcPts val="100"/>
              </a:spcBef>
            </a:pPr>
            <a:r>
              <a:rPr spc="-80"/>
              <a:t>(c)</a:t>
            </a:r>
            <a:r>
              <a:rPr spc="-60"/>
              <a:t> </a:t>
            </a:r>
            <a:r>
              <a:rPr spc="-35"/>
              <a:t>Focus</a:t>
            </a:r>
            <a:r>
              <a:rPr spc="-50"/>
              <a:t> </a:t>
            </a:r>
            <a:r>
              <a:rPr spc="-40"/>
              <a:t>Education</a:t>
            </a:r>
            <a:r>
              <a:rPr spc="-20"/>
              <a:t> </a:t>
            </a:r>
            <a:r>
              <a:rPr spc="-60"/>
              <a:t>(UK)</a:t>
            </a:r>
            <a:r>
              <a:rPr spc="-80"/>
              <a:t> </a:t>
            </a:r>
            <a:r>
              <a:rPr spc="-25"/>
              <a:t>Ltd</a:t>
            </a: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1/16/2025</a:t>
            </a:fld>
            <a:endParaRPr lang="en-US"/>
          </a:p>
        </p:txBody>
      </p:sp>
      <p:sp>
        <p:nvSpPr>
          <p:cNvPr id="5" name="Holder 5"/>
          <p:cNvSpPr>
            <a:spLocks noGrp="1"/>
          </p:cNvSpPr>
          <p:nvPr>
            <p:ph type="sldNum" sz="quarter" idx="7"/>
          </p:nvPr>
        </p:nvSpPr>
        <p:spPr/>
        <p:txBody>
          <a:bodyPr lIns="0" tIns="0" rIns="0" bIns="0"/>
          <a:lstStyle>
            <a:lvl1pPr>
              <a:defRPr sz="900" b="0" i="0">
                <a:solidFill>
                  <a:srgbClr val="888888"/>
                </a:solidFill>
                <a:latin typeface="Verdana"/>
                <a:cs typeface="Verdana"/>
              </a:defRPr>
            </a:lvl1pPr>
          </a:lstStyle>
          <a:p>
            <a:pPr marL="93345">
              <a:lnSpc>
                <a:spcPct val="100000"/>
              </a:lnSpc>
              <a:spcBef>
                <a:spcPts val="265"/>
              </a:spcBef>
            </a:pPr>
            <a:fld id="{81D60167-4931-47E6-BA6A-407CBD079E47}" type="slidenum">
              <a:rPr spc="-50" dirty="0"/>
              <a:t>‹#›</a:t>
            </a:fld>
            <a:endParaRPr spc="-5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Blank">
    <p:spTree>
      <p:nvGrpSpPr>
        <p:cNvPr id="1" name=""/>
        <p:cNvGrpSpPr/>
        <p:nvPr/>
      </p:nvGrpSpPr>
      <p:grpSpPr>
        <a:xfrm>
          <a:off x="0" y="0"/>
          <a:ext cx="0" cy="0"/>
          <a:chOff x="0" y="0"/>
          <a:chExt cx="0" cy="0"/>
        </a:xfrm>
      </p:grpSpPr>
      <p:sp>
        <p:nvSpPr>
          <p:cNvPr id="2" name="Holder 2"/>
          <p:cNvSpPr>
            <a:spLocks noGrp="1"/>
          </p:cNvSpPr>
          <p:nvPr>
            <p:ph type="ftr" sz="quarter" idx="5"/>
          </p:nvPr>
        </p:nvSpPr>
        <p:spPr/>
        <p:txBody>
          <a:bodyPr lIns="0" tIns="0" rIns="0" bIns="0"/>
          <a:lstStyle>
            <a:lvl1pPr>
              <a:defRPr sz="900" b="0" i="0">
                <a:solidFill>
                  <a:srgbClr val="888888"/>
                </a:solidFill>
                <a:latin typeface="Verdana"/>
                <a:cs typeface="Verdana"/>
              </a:defRPr>
            </a:lvl1pPr>
          </a:lstStyle>
          <a:p>
            <a:pPr marL="12700">
              <a:lnSpc>
                <a:spcPct val="100000"/>
              </a:lnSpc>
              <a:spcBef>
                <a:spcPts val="100"/>
              </a:spcBef>
            </a:pPr>
            <a:r>
              <a:rPr spc="-80"/>
              <a:t>(c)</a:t>
            </a:r>
            <a:r>
              <a:rPr spc="-60"/>
              <a:t> </a:t>
            </a:r>
            <a:r>
              <a:rPr spc="-35"/>
              <a:t>Focus</a:t>
            </a:r>
            <a:r>
              <a:rPr spc="-50"/>
              <a:t> </a:t>
            </a:r>
            <a:r>
              <a:rPr spc="-40"/>
              <a:t>Education</a:t>
            </a:r>
            <a:r>
              <a:rPr spc="-20"/>
              <a:t> </a:t>
            </a:r>
            <a:r>
              <a:rPr spc="-60"/>
              <a:t>(UK)</a:t>
            </a:r>
            <a:r>
              <a:rPr spc="-80"/>
              <a:t> </a:t>
            </a:r>
            <a:r>
              <a:rPr spc="-25"/>
              <a:t>Ltd</a:t>
            </a: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1/16/2025</a:t>
            </a:fld>
            <a:endParaRPr lang="en-US"/>
          </a:p>
        </p:txBody>
      </p:sp>
      <p:sp>
        <p:nvSpPr>
          <p:cNvPr id="4" name="Holder 4"/>
          <p:cNvSpPr>
            <a:spLocks noGrp="1"/>
          </p:cNvSpPr>
          <p:nvPr>
            <p:ph type="sldNum" sz="quarter" idx="7"/>
          </p:nvPr>
        </p:nvSpPr>
        <p:spPr/>
        <p:txBody>
          <a:bodyPr lIns="0" tIns="0" rIns="0" bIns="0"/>
          <a:lstStyle>
            <a:lvl1pPr>
              <a:defRPr sz="900" b="0" i="0">
                <a:solidFill>
                  <a:srgbClr val="888888"/>
                </a:solidFill>
                <a:latin typeface="Verdana"/>
                <a:cs typeface="Verdana"/>
              </a:defRPr>
            </a:lvl1pPr>
          </a:lstStyle>
          <a:p>
            <a:pPr marL="93345">
              <a:lnSpc>
                <a:spcPct val="100000"/>
              </a:lnSpc>
              <a:spcBef>
                <a:spcPts val="265"/>
              </a:spcBef>
            </a:pPr>
            <a:fld id="{81D60167-4931-47E6-BA6A-407CBD079E47}" type="slidenum">
              <a:rPr spc="-50" dirty="0"/>
              <a:t>‹#›</a:t>
            </a:fld>
            <a:endParaRPr spc="-5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CFB4B02-872A-4B96-B112-EF23A7E5C2C4}"/>
              </a:ext>
            </a:extLst>
          </p:cNvPr>
          <p:cNvSpPr>
            <a:spLocks noGrp="1"/>
          </p:cNvSpPr>
          <p:nvPr>
            <p:ph type="ctrTitle"/>
          </p:nvPr>
        </p:nvSpPr>
        <p:spPr>
          <a:xfrm>
            <a:off x="1143000" y="2124968"/>
            <a:ext cx="6858000" cy="1384995"/>
          </a:xfrm>
        </p:spPr>
        <p:txBody>
          <a:bodyPr anchor="b"/>
          <a:lstStyle>
            <a:lvl1pPr algn="ctr">
              <a:defRPr sz="4500"/>
            </a:lvl1pPr>
          </a:lstStyle>
          <a:p>
            <a:r>
              <a:rPr lang="en-US"/>
              <a:t>Click to edit Master title style</a:t>
            </a:r>
            <a:endParaRPr lang="en-GB"/>
          </a:p>
        </p:txBody>
      </p:sp>
      <p:sp>
        <p:nvSpPr>
          <p:cNvPr id="3" name="Subtitle 2">
            <a:extLst>
              <a:ext uri="{FF2B5EF4-FFF2-40B4-BE49-F238E27FC236}">
                <a16:creationId xmlns:a16="http://schemas.microsoft.com/office/drawing/2014/main" id="{AD694802-EB9E-4609-A63B-F3A85943D089}"/>
              </a:ext>
            </a:extLst>
          </p:cNvPr>
          <p:cNvSpPr>
            <a:spLocks noGrp="1"/>
          </p:cNvSpPr>
          <p:nvPr>
            <p:ph type="subTitle" idx="1"/>
          </p:nvPr>
        </p:nvSpPr>
        <p:spPr>
          <a:xfrm>
            <a:off x="1143000" y="3602038"/>
            <a:ext cx="6858000" cy="276999"/>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9CC1F0F4-45BE-4DC9-8812-00C5156FAC1F}"/>
              </a:ext>
            </a:extLst>
          </p:cNvPr>
          <p:cNvSpPr>
            <a:spLocks noGrp="1"/>
          </p:cNvSpPr>
          <p:nvPr>
            <p:ph type="dt" sz="half" idx="10"/>
          </p:nvPr>
        </p:nvSpPr>
        <p:spPr>
          <a:xfrm>
            <a:off x="457200" y="6377940"/>
            <a:ext cx="2103120" cy="276999"/>
          </a:xfrm>
        </p:spPr>
        <p:txBody>
          <a:bodyPr/>
          <a:lstStyle/>
          <a:p>
            <a:fld id="{859B94F8-8ECE-464D-9805-FE56D49A0060}" type="datetimeFigureOut">
              <a:rPr lang="en-GB" smtClean="0"/>
              <a:t>16/01/2025</a:t>
            </a:fld>
            <a:endParaRPr lang="en-GB"/>
          </a:p>
        </p:txBody>
      </p:sp>
      <p:sp>
        <p:nvSpPr>
          <p:cNvPr id="5" name="Footer Placeholder 4">
            <a:extLst>
              <a:ext uri="{FF2B5EF4-FFF2-40B4-BE49-F238E27FC236}">
                <a16:creationId xmlns:a16="http://schemas.microsoft.com/office/drawing/2014/main" id="{216FE4F4-C1B5-40BA-B70B-8C5252A0839C}"/>
              </a:ext>
            </a:extLst>
          </p:cNvPr>
          <p:cNvSpPr>
            <a:spLocks noGrp="1"/>
          </p:cNvSpPr>
          <p:nvPr>
            <p:ph type="ftr" sz="quarter" idx="11"/>
          </p:nvPr>
        </p:nvSpPr>
        <p:spPr>
          <a:xfrm>
            <a:off x="3731259" y="6556692"/>
            <a:ext cx="1614170" cy="138499"/>
          </a:xfrm>
        </p:spPr>
        <p:txBody>
          <a:bodyPr/>
          <a:lstStyle/>
          <a:p>
            <a:endParaRPr lang="en-GB"/>
          </a:p>
        </p:txBody>
      </p:sp>
      <p:sp>
        <p:nvSpPr>
          <p:cNvPr id="6" name="Slide Number Placeholder 5">
            <a:extLst>
              <a:ext uri="{FF2B5EF4-FFF2-40B4-BE49-F238E27FC236}">
                <a16:creationId xmlns:a16="http://schemas.microsoft.com/office/drawing/2014/main" id="{1E4778BE-D1A9-43A5-AD05-8970F64C9DFB}"/>
              </a:ext>
            </a:extLst>
          </p:cNvPr>
          <p:cNvSpPr>
            <a:spLocks noGrp="1"/>
          </p:cNvSpPr>
          <p:nvPr>
            <p:ph type="sldNum" sz="quarter" idx="12"/>
          </p:nvPr>
        </p:nvSpPr>
        <p:spPr>
          <a:xfrm>
            <a:off x="8271129" y="6433879"/>
            <a:ext cx="228980" cy="138499"/>
          </a:xfrm>
        </p:spPr>
        <p:txBody>
          <a:bodyPr/>
          <a:lstStyle/>
          <a:p>
            <a:fld id="{481369D8-0138-4515-B98D-3C0CE104300A}" type="slidenum">
              <a:rPr lang="en-GB" smtClean="0"/>
              <a:t>‹#›</a:t>
            </a:fld>
            <a:endParaRPr lang="en-GB"/>
          </a:p>
        </p:txBody>
      </p:sp>
    </p:spTree>
    <p:extLst>
      <p:ext uri="{BB962C8B-B14F-4D97-AF65-F5344CB8AC3E}">
        <p14:creationId xmlns:p14="http://schemas.microsoft.com/office/powerpoint/2010/main" val="34978720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7"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862012" y="-161861"/>
            <a:ext cx="7419975" cy="751458"/>
          </a:xfrm>
          <a:prstGeom prst="rect">
            <a:avLst/>
          </a:prstGeom>
        </p:spPr>
        <p:txBody>
          <a:bodyPr wrap="square" lIns="0" tIns="0" rIns="0" bIns="0">
            <a:spAutoFit/>
          </a:bodyPr>
          <a:lstStyle>
            <a:lvl1pPr>
              <a:defRPr sz="2400" b="1" i="0">
                <a:solidFill>
                  <a:schemeClr val="bg1"/>
                </a:solidFill>
                <a:latin typeface="Tahoma"/>
                <a:cs typeface="Tahoma"/>
              </a:defRPr>
            </a:lvl1pPr>
          </a:lstStyle>
          <a:p>
            <a:endParaRPr/>
          </a:p>
        </p:txBody>
      </p:sp>
      <p:sp>
        <p:nvSpPr>
          <p:cNvPr id="3" name="Holder 3"/>
          <p:cNvSpPr>
            <a:spLocks noGrp="1"/>
          </p:cNvSpPr>
          <p:nvPr>
            <p:ph type="body" idx="1"/>
          </p:nvPr>
        </p:nvSpPr>
        <p:spPr>
          <a:xfrm>
            <a:off x="457200" y="1577340"/>
            <a:ext cx="8229600" cy="452628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a:xfrm>
            <a:off x="3731259" y="6556692"/>
            <a:ext cx="1614170" cy="279400"/>
          </a:xfrm>
          <a:prstGeom prst="rect">
            <a:avLst/>
          </a:prstGeom>
        </p:spPr>
        <p:txBody>
          <a:bodyPr wrap="square" lIns="0" tIns="0" rIns="0" bIns="0">
            <a:spAutoFit/>
          </a:bodyPr>
          <a:lstStyle>
            <a:lvl1pPr>
              <a:defRPr sz="900" b="0" i="0">
                <a:solidFill>
                  <a:srgbClr val="888888"/>
                </a:solidFill>
                <a:latin typeface="Verdana"/>
                <a:cs typeface="Verdana"/>
              </a:defRPr>
            </a:lvl1pPr>
          </a:lstStyle>
          <a:p>
            <a:pPr marL="12700">
              <a:lnSpc>
                <a:spcPct val="100000"/>
              </a:lnSpc>
              <a:spcBef>
                <a:spcPts val="100"/>
              </a:spcBef>
            </a:pPr>
            <a:r>
              <a:rPr spc="-80"/>
              <a:t>(c)</a:t>
            </a:r>
            <a:r>
              <a:rPr spc="-60"/>
              <a:t> </a:t>
            </a:r>
            <a:r>
              <a:rPr spc="-35"/>
              <a:t>Focus</a:t>
            </a:r>
            <a:r>
              <a:rPr spc="-50"/>
              <a:t> </a:t>
            </a:r>
            <a:r>
              <a:rPr spc="-40"/>
              <a:t>Education</a:t>
            </a:r>
            <a:r>
              <a:rPr spc="-20"/>
              <a:t> </a:t>
            </a:r>
            <a:r>
              <a:rPr spc="-60"/>
              <a:t>(UK)</a:t>
            </a:r>
            <a:r>
              <a:rPr spc="-80"/>
              <a:t> </a:t>
            </a:r>
            <a:r>
              <a:rPr spc="-25"/>
              <a:t>Ltd</a:t>
            </a:r>
          </a:p>
        </p:txBody>
      </p:sp>
      <p:sp>
        <p:nvSpPr>
          <p:cNvPr id="5" name="Holder 5"/>
          <p:cNvSpPr>
            <a:spLocks noGrp="1"/>
          </p:cNvSpPr>
          <p:nvPr>
            <p:ph type="dt" sz="half" idx="6"/>
          </p:nvPr>
        </p:nvSpPr>
        <p:spPr>
          <a:xfrm>
            <a:off x="457200" y="6377940"/>
            <a:ext cx="2103120" cy="3429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1/16/2025</a:t>
            </a:fld>
            <a:endParaRPr lang="en-US"/>
          </a:p>
        </p:txBody>
      </p:sp>
      <p:sp>
        <p:nvSpPr>
          <p:cNvPr id="6" name="Holder 6"/>
          <p:cNvSpPr>
            <a:spLocks noGrp="1"/>
          </p:cNvSpPr>
          <p:nvPr>
            <p:ph type="sldNum" sz="quarter" idx="7"/>
          </p:nvPr>
        </p:nvSpPr>
        <p:spPr>
          <a:xfrm>
            <a:off x="8271129" y="6433879"/>
            <a:ext cx="228980" cy="212725"/>
          </a:xfrm>
          <a:prstGeom prst="rect">
            <a:avLst/>
          </a:prstGeom>
        </p:spPr>
        <p:txBody>
          <a:bodyPr wrap="square" lIns="0" tIns="0" rIns="0" bIns="0">
            <a:spAutoFit/>
          </a:bodyPr>
          <a:lstStyle>
            <a:lvl1pPr>
              <a:defRPr sz="900" b="0" i="0">
                <a:solidFill>
                  <a:srgbClr val="888888"/>
                </a:solidFill>
                <a:latin typeface="Verdana"/>
                <a:cs typeface="Verdana"/>
              </a:defRPr>
            </a:lvl1pPr>
          </a:lstStyle>
          <a:p>
            <a:pPr marL="93345">
              <a:lnSpc>
                <a:spcPct val="100000"/>
              </a:lnSpc>
              <a:spcBef>
                <a:spcPts val="265"/>
              </a:spcBef>
            </a:pPr>
            <a:fld id="{81D60167-4931-47E6-BA6A-407CBD079E47}" type="slidenum">
              <a:rPr spc="-50" dirty="0"/>
              <a:t>‹#›</a:t>
            </a:fld>
            <a:endParaRPr spc="-50"/>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png"/><Relationship Id="rId1" Type="http://schemas.openxmlformats.org/officeDocument/2006/relationships/slideLayout" Target="../slideLayouts/slideLayout5.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5.png"/></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8.png"/><Relationship Id="rId3" Type="http://schemas.openxmlformats.org/officeDocument/2006/relationships/image" Target="../media/image10.png"/><Relationship Id="rId7" Type="http://schemas.openxmlformats.org/officeDocument/2006/relationships/image" Target="../media/image12.png"/><Relationship Id="rId2" Type="http://schemas.openxmlformats.org/officeDocument/2006/relationships/image" Target="../media/image9.png"/><Relationship Id="rId1" Type="http://schemas.openxmlformats.org/officeDocument/2006/relationships/slideLayout" Target="../slideLayouts/slideLayout2.xml"/><Relationship Id="rId6" Type="http://schemas.openxmlformats.org/officeDocument/2006/relationships/image" Target="../media/image7.png"/><Relationship Id="rId5" Type="http://schemas.openxmlformats.org/officeDocument/2006/relationships/image" Target="../media/image6.png"/><Relationship Id="rId4" Type="http://schemas.openxmlformats.org/officeDocument/2006/relationships/image" Target="../media/image11.png"/></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13.png"/><Relationship Id="rId1" Type="http://schemas.openxmlformats.org/officeDocument/2006/relationships/slideLayout" Target="../slideLayouts/slideLayout5.xml"/><Relationship Id="rId4" Type="http://schemas.openxmlformats.org/officeDocument/2006/relationships/image" Target="../media/image14.png"/></Relationships>
</file>

<file path=ppt/slides/_rels/slide5.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png"/><Relationship Id="rId1" Type="http://schemas.openxmlformats.org/officeDocument/2006/relationships/slideLayout" Target="../slideLayouts/slideLayout5.xml"/><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a:spLocks noGrp="1"/>
          </p:cNvSpPr>
          <p:nvPr>
            <p:ph type="title"/>
          </p:nvPr>
        </p:nvSpPr>
        <p:spPr>
          <a:xfrm>
            <a:off x="457200" y="5638800"/>
            <a:ext cx="6524625" cy="566822"/>
          </a:xfrm>
          <a:prstGeom prst="rect">
            <a:avLst/>
          </a:prstGeom>
        </p:spPr>
        <p:txBody>
          <a:bodyPr vert="horz" wrap="square" lIns="0" tIns="12700" rIns="0" bIns="0" rtlCol="0">
            <a:spAutoFit/>
          </a:bodyPr>
          <a:lstStyle/>
          <a:p>
            <a:r>
              <a:rPr lang="en-GB" sz="1800" b="1" kern="100">
                <a:solidFill>
                  <a:srgbClr val="46879E"/>
                </a:solidFill>
                <a:effectLst/>
                <a:latin typeface="Calibri Light" panose="020F0302020204030204" pitchFamily="34" charset="0"/>
                <a:ea typeface="Calibri" panose="020F0502020204030204" pitchFamily="34" charset="0"/>
                <a:cs typeface="Times New Roman" panose="02020603050405020304" pitchFamily="18" charset="0"/>
              </a:rPr>
              <a:t>Stokesley Primary History Curriculum</a:t>
            </a:r>
            <a:br>
              <a:rPr lang="en-GB" sz="1800" kern="100">
                <a:effectLst/>
                <a:latin typeface="Calibri" panose="020F0502020204030204" pitchFamily="34" charset="0"/>
                <a:ea typeface="Calibri" panose="020F0502020204030204" pitchFamily="34" charset="0"/>
                <a:cs typeface="Times New Roman" panose="02020603050405020304" pitchFamily="18" charset="0"/>
              </a:rPr>
            </a:br>
            <a:r>
              <a:rPr lang="en-GB" sz="1800" b="1">
                <a:solidFill>
                  <a:srgbClr val="46879E"/>
                </a:solidFill>
                <a:effectLst/>
                <a:latin typeface="Calibri Light" panose="020F0302020204030204" pitchFamily="34" charset="0"/>
                <a:ea typeface="Calibri" panose="020F0502020204030204" pitchFamily="34" charset="0"/>
              </a:rPr>
              <a:t>Updated January 2024</a:t>
            </a:r>
            <a:endParaRPr sz="4800"/>
          </a:p>
        </p:txBody>
      </p:sp>
      <p:sp>
        <p:nvSpPr>
          <p:cNvPr id="4" name="object 4"/>
          <p:cNvSpPr txBox="1">
            <a:spLocks noGrp="1"/>
          </p:cNvSpPr>
          <p:nvPr>
            <p:ph type="sldNum" sz="quarter" idx="7"/>
          </p:nvPr>
        </p:nvSpPr>
        <p:spPr>
          <a:prstGeom prst="rect">
            <a:avLst/>
          </a:prstGeom>
        </p:spPr>
        <p:txBody>
          <a:bodyPr vert="horz" wrap="square" lIns="0" tIns="33655" rIns="0" bIns="0" rtlCol="0">
            <a:spAutoFit/>
          </a:bodyPr>
          <a:lstStyle/>
          <a:p>
            <a:pPr marL="93345">
              <a:lnSpc>
                <a:spcPct val="100000"/>
              </a:lnSpc>
              <a:spcBef>
                <a:spcPts val="265"/>
              </a:spcBef>
            </a:pPr>
            <a:fld id="{81D60167-4931-47E6-BA6A-407CBD079E47}" type="slidenum">
              <a:rPr spc="-50" dirty="0"/>
              <a:t>1</a:t>
            </a:fld>
            <a:endParaRPr spc="-50"/>
          </a:p>
        </p:txBody>
      </p:sp>
      <p:sp>
        <p:nvSpPr>
          <p:cNvPr id="6" name="Rectangle 5">
            <a:extLst>
              <a:ext uri="{FF2B5EF4-FFF2-40B4-BE49-F238E27FC236}">
                <a16:creationId xmlns:a16="http://schemas.microsoft.com/office/drawing/2014/main" id="{9880D950-F136-B240-E844-C2B22D024D39}"/>
              </a:ext>
            </a:extLst>
          </p:cNvPr>
          <p:cNvSpPr/>
          <p:nvPr/>
        </p:nvSpPr>
        <p:spPr>
          <a:xfrm>
            <a:off x="6019800" y="152400"/>
            <a:ext cx="3048000" cy="914400"/>
          </a:xfrm>
          <a:prstGeom prst="rect">
            <a:avLst/>
          </a:prstGeom>
          <a:solidFill>
            <a:schemeClr val="bg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GB"/>
          </a:p>
        </p:txBody>
      </p:sp>
      <p:pic>
        <p:nvPicPr>
          <p:cNvPr id="1026" name="Picture 3" descr="C:\Users\paulp\AppData\Local\Temp\FineReader11\media\image1.jpeg">
            <a:extLst>
              <a:ext uri="{FF2B5EF4-FFF2-40B4-BE49-F238E27FC236}">
                <a16:creationId xmlns:a16="http://schemas.microsoft.com/office/drawing/2014/main" id="{FB89C0EB-A420-A9F3-5213-5CAC9DCA3F7F}"/>
              </a:ext>
            </a:extLst>
          </p:cNvPr>
          <p:cNvPicPr>
            <a:picLocks noChangeAspect="1" noChangeArrowheads="1"/>
          </p:cNvPicPr>
          <p:nvPr/>
        </p:nvPicPr>
        <p:blipFill>
          <a:blip r:embed="rId2">
            <a:extLst>
              <a:ext uri="{28A0092B-C50C-407E-A947-70E740481C1C}">
                <a14:useLocalDpi xmlns:a14="http://schemas.microsoft.com/office/drawing/2010/main" val="0"/>
              </a:ext>
            </a:extLst>
          </a:blip>
          <a:srcRect l="-8841" t="-9195" r="-7346" b="-9756"/>
          <a:stretch>
            <a:fillRect/>
          </a:stretch>
        </p:blipFill>
        <p:spPr bwMode="auto">
          <a:xfrm>
            <a:off x="2591043" y="762000"/>
            <a:ext cx="3961914" cy="3649582"/>
          </a:xfrm>
          <a:prstGeom prst="rect">
            <a:avLst/>
          </a:prstGeom>
          <a:noFill/>
          <a:ln w="12700" algn="ctr">
            <a:solidFill>
              <a:srgbClr val="FFC000"/>
            </a:solidFill>
            <a:round/>
            <a:headEnd/>
            <a:tailEnd/>
          </a:ln>
          <a:extLst>
            <a:ext uri="{909E8E84-426E-40DD-AFC4-6F175D3DCCD1}">
              <a14:hiddenFill xmlns:a14="http://schemas.microsoft.com/office/drawing/2010/main">
                <a:solidFill>
                  <a:srgbClr val="FFFFFF"/>
                </a:solidFill>
              </a14:hiddenFill>
            </a:ext>
          </a:extLst>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3AC647-9057-1CF9-1D62-821DB80A8DD8}"/>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F95385E9-3C4E-4A30-1415-8F8ED02F3C15}"/>
              </a:ext>
            </a:extLst>
          </p:cNvPr>
          <p:cNvSpPr/>
          <p:nvPr/>
        </p:nvSpPr>
        <p:spPr>
          <a:xfrm>
            <a:off x="88900" y="1447800"/>
            <a:ext cx="8996680" cy="541020"/>
          </a:xfrm>
          <a:custGeom>
            <a:avLst/>
            <a:gdLst/>
            <a:ahLst/>
            <a:cxnLst/>
            <a:rect l="l" t="t" r="r" b="b"/>
            <a:pathLst>
              <a:path w="8996680" h="541019">
                <a:moveTo>
                  <a:pt x="8996680" y="0"/>
                </a:moveTo>
                <a:lnTo>
                  <a:pt x="0" y="0"/>
                </a:lnTo>
                <a:lnTo>
                  <a:pt x="0" y="541020"/>
                </a:lnTo>
                <a:lnTo>
                  <a:pt x="8996680" y="541020"/>
                </a:lnTo>
                <a:lnTo>
                  <a:pt x="8996680" y="0"/>
                </a:lnTo>
                <a:close/>
              </a:path>
            </a:pathLst>
          </a:custGeom>
          <a:solidFill>
            <a:schemeClr val="tx2">
              <a:lumMod val="75000"/>
            </a:schemeClr>
          </a:solidFill>
        </p:spPr>
        <p:txBody>
          <a:bodyPr wrap="square" lIns="0" tIns="0" rIns="0" bIns="0" rtlCol="0"/>
          <a:lstStyle/>
          <a:p>
            <a:endParaRPr/>
          </a:p>
        </p:txBody>
      </p:sp>
      <p:sp>
        <p:nvSpPr>
          <p:cNvPr id="3" name="object 3">
            <a:extLst>
              <a:ext uri="{FF2B5EF4-FFF2-40B4-BE49-F238E27FC236}">
                <a16:creationId xmlns:a16="http://schemas.microsoft.com/office/drawing/2014/main" id="{F73A93C4-C1EC-FCE2-EA79-AD27DCEF97DF}"/>
              </a:ext>
            </a:extLst>
          </p:cNvPr>
          <p:cNvSpPr txBox="1"/>
          <p:nvPr/>
        </p:nvSpPr>
        <p:spPr>
          <a:xfrm>
            <a:off x="381000" y="1518665"/>
            <a:ext cx="8524240" cy="320601"/>
          </a:xfrm>
          <a:prstGeom prst="rect">
            <a:avLst/>
          </a:prstGeom>
        </p:spPr>
        <p:txBody>
          <a:bodyPr vert="horz" wrap="square" lIns="0" tIns="12700" rIns="0" bIns="0" rtlCol="0">
            <a:spAutoFit/>
          </a:bodyPr>
          <a:lstStyle/>
          <a:p>
            <a:pPr marL="12700" algn="ctr">
              <a:lnSpc>
                <a:spcPct val="100000"/>
              </a:lnSpc>
              <a:spcBef>
                <a:spcPts val="100"/>
              </a:spcBef>
            </a:pPr>
            <a:r>
              <a:rPr lang="en-GB" sz="2000" b="1">
                <a:solidFill>
                  <a:srgbClr val="FFFFFF"/>
                </a:solidFill>
                <a:latin typeface="Tahoma"/>
                <a:cs typeface="Tahoma"/>
              </a:rPr>
              <a:t>How do we know about dinosaurs?</a:t>
            </a:r>
            <a:endParaRPr sz="2000">
              <a:latin typeface="Tahoma"/>
              <a:cs typeface="Tahoma"/>
            </a:endParaRPr>
          </a:p>
        </p:txBody>
      </p:sp>
      <p:sp>
        <p:nvSpPr>
          <p:cNvPr id="9" name="object 9">
            <a:extLst>
              <a:ext uri="{FF2B5EF4-FFF2-40B4-BE49-F238E27FC236}">
                <a16:creationId xmlns:a16="http://schemas.microsoft.com/office/drawing/2014/main" id="{BBEFAF5B-E81F-CDA3-42E1-20950BFF02E5}"/>
              </a:ext>
            </a:extLst>
          </p:cNvPr>
          <p:cNvSpPr/>
          <p:nvPr/>
        </p:nvSpPr>
        <p:spPr>
          <a:xfrm>
            <a:off x="0" y="0"/>
            <a:ext cx="9144000" cy="695960"/>
          </a:xfrm>
          <a:custGeom>
            <a:avLst/>
            <a:gdLst/>
            <a:ahLst/>
            <a:cxnLst/>
            <a:rect l="l" t="t" r="r" b="b"/>
            <a:pathLst>
              <a:path w="9144000" h="695960">
                <a:moveTo>
                  <a:pt x="9144000" y="0"/>
                </a:moveTo>
                <a:lnTo>
                  <a:pt x="0" y="0"/>
                </a:lnTo>
                <a:lnTo>
                  <a:pt x="0" y="695960"/>
                </a:lnTo>
                <a:lnTo>
                  <a:pt x="9144000" y="695960"/>
                </a:lnTo>
                <a:lnTo>
                  <a:pt x="9144000" y="0"/>
                </a:lnTo>
                <a:close/>
              </a:path>
            </a:pathLst>
          </a:custGeom>
          <a:solidFill>
            <a:schemeClr val="tx2">
              <a:lumMod val="60000"/>
              <a:lumOff val="40000"/>
            </a:schemeClr>
          </a:solidFill>
        </p:spPr>
        <p:txBody>
          <a:bodyPr wrap="square" lIns="0" tIns="0" rIns="0" bIns="0" rtlCol="0"/>
          <a:lstStyle/>
          <a:p>
            <a:endParaRPr/>
          </a:p>
        </p:txBody>
      </p:sp>
      <p:sp>
        <p:nvSpPr>
          <p:cNvPr id="10" name="object 10">
            <a:extLst>
              <a:ext uri="{FF2B5EF4-FFF2-40B4-BE49-F238E27FC236}">
                <a16:creationId xmlns:a16="http://schemas.microsoft.com/office/drawing/2014/main" id="{4504F489-8E17-724F-B9F3-14FF8E29A198}"/>
              </a:ext>
            </a:extLst>
          </p:cNvPr>
          <p:cNvSpPr txBox="1">
            <a:spLocks noGrp="1"/>
          </p:cNvSpPr>
          <p:nvPr>
            <p:ph type="title"/>
          </p:nvPr>
        </p:nvSpPr>
        <p:spPr>
          <a:prstGeom prst="rect">
            <a:avLst/>
          </a:prstGeom>
        </p:spPr>
        <p:txBody>
          <a:bodyPr vert="horz" wrap="square" lIns="0" tIns="250443" rIns="0" bIns="0" rtlCol="0">
            <a:spAutoFit/>
          </a:bodyPr>
          <a:lstStyle/>
          <a:p>
            <a:pPr marL="418465">
              <a:lnSpc>
                <a:spcPct val="100000"/>
              </a:lnSpc>
              <a:spcBef>
                <a:spcPts val="100"/>
              </a:spcBef>
            </a:pPr>
            <a:r>
              <a:rPr sz="3200" spc="55"/>
              <a:t>Long-</a:t>
            </a:r>
            <a:r>
              <a:rPr sz="3200"/>
              <a:t>term</a:t>
            </a:r>
            <a:r>
              <a:rPr sz="3200" spc="95"/>
              <a:t> </a:t>
            </a:r>
            <a:r>
              <a:rPr sz="3200"/>
              <a:t>overview</a:t>
            </a:r>
            <a:r>
              <a:rPr sz="3200" spc="85"/>
              <a:t> </a:t>
            </a:r>
            <a:r>
              <a:rPr sz="3200" spc="55"/>
              <a:t>for</a:t>
            </a:r>
            <a:r>
              <a:rPr sz="3200" spc="120"/>
              <a:t> </a:t>
            </a:r>
            <a:r>
              <a:rPr sz="3200" spc="-10"/>
              <a:t>History</a:t>
            </a:r>
            <a:endParaRPr sz="3200"/>
          </a:p>
        </p:txBody>
      </p:sp>
      <p:sp>
        <p:nvSpPr>
          <p:cNvPr id="11" name="object 11">
            <a:extLst>
              <a:ext uri="{FF2B5EF4-FFF2-40B4-BE49-F238E27FC236}">
                <a16:creationId xmlns:a16="http://schemas.microsoft.com/office/drawing/2014/main" id="{19CE9789-55BE-86FF-53D8-10784C8BE9A3}"/>
              </a:ext>
            </a:extLst>
          </p:cNvPr>
          <p:cNvSpPr txBox="1"/>
          <p:nvPr/>
        </p:nvSpPr>
        <p:spPr>
          <a:xfrm>
            <a:off x="3465830" y="880183"/>
            <a:ext cx="2138680" cy="402033"/>
          </a:xfrm>
          <a:prstGeom prst="rect">
            <a:avLst/>
          </a:prstGeom>
          <a:solidFill>
            <a:schemeClr val="tx2">
              <a:lumMod val="60000"/>
              <a:lumOff val="40000"/>
            </a:schemeClr>
          </a:solidFill>
        </p:spPr>
        <p:txBody>
          <a:bodyPr vert="horz" wrap="square" lIns="0" tIns="123825" rIns="0" bIns="0" rtlCol="0">
            <a:spAutoFit/>
          </a:bodyPr>
          <a:lstStyle/>
          <a:p>
            <a:pPr marL="658495">
              <a:lnSpc>
                <a:spcPct val="100000"/>
              </a:lnSpc>
              <a:spcBef>
                <a:spcPts val="975"/>
              </a:spcBef>
            </a:pPr>
            <a:r>
              <a:rPr sz="1800" b="1">
                <a:solidFill>
                  <a:srgbClr val="FFFFFF"/>
                </a:solidFill>
                <a:latin typeface="Tahoma"/>
                <a:cs typeface="Tahoma"/>
              </a:rPr>
              <a:t>YEAR</a:t>
            </a:r>
            <a:r>
              <a:rPr sz="1800" b="1" spc="45">
                <a:solidFill>
                  <a:srgbClr val="FFFFFF"/>
                </a:solidFill>
                <a:latin typeface="Tahoma"/>
                <a:cs typeface="Tahoma"/>
              </a:rPr>
              <a:t> </a:t>
            </a:r>
            <a:r>
              <a:rPr lang="en-GB" sz="1800" b="1" spc="45">
                <a:solidFill>
                  <a:srgbClr val="FFFFFF"/>
                </a:solidFill>
                <a:latin typeface="Tahoma"/>
                <a:cs typeface="Tahoma"/>
              </a:rPr>
              <a:t>2</a:t>
            </a:r>
            <a:endParaRPr sz="1800">
              <a:latin typeface="Tahoma"/>
              <a:cs typeface="Tahoma"/>
            </a:endParaRPr>
          </a:p>
        </p:txBody>
      </p:sp>
      <p:sp>
        <p:nvSpPr>
          <p:cNvPr id="12" name="object 12">
            <a:extLst>
              <a:ext uri="{FF2B5EF4-FFF2-40B4-BE49-F238E27FC236}">
                <a16:creationId xmlns:a16="http://schemas.microsoft.com/office/drawing/2014/main" id="{E1B9E1C4-F998-0E0E-F399-E8FAEADBD302}"/>
              </a:ext>
            </a:extLst>
          </p:cNvPr>
          <p:cNvSpPr/>
          <p:nvPr/>
        </p:nvSpPr>
        <p:spPr>
          <a:xfrm>
            <a:off x="6858000" y="4835016"/>
            <a:ext cx="2286000" cy="1661160"/>
          </a:xfrm>
          <a:custGeom>
            <a:avLst/>
            <a:gdLst/>
            <a:ahLst/>
            <a:cxnLst/>
            <a:rect l="l" t="t" r="r" b="b"/>
            <a:pathLst>
              <a:path w="2286000" h="1661160">
                <a:moveTo>
                  <a:pt x="2286000" y="0"/>
                </a:moveTo>
                <a:lnTo>
                  <a:pt x="0" y="0"/>
                </a:lnTo>
                <a:lnTo>
                  <a:pt x="0" y="1661160"/>
                </a:lnTo>
                <a:lnTo>
                  <a:pt x="2286000" y="1661160"/>
                </a:lnTo>
                <a:lnTo>
                  <a:pt x="2286000" y="0"/>
                </a:lnTo>
                <a:close/>
              </a:path>
            </a:pathLst>
          </a:custGeom>
          <a:solidFill>
            <a:srgbClr val="FFFFFF"/>
          </a:solidFill>
        </p:spPr>
        <p:txBody>
          <a:bodyPr wrap="square" lIns="0" tIns="0" rIns="0" bIns="0" rtlCol="0"/>
          <a:lstStyle/>
          <a:p>
            <a:endParaRPr/>
          </a:p>
        </p:txBody>
      </p:sp>
      <p:sp>
        <p:nvSpPr>
          <p:cNvPr id="14" name="object 14">
            <a:extLst>
              <a:ext uri="{FF2B5EF4-FFF2-40B4-BE49-F238E27FC236}">
                <a16:creationId xmlns:a16="http://schemas.microsoft.com/office/drawing/2014/main" id="{7CE16372-60F2-975C-15FA-DF5D8DE317B2}"/>
              </a:ext>
            </a:extLst>
          </p:cNvPr>
          <p:cNvSpPr txBox="1">
            <a:spLocks noGrp="1"/>
          </p:cNvSpPr>
          <p:nvPr>
            <p:ph type="sldNum" sz="quarter" idx="7"/>
          </p:nvPr>
        </p:nvSpPr>
        <p:spPr>
          <a:prstGeom prst="rect">
            <a:avLst/>
          </a:prstGeom>
        </p:spPr>
        <p:txBody>
          <a:bodyPr vert="horz" wrap="square" lIns="0" tIns="33655" rIns="0" bIns="0" rtlCol="0">
            <a:spAutoFit/>
          </a:bodyPr>
          <a:lstStyle/>
          <a:p>
            <a:pPr marL="93345">
              <a:lnSpc>
                <a:spcPct val="100000"/>
              </a:lnSpc>
              <a:spcBef>
                <a:spcPts val="265"/>
              </a:spcBef>
            </a:pPr>
            <a:fld id="{81D60167-4931-47E6-BA6A-407CBD079E47}" type="slidenum">
              <a:rPr spc="-50" dirty="0"/>
              <a:t>10</a:t>
            </a:fld>
            <a:endParaRPr spc="-50"/>
          </a:p>
        </p:txBody>
      </p:sp>
      <p:graphicFrame>
        <p:nvGraphicFramePr>
          <p:cNvPr id="5" name="Table 4">
            <a:extLst>
              <a:ext uri="{FF2B5EF4-FFF2-40B4-BE49-F238E27FC236}">
                <a16:creationId xmlns:a16="http://schemas.microsoft.com/office/drawing/2014/main" id="{6843E188-0495-812F-9E2A-F6C0CD22F322}"/>
              </a:ext>
            </a:extLst>
          </p:cNvPr>
          <p:cNvGraphicFramePr>
            <a:graphicFrameLocks noGrp="1"/>
          </p:cNvGraphicFramePr>
          <p:nvPr>
            <p:extLst>
              <p:ext uri="{D42A27DB-BD31-4B8C-83A1-F6EECF244321}">
                <p14:modId xmlns:p14="http://schemas.microsoft.com/office/powerpoint/2010/main" val="2316099478"/>
              </p:ext>
            </p:extLst>
          </p:nvPr>
        </p:nvGraphicFramePr>
        <p:xfrm>
          <a:off x="187958" y="3766610"/>
          <a:ext cx="8803640" cy="2992947"/>
        </p:xfrm>
        <a:graphic>
          <a:graphicData uri="http://schemas.openxmlformats.org/drawingml/2006/table">
            <a:tbl>
              <a:tblPr firstRow="1" bandRow="1">
                <a:tableStyleId>{5C22544A-7EE6-4342-B048-85BDC9FD1C3A}</a:tableStyleId>
              </a:tblPr>
              <a:tblGrid>
                <a:gridCol w="2200910">
                  <a:extLst>
                    <a:ext uri="{9D8B030D-6E8A-4147-A177-3AD203B41FA5}">
                      <a16:colId xmlns:a16="http://schemas.microsoft.com/office/drawing/2014/main" val="2658262288"/>
                    </a:ext>
                  </a:extLst>
                </a:gridCol>
                <a:gridCol w="2200910">
                  <a:extLst>
                    <a:ext uri="{9D8B030D-6E8A-4147-A177-3AD203B41FA5}">
                      <a16:colId xmlns:a16="http://schemas.microsoft.com/office/drawing/2014/main" val="4262649527"/>
                    </a:ext>
                  </a:extLst>
                </a:gridCol>
                <a:gridCol w="2200910">
                  <a:extLst>
                    <a:ext uri="{9D8B030D-6E8A-4147-A177-3AD203B41FA5}">
                      <a16:colId xmlns:a16="http://schemas.microsoft.com/office/drawing/2014/main" val="2757287928"/>
                    </a:ext>
                  </a:extLst>
                </a:gridCol>
                <a:gridCol w="2200910">
                  <a:extLst>
                    <a:ext uri="{9D8B030D-6E8A-4147-A177-3AD203B41FA5}">
                      <a16:colId xmlns:a16="http://schemas.microsoft.com/office/drawing/2014/main" val="2491616240"/>
                    </a:ext>
                  </a:extLst>
                </a:gridCol>
              </a:tblGrid>
              <a:tr h="518987">
                <a:tc gridSpan="4">
                  <a:txBody>
                    <a:bodyPr/>
                    <a:lstStyle/>
                    <a:p>
                      <a:pPr algn="ctr"/>
                      <a:r>
                        <a:rPr lang="en-GB"/>
                        <a:t>National Curriculum </a:t>
                      </a:r>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009034146"/>
                  </a:ext>
                </a:extLst>
              </a:tr>
              <a:tr h="370840">
                <a:tc>
                  <a:txBody>
                    <a:bodyPr/>
                    <a:lstStyle/>
                    <a:p>
                      <a:r>
                        <a:rPr lang="en-GB" sz="1200"/>
                        <a:t>Chronological understanding</a:t>
                      </a:r>
                    </a:p>
                  </a:txBody>
                  <a:tcPr/>
                </a:tc>
                <a:tc>
                  <a:txBody>
                    <a:bodyPr/>
                    <a:lstStyle/>
                    <a:p>
                      <a:r>
                        <a:rPr lang="en-GB" sz="1200"/>
                        <a:t>Historical interpretation</a:t>
                      </a:r>
                    </a:p>
                  </a:txBody>
                  <a:tcPr/>
                </a:tc>
                <a:tc>
                  <a:txBody>
                    <a:bodyPr/>
                    <a:lstStyle/>
                    <a:p>
                      <a:r>
                        <a:rPr lang="en-GB" sz="1200"/>
                        <a:t>Historical enquiry</a:t>
                      </a:r>
                    </a:p>
                  </a:txBody>
                  <a:tcPr/>
                </a:tc>
                <a:tc>
                  <a:txBody>
                    <a:bodyPr/>
                    <a:lstStyle/>
                    <a:p>
                      <a:r>
                        <a:rPr lang="en-GB" sz="1200"/>
                        <a:t>Organising and Communicating</a:t>
                      </a:r>
                    </a:p>
                  </a:txBody>
                  <a:tcPr/>
                </a:tc>
                <a:extLst>
                  <a:ext uri="{0D108BD9-81ED-4DB2-BD59-A6C34878D82A}">
                    <a16:rowId xmlns:a16="http://schemas.microsoft.com/office/drawing/2014/main" val="1752151777"/>
                  </a:ext>
                </a:extLst>
              </a:tr>
              <a:tr h="370840">
                <a:tc>
                  <a:txBody>
                    <a:bodyPr/>
                    <a:lstStyle/>
                    <a:p>
                      <a:pPr lvl="0"/>
                      <a:r>
                        <a:rPr lang="en-GB" sz="1200">
                          <a:solidFill>
                            <a:schemeClr val="dk1"/>
                          </a:solidFill>
                          <a:latin typeface="+mn-lt"/>
                          <a:ea typeface="+mn-ea"/>
                          <a:cs typeface="+mn-cs"/>
                        </a:rPr>
                        <a:t>Recount changes in own life over time </a:t>
                      </a:r>
                    </a:p>
                    <a:p>
                      <a:pPr lvl="0"/>
                      <a:r>
                        <a:rPr lang="en-GB" sz="1200">
                          <a:solidFill>
                            <a:schemeClr val="dk1"/>
                          </a:solidFill>
                          <a:latin typeface="+mn-lt"/>
                          <a:ea typeface="+mn-ea"/>
                          <a:cs typeface="+mn-cs"/>
                        </a:rPr>
                        <a:t>Put 3 people, events or objects in order using a given scale. </a:t>
                      </a:r>
                    </a:p>
                    <a:p>
                      <a:pPr lvl="0"/>
                      <a:r>
                        <a:rPr lang="en-GB" sz="1200">
                          <a:solidFill>
                            <a:schemeClr val="dk1"/>
                          </a:solidFill>
                          <a:latin typeface="+mn-lt"/>
                          <a:ea typeface="+mn-ea"/>
                          <a:cs typeface="+mn-cs"/>
                        </a:rPr>
                        <a:t>Use words and phrases such as recently, before, after, now, later. </a:t>
                      </a:r>
                    </a:p>
                    <a:p>
                      <a:pPr lvl="0"/>
                      <a:r>
                        <a:rPr lang="en-GB" sz="1200">
                          <a:solidFill>
                            <a:schemeClr val="dk1"/>
                          </a:solidFill>
                          <a:latin typeface="+mn-lt"/>
                          <a:ea typeface="+mn-ea"/>
                          <a:cs typeface="+mn-cs"/>
                        </a:rPr>
                        <a:t>Use past and present when telling others about an event </a:t>
                      </a:r>
                    </a:p>
                    <a:p>
                      <a:endParaRPr lang="en-GB" sz="1200">
                        <a:solidFill>
                          <a:schemeClr val="dk1"/>
                        </a:solidFill>
                        <a:latin typeface="+mn-lt"/>
                        <a:ea typeface="+mn-ea"/>
                        <a:cs typeface="+mn-cs"/>
                      </a:endParaRPr>
                    </a:p>
                  </a:txBody>
                  <a:tcPr/>
                </a:tc>
                <a:tc>
                  <a:txBody>
                    <a:bodyPr/>
                    <a:lstStyle/>
                    <a:p>
                      <a:pPr lvl="0"/>
                      <a:r>
                        <a:rPr lang="en-GB" sz="1200">
                          <a:solidFill>
                            <a:schemeClr val="dk1"/>
                          </a:solidFill>
                          <a:latin typeface="+mn-lt"/>
                          <a:ea typeface="+mn-ea"/>
                          <a:cs typeface="+mn-cs"/>
                        </a:rPr>
                        <a:t>Look at books and pictures (and eyewitness accounts, photos, artefacts, buildings and visits, internet). </a:t>
                      </a:r>
                    </a:p>
                    <a:p>
                      <a:pPr lvl="0"/>
                      <a:r>
                        <a:rPr lang="en-GB" sz="1200">
                          <a:solidFill>
                            <a:schemeClr val="dk1"/>
                          </a:solidFill>
                          <a:latin typeface="+mn-lt"/>
                          <a:ea typeface="+mn-ea"/>
                          <a:cs typeface="+mn-cs"/>
                        </a:rPr>
                        <a:t>Understand why some people in the past did things. </a:t>
                      </a:r>
                    </a:p>
                    <a:p>
                      <a:endParaRPr lang="en-GB" sz="1200">
                        <a:solidFill>
                          <a:schemeClr val="dk1"/>
                        </a:solidFill>
                        <a:latin typeface="+mn-lt"/>
                        <a:ea typeface="+mn-ea"/>
                        <a:cs typeface="+mn-cs"/>
                      </a:endParaRPr>
                    </a:p>
                  </a:txBody>
                  <a:tcPr/>
                </a:tc>
                <a:tc>
                  <a:txBody>
                    <a:bodyPr/>
                    <a:lstStyle/>
                    <a:p>
                      <a:pPr lvl="0"/>
                      <a:r>
                        <a:rPr lang="en-GB" sz="1200">
                          <a:solidFill>
                            <a:schemeClr val="dk1"/>
                          </a:solidFill>
                          <a:latin typeface="+mn-lt"/>
                          <a:ea typeface="+mn-ea"/>
                          <a:cs typeface="+mn-cs"/>
                        </a:rPr>
                        <a:t>Look carefully at pictures or objects to find information about the past. </a:t>
                      </a:r>
                    </a:p>
                    <a:p>
                      <a:pPr lvl="0"/>
                      <a:r>
                        <a:rPr lang="en-GB" sz="1200">
                          <a:solidFill>
                            <a:schemeClr val="dk1"/>
                          </a:solidFill>
                          <a:latin typeface="+mn-lt"/>
                          <a:ea typeface="+mn-ea"/>
                          <a:cs typeface="+mn-cs"/>
                        </a:rPr>
                        <a:t>Ask and answer questions such as: ’what was it like for a ....?’, ‘what happened in the past?’, ‘how long ago did .... happen?’, </a:t>
                      </a:r>
                    </a:p>
                    <a:p>
                      <a:pPr lvl="0"/>
                      <a:r>
                        <a:rPr lang="en-GB" sz="1200">
                          <a:solidFill>
                            <a:schemeClr val="dk1"/>
                          </a:solidFill>
                          <a:latin typeface="+mn-lt"/>
                          <a:ea typeface="+mn-ea"/>
                          <a:cs typeface="+mn-cs"/>
                        </a:rPr>
                        <a:t>Estimate the ages of people by studying and describing their features. </a:t>
                      </a:r>
                    </a:p>
                    <a:p>
                      <a:endParaRPr lang="en-GB" sz="1200">
                        <a:solidFill>
                          <a:schemeClr val="dk1"/>
                        </a:solidFill>
                        <a:latin typeface="+mn-lt"/>
                        <a:ea typeface="+mn-ea"/>
                        <a:cs typeface="+mn-cs"/>
                      </a:endParaRPr>
                    </a:p>
                  </a:txBody>
                  <a:tcPr/>
                </a:tc>
                <a:tc>
                  <a:txBody>
                    <a:bodyPr/>
                    <a:lstStyle/>
                    <a:p>
                      <a:r>
                        <a:rPr lang="en-GB" sz="1200">
                          <a:solidFill>
                            <a:schemeClr val="dk1"/>
                          </a:solidFill>
                          <a:latin typeface="+mn-lt"/>
                          <a:ea typeface="+mn-ea"/>
                          <a:cs typeface="+mn-cs"/>
                        </a:rPr>
                        <a:t>Draw labelled diagrams and writes about them to tell others about people, events and objects from the past</a:t>
                      </a:r>
                    </a:p>
                  </a:txBody>
                  <a:tcPr/>
                </a:tc>
                <a:extLst>
                  <a:ext uri="{0D108BD9-81ED-4DB2-BD59-A6C34878D82A}">
                    <a16:rowId xmlns:a16="http://schemas.microsoft.com/office/drawing/2014/main" val="3795515579"/>
                  </a:ext>
                </a:extLst>
              </a:tr>
            </a:tbl>
          </a:graphicData>
        </a:graphic>
      </p:graphicFrame>
      <p:sp>
        <p:nvSpPr>
          <p:cNvPr id="8" name="object 2">
            <a:extLst>
              <a:ext uri="{FF2B5EF4-FFF2-40B4-BE49-F238E27FC236}">
                <a16:creationId xmlns:a16="http://schemas.microsoft.com/office/drawing/2014/main" id="{832AC375-CF5E-C487-F2FC-4E1D512B1E67}"/>
              </a:ext>
            </a:extLst>
          </p:cNvPr>
          <p:cNvSpPr/>
          <p:nvPr/>
        </p:nvSpPr>
        <p:spPr>
          <a:xfrm>
            <a:off x="88900" y="2154404"/>
            <a:ext cx="8996680" cy="541020"/>
          </a:xfrm>
          <a:custGeom>
            <a:avLst/>
            <a:gdLst/>
            <a:ahLst/>
            <a:cxnLst/>
            <a:rect l="l" t="t" r="r" b="b"/>
            <a:pathLst>
              <a:path w="8996680" h="541019">
                <a:moveTo>
                  <a:pt x="8996680" y="0"/>
                </a:moveTo>
                <a:lnTo>
                  <a:pt x="0" y="0"/>
                </a:lnTo>
                <a:lnTo>
                  <a:pt x="0" y="541020"/>
                </a:lnTo>
                <a:lnTo>
                  <a:pt x="8996680" y="541020"/>
                </a:lnTo>
                <a:lnTo>
                  <a:pt x="8996680" y="0"/>
                </a:lnTo>
                <a:close/>
              </a:path>
            </a:pathLst>
          </a:custGeom>
          <a:solidFill>
            <a:schemeClr val="tx2">
              <a:lumMod val="75000"/>
            </a:schemeClr>
          </a:solidFill>
        </p:spPr>
        <p:txBody>
          <a:bodyPr wrap="square" lIns="0" tIns="0" rIns="0" bIns="0" rtlCol="0"/>
          <a:lstStyle/>
          <a:p>
            <a:endParaRPr/>
          </a:p>
        </p:txBody>
      </p:sp>
      <p:sp>
        <p:nvSpPr>
          <p:cNvPr id="13" name="object 3">
            <a:extLst>
              <a:ext uri="{FF2B5EF4-FFF2-40B4-BE49-F238E27FC236}">
                <a16:creationId xmlns:a16="http://schemas.microsoft.com/office/drawing/2014/main" id="{D871EBB2-8B8F-D9D9-4DA4-6F2E709C176F}"/>
              </a:ext>
            </a:extLst>
          </p:cNvPr>
          <p:cNvSpPr txBox="1"/>
          <p:nvPr/>
        </p:nvSpPr>
        <p:spPr>
          <a:xfrm>
            <a:off x="309879" y="2191711"/>
            <a:ext cx="8524240" cy="320601"/>
          </a:xfrm>
          <a:prstGeom prst="rect">
            <a:avLst/>
          </a:prstGeom>
        </p:spPr>
        <p:txBody>
          <a:bodyPr vert="horz" wrap="square" lIns="0" tIns="12700" rIns="0" bIns="0" rtlCol="0">
            <a:spAutoFit/>
          </a:bodyPr>
          <a:lstStyle/>
          <a:p>
            <a:pPr marL="12700" algn="ctr">
              <a:lnSpc>
                <a:spcPct val="100000"/>
              </a:lnSpc>
              <a:spcBef>
                <a:spcPts val="100"/>
              </a:spcBef>
            </a:pPr>
            <a:r>
              <a:rPr lang="en-GB" sz="2000" b="1">
                <a:solidFill>
                  <a:srgbClr val="FFFFFF"/>
                </a:solidFill>
                <a:latin typeface="Tahoma"/>
                <a:cs typeface="Tahoma"/>
              </a:rPr>
              <a:t>How has transport changed over time?</a:t>
            </a:r>
            <a:endParaRPr sz="2000">
              <a:latin typeface="Tahoma"/>
              <a:cs typeface="Tahoma"/>
            </a:endParaRPr>
          </a:p>
        </p:txBody>
      </p:sp>
      <p:sp>
        <p:nvSpPr>
          <p:cNvPr id="15" name="object 2">
            <a:extLst>
              <a:ext uri="{FF2B5EF4-FFF2-40B4-BE49-F238E27FC236}">
                <a16:creationId xmlns:a16="http://schemas.microsoft.com/office/drawing/2014/main" id="{39D14F3F-28D4-2C76-B8F2-31C0DB54533E}"/>
              </a:ext>
            </a:extLst>
          </p:cNvPr>
          <p:cNvSpPr/>
          <p:nvPr/>
        </p:nvSpPr>
        <p:spPr>
          <a:xfrm>
            <a:off x="88900" y="2861008"/>
            <a:ext cx="8996680" cy="541020"/>
          </a:xfrm>
          <a:custGeom>
            <a:avLst/>
            <a:gdLst/>
            <a:ahLst/>
            <a:cxnLst/>
            <a:rect l="l" t="t" r="r" b="b"/>
            <a:pathLst>
              <a:path w="8996680" h="541019">
                <a:moveTo>
                  <a:pt x="8996680" y="0"/>
                </a:moveTo>
                <a:lnTo>
                  <a:pt x="0" y="0"/>
                </a:lnTo>
                <a:lnTo>
                  <a:pt x="0" y="541020"/>
                </a:lnTo>
                <a:lnTo>
                  <a:pt x="8996680" y="541020"/>
                </a:lnTo>
                <a:lnTo>
                  <a:pt x="8996680" y="0"/>
                </a:lnTo>
                <a:close/>
              </a:path>
            </a:pathLst>
          </a:custGeom>
          <a:solidFill>
            <a:schemeClr val="tx2">
              <a:lumMod val="75000"/>
            </a:schemeClr>
          </a:solidFill>
        </p:spPr>
        <p:txBody>
          <a:bodyPr wrap="square" lIns="0" tIns="0" rIns="0" bIns="0" rtlCol="0"/>
          <a:lstStyle/>
          <a:p>
            <a:endParaRPr/>
          </a:p>
        </p:txBody>
      </p:sp>
      <p:sp>
        <p:nvSpPr>
          <p:cNvPr id="19" name="object 3">
            <a:extLst>
              <a:ext uri="{FF2B5EF4-FFF2-40B4-BE49-F238E27FC236}">
                <a16:creationId xmlns:a16="http://schemas.microsoft.com/office/drawing/2014/main" id="{F3DB673F-F3B0-B077-396C-076E450667D2}"/>
              </a:ext>
            </a:extLst>
          </p:cNvPr>
          <p:cNvSpPr txBox="1"/>
          <p:nvPr/>
        </p:nvSpPr>
        <p:spPr>
          <a:xfrm>
            <a:off x="309879" y="2908204"/>
            <a:ext cx="8524240" cy="320601"/>
          </a:xfrm>
          <a:prstGeom prst="rect">
            <a:avLst/>
          </a:prstGeom>
        </p:spPr>
        <p:txBody>
          <a:bodyPr vert="horz" wrap="square" lIns="0" tIns="12700" rIns="0" bIns="0" rtlCol="0">
            <a:spAutoFit/>
          </a:bodyPr>
          <a:lstStyle/>
          <a:p>
            <a:pPr marL="12700" algn="ctr">
              <a:lnSpc>
                <a:spcPct val="100000"/>
              </a:lnSpc>
              <a:spcBef>
                <a:spcPts val="100"/>
              </a:spcBef>
            </a:pPr>
            <a:r>
              <a:rPr lang="en-GB" sz="2000" b="1">
                <a:solidFill>
                  <a:srgbClr val="FFFFFF"/>
                </a:solidFill>
                <a:latin typeface="Tahoma"/>
                <a:cs typeface="Tahoma"/>
              </a:rPr>
              <a:t>Who was James Cook and why was he so important in history?</a:t>
            </a:r>
            <a:endParaRPr sz="2000">
              <a:latin typeface="Tahoma"/>
              <a:cs typeface="Tahoma"/>
            </a:endParaRPr>
          </a:p>
        </p:txBody>
      </p:sp>
    </p:spTree>
    <p:extLst>
      <p:ext uri="{BB962C8B-B14F-4D97-AF65-F5344CB8AC3E}">
        <p14:creationId xmlns:p14="http://schemas.microsoft.com/office/powerpoint/2010/main" val="413233546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88900" y="1447800"/>
            <a:ext cx="8996680" cy="541020"/>
          </a:xfrm>
          <a:custGeom>
            <a:avLst/>
            <a:gdLst/>
            <a:ahLst/>
            <a:cxnLst/>
            <a:rect l="l" t="t" r="r" b="b"/>
            <a:pathLst>
              <a:path w="8996680" h="541019">
                <a:moveTo>
                  <a:pt x="8996680" y="0"/>
                </a:moveTo>
                <a:lnTo>
                  <a:pt x="0" y="0"/>
                </a:lnTo>
                <a:lnTo>
                  <a:pt x="0" y="541020"/>
                </a:lnTo>
                <a:lnTo>
                  <a:pt x="8996680" y="541020"/>
                </a:lnTo>
                <a:lnTo>
                  <a:pt x="8996680" y="0"/>
                </a:lnTo>
                <a:close/>
              </a:path>
            </a:pathLst>
          </a:custGeom>
          <a:solidFill>
            <a:schemeClr val="tx2">
              <a:lumMod val="75000"/>
            </a:schemeClr>
          </a:solidFill>
        </p:spPr>
        <p:txBody>
          <a:bodyPr wrap="square" lIns="0" tIns="0" rIns="0" bIns="0" rtlCol="0"/>
          <a:lstStyle/>
          <a:p>
            <a:endParaRPr/>
          </a:p>
        </p:txBody>
      </p:sp>
      <p:sp>
        <p:nvSpPr>
          <p:cNvPr id="3" name="object 3"/>
          <p:cNvSpPr txBox="1"/>
          <p:nvPr/>
        </p:nvSpPr>
        <p:spPr>
          <a:xfrm>
            <a:off x="381000" y="1518665"/>
            <a:ext cx="8524240" cy="320601"/>
          </a:xfrm>
          <a:prstGeom prst="rect">
            <a:avLst/>
          </a:prstGeom>
        </p:spPr>
        <p:txBody>
          <a:bodyPr vert="horz" wrap="square" lIns="0" tIns="12700" rIns="0" bIns="0" rtlCol="0">
            <a:spAutoFit/>
          </a:bodyPr>
          <a:lstStyle/>
          <a:p>
            <a:pPr marL="12700" algn="ctr">
              <a:lnSpc>
                <a:spcPct val="100000"/>
              </a:lnSpc>
              <a:spcBef>
                <a:spcPts val="100"/>
              </a:spcBef>
            </a:pPr>
            <a:r>
              <a:rPr lang="en-GB" sz="2000" b="1">
                <a:solidFill>
                  <a:srgbClr val="FFFFFF"/>
                </a:solidFill>
                <a:latin typeface="Tahoma"/>
                <a:cs typeface="Tahoma"/>
              </a:rPr>
              <a:t>How do we know about dinosaurs?</a:t>
            </a:r>
            <a:endParaRPr sz="2000">
              <a:latin typeface="Tahoma"/>
              <a:cs typeface="Tahoma"/>
            </a:endParaRPr>
          </a:p>
        </p:txBody>
      </p:sp>
      <p:sp>
        <p:nvSpPr>
          <p:cNvPr id="4" name="object 4"/>
          <p:cNvSpPr txBox="1"/>
          <p:nvPr/>
        </p:nvSpPr>
        <p:spPr>
          <a:xfrm>
            <a:off x="187959" y="2089876"/>
            <a:ext cx="2791460" cy="616194"/>
          </a:xfrm>
          <a:prstGeom prst="rect">
            <a:avLst/>
          </a:prstGeom>
          <a:solidFill>
            <a:schemeClr val="tx2">
              <a:lumMod val="60000"/>
              <a:lumOff val="40000"/>
            </a:schemeClr>
          </a:solidFill>
        </p:spPr>
        <p:txBody>
          <a:bodyPr vert="horz" wrap="square" lIns="0" tIns="94615" rIns="0" bIns="0" rtlCol="0">
            <a:spAutoFit/>
          </a:bodyPr>
          <a:lstStyle/>
          <a:p>
            <a:pPr marL="130175" marR="128270" algn="ctr">
              <a:lnSpc>
                <a:spcPct val="100000"/>
              </a:lnSpc>
              <a:spcBef>
                <a:spcPts val="745"/>
              </a:spcBef>
            </a:pPr>
            <a:r>
              <a:rPr lang="en-GB" sz="1400" b="1">
                <a:solidFill>
                  <a:srgbClr val="FFFFFF"/>
                </a:solidFill>
                <a:latin typeface="Tahoma"/>
                <a:cs typeface="Tahoma"/>
              </a:rPr>
              <a:t>When were dinosaurs alive?</a:t>
            </a:r>
          </a:p>
          <a:p>
            <a:pPr marL="130175" marR="128270" algn="ctr">
              <a:lnSpc>
                <a:spcPct val="100000"/>
              </a:lnSpc>
              <a:spcBef>
                <a:spcPts val="745"/>
              </a:spcBef>
            </a:pPr>
            <a:endParaRPr sz="1400">
              <a:latin typeface="Tahoma"/>
              <a:cs typeface="Tahoma"/>
            </a:endParaRPr>
          </a:p>
        </p:txBody>
      </p:sp>
      <p:sp>
        <p:nvSpPr>
          <p:cNvPr id="6" name="object 6"/>
          <p:cNvSpPr txBox="1"/>
          <p:nvPr/>
        </p:nvSpPr>
        <p:spPr>
          <a:xfrm>
            <a:off x="1066800" y="3049360"/>
            <a:ext cx="2791460" cy="634789"/>
          </a:xfrm>
          <a:prstGeom prst="rect">
            <a:avLst/>
          </a:prstGeom>
          <a:solidFill>
            <a:schemeClr val="tx2">
              <a:lumMod val="60000"/>
              <a:lumOff val="40000"/>
            </a:schemeClr>
          </a:solidFill>
        </p:spPr>
        <p:txBody>
          <a:bodyPr vert="horz" wrap="square" lIns="0" tIns="201930" rIns="0" bIns="0" rtlCol="0">
            <a:spAutoFit/>
          </a:bodyPr>
          <a:lstStyle/>
          <a:p>
            <a:pPr algn="ctr">
              <a:lnSpc>
                <a:spcPct val="100000"/>
              </a:lnSpc>
              <a:spcBef>
                <a:spcPts val="1590"/>
              </a:spcBef>
            </a:pPr>
            <a:r>
              <a:rPr lang="en-GB" sz="1200" b="1">
                <a:solidFill>
                  <a:srgbClr val="FFFFFF"/>
                </a:solidFill>
                <a:latin typeface="Tahoma"/>
                <a:cs typeface="Tahoma"/>
              </a:rPr>
              <a:t>W</a:t>
            </a:r>
            <a:r>
              <a:rPr sz="1400" b="1">
                <a:solidFill>
                  <a:srgbClr val="FFFFFF"/>
                </a:solidFill>
                <a:latin typeface="Tahoma"/>
                <a:cs typeface="Tahoma"/>
              </a:rPr>
              <a:t>hat</a:t>
            </a:r>
            <a:r>
              <a:rPr lang="en-GB" sz="1400" b="1">
                <a:solidFill>
                  <a:srgbClr val="FFFFFF"/>
                </a:solidFill>
                <a:latin typeface="Tahoma"/>
                <a:cs typeface="Tahoma"/>
              </a:rPr>
              <a:t> happened to the fossils that Mary Anning found?</a:t>
            </a:r>
            <a:endParaRPr sz="1400">
              <a:latin typeface="Tahoma"/>
              <a:cs typeface="Tahoma"/>
            </a:endParaRPr>
          </a:p>
        </p:txBody>
      </p:sp>
      <p:sp>
        <p:nvSpPr>
          <p:cNvPr id="7" name="object 7"/>
          <p:cNvSpPr txBox="1"/>
          <p:nvPr/>
        </p:nvSpPr>
        <p:spPr>
          <a:xfrm>
            <a:off x="4547615" y="2991011"/>
            <a:ext cx="2791460" cy="741870"/>
          </a:xfrm>
          <a:prstGeom prst="rect">
            <a:avLst/>
          </a:prstGeom>
          <a:solidFill>
            <a:schemeClr val="tx2">
              <a:lumMod val="60000"/>
              <a:lumOff val="40000"/>
            </a:schemeClr>
          </a:solidFill>
        </p:spPr>
        <p:txBody>
          <a:bodyPr vert="horz" wrap="square" lIns="0" tIns="94615" rIns="0" bIns="0" rtlCol="0">
            <a:spAutoFit/>
          </a:bodyPr>
          <a:lstStyle/>
          <a:p>
            <a:pPr marL="139065" marR="127000" indent="-3175" algn="ctr">
              <a:lnSpc>
                <a:spcPct val="100000"/>
              </a:lnSpc>
              <a:spcBef>
                <a:spcPts val="745"/>
              </a:spcBef>
            </a:pPr>
            <a:r>
              <a:rPr lang="en-GB" sz="1400" b="1">
                <a:solidFill>
                  <a:srgbClr val="FFFFFF"/>
                </a:solidFill>
                <a:latin typeface="Tahoma"/>
                <a:cs typeface="Tahoma"/>
              </a:rPr>
              <a:t>How did Mary Anning change the understanding of the history of Earth?</a:t>
            </a:r>
            <a:endParaRPr sz="1400" b="1">
              <a:solidFill>
                <a:srgbClr val="FFFFFF"/>
              </a:solidFill>
              <a:latin typeface="Tahoma"/>
              <a:cs typeface="Tahoma"/>
            </a:endParaRPr>
          </a:p>
        </p:txBody>
      </p:sp>
      <p:sp>
        <p:nvSpPr>
          <p:cNvPr id="9" name="object 9"/>
          <p:cNvSpPr/>
          <p:nvPr/>
        </p:nvSpPr>
        <p:spPr>
          <a:xfrm>
            <a:off x="0" y="0"/>
            <a:ext cx="9144000" cy="695960"/>
          </a:xfrm>
          <a:custGeom>
            <a:avLst/>
            <a:gdLst/>
            <a:ahLst/>
            <a:cxnLst/>
            <a:rect l="l" t="t" r="r" b="b"/>
            <a:pathLst>
              <a:path w="9144000" h="695960">
                <a:moveTo>
                  <a:pt x="9144000" y="0"/>
                </a:moveTo>
                <a:lnTo>
                  <a:pt x="0" y="0"/>
                </a:lnTo>
                <a:lnTo>
                  <a:pt x="0" y="695960"/>
                </a:lnTo>
                <a:lnTo>
                  <a:pt x="9144000" y="695960"/>
                </a:lnTo>
                <a:lnTo>
                  <a:pt x="9144000" y="0"/>
                </a:lnTo>
                <a:close/>
              </a:path>
            </a:pathLst>
          </a:custGeom>
          <a:solidFill>
            <a:schemeClr val="tx2">
              <a:lumMod val="60000"/>
              <a:lumOff val="40000"/>
            </a:schemeClr>
          </a:solidFill>
        </p:spPr>
        <p:txBody>
          <a:bodyPr wrap="square" lIns="0" tIns="0" rIns="0" bIns="0" rtlCol="0"/>
          <a:lstStyle/>
          <a:p>
            <a:endParaRPr/>
          </a:p>
        </p:txBody>
      </p:sp>
      <p:sp>
        <p:nvSpPr>
          <p:cNvPr id="10" name="object 10"/>
          <p:cNvSpPr txBox="1">
            <a:spLocks noGrp="1"/>
          </p:cNvSpPr>
          <p:nvPr>
            <p:ph type="title"/>
          </p:nvPr>
        </p:nvSpPr>
        <p:spPr>
          <a:prstGeom prst="rect">
            <a:avLst/>
          </a:prstGeom>
        </p:spPr>
        <p:txBody>
          <a:bodyPr vert="horz" wrap="square" lIns="0" tIns="250443" rIns="0" bIns="0" rtlCol="0">
            <a:spAutoFit/>
          </a:bodyPr>
          <a:lstStyle/>
          <a:p>
            <a:pPr marL="418465">
              <a:lnSpc>
                <a:spcPct val="100000"/>
              </a:lnSpc>
              <a:spcBef>
                <a:spcPts val="100"/>
              </a:spcBef>
            </a:pPr>
            <a:r>
              <a:rPr sz="3200" spc="55"/>
              <a:t>Long-</a:t>
            </a:r>
            <a:r>
              <a:rPr sz="3200"/>
              <a:t>term</a:t>
            </a:r>
            <a:r>
              <a:rPr sz="3200" spc="95"/>
              <a:t> </a:t>
            </a:r>
            <a:r>
              <a:rPr sz="3200"/>
              <a:t>overview</a:t>
            </a:r>
            <a:r>
              <a:rPr sz="3200" spc="85"/>
              <a:t> </a:t>
            </a:r>
            <a:r>
              <a:rPr sz="3200" spc="55"/>
              <a:t>for</a:t>
            </a:r>
            <a:r>
              <a:rPr sz="3200" spc="120"/>
              <a:t> </a:t>
            </a:r>
            <a:r>
              <a:rPr sz="3200" spc="-10"/>
              <a:t>History</a:t>
            </a:r>
            <a:endParaRPr sz="3200"/>
          </a:p>
        </p:txBody>
      </p:sp>
      <p:sp>
        <p:nvSpPr>
          <p:cNvPr id="11" name="object 11"/>
          <p:cNvSpPr txBox="1"/>
          <p:nvPr/>
        </p:nvSpPr>
        <p:spPr>
          <a:xfrm>
            <a:off x="3465830" y="880183"/>
            <a:ext cx="2138680" cy="402033"/>
          </a:xfrm>
          <a:prstGeom prst="rect">
            <a:avLst/>
          </a:prstGeom>
          <a:solidFill>
            <a:schemeClr val="tx2">
              <a:lumMod val="60000"/>
              <a:lumOff val="40000"/>
            </a:schemeClr>
          </a:solidFill>
        </p:spPr>
        <p:txBody>
          <a:bodyPr vert="horz" wrap="square" lIns="0" tIns="123825" rIns="0" bIns="0" rtlCol="0">
            <a:spAutoFit/>
          </a:bodyPr>
          <a:lstStyle/>
          <a:p>
            <a:pPr marL="658495">
              <a:lnSpc>
                <a:spcPct val="100000"/>
              </a:lnSpc>
              <a:spcBef>
                <a:spcPts val="975"/>
              </a:spcBef>
            </a:pPr>
            <a:r>
              <a:rPr sz="1800" b="1">
                <a:solidFill>
                  <a:srgbClr val="FFFFFF"/>
                </a:solidFill>
                <a:latin typeface="Tahoma"/>
                <a:cs typeface="Tahoma"/>
              </a:rPr>
              <a:t>YEAR</a:t>
            </a:r>
            <a:r>
              <a:rPr sz="1800" b="1" spc="45">
                <a:solidFill>
                  <a:srgbClr val="FFFFFF"/>
                </a:solidFill>
                <a:latin typeface="Tahoma"/>
                <a:cs typeface="Tahoma"/>
              </a:rPr>
              <a:t> </a:t>
            </a:r>
            <a:r>
              <a:rPr lang="en-GB" sz="1800" b="1" spc="45">
                <a:solidFill>
                  <a:srgbClr val="FFFFFF"/>
                </a:solidFill>
                <a:latin typeface="Tahoma"/>
                <a:cs typeface="Tahoma"/>
              </a:rPr>
              <a:t>2</a:t>
            </a:r>
            <a:endParaRPr sz="1800">
              <a:latin typeface="Tahoma"/>
              <a:cs typeface="Tahoma"/>
            </a:endParaRPr>
          </a:p>
        </p:txBody>
      </p:sp>
      <p:sp>
        <p:nvSpPr>
          <p:cNvPr id="12" name="object 12"/>
          <p:cNvSpPr/>
          <p:nvPr/>
        </p:nvSpPr>
        <p:spPr>
          <a:xfrm>
            <a:off x="6858000" y="4835016"/>
            <a:ext cx="2286000" cy="1661160"/>
          </a:xfrm>
          <a:custGeom>
            <a:avLst/>
            <a:gdLst/>
            <a:ahLst/>
            <a:cxnLst/>
            <a:rect l="l" t="t" r="r" b="b"/>
            <a:pathLst>
              <a:path w="2286000" h="1661160">
                <a:moveTo>
                  <a:pt x="2286000" y="0"/>
                </a:moveTo>
                <a:lnTo>
                  <a:pt x="0" y="0"/>
                </a:lnTo>
                <a:lnTo>
                  <a:pt x="0" y="1661160"/>
                </a:lnTo>
                <a:lnTo>
                  <a:pt x="2286000" y="1661160"/>
                </a:lnTo>
                <a:lnTo>
                  <a:pt x="2286000" y="0"/>
                </a:lnTo>
                <a:close/>
              </a:path>
            </a:pathLst>
          </a:custGeom>
          <a:solidFill>
            <a:srgbClr val="FFFFFF"/>
          </a:solidFill>
        </p:spPr>
        <p:txBody>
          <a:bodyPr wrap="square" lIns="0" tIns="0" rIns="0" bIns="0" rtlCol="0"/>
          <a:lstStyle/>
          <a:p>
            <a:endParaRPr/>
          </a:p>
        </p:txBody>
      </p:sp>
      <p:sp>
        <p:nvSpPr>
          <p:cNvPr id="14" name="object 14"/>
          <p:cNvSpPr txBox="1">
            <a:spLocks noGrp="1"/>
          </p:cNvSpPr>
          <p:nvPr>
            <p:ph type="sldNum" sz="quarter" idx="7"/>
          </p:nvPr>
        </p:nvSpPr>
        <p:spPr>
          <a:prstGeom prst="rect">
            <a:avLst/>
          </a:prstGeom>
        </p:spPr>
        <p:txBody>
          <a:bodyPr vert="horz" wrap="square" lIns="0" tIns="33655" rIns="0" bIns="0" rtlCol="0">
            <a:spAutoFit/>
          </a:bodyPr>
          <a:lstStyle/>
          <a:p>
            <a:pPr marL="93345">
              <a:lnSpc>
                <a:spcPct val="100000"/>
              </a:lnSpc>
              <a:spcBef>
                <a:spcPts val="265"/>
              </a:spcBef>
            </a:pPr>
            <a:fld id="{81D60167-4931-47E6-BA6A-407CBD079E47}" type="slidenum">
              <a:rPr spc="-50" dirty="0"/>
              <a:t>11</a:t>
            </a:fld>
            <a:endParaRPr spc="-50"/>
          </a:p>
        </p:txBody>
      </p:sp>
      <p:sp>
        <p:nvSpPr>
          <p:cNvPr id="16" name="object 4">
            <a:extLst>
              <a:ext uri="{FF2B5EF4-FFF2-40B4-BE49-F238E27FC236}">
                <a16:creationId xmlns:a16="http://schemas.microsoft.com/office/drawing/2014/main" id="{422CDA3A-A278-9D0C-4912-EC88D7813702}"/>
              </a:ext>
            </a:extLst>
          </p:cNvPr>
          <p:cNvSpPr txBox="1"/>
          <p:nvPr/>
        </p:nvSpPr>
        <p:spPr>
          <a:xfrm>
            <a:off x="3142614" y="2080899"/>
            <a:ext cx="2791460" cy="741870"/>
          </a:xfrm>
          <a:prstGeom prst="rect">
            <a:avLst/>
          </a:prstGeom>
          <a:solidFill>
            <a:schemeClr val="tx2">
              <a:lumMod val="60000"/>
              <a:lumOff val="40000"/>
            </a:schemeClr>
          </a:solidFill>
        </p:spPr>
        <p:txBody>
          <a:bodyPr vert="horz" wrap="square" lIns="0" tIns="94615" rIns="0" bIns="0" rtlCol="0">
            <a:spAutoFit/>
          </a:bodyPr>
          <a:lstStyle/>
          <a:p>
            <a:pPr marL="130175" marR="128270" algn="ctr">
              <a:lnSpc>
                <a:spcPct val="100000"/>
              </a:lnSpc>
              <a:spcBef>
                <a:spcPts val="745"/>
              </a:spcBef>
            </a:pPr>
            <a:r>
              <a:rPr lang="en-GB" sz="1400" b="1">
                <a:solidFill>
                  <a:srgbClr val="FFFFFF"/>
                </a:solidFill>
                <a:latin typeface="Tahoma"/>
                <a:cs typeface="Tahoma"/>
              </a:rPr>
              <a:t>What is a fossil and what can they tell us about the past?</a:t>
            </a:r>
            <a:endParaRPr sz="1400" b="1">
              <a:solidFill>
                <a:srgbClr val="FFFFFF"/>
              </a:solidFill>
              <a:latin typeface="Tahoma"/>
              <a:cs typeface="Tahoma"/>
            </a:endParaRPr>
          </a:p>
        </p:txBody>
      </p:sp>
      <p:sp>
        <p:nvSpPr>
          <p:cNvPr id="17" name="object 4">
            <a:extLst>
              <a:ext uri="{FF2B5EF4-FFF2-40B4-BE49-F238E27FC236}">
                <a16:creationId xmlns:a16="http://schemas.microsoft.com/office/drawing/2014/main" id="{1430CF5B-2989-81A6-8D23-E6B3DEEE2359}"/>
              </a:ext>
            </a:extLst>
          </p:cNvPr>
          <p:cNvSpPr txBox="1"/>
          <p:nvPr/>
        </p:nvSpPr>
        <p:spPr>
          <a:xfrm>
            <a:off x="6121146" y="2101422"/>
            <a:ext cx="2791460" cy="831638"/>
          </a:xfrm>
          <a:prstGeom prst="rect">
            <a:avLst/>
          </a:prstGeom>
          <a:solidFill>
            <a:schemeClr val="tx2">
              <a:lumMod val="60000"/>
              <a:lumOff val="40000"/>
            </a:schemeClr>
          </a:solidFill>
        </p:spPr>
        <p:txBody>
          <a:bodyPr vert="horz" wrap="square" lIns="0" tIns="94615" rIns="0" bIns="0" rtlCol="0">
            <a:spAutoFit/>
          </a:bodyPr>
          <a:lstStyle/>
          <a:p>
            <a:pPr marL="130175" marR="128270" algn="ctr">
              <a:lnSpc>
                <a:spcPct val="100000"/>
              </a:lnSpc>
              <a:spcBef>
                <a:spcPts val="745"/>
              </a:spcBef>
            </a:pPr>
            <a:r>
              <a:rPr lang="en-GB" sz="1400" b="1">
                <a:solidFill>
                  <a:srgbClr val="FFFFFF"/>
                </a:solidFill>
                <a:latin typeface="Tahoma"/>
                <a:cs typeface="Tahoma"/>
              </a:rPr>
              <a:t>Who was Mary Anning and why is she important?</a:t>
            </a:r>
          </a:p>
          <a:p>
            <a:pPr marL="130175" marR="128270" algn="ctr">
              <a:lnSpc>
                <a:spcPct val="100000"/>
              </a:lnSpc>
              <a:spcBef>
                <a:spcPts val="745"/>
              </a:spcBef>
            </a:pPr>
            <a:endParaRPr sz="1400">
              <a:latin typeface="Tahoma"/>
              <a:cs typeface="Tahoma"/>
            </a:endParaRPr>
          </a:p>
        </p:txBody>
      </p:sp>
      <p:graphicFrame>
        <p:nvGraphicFramePr>
          <p:cNvPr id="18" name="Table 17">
            <a:extLst>
              <a:ext uri="{FF2B5EF4-FFF2-40B4-BE49-F238E27FC236}">
                <a16:creationId xmlns:a16="http://schemas.microsoft.com/office/drawing/2014/main" id="{3A591F67-CDD2-4451-6C7C-6E23EC8B7CB5}"/>
              </a:ext>
            </a:extLst>
          </p:cNvPr>
          <p:cNvGraphicFramePr>
            <a:graphicFrameLocks noGrp="1"/>
          </p:cNvGraphicFramePr>
          <p:nvPr>
            <p:extLst>
              <p:ext uri="{D42A27DB-BD31-4B8C-83A1-F6EECF244321}">
                <p14:modId xmlns:p14="http://schemas.microsoft.com/office/powerpoint/2010/main" val="3930944946"/>
              </p:ext>
            </p:extLst>
          </p:nvPr>
        </p:nvGraphicFramePr>
        <p:xfrm>
          <a:off x="36829" y="3883309"/>
          <a:ext cx="9070340" cy="2885440"/>
        </p:xfrm>
        <a:graphic>
          <a:graphicData uri="http://schemas.openxmlformats.org/drawingml/2006/table">
            <a:tbl>
              <a:tblPr firstRow="1" bandRow="1">
                <a:tableStyleId>{2D5ABB26-0587-4C30-8999-92F81FD0307C}</a:tableStyleId>
              </a:tblPr>
              <a:tblGrid>
                <a:gridCol w="2782571">
                  <a:extLst>
                    <a:ext uri="{9D8B030D-6E8A-4147-A177-3AD203B41FA5}">
                      <a16:colId xmlns:a16="http://schemas.microsoft.com/office/drawing/2014/main" val="2577832351"/>
                    </a:ext>
                  </a:extLst>
                </a:gridCol>
                <a:gridCol w="1676400">
                  <a:extLst>
                    <a:ext uri="{9D8B030D-6E8A-4147-A177-3AD203B41FA5}">
                      <a16:colId xmlns:a16="http://schemas.microsoft.com/office/drawing/2014/main" val="1201566609"/>
                    </a:ext>
                  </a:extLst>
                </a:gridCol>
                <a:gridCol w="2438400">
                  <a:extLst>
                    <a:ext uri="{9D8B030D-6E8A-4147-A177-3AD203B41FA5}">
                      <a16:colId xmlns:a16="http://schemas.microsoft.com/office/drawing/2014/main" val="4005019728"/>
                    </a:ext>
                  </a:extLst>
                </a:gridCol>
                <a:gridCol w="2172969">
                  <a:extLst>
                    <a:ext uri="{9D8B030D-6E8A-4147-A177-3AD203B41FA5}">
                      <a16:colId xmlns:a16="http://schemas.microsoft.com/office/drawing/2014/main" val="2234461774"/>
                    </a:ext>
                  </a:extLst>
                </a:gridCol>
              </a:tblGrid>
              <a:tr h="238443">
                <a:tc>
                  <a:txBody>
                    <a:bodyPr/>
                    <a:lstStyle/>
                    <a:p>
                      <a:pPr marL="108000" algn="l">
                        <a:lnSpc>
                          <a:spcPct val="100000"/>
                        </a:lnSpc>
                        <a:spcBef>
                          <a:spcPts val="950"/>
                        </a:spcBef>
                      </a:pPr>
                      <a:r>
                        <a:rPr lang="en-GB" sz="1400" b="1" spc="-10">
                          <a:solidFill>
                            <a:srgbClr val="FFFFFF"/>
                          </a:solidFill>
                          <a:latin typeface="Tahoma"/>
                          <a:ea typeface="+mn-ea"/>
                          <a:cs typeface="Tahoma"/>
                        </a:rPr>
                        <a:t>Declarative knowledge</a:t>
                      </a:r>
                      <a:endParaRPr sz="1400" b="1" spc="-10">
                        <a:solidFill>
                          <a:srgbClr val="FFFFFF"/>
                        </a:solidFill>
                        <a:latin typeface="Tahoma"/>
                        <a:ea typeface="+mn-ea"/>
                        <a:cs typeface="Tahoma"/>
                      </a:endParaRPr>
                    </a:p>
                  </a:txBody>
                  <a:tcPr marL="0" marR="0" marT="39370" marB="0">
                    <a:solidFill>
                      <a:schemeClr val="tx2">
                        <a:lumMod val="75000"/>
                      </a:schemeClr>
                    </a:solidFill>
                  </a:tcPr>
                </a:tc>
                <a:tc gridSpan="3">
                  <a:txBody>
                    <a:bodyPr/>
                    <a:lstStyle/>
                    <a:p>
                      <a:pPr algn="ctr"/>
                      <a:r>
                        <a:rPr lang="en-GB" sz="1400" b="1">
                          <a:solidFill>
                            <a:srgbClr val="FFFFFF"/>
                          </a:solidFill>
                          <a:latin typeface="Tahoma"/>
                          <a:cs typeface="Tahoma"/>
                        </a:rPr>
                        <a:t>Disciplinary</a:t>
                      </a:r>
                      <a:r>
                        <a:rPr lang="en-GB" sz="1400" b="1" spc="250">
                          <a:solidFill>
                            <a:srgbClr val="FFFFFF"/>
                          </a:solidFill>
                          <a:latin typeface="Tahoma"/>
                          <a:cs typeface="Tahoma"/>
                        </a:rPr>
                        <a:t> </a:t>
                      </a:r>
                      <a:r>
                        <a:rPr lang="en-GB" sz="1400" b="1" spc="-10">
                          <a:solidFill>
                            <a:srgbClr val="FFFFFF"/>
                          </a:solidFill>
                          <a:latin typeface="Tahoma"/>
                          <a:cs typeface="Tahoma"/>
                        </a:rPr>
                        <a:t>Knowledge</a:t>
                      </a:r>
                      <a:endParaRPr/>
                    </a:p>
                  </a:txBody>
                  <a:tcPr marL="0" marR="0" marT="39370" marB="0">
                    <a:solidFill>
                      <a:schemeClr val="tx2">
                        <a:lumMod val="75000"/>
                      </a:schemeClr>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246802857"/>
                  </a:ext>
                </a:extLst>
              </a:tr>
              <a:tr h="496286">
                <a:tc>
                  <a:txBody>
                    <a:bodyPr/>
                    <a:lstStyle/>
                    <a:p>
                      <a:pPr marL="711835">
                        <a:lnSpc>
                          <a:spcPct val="100000"/>
                        </a:lnSpc>
                        <a:spcBef>
                          <a:spcPts val="950"/>
                        </a:spcBef>
                      </a:pPr>
                      <a:r>
                        <a:rPr lang="en-GB" sz="1400" b="1" spc="-10">
                          <a:solidFill>
                            <a:srgbClr val="FFFFFF"/>
                          </a:solidFill>
                          <a:latin typeface="Tahoma"/>
                          <a:ea typeface="+mn-ea"/>
                          <a:cs typeface="Tahoma"/>
                        </a:rPr>
                        <a:t>Key learning</a:t>
                      </a:r>
                      <a:endParaRPr sz="1400" b="1" spc="-10">
                        <a:solidFill>
                          <a:srgbClr val="FFFFFF"/>
                        </a:solidFill>
                        <a:latin typeface="Tahoma"/>
                        <a:ea typeface="+mn-ea"/>
                        <a:cs typeface="Tahoma"/>
                      </a:endParaRPr>
                    </a:p>
                  </a:txBody>
                  <a:tcPr marL="0" marR="0" marT="120650" marB="0">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252000" marR="0" lvl="0" indent="0" algn="l" defTabSz="914400" eaLnBrk="1" fontAlgn="auto" latinLnBrk="0" hangingPunct="1">
                        <a:lnSpc>
                          <a:spcPct val="100000"/>
                        </a:lnSpc>
                        <a:spcBef>
                          <a:spcPts val="950"/>
                        </a:spcBef>
                        <a:spcAft>
                          <a:spcPts val="0"/>
                        </a:spcAft>
                        <a:buClrTx/>
                        <a:buSzTx/>
                        <a:buFontTx/>
                        <a:buNone/>
                        <a:tabLst/>
                        <a:defRPr/>
                      </a:pPr>
                      <a:r>
                        <a:rPr lang="en-GB" sz="1400" b="1">
                          <a:solidFill>
                            <a:srgbClr val="FFFFFF"/>
                          </a:solidFill>
                          <a:latin typeface="Tahoma"/>
                          <a:cs typeface="Tahoma"/>
                        </a:rPr>
                        <a:t>Evidence</a:t>
                      </a:r>
                      <a:r>
                        <a:rPr lang="en-GB" sz="1400" b="1" spc="114">
                          <a:solidFill>
                            <a:srgbClr val="FFFFFF"/>
                          </a:solidFill>
                          <a:latin typeface="Tahoma"/>
                          <a:cs typeface="Tahoma"/>
                        </a:rPr>
                        <a:t> </a:t>
                      </a:r>
                      <a:r>
                        <a:rPr lang="en-GB" sz="1400" b="1" spc="-20">
                          <a:solidFill>
                            <a:srgbClr val="FFFFFF"/>
                          </a:solidFill>
                          <a:latin typeface="Tahoma"/>
                          <a:cs typeface="Tahoma"/>
                        </a:rPr>
                        <a:t>base</a:t>
                      </a:r>
                      <a:endParaRPr lang="en-GB" sz="1400">
                        <a:latin typeface="Tahoma"/>
                        <a:cs typeface="Tahoma"/>
                      </a:endParaRPr>
                    </a:p>
                  </a:txBody>
                  <a:tcPr marL="0" marR="0" marT="120650" marB="0">
                    <a:lnL w="12700">
                      <a:solidFill>
                        <a:srgbClr val="FFFFFF"/>
                      </a:solidFill>
                      <a:prstDash val="solid"/>
                    </a:lnL>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3175" algn="ctr">
                        <a:lnSpc>
                          <a:spcPct val="100000"/>
                        </a:lnSpc>
                        <a:spcBef>
                          <a:spcPts val="50"/>
                        </a:spcBef>
                      </a:pPr>
                      <a:r>
                        <a:rPr lang="en-GB" sz="1400" b="1">
                          <a:solidFill>
                            <a:srgbClr val="FFFFFF"/>
                          </a:solidFill>
                          <a:latin typeface="Tahoma"/>
                          <a:cs typeface="Tahoma"/>
                        </a:rPr>
                        <a:t>Interpretation</a:t>
                      </a:r>
                      <a:r>
                        <a:rPr lang="en-GB" sz="1400" b="1" spc="190">
                          <a:solidFill>
                            <a:srgbClr val="FFFFFF"/>
                          </a:solidFill>
                          <a:latin typeface="Tahoma"/>
                          <a:cs typeface="Tahoma"/>
                        </a:rPr>
                        <a:t> </a:t>
                      </a:r>
                      <a:r>
                        <a:rPr lang="en-GB" sz="1400" b="1" spc="-50">
                          <a:solidFill>
                            <a:srgbClr val="FFFFFF"/>
                          </a:solidFill>
                          <a:latin typeface="Tahoma"/>
                          <a:cs typeface="Tahoma"/>
                        </a:rPr>
                        <a:t>&amp;</a:t>
                      </a:r>
                      <a:endParaRPr lang="en-GB" sz="1400">
                        <a:latin typeface="Tahoma"/>
                        <a:cs typeface="Tahoma"/>
                      </a:endParaRPr>
                    </a:p>
                    <a:p>
                      <a:pPr marL="2540" algn="ctr">
                        <a:lnSpc>
                          <a:spcPct val="100000"/>
                        </a:lnSpc>
                        <a:spcBef>
                          <a:spcPts val="125"/>
                        </a:spcBef>
                      </a:pPr>
                      <a:r>
                        <a:rPr lang="en-GB" sz="1400" b="1" spc="-10">
                          <a:solidFill>
                            <a:srgbClr val="FFFFFF"/>
                          </a:solidFill>
                          <a:latin typeface="Tahoma"/>
                          <a:cs typeface="Tahoma"/>
                        </a:rPr>
                        <a:t>significance</a:t>
                      </a:r>
                      <a:endParaRPr lang="en-GB" sz="1400">
                        <a:latin typeface="Tahoma"/>
                        <a:cs typeface="Tahoma"/>
                      </a:endParaRPr>
                    </a:p>
                  </a:txBody>
                  <a:tcPr marL="0" marR="0" marT="120650" marB="0">
                    <a:lnL w="12700">
                      <a:solidFill>
                        <a:srgbClr val="FFFFFF"/>
                      </a:solidFill>
                      <a:prstDash val="solid"/>
                    </a:lnL>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3175" algn="ctr">
                        <a:lnSpc>
                          <a:spcPct val="100000"/>
                        </a:lnSpc>
                        <a:spcBef>
                          <a:spcPts val="50"/>
                        </a:spcBef>
                      </a:pPr>
                      <a:r>
                        <a:rPr lang="en-GB" sz="1400" b="1">
                          <a:solidFill>
                            <a:srgbClr val="FFFFFF"/>
                          </a:solidFill>
                          <a:latin typeface="Tahoma"/>
                          <a:ea typeface="+mn-ea"/>
                          <a:cs typeface="Tahoma"/>
                        </a:rPr>
                        <a:t>Communication</a:t>
                      </a:r>
                      <a:endParaRPr sz="1400" b="1">
                        <a:solidFill>
                          <a:srgbClr val="FFFFFF"/>
                        </a:solidFill>
                        <a:latin typeface="Tahoma"/>
                        <a:ea typeface="+mn-ea"/>
                        <a:cs typeface="Tahoma"/>
                      </a:endParaRPr>
                    </a:p>
                  </a:txBody>
                  <a:tcPr marL="0" marR="0" marT="6350" marB="0">
                    <a:lnL w="12700" cap="flat" cmpd="sng" algn="ctr">
                      <a:solidFill>
                        <a:srgbClr val="FFFFFF"/>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3337470099"/>
                  </a:ext>
                </a:extLst>
              </a:tr>
              <a:tr h="472114">
                <a:tc>
                  <a:txBody>
                    <a:bodyPr/>
                    <a:lstStyle/>
                    <a:p>
                      <a:pPr marL="108000"/>
                      <a:r>
                        <a:rPr lang="en-GB" sz="1000" b="1" dirty="0">
                          <a:solidFill>
                            <a:schemeClr val="tx1"/>
                          </a:solidFill>
                          <a:effectLst/>
                          <a:latin typeface="+mn-lt"/>
                          <a:ea typeface="+mn-ea"/>
                          <a:cs typeface="+mn-cs"/>
                        </a:rPr>
                        <a:t>Dinosaurs are prehistoric reptiles </a:t>
                      </a:r>
                      <a:r>
                        <a:rPr lang="en-GB" sz="1000" dirty="0">
                          <a:solidFill>
                            <a:schemeClr val="tx1"/>
                          </a:solidFill>
                          <a:effectLst/>
                          <a:latin typeface="+mn-lt"/>
                          <a:ea typeface="+mn-ea"/>
                          <a:cs typeface="+mn-cs"/>
                        </a:rPr>
                        <a:t>that have lived on Earth from about 228 million years ago </a:t>
                      </a:r>
                    </a:p>
                    <a:p>
                      <a:pPr marL="108000"/>
                      <a:r>
                        <a:rPr lang="en-GB" sz="1000" dirty="0">
                          <a:solidFill>
                            <a:schemeClr val="tx1"/>
                          </a:solidFill>
                          <a:effectLst/>
                          <a:latin typeface="+mn-lt"/>
                          <a:ea typeface="+mn-ea"/>
                          <a:cs typeface="+mn-cs"/>
                        </a:rPr>
                        <a:t>Most </a:t>
                      </a:r>
                      <a:r>
                        <a:rPr lang="en-GB" sz="1000" b="1" dirty="0">
                          <a:solidFill>
                            <a:schemeClr val="tx1"/>
                          </a:solidFill>
                          <a:effectLst/>
                          <a:latin typeface="+mn-lt"/>
                          <a:ea typeface="+mn-ea"/>
                          <a:cs typeface="+mn-cs"/>
                        </a:rPr>
                        <a:t>fossils</a:t>
                      </a:r>
                      <a:r>
                        <a:rPr lang="en-GB" sz="1000" dirty="0">
                          <a:solidFill>
                            <a:schemeClr val="tx1"/>
                          </a:solidFill>
                          <a:effectLst/>
                          <a:latin typeface="+mn-lt"/>
                          <a:ea typeface="+mn-ea"/>
                          <a:cs typeface="+mn-cs"/>
                        </a:rPr>
                        <a:t> are formed when a living organism (such as a plant or animal) dies and is quickly buried by sediment (such as mud, sand or volcanic ash). </a:t>
                      </a:r>
                    </a:p>
                    <a:p>
                      <a:pPr marL="108000" marR="0" lvl="0" indent="0" defTabSz="914400" eaLnBrk="1" fontAlgn="auto" latinLnBrk="0" hangingPunct="1">
                        <a:lnSpc>
                          <a:spcPct val="100000"/>
                        </a:lnSpc>
                        <a:spcBef>
                          <a:spcPts val="0"/>
                        </a:spcBef>
                        <a:spcAft>
                          <a:spcPts val="0"/>
                        </a:spcAft>
                        <a:buClrTx/>
                        <a:buSzTx/>
                        <a:buFontTx/>
                        <a:buNone/>
                        <a:tabLst/>
                        <a:defRPr/>
                      </a:pPr>
                      <a:r>
                        <a:rPr lang="en-GB" sz="1000" b="1" dirty="0">
                          <a:solidFill>
                            <a:schemeClr val="tx1"/>
                          </a:solidFill>
                          <a:effectLst/>
                          <a:latin typeface="+mn-lt"/>
                          <a:ea typeface="+mn-ea"/>
                          <a:cs typeface="+mn-cs"/>
                        </a:rPr>
                        <a:t>Mary Anning,</a:t>
                      </a:r>
                      <a:r>
                        <a:rPr lang="en-GB" sz="1000" b="1" i="1" dirty="0">
                          <a:solidFill>
                            <a:schemeClr val="tx1"/>
                          </a:solidFill>
                          <a:effectLst/>
                          <a:latin typeface="+mn-lt"/>
                          <a:ea typeface="+mn-ea"/>
                          <a:cs typeface="+mn-cs"/>
                        </a:rPr>
                        <a:t> </a:t>
                      </a:r>
                      <a:r>
                        <a:rPr lang="en-GB" sz="1000" dirty="0">
                          <a:solidFill>
                            <a:schemeClr val="tx1"/>
                          </a:solidFill>
                          <a:effectLst/>
                          <a:latin typeface="+mn-lt"/>
                          <a:ea typeface="+mn-ea"/>
                          <a:cs typeface="+mn-cs"/>
                        </a:rPr>
                        <a:t>1799-1847 </a:t>
                      </a:r>
                      <a:r>
                        <a:rPr lang="en-GB" sz="1000" b="1" dirty="0">
                          <a:solidFill>
                            <a:schemeClr val="tx1"/>
                          </a:solidFill>
                          <a:effectLst/>
                          <a:latin typeface="+mn-lt"/>
                          <a:ea typeface="+mn-ea"/>
                          <a:cs typeface="+mn-cs"/>
                        </a:rPr>
                        <a:t>was a famous fossil hunter</a:t>
                      </a:r>
                      <a:r>
                        <a:rPr lang="en-GB" sz="1000" dirty="0">
                          <a:solidFill>
                            <a:schemeClr val="tx1"/>
                          </a:solidFill>
                          <a:effectLst/>
                          <a:latin typeface="+mn-lt"/>
                          <a:ea typeface="+mn-ea"/>
                          <a:cs typeface="+mn-cs"/>
                        </a:rPr>
                        <a:t>. Her father showed her how to find fossils so they could sell them.  It has been difficult for historians to trace many fossils that Mary Anning located.</a:t>
                      </a:r>
                    </a:p>
                    <a:p>
                      <a:pPr marL="108000" marR="0" lvl="0" indent="0" defTabSz="914400" eaLnBrk="1" fontAlgn="auto" latinLnBrk="0" hangingPunct="1">
                        <a:lnSpc>
                          <a:spcPct val="100000"/>
                        </a:lnSpc>
                        <a:spcBef>
                          <a:spcPts val="0"/>
                        </a:spcBef>
                        <a:spcAft>
                          <a:spcPts val="0"/>
                        </a:spcAft>
                        <a:buClrTx/>
                        <a:buSzTx/>
                        <a:buFontTx/>
                        <a:buNone/>
                        <a:tabLst/>
                        <a:defRPr/>
                      </a:pPr>
                      <a:r>
                        <a:rPr lang="en-GB" sz="1000" dirty="0">
                          <a:solidFill>
                            <a:schemeClr val="tx1"/>
                          </a:solidFill>
                          <a:effectLst/>
                          <a:latin typeface="+mn-lt"/>
                          <a:ea typeface="+mn-ea"/>
                          <a:cs typeface="+mn-cs"/>
                        </a:rPr>
                        <a:t>Mary’s </a:t>
                      </a:r>
                      <a:r>
                        <a:rPr lang="en-GB" sz="1000" b="1" dirty="0">
                          <a:solidFill>
                            <a:schemeClr val="tx1"/>
                          </a:solidFill>
                          <a:effectLst/>
                          <a:latin typeface="+mn-lt"/>
                          <a:ea typeface="+mn-ea"/>
                          <a:cs typeface="+mn-cs"/>
                        </a:rPr>
                        <a:t>work contributed to classification </a:t>
                      </a:r>
                      <a:r>
                        <a:rPr lang="en-GB" sz="1000" dirty="0">
                          <a:solidFill>
                            <a:schemeClr val="tx1"/>
                          </a:solidFill>
                          <a:effectLst/>
                          <a:latin typeface="+mn-lt"/>
                          <a:ea typeface="+mn-ea"/>
                          <a:cs typeface="+mn-cs"/>
                        </a:rPr>
                        <a:t>of prehistoric life and </a:t>
                      </a:r>
                      <a:r>
                        <a:rPr lang="en-GB" sz="1000" b="1" dirty="0">
                          <a:solidFill>
                            <a:schemeClr val="tx1"/>
                          </a:solidFill>
                          <a:effectLst/>
                          <a:latin typeface="+mn-lt"/>
                          <a:ea typeface="+mn-ea"/>
                          <a:cs typeface="+mn-cs"/>
                        </a:rPr>
                        <a:t>challenged the story of creation </a:t>
                      </a:r>
                      <a:r>
                        <a:rPr lang="en-GB" sz="1000" dirty="0">
                          <a:solidFill>
                            <a:schemeClr val="tx1"/>
                          </a:solidFill>
                          <a:effectLst/>
                          <a:latin typeface="+mn-lt"/>
                          <a:ea typeface="+mn-ea"/>
                          <a:cs typeface="+mn-cs"/>
                        </a:rPr>
                        <a:t>found in the Bible.</a:t>
                      </a:r>
                      <a:endParaRPr sz="1000" dirty="0">
                        <a:solidFill>
                          <a:schemeClr val="tx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08000" marR="0" lvl="0" indent="0" defTabSz="914400" eaLnBrk="1" fontAlgn="auto" latinLnBrk="0" hangingPunct="1">
                        <a:lnSpc>
                          <a:spcPct val="100000"/>
                        </a:lnSpc>
                        <a:spcBef>
                          <a:spcPts val="0"/>
                        </a:spcBef>
                        <a:spcAft>
                          <a:spcPts val="0"/>
                        </a:spcAft>
                        <a:buClrTx/>
                        <a:buSzTx/>
                        <a:buFontTx/>
                        <a:buNone/>
                        <a:tabLst/>
                        <a:defRPr/>
                      </a:pPr>
                      <a:r>
                        <a:rPr lang="en-GB" sz="1000">
                          <a:solidFill>
                            <a:schemeClr val="tx1"/>
                          </a:solidFill>
                          <a:effectLst/>
                          <a:latin typeface="+mn-lt"/>
                          <a:ea typeface="+mn-ea"/>
                          <a:cs typeface="+mn-cs"/>
                        </a:rPr>
                        <a:t>The children will work as history detectives</a:t>
                      </a:r>
                    </a:p>
                    <a:p>
                      <a:pPr marL="108000" marR="0" lvl="0" indent="0" defTabSz="914400" eaLnBrk="1" fontAlgn="auto" latinLnBrk="0" hangingPunct="1">
                        <a:lnSpc>
                          <a:spcPct val="100000"/>
                        </a:lnSpc>
                        <a:spcBef>
                          <a:spcPts val="0"/>
                        </a:spcBef>
                        <a:spcAft>
                          <a:spcPts val="0"/>
                        </a:spcAft>
                        <a:buClrTx/>
                        <a:buSzTx/>
                        <a:buFontTx/>
                        <a:buNone/>
                        <a:tabLst/>
                        <a:defRPr/>
                      </a:pPr>
                      <a:r>
                        <a:rPr lang="en-GB" sz="1000">
                          <a:solidFill>
                            <a:schemeClr val="tx1"/>
                          </a:solidFill>
                          <a:effectLst/>
                          <a:latin typeface="+mn-lt"/>
                          <a:ea typeface="+mn-ea"/>
                          <a:cs typeface="+mn-cs"/>
                        </a:rPr>
                        <a:t>and will use information independently from several different types of sources</a:t>
                      </a:r>
                    </a:p>
                    <a:p>
                      <a:pPr marL="108000" marR="0" lvl="0" indent="0" defTabSz="914400" eaLnBrk="1" fontAlgn="auto" latinLnBrk="0" hangingPunct="1">
                        <a:lnSpc>
                          <a:spcPct val="100000"/>
                        </a:lnSpc>
                        <a:spcBef>
                          <a:spcPts val="0"/>
                        </a:spcBef>
                        <a:spcAft>
                          <a:spcPts val="0"/>
                        </a:spcAft>
                        <a:buClrTx/>
                        <a:buSzTx/>
                        <a:buFontTx/>
                        <a:buNone/>
                        <a:tabLst/>
                        <a:defRPr/>
                      </a:pPr>
                      <a:r>
                        <a:rPr lang="en-GB" sz="1000">
                          <a:solidFill>
                            <a:schemeClr val="tx1"/>
                          </a:solidFill>
                          <a:effectLst/>
                          <a:latin typeface="+mn-lt"/>
                          <a:ea typeface="+mn-ea"/>
                          <a:cs typeface="+mn-cs"/>
                        </a:rPr>
                        <a:t>including written, visual and artefacts to answer historical questions. </a:t>
                      </a:r>
                    </a:p>
                    <a:p>
                      <a:pPr marL="108000" marR="0" lvl="0" indent="0" defTabSz="914400" eaLnBrk="1" fontAlgn="auto" latinLnBrk="0" hangingPunct="1">
                        <a:lnSpc>
                          <a:spcPct val="100000"/>
                        </a:lnSpc>
                        <a:spcBef>
                          <a:spcPts val="0"/>
                        </a:spcBef>
                        <a:spcAft>
                          <a:spcPts val="0"/>
                        </a:spcAft>
                        <a:buClrTx/>
                        <a:buSzTx/>
                        <a:buFontTx/>
                        <a:buNone/>
                        <a:tabLst/>
                        <a:defRPr/>
                      </a:pPr>
                      <a:r>
                        <a:rPr lang="en-GB" sz="1000">
                          <a:solidFill>
                            <a:schemeClr val="tx1"/>
                          </a:solidFill>
                          <a:effectLst/>
                          <a:latin typeface="+mn-lt"/>
                          <a:ea typeface="+mn-ea"/>
                          <a:cs typeface="+mn-cs"/>
                        </a:rPr>
                        <a:t>Use several different sources to select information about  the key features of the life of Mary Anning.</a:t>
                      </a:r>
                    </a:p>
                    <a:p>
                      <a:pPr marL="239395" marR="146685" indent="-170180">
                        <a:lnSpc>
                          <a:spcPct val="100000"/>
                        </a:lnSpc>
                        <a:spcBef>
                          <a:spcPts val="600"/>
                        </a:spcBef>
                        <a:buFont typeface="Arial"/>
                        <a:buChar char="•"/>
                        <a:tabLst>
                          <a:tab pos="241935" algn="l"/>
                        </a:tabLst>
                      </a:pPr>
                      <a:endParaRPr sz="1100">
                        <a:latin typeface="Verdana"/>
                        <a:cs typeface="Verdana"/>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08000" marR="0" lvl="0" indent="0" defTabSz="914400" eaLnBrk="1" fontAlgn="auto" latinLnBrk="0" hangingPunct="1">
                        <a:lnSpc>
                          <a:spcPct val="100000"/>
                        </a:lnSpc>
                        <a:spcBef>
                          <a:spcPts val="0"/>
                        </a:spcBef>
                        <a:spcAft>
                          <a:spcPts val="0"/>
                        </a:spcAft>
                        <a:buClrTx/>
                        <a:buSzTx/>
                        <a:buFontTx/>
                        <a:buNone/>
                        <a:tabLst/>
                        <a:defRPr/>
                      </a:pPr>
                      <a:r>
                        <a:rPr lang="en-GB" sz="1000">
                          <a:solidFill>
                            <a:schemeClr val="tx1"/>
                          </a:solidFill>
                          <a:effectLst/>
                          <a:latin typeface="+mn-lt"/>
                          <a:ea typeface="+mn-ea"/>
                          <a:cs typeface="+mn-cs"/>
                        </a:rPr>
                        <a:t>Begin to understand the </a:t>
                      </a:r>
                      <a:r>
                        <a:rPr lang="en-GB" sz="1000" b="1" u="sng">
                          <a:solidFill>
                            <a:schemeClr val="tx1"/>
                          </a:solidFill>
                          <a:effectLst/>
                          <a:latin typeface="+mn-lt"/>
                          <a:ea typeface="+mn-ea"/>
                          <a:cs typeface="+mn-cs"/>
                        </a:rPr>
                        <a:t>chronological</a:t>
                      </a:r>
                      <a:r>
                        <a:rPr lang="en-GB" sz="1000">
                          <a:solidFill>
                            <a:schemeClr val="tx1"/>
                          </a:solidFill>
                          <a:effectLst/>
                          <a:latin typeface="+mn-lt"/>
                          <a:ea typeface="+mn-ea"/>
                          <a:cs typeface="+mn-cs"/>
                        </a:rPr>
                        <a:t> timeline Understand the </a:t>
                      </a:r>
                      <a:r>
                        <a:rPr lang="en-GB" sz="1000" b="1">
                          <a:solidFill>
                            <a:schemeClr val="tx1"/>
                          </a:solidFill>
                          <a:effectLst/>
                          <a:latin typeface="+mn-lt"/>
                          <a:ea typeface="+mn-ea"/>
                          <a:cs typeface="+mn-cs"/>
                        </a:rPr>
                        <a:t>significance</a:t>
                      </a:r>
                      <a:r>
                        <a:rPr lang="en-GB" sz="1000">
                          <a:solidFill>
                            <a:schemeClr val="tx1"/>
                          </a:solidFill>
                          <a:effectLst/>
                          <a:latin typeface="+mn-lt"/>
                          <a:ea typeface="+mn-ea"/>
                          <a:cs typeface="+mn-cs"/>
                        </a:rPr>
                        <a:t> of finding evidence of prehistoric life.</a:t>
                      </a:r>
                    </a:p>
                    <a:p>
                      <a:pPr marL="108000" marR="0" lvl="0" indent="0" defTabSz="914400" eaLnBrk="1" fontAlgn="auto" latinLnBrk="0" hangingPunct="1">
                        <a:lnSpc>
                          <a:spcPct val="100000"/>
                        </a:lnSpc>
                        <a:spcBef>
                          <a:spcPts val="0"/>
                        </a:spcBef>
                        <a:spcAft>
                          <a:spcPts val="0"/>
                        </a:spcAft>
                        <a:buClrTx/>
                        <a:buSzTx/>
                        <a:buFontTx/>
                        <a:buNone/>
                        <a:tabLst/>
                        <a:defRPr/>
                      </a:pPr>
                      <a:endParaRPr lang="en-GB" sz="1000">
                        <a:solidFill>
                          <a:schemeClr val="tx1"/>
                        </a:solidFill>
                        <a:effectLst/>
                        <a:latin typeface="+mn-lt"/>
                        <a:ea typeface="+mn-ea"/>
                        <a:cs typeface="+mn-cs"/>
                      </a:endParaRPr>
                    </a:p>
                    <a:p>
                      <a:pPr marL="108000" marR="0" lvl="0" indent="0" defTabSz="914400" eaLnBrk="1" fontAlgn="auto" latinLnBrk="0" hangingPunct="1">
                        <a:lnSpc>
                          <a:spcPct val="100000"/>
                        </a:lnSpc>
                        <a:spcBef>
                          <a:spcPts val="0"/>
                        </a:spcBef>
                        <a:spcAft>
                          <a:spcPts val="0"/>
                        </a:spcAft>
                        <a:buClrTx/>
                        <a:buSzTx/>
                        <a:buFontTx/>
                        <a:buNone/>
                        <a:tabLst/>
                        <a:defRPr/>
                      </a:pPr>
                      <a:r>
                        <a:rPr lang="en-GB" sz="1000">
                          <a:solidFill>
                            <a:schemeClr val="tx1"/>
                          </a:solidFill>
                          <a:effectLst/>
                          <a:latin typeface="+mn-lt"/>
                          <a:ea typeface="+mn-ea"/>
                          <a:cs typeface="+mn-cs"/>
                        </a:rPr>
                        <a:t>Understand why Mary’s </a:t>
                      </a:r>
                    </a:p>
                    <a:p>
                      <a:pPr marL="108000" marR="0" lvl="0" indent="0" defTabSz="914400" eaLnBrk="1" fontAlgn="auto" latinLnBrk="0" hangingPunct="1">
                        <a:lnSpc>
                          <a:spcPct val="100000"/>
                        </a:lnSpc>
                        <a:spcBef>
                          <a:spcPts val="0"/>
                        </a:spcBef>
                        <a:spcAft>
                          <a:spcPts val="0"/>
                        </a:spcAft>
                        <a:buClrTx/>
                        <a:buSzTx/>
                        <a:buFontTx/>
                        <a:buNone/>
                        <a:tabLst/>
                        <a:defRPr/>
                      </a:pPr>
                      <a:r>
                        <a:rPr lang="en-GB" sz="1000">
                          <a:solidFill>
                            <a:schemeClr val="tx1"/>
                          </a:solidFill>
                          <a:effectLst/>
                          <a:latin typeface="+mn-lt"/>
                          <a:ea typeface="+mn-ea"/>
                          <a:cs typeface="+mn-cs"/>
                        </a:rPr>
                        <a:t>discoveries were </a:t>
                      </a:r>
                      <a:r>
                        <a:rPr lang="en-GB" sz="1000" b="1">
                          <a:solidFill>
                            <a:schemeClr val="tx1"/>
                          </a:solidFill>
                          <a:effectLst/>
                          <a:latin typeface="+mn-lt"/>
                          <a:ea typeface="+mn-ea"/>
                          <a:cs typeface="+mn-cs"/>
                        </a:rPr>
                        <a:t>significant</a:t>
                      </a:r>
                      <a:r>
                        <a:rPr lang="en-GB" sz="1000">
                          <a:solidFill>
                            <a:schemeClr val="tx1"/>
                          </a:solidFill>
                          <a:effectLst/>
                          <a:latin typeface="+mn-lt"/>
                          <a:ea typeface="+mn-ea"/>
                          <a:cs typeface="+mn-cs"/>
                        </a:rPr>
                        <a:t> and why she is remembered today </a:t>
                      </a:r>
                      <a:r>
                        <a:rPr lang="en-GB" sz="1000" b="1" u="sng">
                          <a:solidFill>
                            <a:schemeClr val="tx1"/>
                          </a:solidFill>
                          <a:effectLst/>
                          <a:latin typeface="+mn-lt"/>
                          <a:ea typeface="+mn-ea"/>
                          <a:cs typeface="+mn-cs"/>
                        </a:rPr>
                        <a:t>(Legacy). </a:t>
                      </a:r>
                    </a:p>
                    <a:p>
                      <a:pPr marL="108000" marR="0" lvl="0" indent="0" defTabSz="914400" eaLnBrk="1" fontAlgn="auto" latinLnBrk="0" hangingPunct="1">
                        <a:lnSpc>
                          <a:spcPct val="100000"/>
                        </a:lnSpc>
                        <a:spcBef>
                          <a:spcPts val="0"/>
                        </a:spcBef>
                        <a:spcAft>
                          <a:spcPts val="0"/>
                        </a:spcAft>
                        <a:buClrTx/>
                        <a:buSzTx/>
                        <a:buFontTx/>
                        <a:buNone/>
                        <a:tabLst/>
                        <a:defRPr/>
                      </a:pPr>
                      <a:r>
                        <a:rPr lang="en-GB" sz="1000">
                          <a:solidFill>
                            <a:schemeClr val="tx1"/>
                          </a:solidFill>
                          <a:effectLst/>
                          <a:latin typeface="+mn-lt"/>
                          <a:ea typeface="+mn-ea"/>
                          <a:cs typeface="+mn-cs"/>
                        </a:rPr>
                        <a:t>Mary’s achievements were </a:t>
                      </a:r>
                      <a:r>
                        <a:rPr lang="en-GB" sz="1000" b="1">
                          <a:solidFill>
                            <a:schemeClr val="tx1"/>
                          </a:solidFill>
                          <a:effectLst/>
                          <a:latin typeface="+mn-lt"/>
                          <a:ea typeface="+mn-ea"/>
                          <a:cs typeface="+mn-cs"/>
                        </a:rPr>
                        <a:t>significant </a:t>
                      </a:r>
                      <a:r>
                        <a:rPr lang="en-GB" sz="1000">
                          <a:solidFill>
                            <a:schemeClr val="tx1"/>
                          </a:solidFill>
                          <a:effectLst/>
                          <a:latin typeface="+mn-lt"/>
                          <a:ea typeface="+mn-ea"/>
                          <a:cs typeface="+mn-cs"/>
                        </a:rPr>
                        <a:t>because she was a young girl from a poor family and at the time Science was dominated by rich older men.</a:t>
                      </a:r>
                    </a:p>
                    <a:p>
                      <a:pPr marL="69849" indent="0">
                        <a:lnSpc>
                          <a:spcPts val="1295"/>
                        </a:lnSpc>
                        <a:buFont typeface="Arial"/>
                        <a:buNone/>
                        <a:tabLst>
                          <a:tab pos="240029" algn="l"/>
                          <a:tab pos="242570" algn="l"/>
                        </a:tabLst>
                      </a:pPr>
                      <a:endParaRPr sz="1100" spc="-30">
                        <a:solidFill>
                          <a:schemeClr val="tx1"/>
                        </a:solidFill>
                        <a:latin typeface="Verdana"/>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08000" marR="0" lvl="0" indent="0" defTabSz="914400" eaLnBrk="1" fontAlgn="auto" latinLnBrk="0" hangingPunct="1">
                        <a:lnSpc>
                          <a:spcPct val="100000"/>
                        </a:lnSpc>
                        <a:spcBef>
                          <a:spcPts val="0"/>
                        </a:spcBef>
                        <a:spcAft>
                          <a:spcPts val="0"/>
                        </a:spcAft>
                        <a:buClrTx/>
                        <a:buSzTx/>
                        <a:buFontTx/>
                        <a:buNone/>
                        <a:tabLst/>
                        <a:defRPr/>
                      </a:pPr>
                      <a:r>
                        <a:rPr lang="en-GB" sz="1000" dirty="0">
                          <a:solidFill>
                            <a:schemeClr val="tx1"/>
                          </a:solidFill>
                          <a:effectLst/>
                          <a:latin typeface="+mn-lt"/>
                          <a:ea typeface="+mn-ea"/>
                          <a:cs typeface="+mn-cs"/>
                        </a:rPr>
                        <a:t>Identify at least one effect that Mary’s discoveries had on the scientific world.</a:t>
                      </a:r>
                    </a:p>
                    <a:p>
                      <a:pPr marL="108000" marR="0" lvl="0" indent="0" defTabSz="914400" eaLnBrk="1" fontAlgn="auto" latinLnBrk="0" hangingPunct="1">
                        <a:lnSpc>
                          <a:spcPct val="100000"/>
                        </a:lnSpc>
                        <a:spcBef>
                          <a:spcPts val="0"/>
                        </a:spcBef>
                        <a:spcAft>
                          <a:spcPts val="0"/>
                        </a:spcAft>
                        <a:buClrTx/>
                        <a:buSzTx/>
                        <a:buFontTx/>
                        <a:buNone/>
                        <a:tabLst/>
                        <a:defRPr/>
                      </a:pPr>
                      <a:r>
                        <a:rPr lang="en-GB" sz="1000" dirty="0">
                          <a:solidFill>
                            <a:schemeClr val="tx1"/>
                          </a:solidFill>
                          <a:effectLst/>
                          <a:latin typeface="+mn-lt"/>
                          <a:ea typeface="+mn-ea"/>
                          <a:cs typeface="+mn-cs"/>
                        </a:rPr>
                        <a:t>recognise that Mary was a pioneer for girls to be scientists.</a:t>
                      </a:r>
                    </a:p>
                    <a:p>
                      <a:pPr marL="108000" marR="0" lvl="0" indent="0" defTabSz="914400" eaLnBrk="1" fontAlgn="auto" latinLnBrk="0" hangingPunct="1">
                        <a:lnSpc>
                          <a:spcPct val="100000"/>
                        </a:lnSpc>
                        <a:spcBef>
                          <a:spcPts val="0"/>
                        </a:spcBef>
                        <a:spcAft>
                          <a:spcPts val="0"/>
                        </a:spcAft>
                        <a:buClrTx/>
                        <a:buSzTx/>
                        <a:buFontTx/>
                        <a:buNone/>
                        <a:tabLst/>
                        <a:defRPr/>
                      </a:pPr>
                      <a:r>
                        <a:rPr lang="en-GB" sz="1000" dirty="0">
                          <a:solidFill>
                            <a:schemeClr val="tx1"/>
                          </a:solidFill>
                          <a:effectLst/>
                          <a:latin typeface="+mn-lt"/>
                          <a:ea typeface="+mn-ea"/>
                          <a:cs typeface="+mn-cs"/>
                        </a:rPr>
                        <a:t> </a:t>
                      </a:r>
                    </a:p>
                    <a:p>
                      <a:pPr marL="108000" marR="0" lvl="0" indent="0" defTabSz="914400" eaLnBrk="1" fontAlgn="auto" latinLnBrk="0" hangingPunct="1">
                        <a:lnSpc>
                          <a:spcPct val="100000"/>
                        </a:lnSpc>
                        <a:spcBef>
                          <a:spcPts val="0"/>
                        </a:spcBef>
                        <a:spcAft>
                          <a:spcPts val="0"/>
                        </a:spcAft>
                        <a:buClrTx/>
                        <a:buSzTx/>
                        <a:buFontTx/>
                        <a:buNone/>
                        <a:tabLst/>
                        <a:defRPr/>
                      </a:pPr>
                      <a:r>
                        <a:rPr lang="en-GB" sz="1000" b="1" dirty="0">
                          <a:solidFill>
                            <a:schemeClr val="tx1"/>
                          </a:solidFill>
                          <a:effectLst/>
                          <a:latin typeface="+mn-lt"/>
                          <a:ea typeface="+mn-ea"/>
                          <a:cs typeface="+mn-cs"/>
                        </a:rPr>
                        <a:t>Assessment</a:t>
                      </a:r>
                      <a:br>
                        <a:rPr lang="en-GB" sz="1000" dirty="0">
                          <a:solidFill>
                            <a:schemeClr val="tx1"/>
                          </a:solidFill>
                          <a:effectLst/>
                          <a:latin typeface="+mn-lt"/>
                          <a:ea typeface="+mn-ea"/>
                          <a:cs typeface="+mn-cs"/>
                        </a:rPr>
                      </a:br>
                      <a:r>
                        <a:rPr lang="en-GB" sz="1000" dirty="0">
                          <a:solidFill>
                            <a:schemeClr val="tx1"/>
                          </a:solidFill>
                          <a:effectLst/>
                          <a:latin typeface="+mn-lt"/>
                          <a:ea typeface="+mn-ea"/>
                          <a:cs typeface="+mn-cs"/>
                        </a:rPr>
                        <a:t>What is different between when Mary was alive and now?</a:t>
                      </a:r>
                    </a:p>
                    <a:p>
                      <a:pPr marL="108000" marR="0" lvl="0" indent="0" defTabSz="914400" eaLnBrk="1" fontAlgn="auto" latinLnBrk="0" hangingPunct="1">
                        <a:lnSpc>
                          <a:spcPct val="100000"/>
                        </a:lnSpc>
                        <a:spcBef>
                          <a:spcPts val="0"/>
                        </a:spcBef>
                        <a:spcAft>
                          <a:spcPts val="0"/>
                        </a:spcAft>
                        <a:buClrTx/>
                        <a:buSzTx/>
                        <a:buFontTx/>
                        <a:buNone/>
                        <a:tabLst/>
                        <a:defRPr/>
                      </a:pPr>
                      <a:r>
                        <a:rPr lang="en-GB" sz="1000" dirty="0">
                          <a:solidFill>
                            <a:schemeClr val="tx1"/>
                          </a:solidFill>
                          <a:effectLst/>
                          <a:latin typeface="+mn-lt"/>
                          <a:ea typeface="+mn-ea"/>
                          <a:cs typeface="+mn-cs"/>
                        </a:rPr>
                        <a:t>What do we now know because of Mary’s discovery?</a:t>
                      </a:r>
                    </a:p>
                    <a:p>
                      <a:pPr marL="108000" marR="0" lvl="0" indent="0" defTabSz="914400" eaLnBrk="1" fontAlgn="auto" latinLnBrk="0" hangingPunct="1">
                        <a:lnSpc>
                          <a:spcPct val="100000"/>
                        </a:lnSpc>
                        <a:spcBef>
                          <a:spcPts val="0"/>
                        </a:spcBef>
                        <a:spcAft>
                          <a:spcPts val="0"/>
                        </a:spcAft>
                        <a:buClrTx/>
                        <a:buSzTx/>
                        <a:buFontTx/>
                        <a:buNone/>
                        <a:tabLst/>
                        <a:defRPr/>
                      </a:pPr>
                      <a:r>
                        <a:rPr lang="en-GB" sz="1000" dirty="0">
                          <a:solidFill>
                            <a:schemeClr val="tx1"/>
                          </a:solidFill>
                          <a:effectLst/>
                          <a:latin typeface="+mn-lt"/>
                          <a:ea typeface="+mn-ea"/>
                          <a:cs typeface="+mn-cs"/>
                        </a:rPr>
                        <a:t>Why was Mary’s achievement so significant? </a:t>
                      </a:r>
                    </a:p>
                    <a:p>
                      <a:pPr>
                        <a:lnSpc>
                          <a:spcPct val="100000"/>
                        </a:lnSpc>
                      </a:pPr>
                      <a:endParaRPr sz="1100" spc="-30" dirty="0">
                        <a:solidFill>
                          <a:schemeClr val="tx1"/>
                        </a:solidFill>
                        <a:latin typeface="Verdana"/>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53239451"/>
                  </a:ext>
                </a:extLst>
              </a:tr>
            </a:tbl>
          </a:graphicData>
        </a:graphic>
      </p:graphicFrame>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FD00B1-C11F-3267-D6DA-01825B910134}"/>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2795932B-2C18-9629-04FD-7BBC8543EF05}"/>
              </a:ext>
            </a:extLst>
          </p:cNvPr>
          <p:cNvSpPr/>
          <p:nvPr/>
        </p:nvSpPr>
        <p:spPr>
          <a:xfrm>
            <a:off x="88900" y="1447800"/>
            <a:ext cx="8996680" cy="541020"/>
          </a:xfrm>
          <a:custGeom>
            <a:avLst/>
            <a:gdLst/>
            <a:ahLst/>
            <a:cxnLst/>
            <a:rect l="l" t="t" r="r" b="b"/>
            <a:pathLst>
              <a:path w="8996680" h="541019">
                <a:moveTo>
                  <a:pt x="8996680" y="0"/>
                </a:moveTo>
                <a:lnTo>
                  <a:pt x="0" y="0"/>
                </a:lnTo>
                <a:lnTo>
                  <a:pt x="0" y="541020"/>
                </a:lnTo>
                <a:lnTo>
                  <a:pt x="8996680" y="541020"/>
                </a:lnTo>
                <a:lnTo>
                  <a:pt x="8996680" y="0"/>
                </a:lnTo>
                <a:close/>
              </a:path>
            </a:pathLst>
          </a:custGeom>
          <a:solidFill>
            <a:schemeClr val="tx2">
              <a:lumMod val="75000"/>
            </a:schemeClr>
          </a:solidFill>
        </p:spPr>
        <p:txBody>
          <a:bodyPr wrap="square" lIns="0" tIns="0" rIns="0" bIns="0" rtlCol="0"/>
          <a:lstStyle/>
          <a:p>
            <a:endParaRPr/>
          </a:p>
        </p:txBody>
      </p:sp>
      <p:sp>
        <p:nvSpPr>
          <p:cNvPr id="3" name="object 3">
            <a:extLst>
              <a:ext uri="{FF2B5EF4-FFF2-40B4-BE49-F238E27FC236}">
                <a16:creationId xmlns:a16="http://schemas.microsoft.com/office/drawing/2014/main" id="{8CCE6BD3-A73B-55CB-3AA6-02FF7F16FF36}"/>
              </a:ext>
            </a:extLst>
          </p:cNvPr>
          <p:cNvSpPr txBox="1"/>
          <p:nvPr/>
        </p:nvSpPr>
        <p:spPr>
          <a:xfrm>
            <a:off x="381000" y="1518665"/>
            <a:ext cx="8524240" cy="320601"/>
          </a:xfrm>
          <a:prstGeom prst="rect">
            <a:avLst/>
          </a:prstGeom>
        </p:spPr>
        <p:txBody>
          <a:bodyPr vert="horz" wrap="square" lIns="0" tIns="12700" rIns="0" bIns="0" rtlCol="0">
            <a:spAutoFit/>
          </a:bodyPr>
          <a:lstStyle/>
          <a:p>
            <a:pPr marL="12700" algn="ctr">
              <a:lnSpc>
                <a:spcPct val="100000"/>
              </a:lnSpc>
              <a:spcBef>
                <a:spcPts val="100"/>
              </a:spcBef>
            </a:pPr>
            <a:r>
              <a:rPr lang="en-GB" sz="2000" b="1">
                <a:solidFill>
                  <a:srgbClr val="FFFFFF"/>
                </a:solidFill>
                <a:latin typeface="Tahoma"/>
                <a:cs typeface="Tahoma"/>
              </a:rPr>
              <a:t>How has transport changed over time?</a:t>
            </a:r>
            <a:endParaRPr sz="2000">
              <a:latin typeface="Tahoma"/>
              <a:cs typeface="Tahoma"/>
            </a:endParaRPr>
          </a:p>
        </p:txBody>
      </p:sp>
      <p:sp>
        <p:nvSpPr>
          <p:cNvPr id="4" name="object 4">
            <a:extLst>
              <a:ext uri="{FF2B5EF4-FFF2-40B4-BE49-F238E27FC236}">
                <a16:creationId xmlns:a16="http://schemas.microsoft.com/office/drawing/2014/main" id="{74936C54-0CE4-1361-FC93-9E3BDD65F34A}"/>
              </a:ext>
            </a:extLst>
          </p:cNvPr>
          <p:cNvSpPr txBox="1"/>
          <p:nvPr/>
        </p:nvSpPr>
        <p:spPr>
          <a:xfrm>
            <a:off x="187959" y="2089876"/>
            <a:ext cx="2791460" cy="831638"/>
          </a:xfrm>
          <a:prstGeom prst="rect">
            <a:avLst/>
          </a:prstGeom>
          <a:solidFill>
            <a:schemeClr val="tx2">
              <a:lumMod val="60000"/>
              <a:lumOff val="40000"/>
            </a:schemeClr>
          </a:solidFill>
        </p:spPr>
        <p:txBody>
          <a:bodyPr vert="horz" wrap="square" lIns="0" tIns="94615" rIns="0" bIns="0" rtlCol="0">
            <a:spAutoFit/>
          </a:bodyPr>
          <a:lstStyle/>
          <a:p>
            <a:pPr marL="130175" marR="128270" algn="ctr">
              <a:lnSpc>
                <a:spcPct val="100000"/>
              </a:lnSpc>
              <a:spcBef>
                <a:spcPts val="745"/>
              </a:spcBef>
            </a:pPr>
            <a:r>
              <a:rPr lang="en-GB" sz="1400" b="1">
                <a:solidFill>
                  <a:srgbClr val="FFFFFF"/>
                </a:solidFill>
                <a:latin typeface="Tahoma"/>
                <a:cs typeface="Tahoma"/>
              </a:rPr>
              <a:t>How have bicycles changed over time?</a:t>
            </a:r>
          </a:p>
          <a:p>
            <a:pPr marL="130175" marR="128270" algn="ctr">
              <a:lnSpc>
                <a:spcPct val="100000"/>
              </a:lnSpc>
              <a:spcBef>
                <a:spcPts val="745"/>
              </a:spcBef>
            </a:pPr>
            <a:endParaRPr sz="1400">
              <a:latin typeface="Tahoma"/>
              <a:cs typeface="Tahoma"/>
            </a:endParaRPr>
          </a:p>
        </p:txBody>
      </p:sp>
      <p:sp>
        <p:nvSpPr>
          <p:cNvPr id="6" name="object 6">
            <a:extLst>
              <a:ext uri="{FF2B5EF4-FFF2-40B4-BE49-F238E27FC236}">
                <a16:creationId xmlns:a16="http://schemas.microsoft.com/office/drawing/2014/main" id="{FDFB5E78-55DC-62F9-6EEF-1BC61B56F7F9}"/>
              </a:ext>
            </a:extLst>
          </p:cNvPr>
          <p:cNvSpPr txBox="1"/>
          <p:nvPr/>
        </p:nvSpPr>
        <p:spPr>
          <a:xfrm>
            <a:off x="351154" y="2992863"/>
            <a:ext cx="2791460" cy="634789"/>
          </a:xfrm>
          <a:prstGeom prst="rect">
            <a:avLst/>
          </a:prstGeom>
          <a:solidFill>
            <a:schemeClr val="tx2">
              <a:lumMod val="60000"/>
              <a:lumOff val="40000"/>
            </a:schemeClr>
          </a:solidFill>
        </p:spPr>
        <p:txBody>
          <a:bodyPr vert="horz" wrap="square" lIns="0" tIns="201930" rIns="0" bIns="0" rtlCol="0">
            <a:spAutoFit/>
          </a:bodyPr>
          <a:lstStyle/>
          <a:p>
            <a:pPr algn="ctr">
              <a:lnSpc>
                <a:spcPct val="100000"/>
              </a:lnSpc>
              <a:spcBef>
                <a:spcPts val="1590"/>
              </a:spcBef>
            </a:pPr>
            <a:r>
              <a:rPr lang="en-GB" sz="1400" b="1">
                <a:solidFill>
                  <a:srgbClr val="FFFFFF"/>
                </a:solidFill>
                <a:latin typeface="Tahoma"/>
                <a:cs typeface="Tahoma"/>
              </a:rPr>
              <a:t>How have trains changed over time?</a:t>
            </a:r>
            <a:endParaRPr sz="1400" b="1">
              <a:solidFill>
                <a:srgbClr val="FFFFFF"/>
              </a:solidFill>
              <a:latin typeface="Tahoma"/>
              <a:cs typeface="Tahoma"/>
            </a:endParaRPr>
          </a:p>
        </p:txBody>
      </p:sp>
      <p:sp>
        <p:nvSpPr>
          <p:cNvPr id="7" name="object 7">
            <a:extLst>
              <a:ext uri="{FF2B5EF4-FFF2-40B4-BE49-F238E27FC236}">
                <a16:creationId xmlns:a16="http://schemas.microsoft.com/office/drawing/2014/main" id="{DE349128-1F06-4AD2-D54F-A8C4D65A55BA}"/>
              </a:ext>
            </a:extLst>
          </p:cNvPr>
          <p:cNvSpPr txBox="1"/>
          <p:nvPr/>
        </p:nvSpPr>
        <p:spPr>
          <a:xfrm>
            <a:off x="3247390" y="3040102"/>
            <a:ext cx="2791460" cy="526426"/>
          </a:xfrm>
          <a:prstGeom prst="rect">
            <a:avLst/>
          </a:prstGeom>
          <a:solidFill>
            <a:schemeClr val="tx2">
              <a:lumMod val="60000"/>
              <a:lumOff val="40000"/>
            </a:schemeClr>
          </a:solidFill>
        </p:spPr>
        <p:txBody>
          <a:bodyPr vert="horz" wrap="square" lIns="0" tIns="94615" rIns="0" bIns="0" rtlCol="0">
            <a:spAutoFit/>
          </a:bodyPr>
          <a:lstStyle/>
          <a:p>
            <a:pPr marL="139065" marR="127000" indent="-3175" algn="ctr">
              <a:lnSpc>
                <a:spcPct val="100000"/>
              </a:lnSpc>
              <a:spcBef>
                <a:spcPts val="745"/>
              </a:spcBef>
            </a:pPr>
            <a:r>
              <a:rPr lang="en-GB" sz="1400" b="1">
                <a:solidFill>
                  <a:srgbClr val="FFFFFF"/>
                </a:solidFill>
                <a:latin typeface="Tahoma"/>
                <a:cs typeface="Tahoma"/>
              </a:rPr>
              <a:t>How has international travel changed over time?</a:t>
            </a:r>
            <a:endParaRPr sz="1400" b="1">
              <a:solidFill>
                <a:srgbClr val="FFFFFF"/>
              </a:solidFill>
              <a:latin typeface="Tahoma"/>
              <a:cs typeface="Tahoma"/>
            </a:endParaRPr>
          </a:p>
        </p:txBody>
      </p:sp>
      <p:sp>
        <p:nvSpPr>
          <p:cNvPr id="9" name="object 9">
            <a:extLst>
              <a:ext uri="{FF2B5EF4-FFF2-40B4-BE49-F238E27FC236}">
                <a16:creationId xmlns:a16="http://schemas.microsoft.com/office/drawing/2014/main" id="{64C0D839-65D7-1051-F281-4723A099B4D3}"/>
              </a:ext>
            </a:extLst>
          </p:cNvPr>
          <p:cNvSpPr/>
          <p:nvPr/>
        </p:nvSpPr>
        <p:spPr>
          <a:xfrm>
            <a:off x="0" y="0"/>
            <a:ext cx="9144000" cy="695960"/>
          </a:xfrm>
          <a:custGeom>
            <a:avLst/>
            <a:gdLst/>
            <a:ahLst/>
            <a:cxnLst/>
            <a:rect l="l" t="t" r="r" b="b"/>
            <a:pathLst>
              <a:path w="9144000" h="695960">
                <a:moveTo>
                  <a:pt x="9144000" y="0"/>
                </a:moveTo>
                <a:lnTo>
                  <a:pt x="0" y="0"/>
                </a:lnTo>
                <a:lnTo>
                  <a:pt x="0" y="695960"/>
                </a:lnTo>
                <a:lnTo>
                  <a:pt x="9144000" y="695960"/>
                </a:lnTo>
                <a:lnTo>
                  <a:pt x="9144000" y="0"/>
                </a:lnTo>
                <a:close/>
              </a:path>
            </a:pathLst>
          </a:custGeom>
          <a:solidFill>
            <a:schemeClr val="tx2">
              <a:lumMod val="60000"/>
              <a:lumOff val="40000"/>
            </a:schemeClr>
          </a:solidFill>
        </p:spPr>
        <p:txBody>
          <a:bodyPr wrap="square" lIns="0" tIns="0" rIns="0" bIns="0" rtlCol="0"/>
          <a:lstStyle/>
          <a:p>
            <a:endParaRPr/>
          </a:p>
        </p:txBody>
      </p:sp>
      <p:sp>
        <p:nvSpPr>
          <p:cNvPr id="10" name="object 10">
            <a:extLst>
              <a:ext uri="{FF2B5EF4-FFF2-40B4-BE49-F238E27FC236}">
                <a16:creationId xmlns:a16="http://schemas.microsoft.com/office/drawing/2014/main" id="{9C1290A2-661B-4775-E152-0FD01C8786F8}"/>
              </a:ext>
            </a:extLst>
          </p:cNvPr>
          <p:cNvSpPr txBox="1">
            <a:spLocks noGrp="1"/>
          </p:cNvSpPr>
          <p:nvPr>
            <p:ph type="title"/>
          </p:nvPr>
        </p:nvSpPr>
        <p:spPr>
          <a:prstGeom prst="rect">
            <a:avLst/>
          </a:prstGeom>
        </p:spPr>
        <p:txBody>
          <a:bodyPr vert="horz" wrap="square" lIns="0" tIns="250443" rIns="0" bIns="0" rtlCol="0">
            <a:spAutoFit/>
          </a:bodyPr>
          <a:lstStyle/>
          <a:p>
            <a:pPr marL="418465">
              <a:lnSpc>
                <a:spcPct val="100000"/>
              </a:lnSpc>
              <a:spcBef>
                <a:spcPts val="100"/>
              </a:spcBef>
            </a:pPr>
            <a:r>
              <a:rPr sz="3200" spc="55"/>
              <a:t>Long-</a:t>
            </a:r>
            <a:r>
              <a:rPr sz="3200"/>
              <a:t>term</a:t>
            </a:r>
            <a:r>
              <a:rPr sz="3200" spc="95"/>
              <a:t> </a:t>
            </a:r>
            <a:r>
              <a:rPr sz="3200"/>
              <a:t>overview</a:t>
            </a:r>
            <a:r>
              <a:rPr sz="3200" spc="85"/>
              <a:t> </a:t>
            </a:r>
            <a:r>
              <a:rPr sz="3200" spc="55"/>
              <a:t>for</a:t>
            </a:r>
            <a:r>
              <a:rPr sz="3200" spc="120"/>
              <a:t> </a:t>
            </a:r>
            <a:r>
              <a:rPr sz="3200" spc="-10"/>
              <a:t>History</a:t>
            </a:r>
            <a:endParaRPr sz="3200"/>
          </a:p>
        </p:txBody>
      </p:sp>
      <p:sp>
        <p:nvSpPr>
          <p:cNvPr id="11" name="object 11">
            <a:extLst>
              <a:ext uri="{FF2B5EF4-FFF2-40B4-BE49-F238E27FC236}">
                <a16:creationId xmlns:a16="http://schemas.microsoft.com/office/drawing/2014/main" id="{306221C3-4213-BAC9-2A7B-C7AE5269EB97}"/>
              </a:ext>
            </a:extLst>
          </p:cNvPr>
          <p:cNvSpPr txBox="1"/>
          <p:nvPr/>
        </p:nvSpPr>
        <p:spPr>
          <a:xfrm>
            <a:off x="3465830" y="880183"/>
            <a:ext cx="2138680" cy="402033"/>
          </a:xfrm>
          <a:prstGeom prst="rect">
            <a:avLst/>
          </a:prstGeom>
          <a:solidFill>
            <a:schemeClr val="tx2">
              <a:lumMod val="60000"/>
              <a:lumOff val="40000"/>
            </a:schemeClr>
          </a:solidFill>
        </p:spPr>
        <p:txBody>
          <a:bodyPr vert="horz" wrap="square" lIns="0" tIns="123825" rIns="0" bIns="0" rtlCol="0">
            <a:spAutoFit/>
          </a:bodyPr>
          <a:lstStyle/>
          <a:p>
            <a:pPr marL="658495">
              <a:lnSpc>
                <a:spcPct val="100000"/>
              </a:lnSpc>
              <a:spcBef>
                <a:spcPts val="975"/>
              </a:spcBef>
            </a:pPr>
            <a:r>
              <a:rPr sz="1800" b="1">
                <a:solidFill>
                  <a:srgbClr val="FFFFFF"/>
                </a:solidFill>
                <a:latin typeface="Tahoma"/>
                <a:cs typeface="Tahoma"/>
              </a:rPr>
              <a:t>YEAR</a:t>
            </a:r>
            <a:r>
              <a:rPr sz="1800" b="1" spc="45">
                <a:solidFill>
                  <a:srgbClr val="FFFFFF"/>
                </a:solidFill>
                <a:latin typeface="Tahoma"/>
                <a:cs typeface="Tahoma"/>
              </a:rPr>
              <a:t> </a:t>
            </a:r>
            <a:r>
              <a:rPr lang="en-GB" sz="1800" b="1" spc="45">
                <a:solidFill>
                  <a:srgbClr val="FFFFFF"/>
                </a:solidFill>
                <a:latin typeface="Tahoma"/>
                <a:cs typeface="Tahoma"/>
              </a:rPr>
              <a:t>2</a:t>
            </a:r>
            <a:endParaRPr sz="1800">
              <a:latin typeface="Tahoma"/>
              <a:cs typeface="Tahoma"/>
            </a:endParaRPr>
          </a:p>
        </p:txBody>
      </p:sp>
      <p:sp>
        <p:nvSpPr>
          <p:cNvPr id="12" name="object 12">
            <a:extLst>
              <a:ext uri="{FF2B5EF4-FFF2-40B4-BE49-F238E27FC236}">
                <a16:creationId xmlns:a16="http://schemas.microsoft.com/office/drawing/2014/main" id="{E1656CAC-0097-C54B-FA4E-DE4413A37ED0}"/>
              </a:ext>
            </a:extLst>
          </p:cNvPr>
          <p:cNvSpPr/>
          <p:nvPr/>
        </p:nvSpPr>
        <p:spPr>
          <a:xfrm>
            <a:off x="6858000" y="4835016"/>
            <a:ext cx="2286000" cy="1661160"/>
          </a:xfrm>
          <a:custGeom>
            <a:avLst/>
            <a:gdLst/>
            <a:ahLst/>
            <a:cxnLst/>
            <a:rect l="l" t="t" r="r" b="b"/>
            <a:pathLst>
              <a:path w="2286000" h="1661160">
                <a:moveTo>
                  <a:pt x="2286000" y="0"/>
                </a:moveTo>
                <a:lnTo>
                  <a:pt x="0" y="0"/>
                </a:lnTo>
                <a:lnTo>
                  <a:pt x="0" y="1661160"/>
                </a:lnTo>
                <a:lnTo>
                  <a:pt x="2286000" y="1661160"/>
                </a:lnTo>
                <a:lnTo>
                  <a:pt x="2286000" y="0"/>
                </a:lnTo>
                <a:close/>
              </a:path>
            </a:pathLst>
          </a:custGeom>
          <a:solidFill>
            <a:srgbClr val="FFFFFF"/>
          </a:solidFill>
        </p:spPr>
        <p:txBody>
          <a:bodyPr wrap="square" lIns="0" tIns="0" rIns="0" bIns="0" rtlCol="0"/>
          <a:lstStyle/>
          <a:p>
            <a:endParaRPr/>
          </a:p>
        </p:txBody>
      </p:sp>
      <p:sp>
        <p:nvSpPr>
          <p:cNvPr id="14" name="object 14">
            <a:extLst>
              <a:ext uri="{FF2B5EF4-FFF2-40B4-BE49-F238E27FC236}">
                <a16:creationId xmlns:a16="http://schemas.microsoft.com/office/drawing/2014/main" id="{7B7DAEA6-AF87-699E-DA08-45986E327EFA}"/>
              </a:ext>
            </a:extLst>
          </p:cNvPr>
          <p:cNvSpPr txBox="1">
            <a:spLocks noGrp="1"/>
          </p:cNvSpPr>
          <p:nvPr>
            <p:ph type="sldNum" sz="quarter" idx="7"/>
          </p:nvPr>
        </p:nvSpPr>
        <p:spPr>
          <a:prstGeom prst="rect">
            <a:avLst/>
          </a:prstGeom>
        </p:spPr>
        <p:txBody>
          <a:bodyPr vert="horz" wrap="square" lIns="0" tIns="33655" rIns="0" bIns="0" rtlCol="0">
            <a:spAutoFit/>
          </a:bodyPr>
          <a:lstStyle/>
          <a:p>
            <a:pPr marL="93345">
              <a:lnSpc>
                <a:spcPct val="100000"/>
              </a:lnSpc>
              <a:spcBef>
                <a:spcPts val="265"/>
              </a:spcBef>
            </a:pPr>
            <a:fld id="{81D60167-4931-47E6-BA6A-407CBD079E47}" type="slidenum">
              <a:rPr spc="-50" dirty="0"/>
              <a:t>12</a:t>
            </a:fld>
            <a:endParaRPr spc="-50"/>
          </a:p>
        </p:txBody>
      </p:sp>
      <p:sp>
        <p:nvSpPr>
          <p:cNvPr id="16" name="object 4">
            <a:extLst>
              <a:ext uri="{FF2B5EF4-FFF2-40B4-BE49-F238E27FC236}">
                <a16:creationId xmlns:a16="http://schemas.microsoft.com/office/drawing/2014/main" id="{E7513A5E-B113-5FDB-5A85-D4F1A4147593}"/>
              </a:ext>
            </a:extLst>
          </p:cNvPr>
          <p:cNvSpPr txBox="1"/>
          <p:nvPr/>
        </p:nvSpPr>
        <p:spPr>
          <a:xfrm>
            <a:off x="3142614" y="2080899"/>
            <a:ext cx="2791460" cy="831638"/>
          </a:xfrm>
          <a:prstGeom prst="rect">
            <a:avLst/>
          </a:prstGeom>
          <a:solidFill>
            <a:schemeClr val="tx2">
              <a:lumMod val="60000"/>
              <a:lumOff val="40000"/>
            </a:schemeClr>
          </a:solidFill>
        </p:spPr>
        <p:txBody>
          <a:bodyPr vert="horz" wrap="square" lIns="0" tIns="94615" rIns="0" bIns="0" rtlCol="0">
            <a:spAutoFit/>
          </a:bodyPr>
          <a:lstStyle/>
          <a:p>
            <a:pPr marL="130175" marR="128270" algn="ctr">
              <a:lnSpc>
                <a:spcPct val="100000"/>
              </a:lnSpc>
              <a:spcBef>
                <a:spcPts val="745"/>
              </a:spcBef>
            </a:pPr>
            <a:r>
              <a:rPr lang="en-GB" sz="1400" b="1">
                <a:solidFill>
                  <a:srgbClr val="FFFFFF"/>
                </a:solidFill>
                <a:latin typeface="Tahoma"/>
                <a:cs typeface="Tahoma"/>
              </a:rPr>
              <a:t>What role did horses have in transport in the past?</a:t>
            </a:r>
          </a:p>
          <a:p>
            <a:pPr marL="130175" marR="128270" algn="ctr">
              <a:lnSpc>
                <a:spcPct val="100000"/>
              </a:lnSpc>
              <a:spcBef>
                <a:spcPts val="745"/>
              </a:spcBef>
            </a:pPr>
            <a:endParaRPr sz="1400" b="1">
              <a:solidFill>
                <a:srgbClr val="FFFFFF"/>
              </a:solidFill>
              <a:latin typeface="Tahoma"/>
              <a:cs typeface="Tahoma"/>
            </a:endParaRPr>
          </a:p>
        </p:txBody>
      </p:sp>
      <p:sp>
        <p:nvSpPr>
          <p:cNvPr id="17" name="object 4">
            <a:extLst>
              <a:ext uri="{FF2B5EF4-FFF2-40B4-BE49-F238E27FC236}">
                <a16:creationId xmlns:a16="http://schemas.microsoft.com/office/drawing/2014/main" id="{AAB9E4EA-0BAF-738C-5228-503C751BFBA1}"/>
              </a:ext>
            </a:extLst>
          </p:cNvPr>
          <p:cNvSpPr txBox="1"/>
          <p:nvPr/>
        </p:nvSpPr>
        <p:spPr>
          <a:xfrm>
            <a:off x="6164581" y="2030170"/>
            <a:ext cx="2791460" cy="831638"/>
          </a:xfrm>
          <a:prstGeom prst="rect">
            <a:avLst/>
          </a:prstGeom>
          <a:solidFill>
            <a:schemeClr val="tx2">
              <a:lumMod val="60000"/>
              <a:lumOff val="40000"/>
            </a:schemeClr>
          </a:solidFill>
        </p:spPr>
        <p:txBody>
          <a:bodyPr vert="horz" wrap="square" lIns="0" tIns="94615" rIns="0" bIns="0" rtlCol="0">
            <a:spAutoFit/>
          </a:bodyPr>
          <a:lstStyle/>
          <a:p>
            <a:pPr marL="130175" marR="128270" algn="ctr">
              <a:lnSpc>
                <a:spcPct val="100000"/>
              </a:lnSpc>
              <a:spcBef>
                <a:spcPts val="745"/>
              </a:spcBef>
            </a:pPr>
            <a:r>
              <a:rPr lang="en-GB" sz="1400" b="1">
                <a:solidFill>
                  <a:srgbClr val="FFFFFF"/>
                </a:solidFill>
                <a:latin typeface="Tahoma"/>
                <a:cs typeface="Tahoma"/>
              </a:rPr>
              <a:t>How have cars changed over time?</a:t>
            </a:r>
          </a:p>
          <a:p>
            <a:pPr marL="130175" marR="128270" algn="ctr">
              <a:lnSpc>
                <a:spcPct val="100000"/>
              </a:lnSpc>
              <a:spcBef>
                <a:spcPts val="745"/>
              </a:spcBef>
            </a:pPr>
            <a:endParaRPr lang="en-GB" sz="1400" b="1">
              <a:solidFill>
                <a:srgbClr val="FFFFFF"/>
              </a:solidFill>
              <a:latin typeface="Tahoma"/>
              <a:cs typeface="Tahoma"/>
            </a:endParaRPr>
          </a:p>
        </p:txBody>
      </p:sp>
      <p:graphicFrame>
        <p:nvGraphicFramePr>
          <p:cNvPr id="8" name="Table 7">
            <a:extLst>
              <a:ext uri="{FF2B5EF4-FFF2-40B4-BE49-F238E27FC236}">
                <a16:creationId xmlns:a16="http://schemas.microsoft.com/office/drawing/2014/main" id="{EC4ACA02-AEC3-16FB-6389-BEBBE9BD46F8}"/>
              </a:ext>
            </a:extLst>
          </p:cNvPr>
          <p:cNvGraphicFramePr>
            <a:graphicFrameLocks noGrp="1"/>
          </p:cNvGraphicFramePr>
          <p:nvPr>
            <p:extLst>
              <p:ext uri="{D42A27DB-BD31-4B8C-83A1-F6EECF244321}">
                <p14:modId xmlns:p14="http://schemas.microsoft.com/office/powerpoint/2010/main" val="907982326"/>
              </p:ext>
            </p:extLst>
          </p:nvPr>
        </p:nvGraphicFramePr>
        <p:xfrm>
          <a:off x="88900" y="3716956"/>
          <a:ext cx="8981440" cy="3168583"/>
        </p:xfrm>
        <a:graphic>
          <a:graphicData uri="http://schemas.openxmlformats.org/drawingml/2006/table">
            <a:tbl>
              <a:tblPr firstRow="1" bandRow="1">
                <a:tableStyleId>{2D5ABB26-0587-4C30-8999-92F81FD0307C}</a:tableStyleId>
              </a:tblPr>
              <a:tblGrid>
                <a:gridCol w="2809748">
                  <a:extLst>
                    <a:ext uri="{9D8B030D-6E8A-4147-A177-3AD203B41FA5}">
                      <a16:colId xmlns:a16="http://schemas.microsoft.com/office/drawing/2014/main" val="2577832351"/>
                    </a:ext>
                  </a:extLst>
                </a:gridCol>
                <a:gridCol w="1605520">
                  <a:extLst>
                    <a:ext uri="{9D8B030D-6E8A-4147-A177-3AD203B41FA5}">
                      <a16:colId xmlns:a16="http://schemas.microsoft.com/office/drawing/2014/main" val="1201566609"/>
                    </a:ext>
                  </a:extLst>
                </a:gridCol>
                <a:gridCol w="2414501">
                  <a:extLst>
                    <a:ext uri="{9D8B030D-6E8A-4147-A177-3AD203B41FA5}">
                      <a16:colId xmlns:a16="http://schemas.microsoft.com/office/drawing/2014/main" val="4005019728"/>
                    </a:ext>
                  </a:extLst>
                </a:gridCol>
                <a:gridCol w="2151671">
                  <a:extLst>
                    <a:ext uri="{9D8B030D-6E8A-4147-A177-3AD203B41FA5}">
                      <a16:colId xmlns:a16="http://schemas.microsoft.com/office/drawing/2014/main" val="2234461774"/>
                    </a:ext>
                  </a:extLst>
                </a:gridCol>
              </a:tblGrid>
              <a:tr h="244167">
                <a:tc>
                  <a:txBody>
                    <a:bodyPr/>
                    <a:lstStyle/>
                    <a:p>
                      <a:pPr marL="108000" algn="l">
                        <a:lnSpc>
                          <a:spcPct val="100000"/>
                        </a:lnSpc>
                        <a:spcBef>
                          <a:spcPts val="950"/>
                        </a:spcBef>
                      </a:pPr>
                      <a:r>
                        <a:rPr lang="en-GB" sz="1400" b="1" spc="-10">
                          <a:solidFill>
                            <a:srgbClr val="FFFFFF"/>
                          </a:solidFill>
                          <a:latin typeface="Tahoma"/>
                          <a:ea typeface="+mn-ea"/>
                          <a:cs typeface="Tahoma"/>
                        </a:rPr>
                        <a:t>Declarative knowledge</a:t>
                      </a:r>
                      <a:endParaRPr sz="1400" b="1" spc="-10">
                        <a:solidFill>
                          <a:srgbClr val="FFFFFF"/>
                        </a:solidFill>
                        <a:latin typeface="Tahoma"/>
                        <a:ea typeface="+mn-ea"/>
                        <a:cs typeface="Tahoma"/>
                      </a:endParaRPr>
                    </a:p>
                  </a:txBody>
                  <a:tcPr marL="0" marR="0" marT="39370" marB="0">
                    <a:solidFill>
                      <a:schemeClr val="tx2">
                        <a:lumMod val="75000"/>
                      </a:schemeClr>
                    </a:solidFill>
                  </a:tcPr>
                </a:tc>
                <a:tc gridSpan="3">
                  <a:txBody>
                    <a:bodyPr/>
                    <a:lstStyle/>
                    <a:p>
                      <a:pPr algn="ctr"/>
                      <a:r>
                        <a:rPr lang="en-GB" sz="1400" b="1">
                          <a:solidFill>
                            <a:srgbClr val="FFFFFF"/>
                          </a:solidFill>
                          <a:latin typeface="Tahoma"/>
                          <a:cs typeface="Tahoma"/>
                        </a:rPr>
                        <a:t>Disciplinary</a:t>
                      </a:r>
                      <a:r>
                        <a:rPr lang="en-GB" sz="1400" b="1" spc="250">
                          <a:solidFill>
                            <a:srgbClr val="FFFFFF"/>
                          </a:solidFill>
                          <a:latin typeface="Tahoma"/>
                          <a:cs typeface="Tahoma"/>
                        </a:rPr>
                        <a:t> </a:t>
                      </a:r>
                      <a:r>
                        <a:rPr lang="en-GB" sz="1400" b="1" spc="-10">
                          <a:solidFill>
                            <a:srgbClr val="FFFFFF"/>
                          </a:solidFill>
                          <a:latin typeface="Tahoma"/>
                          <a:cs typeface="Tahoma"/>
                        </a:rPr>
                        <a:t>Knowledge</a:t>
                      </a:r>
                      <a:endParaRPr/>
                    </a:p>
                  </a:txBody>
                  <a:tcPr marL="0" marR="0" marT="39370" marB="0">
                    <a:solidFill>
                      <a:schemeClr val="tx2">
                        <a:lumMod val="75000"/>
                      </a:schemeClr>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246802857"/>
                  </a:ext>
                </a:extLst>
              </a:tr>
              <a:tr h="541094">
                <a:tc>
                  <a:txBody>
                    <a:bodyPr/>
                    <a:lstStyle/>
                    <a:p>
                      <a:pPr marL="711835">
                        <a:lnSpc>
                          <a:spcPct val="100000"/>
                        </a:lnSpc>
                        <a:spcBef>
                          <a:spcPts val="950"/>
                        </a:spcBef>
                      </a:pPr>
                      <a:r>
                        <a:rPr lang="en-GB" sz="1400" b="1" spc="-10">
                          <a:solidFill>
                            <a:srgbClr val="FFFFFF"/>
                          </a:solidFill>
                          <a:latin typeface="Tahoma"/>
                          <a:ea typeface="+mn-ea"/>
                          <a:cs typeface="Tahoma"/>
                        </a:rPr>
                        <a:t>Key learning</a:t>
                      </a:r>
                      <a:endParaRPr sz="1400" b="1" spc="-10">
                        <a:solidFill>
                          <a:srgbClr val="FFFFFF"/>
                        </a:solidFill>
                        <a:latin typeface="Tahoma"/>
                        <a:ea typeface="+mn-ea"/>
                        <a:cs typeface="Tahoma"/>
                      </a:endParaRPr>
                    </a:p>
                  </a:txBody>
                  <a:tcPr marL="0" marR="0" marT="120650" marB="0">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252000" marR="0" lvl="0" indent="0" algn="l" defTabSz="914400" eaLnBrk="1" fontAlgn="auto" latinLnBrk="0" hangingPunct="1">
                        <a:lnSpc>
                          <a:spcPct val="100000"/>
                        </a:lnSpc>
                        <a:spcBef>
                          <a:spcPts val="950"/>
                        </a:spcBef>
                        <a:spcAft>
                          <a:spcPts val="0"/>
                        </a:spcAft>
                        <a:buClrTx/>
                        <a:buSzTx/>
                        <a:buFontTx/>
                        <a:buNone/>
                        <a:tabLst/>
                        <a:defRPr/>
                      </a:pPr>
                      <a:r>
                        <a:rPr lang="en-GB" sz="1400" b="1">
                          <a:solidFill>
                            <a:srgbClr val="FFFFFF"/>
                          </a:solidFill>
                          <a:latin typeface="Tahoma"/>
                          <a:cs typeface="Tahoma"/>
                        </a:rPr>
                        <a:t>Evidence</a:t>
                      </a:r>
                      <a:r>
                        <a:rPr lang="en-GB" sz="1400" b="1" spc="114">
                          <a:solidFill>
                            <a:srgbClr val="FFFFFF"/>
                          </a:solidFill>
                          <a:latin typeface="Tahoma"/>
                          <a:cs typeface="Tahoma"/>
                        </a:rPr>
                        <a:t> </a:t>
                      </a:r>
                      <a:r>
                        <a:rPr lang="en-GB" sz="1400" b="1" spc="-20">
                          <a:solidFill>
                            <a:srgbClr val="FFFFFF"/>
                          </a:solidFill>
                          <a:latin typeface="Tahoma"/>
                          <a:cs typeface="Tahoma"/>
                        </a:rPr>
                        <a:t>base</a:t>
                      </a:r>
                      <a:endParaRPr lang="en-GB" sz="1400">
                        <a:latin typeface="Tahoma"/>
                        <a:cs typeface="Tahoma"/>
                      </a:endParaRPr>
                    </a:p>
                  </a:txBody>
                  <a:tcPr marL="0" marR="0" marT="120650" marB="0">
                    <a:lnL w="12700">
                      <a:solidFill>
                        <a:srgbClr val="FFFFFF"/>
                      </a:solidFill>
                      <a:prstDash val="solid"/>
                    </a:lnL>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3175" algn="ctr">
                        <a:lnSpc>
                          <a:spcPct val="100000"/>
                        </a:lnSpc>
                        <a:spcBef>
                          <a:spcPts val="50"/>
                        </a:spcBef>
                      </a:pPr>
                      <a:r>
                        <a:rPr lang="en-GB" sz="1400" b="1">
                          <a:solidFill>
                            <a:srgbClr val="FFFFFF"/>
                          </a:solidFill>
                          <a:latin typeface="Tahoma"/>
                          <a:cs typeface="Tahoma"/>
                        </a:rPr>
                        <a:t>Interpretation</a:t>
                      </a:r>
                      <a:r>
                        <a:rPr lang="en-GB" sz="1400" b="1" spc="190">
                          <a:solidFill>
                            <a:srgbClr val="FFFFFF"/>
                          </a:solidFill>
                          <a:latin typeface="Tahoma"/>
                          <a:cs typeface="Tahoma"/>
                        </a:rPr>
                        <a:t> </a:t>
                      </a:r>
                      <a:r>
                        <a:rPr lang="en-GB" sz="1400" b="1" spc="-50">
                          <a:solidFill>
                            <a:srgbClr val="FFFFFF"/>
                          </a:solidFill>
                          <a:latin typeface="Tahoma"/>
                          <a:cs typeface="Tahoma"/>
                        </a:rPr>
                        <a:t>&amp;</a:t>
                      </a:r>
                      <a:endParaRPr lang="en-GB" sz="1400">
                        <a:latin typeface="Tahoma"/>
                        <a:cs typeface="Tahoma"/>
                      </a:endParaRPr>
                    </a:p>
                    <a:p>
                      <a:pPr marL="2540" algn="ctr">
                        <a:lnSpc>
                          <a:spcPct val="100000"/>
                        </a:lnSpc>
                        <a:spcBef>
                          <a:spcPts val="125"/>
                        </a:spcBef>
                      </a:pPr>
                      <a:r>
                        <a:rPr lang="en-GB" sz="1400" b="1" spc="-10">
                          <a:solidFill>
                            <a:srgbClr val="FFFFFF"/>
                          </a:solidFill>
                          <a:latin typeface="Tahoma"/>
                          <a:cs typeface="Tahoma"/>
                        </a:rPr>
                        <a:t>significance</a:t>
                      </a:r>
                      <a:endParaRPr lang="en-GB" sz="1400">
                        <a:latin typeface="Tahoma"/>
                        <a:cs typeface="Tahoma"/>
                      </a:endParaRPr>
                    </a:p>
                  </a:txBody>
                  <a:tcPr marL="0" marR="0" marT="120650" marB="0">
                    <a:lnL w="12700">
                      <a:solidFill>
                        <a:srgbClr val="FFFFFF"/>
                      </a:solidFill>
                      <a:prstDash val="solid"/>
                    </a:lnL>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3175" algn="ctr">
                        <a:lnSpc>
                          <a:spcPct val="100000"/>
                        </a:lnSpc>
                        <a:spcBef>
                          <a:spcPts val="50"/>
                        </a:spcBef>
                      </a:pPr>
                      <a:r>
                        <a:rPr lang="en-GB" sz="1400" b="1">
                          <a:solidFill>
                            <a:srgbClr val="FFFFFF"/>
                          </a:solidFill>
                          <a:latin typeface="Tahoma"/>
                          <a:ea typeface="+mn-ea"/>
                          <a:cs typeface="Tahoma"/>
                        </a:rPr>
                        <a:t>Communication</a:t>
                      </a:r>
                      <a:endParaRPr sz="1400" b="1">
                        <a:solidFill>
                          <a:srgbClr val="FFFFFF"/>
                        </a:solidFill>
                        <a:latin typeface="Tahoma"/>
                        <a:ea typeface="+mn-ea"/>
                        <a:cs typeface="Tahoma"/>
                      </a:endParaRPr>
                    </a:p>
                  </a:txBody>
                  <a:tcPr marL="0" marR="0" marT="6350" marB="0">
                    <a:lnL w="12700" cap="flat" cmpd="sng" algn="ctr">
                      <a:solidFill>
                        <a:srgbClr val="FFFFFF"/>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3337470099"/>
                  </a:ext>
                </a:extLst>
              </a:tr>
              <a:tr h="2355783">
                <a:tc>
                  <a:txBody>
                    <a:bodyPr/>
                    <a:lstStyle/>
                    <a:p>
                      <a:pPr marL="108000"/>
                      <a:r>
                        <a:rPr lang="en-GB" sz="1000" b="0" dirty="0">
                          <a:solidFill>
                            <a:schemeClr val="tx1"/>
                          </a:solidFill>
                          <a:effectLst/>
                          <a:latin typeface="+mn-lt"/>
                          <a:ea typeface="+mn-ea"/>
                          <a:cs typeface="+mn-cs"/>
                        </a:rPr>
                        <a:t>Know that one of the first types of bicycles was named after the money one ‘penny’ and a ‘farthing’ and </a:t>
                      </a:r>
                      <a:r>
                        <a:rPr lang="en-GB" sz="1000" b="1" dirty="0">
                          <a:solidFill>
                            <a:schemeClr val="tx1"/>
                          </a:solidFill>
                          <a:effectLst/>
                          <a:latin typeface="+mn-lt"/>
                          <a:ea typeface="+mn-ea"/>
                          <a:cs typeface="+mn-cs"/>
                        </a:rPr>
                        <a:t>how bicycles have changed over time</a:t>
                      </a:r>
                    </a:p>
                    <a:p>
                      <a:pPr marL="108000"/>
                      <a:r>
                        <a:rPr lang="en-GB" sz="1000" b="0" dirty="0">
                          <a:solidFill>
                            <a:schemeClr val="tx1"/>
                          </a:solidFill>
                          <a:effectLst/>
                          <a:latin typeface="+mn-lt"/>
                          <a:ea typeface="+mn-ea"/>
                          <a:cs typeface="+mn-cs"/>
                        </a:rPr>
                        <a:t>Most </a:t>
                      </a:r>
                      <a:r>
                        <a:rPr lang="en-GB" sz="1000" b="1" dirty="0">
                          <a:solidFill>
                            <a:schemeClr val="tx1"/>
                          </a:solidFill>
                          <a:effectLst/>
                          <a:latin typeface="+mn-lt"/>
                          <a:ea typeface="+mn-ea"/>
                          <a:cs typeface="+mn-cs"/>
                        </a:rPr>
                        <a:t>stage coaches </a:t>
                      </a:r>
                      <a:r>
                        <a:rPr lang="en-GB" sz="1000" b="0" dirty="0">
                          <a:solidFill>
                            <a:schemeClr val="tx1"/>
                          </a:solidFill>
                          <a:effectLst/>
                          <a:latin typeface="+mn-lt"/>
                          <a:ea typeface="+mn-ea"/>
                          <a:cs typeface="+mn-cs"/>
                        </a:rPr>
                        <a:t>were drawn by four horses.</a:t>
                      </a:r>
                    </a:p>
                    <a:p>
                      <a:pPr marL="108000"/>
                      <a:r>
                        <a:rPr lang="en-GB" sz="1000" b="0" dirty="0">
                          <a:solidFill>
                            <a:schemeClr val="tx1"/>
                          </a:solidFill>
                          <a:effectLst/>
                          <a:latin typeface="+mn-lt"/>
                          <a:ea typeface="+mn-ea"/>
                          <a:cs typeface="+mn-cs"/>
                        </a:rPr>
                        <a:t>George Stephenson, a British civil engineer who was born in 1761, created </a:t>
                      </a:r>
                      <a:r>
                        <a:rPr lang="en-GB" sz="1000" b="1" dirty="0">
                          <a:solidFill>
                            <a:schemeClr val="tx1"/>
                          </a:solidFill>
                          <a:effectLst/>
                          <a:latin typeface="+mn-lt"/>
                          <a:ea typeface="+mn-ea"/>
                          <a:cs typeface="+mn-cs"/>
                        </a:rPr>
                        <a:t>the first public railway </a:t>
                      </a:r>
                      <a:r>
                        <a:rPr lang="en-GB" sz="1000" b="0" dirty="0">
                          <a:solidFill>
                            <a:schemeClr val="tx1"/>
                          </a:solidFill>
                          <a:effectLst/>
                          <a:latin typeface="+mn-lt"/>
                          <a:ea typeface="+mn-ea"/>
                          <a:cs typeface="+mn-cs"/>
                        </a:rPr>
                        <a:t>in 1825.</a:t>
                      </a:r>
                    </a:p>
                    <a:p>
                      <a:pPr marL="108000"/>
                      <a:r>
                        <a:rPr lang="en-GB" sz="1000" b="0" dirty="0">
                          <a:solidFill>
                            <a:schemeClr val="tx1"/>
                          </a:solidFill>
                          <a:effectLst/>
                          <a:latin typeface="+mn-lt"/>
                          <a:ea typeface="+mn-ea"/>
                          <a:cs typeface="+mn-cs"/>
                        </a:rPr>
                        <a:t>Karl Benz designed and built the </a:t>
                      </a:r>
                      <a:r>
                        <a:rPr lang="en-GB" sz="1000" b="1" dirty="0">
                          <a:solidFill>
                            <a:schemeClr val="tx1"/>
                          </a:solidFill>
                          <a:effectLst/>
                          <a:latin typeface="+mn-lt"/>
                          <a:ea typeface="+mn-ea"/>
                          <a:cs typeface="+mn-cs"/>
                        </a:rPr>
                        <a:t>world’s first practical automobile</a:t>
                      </a:r>
                      <a:r>
                        <a:rPr lang="en-GB" sz="1000" b="0" dirty="0">
                          <a:solidFill>
                            <a:schemeClr val="tx1"/>
                          </a:solidFill>
                          <a:effectLst/>
                          <a:latin typeface="+mn-lt"/>
                          <a:ea typeface="+mn-ea"/>
                          <a:cs typeface="+mn-cs"/>
                        </a:rPr>
                        <a:t> to be powered by an internal combustion engine.</a:t>
                      </a:r>
                    </a:p>
                    <a:p>
                      <a:pPr marL="108000"/>
                      <a:r>
                        <a:rPr lang="en-GB" sz="1000" b="1" dirty="0">
                          <a:solidFill>
                            <a:schemeClr val="tx1"/>
                          </a:solidFill>
                          <a:effectLst/>
                          <a:latin typeface="+mn-lt"/>
                          <a:ea typeface="+mn-ea"/>
                          <a:cs typeface="+mn-cs"/>
                        </a:rPr>
                        <a:t>Mae Jemison was the first black, African American woman astronaut to travel into space</a:t>
                      </a:r>
                      <a:r>
                        <a:rPr lang="en-GB" sz="1000" b="0" dirty="0">
                          <a:solidFill>
                            <a:schemeClr val="tx1"/>
                          </a:solidFill>
                          <a:effectLst/>
                          <a:latin typeface="+mn-lt"/>
                          <a:ea typeface="+mn-ea"/>
                          <a:cs typeface="+mn-cs"/>
                        </a:rPr>
                        <a:t>.</a:t>
                      </a:r>
                    </a:p>
                    <a:p>
                      <a:pPr marL="108000"/>
                      <a:r>
                        <a:rPr lang="en-GB" sz="1000" b="1" dirty="0">
                          <a:solidFill>
                            <a:schemeClr val="tx1"/>
                          </a:solidFill>
                          <a:effectLst/>
                          <a:latin typeface="+mn-lt"/>
                          <a:ea typeface="+mn-ea"/>
                          <a:cs typeface="+mn-cs"/>
                        </a:rPr>
                        <a:t>The invention of the aeroplane </a:t>
                      </a:r>
                      <a:r>
                        <a:rPr lang="en-GB" sz="1000" b="0" dirty="0">
                          <a:solidFill>
                            <a:schemeClr val="tx1"/>
                          </a:solidFill>
                          <a:effectLst/>
                          <a:latin typeface="+mn-lt"/>
                          <a:ea typeface="+mn-ea"/>
                          <a:cs typeface="+mn-cs"/>
                        </a:rPr>
                        <a:t>facilitated more accessible international travel and increased the speed of travel.</a:t>
                      </a:r>
                      <a:endParaRPr sz="1000" b="0" dirty="0">
                        <a:solidFill>
                          <a:schemeClr val="tx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08000" marR="0" lvl="0" indent="0" defTabSz="914400" eaLnBrk="1" fontAlgn="auto" latinLnBrk="0" hangingPunct="1">
                        <a:lnSpc>
                          <a:spcPct val="100000"/>
                        </a:lnSpc>
                        <a:spcBef>
                          <a:spcPts val="0"/>
                        </a:spcBef>
                        <a:spcAft>
                          <a:spcPts val="0"/>
                        </a:spcAft>
                        <a:buClrTx/>
                        <a:buSzTx/>
                        <a:buFontTx/>
                        <a:buNone/>
                        <a:tabLst/>
                        <a:defRPr/>
                      </a:pPr>
                      <a:r>
                        <a:rPr lang="en-GB" sz="1000">
                          <a:solidFill>
                            <a:schemeClr val="tx1"/>
                          </a:solidFill>
                          <a:effectLst/>
                          <a:latin typeface="+mn-lt"/>
                          <a:ea typeface="+mn-ea"/>
                          <a:cs typeface="+mn-cs"/>
                        </a:rPr>
                        <a:t>The children will work as history detectives</a:t>
                      </a:r>
                    </a:p>
                    <a:p>
                      <a:pPr marL="108000" marR="0" lvl="0" indent="0" defTabSz="914400" eaLnBrk="1" fontAlgn="auto" latinLnBrk="0" hangingPunct="1">
                        <a:lnSpc>
                          <a:spcPct val="100000"/>
                        </a:lnSpc>
                        <a:spcBef>
                          <a:spcPts val="0"/>
                        </a:spcBef>
                        <a:spcAft>
                          <a:spcPts val="0"/>
                        </a:spcAft>
                        <a:buClrTx/>
                        <a:buSzTx/>
                        <a:buFontTx/>
                        <a:buNone/>
                        <a:tabLst/>
                        <a:defRPr/>
                      </a:pPr>
                      <a:r>
                        <a:rPr lang="en-GB" sz="1000">
                          <a:solidFill>
                            <a:schemeClr val="tx1"/>
                          </a:solidFill>
                          <a:effectLst/>
                          <a:latin typeface="+mn-lt"/>
                          <a:ea typeface="+mn-ea"/>
                          <a:cs typeface="+mn-cs"/>
                        </a:rPr>
                        <a:t>and will use information  from several different types of sources</a:t>
                      </a:r>
                    </a:p>
                    <a:p>
                      <a:pPr marL="108000" marR="0" lvl="0" indent="0" defTabSz="914400" eaLnBrk="1" fontAlgn="auto" latinLnBrk="0" hangingPunct="1">
                        <a:lnSpc>
                          <a:spcPct val="100000"/>
                        </a:lnSpc>
                        <a:spcBef>
                          <a:spcPts val="0"/>
                        </a:spcBef>
                        <a:spcAft>
                          <a:spcPts val="0"/>
                        </a:spcAft>
                        <a:buClrTx/>
                        <a:buSzTx/>
                        <a:buFontTx/>
                        <a:buNone/>
                        <a:tabLst/>
                        <a:defRPr/>
                      </a:pPr>
                      <a:r>
                        <a:rPr lang="en-GB" sz="1000">
                          <a:solidFill>
                            <a:schemeClr val="tx1"/>
                          </a:solidFill>
                          <a:effectLst/>
                          <a:latin typeface="+mn-lt"/>
                          <a:ea typeface="+mn-ea"/>
                          <a:cs typeface="+mn-cs"/>
                        </a:rPr>
                        <a:t>including written, visual and artefacts to answer historical questions. </a:t>
                      </a:r>
                    </a:p>
                    <a:p>
                      <a:pPr marL="108000" marR="0" lvl="0" indent="0" defTabSz="914400" eaLnBrk="1" fontAlgn="auto" latinLnBrk="0" hangingPunct="1">
                        <a:lnSpc>
                          <a:spcPct val="100000"/>
                        </a:lnSpc>
                        <a:spcBef>
                          <a:spcPts val="0"/>
                        </a:spcBef>
                        <a:spcAft>
                          <a:spcPts val="0"/>
                        </a:spcAft>
                        <a:buClrTx/>
                        <a:buSzTx/>
                        <a:buFontTx/>
                        <a:buNone/>
                        <a:tabLst/>
                        <a:defRPr/>
                      </a:pPr>
                      <a:r>
                        <a:rPr lang="en-GB" sz="1000">
                          <a:solidFill>
                            <a:schemeClr val="tx1"/>
                          </a:solidFill>
                          <a:effectLst/>
                          <a:latin typeface="+mn-lt"/>
                          <a:ea typeface="+mn-ea"/>
                          <a:cs typeface="+mn-cs"/>
                        </a:rPr>
                        <a:t>Use several different sources to select information about  transport and to compare and contrast things in the past and the present</a:t>
                      </a:r>
                      <a:endParaRPr sz="1100">
                        <a:latin typeface="Verdana"/>
                        <a:cs typeface="Verdana"/>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08000" marR="0" lvl="0" indent="0" defTabSz="914400" eaLnBrk="1" fontAlgn="auto" latinLnBrk="0" hangingPunct="1">
                        <a:lnSpc>
                          <a:spcPct val="100000"/>
                        </a:lnSpc>
                        <a:spcBef>
                          <a:spcPts val="0"/>
                        </a:spcBef>
                        <a:spcAft>
                          <a:spcPts val="0"/>
                        </a:spcAft>
                        <a:buClrTx/>
                        <a:buSzTx/>
                        <a:buFontTx/>
                        <a:buNone/>
                        <a:tabLst/>
                        <a:defRPr/>
                      </a:pPr>
                      <a:r>
                        <a:rPr lang="en-GB" sz="1000">
                          <a:solidFill>
                            <a:schemeClr val="tx1"/>
                          </a:solidFill>
                          <a:effectLst/>
                          <a:latin typeface="+mn-lt"/>
                          <a:ea typeface="+mn-ea"/>
                          <a:cs typeface="+mn-cs"/>
                        </a:rPr>
                        <a:t>Begin to understand the </a:t>
                      </a:r>
                      <a:r>
                        <a:rPr lang="en-GB" sz="1000" b="1" u="sng">
                          <a:solidFill>
                            <a:schemeClr val="tx1"/>
                          </a:solidFill>
                          <a:effectLst/>
                          <a:latin typeface="+mn-lt"/>
                          <a:ea typeface="+mn-ea"/>
                          <a:cs typeface="+mn-cs"/>
                        </a:rPr>
                        <a:t>similarities</a:t>
                      </a:r>
                      <a:r>
                        <a:rPr lang="en-GB" sz="1000">
                          <a:solidFill>
                            <a:schemeClr val="tx1"/>
                          </a:solidFill>
                          <a:effectLst/>
                          <a:latin typeface="+mn-lt"/>
                          <a:ea typeface="+mn-ea"/>
                          <a:cs typeface="+mn-cs"/>
                        </a:rPr>
                        <a:t> and </a:t>
                      </a:r>
                      <a:r>
                        <a:rPr lang="en-GB" sz="1000" b="1" u="sng">
                          <a:solidFill>
                            <a:schemeClr val="tx1"/>
                          </a:solidFill>
                          <a:effectLst/>
                          <a:latin typeface="+mn-lt"/>
                          <a:ea typeface="+mn-ea"/>
                          <a:cs typeface="+mn-cs"/>
                        </a:rPr>
                        <a:t>differences between past and present</a:t>
                      </a:r>
                      <a:r>
                        <a:rPr lang="en-GB" sz="1000" b="0" u="none">
                          <a:solidFill>
                            <a:schemeClr val="tx1"/>
                          </a:solidFill>
                          <a:effectLst/>
                          <a:latin typeface="+mn-lt"/>
                          <a:ea typeface="+mn-ea"/>
                          <a:cs typeface="+mn-cs"/>
                        </a:rPr>
                        <a:t> in relation to transport.   understand the </a:t>
                      </a:r>
                      <a:r>
                        <a:rPr lang="en-GB" sz="1000" b="1" u="sng">
                          <a:solidFill>
                            <a:schemeClr val="tx1"/>
                          </a:solidFill>
                          <a:effectLst/>
                          <a:latin typeface="+mn-lt"/>
                          <a:ea typeface="+mn-ea"/>
                          <a:cs typeface="+mn-cs"/>
                        </a:rPr>
                        <a:t>chronology</a:t>
                      </a:r>
                      <a:r>
                        <a:rPr lang="en-GB" sz="1000" b="0" u="none">
                          <a:solidFill>
                            <a:schemeClr val="tx1"/>
                          </a:solidFill>
                          <a:effectLst/>
                          <a:latin typeface="+mn-lt"/>
                          <a:ea typeface="+mn-ea"/>
                          <a:cs typeface="+mn-cs"/>
                        </a:rPr>
                        <a:t> of transport development and how this has impacted on the world today in terms of travel, industry and pollution.</a:t>
                      </a:r>
                    </a:p>
                    <a:p>
                      <a:pPr marL="108000" marR="0" lvl="0" indent="0" defTabSz="914400" eaLnBrk="1" fontAlgn="auto" latinLnBrk="0" hangingPunct="1">
                        <a:lnSpc>
                          <a:spcPct val="100000"/>
                        </a:lnSpc>
                        <a:spcBef>
                          <a:spcPts val="0"/>
                        </a:spcBef>
                        <a:spcAft>
                          <a:spcPts val="0"/>
                        </a:spcAft>
                        <a:buClrTx/>
                        <a:buSzTx/>
                        <a:buFontTx/>
                        <a:buNone/>
                        <a:tabLst/>
                        <a:defRPr/>
                      </a:pPr>
                      <a:r>
                        <a:rPr lang="en-GB" sz="1000" b="0" u="none" spc="-30">
                          <a:solidFill>
                            <a:schemeClr val="tx1"/>
                          </a:solidFill>
                          <a:effectLst/>
                          <a:latin typeface="+mn-lt"/>
                          <a:ea typeface="+mn-ea"/>
                          <a:cs typeface="+mn-cs"/>
                        </a:rPr>
                        <a:t>To consider the </a:t>
                      </a:r>
                      <a:r>
                        <a:rPr lang="en-GB" sz="1000" b="1" u="sng" spc="-30">
                          <a:solidFill>
                            <a:schemeClr val="tx1"/>
                          </a:solidFill>
                          <a:effectLst/>
                          <a:latin typeface="+mn-lt"/>
                          <a:ea typeface="+mn-ea"/>
                          <a:cs typeface="+mn-cs"/>
                        </a:rPr>
                        <a:t>significance</a:t>
                      </a:r>
                      <a:r>
                        <a:rPr lang="en-GB" sz="1000" b="0" u="none" spc="-30">
                          <a:solidFill>
                            <a:schemeClr val="tx1"/>
                          </a:solidFill>
                          <a:effectLst/>
                          <a:latin typeface="+mn-lt"/>
                          <a:ea typeface="+mn-ea"/>
                          <a:cs typeface="+mn-cs"/>
                        </a:rPr>
                        <a:t> and </a:t>
                      </a:r>
                      <a:r>
                        <a:rPr lang="en-GB" sz="1000" b="1" u="sng" spc="-30">
                          <a:solidFill>
                            <a:schemeClr val="tx1"/>
                          </a:solidFill>
                          <a:effectLst/>
                          <a:latin typeface="+mn-lt"/>
                          <a:ea typeface="+mn-ea"/>
                          <a:cs typeface="+mn-cs"/>
                        </a:rPr>
                        <a:t>legacy </a:t>
                      </a:r>
                      <a:r>
                        <a:rPr lang="en-GB" sz="1000" b="0" u="none" spc="-30">
                          <a:solidFill>
                            <a:schemeClr val="tx1"/>
                          </a:solidFill>
                          <a:effectLst/>
                          <a:latin typeface="+mn-lt"/>
                          <a:ea typeface="+mn-ea"/>
                          <a:cs typeface="+mn-cs"/>
                        </a:rPr>
                        <a:t>of the work of George Stephenson and Mae Jamison</a:t>
                      </a:r>
                      <a:endParaRPr sz="1100" spc="-30">
                        <a:solidFill>
                          <a:schemeClr val="tx1"/>
                        </a:solidFill>
                        <a:latin typeface="Verdana"/>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08000" marR="0" lvl="0" indent="0" defTabSz="914400" eaLnBrk="1" fontAlgn="auto" latinLnBrk="0" hangingPunct="1">
                        <a:lnSpc>
                          <a:spcPct val="100000"/>
                        </a:lnSpc>
                        <a:spcBef>
                          <a:spcPts val="0"/>
                        </a:spcBef>
                        <a:spcAft>
                          <a:spcPts val="0"/>
                        </a:spcAft>
                        <a:buClrTx/>
                        <a:buSzTx/>
                        <a:buFontTx/>
                        <a:buNone/>
                        <a:tabLst/>
                        <a:defRPr/>
                      </a:pPr>
                      <a:r>
                        <a:rPr lang="en-GB" sz="1000" dirty="0">
                          <a:solidFill>
                            <a:schemeClr val="tx1"/>
                          </a:solidFill>
                          <a:effectLst/>
                          <a:latin typeface="+mn-lt"/>
                          <a:ea typeface="+mn-ea"/>
                          <a:cs typeface="+mn-cs"/>
                        </a:rPr>
                        <a:t>Identify at least one effect that George and Mae had on the world.</a:t>
                      </a:r>
                    </a:p>
                    <a:p>
                      <a:pPr marL="108000" marR="0" lvl="0" indent="0" defTabSz="914400" eaLnBrk="1" fontAlgn="auto" latinLnBrk="0" hangingPunct="1">
                        <a:lnSpc>
                          <a:spcPct val="100000"/>
                        </a:lnSpc>
                        <a:spcBef>
                          <a:spcPts val="0"/>
                        </a:spcBef>
                        <a:spcAft>
                          <a:spcPts val="0"/>
                        </a:spcAft>
                        <a:buClrTx/>
                        <a:buSzTx/>
                        <a:buFontTx/>
                        <a:buNone/>
                        <a:tabLst/>
                        <a:defRPr/>
                      </a:pPr>
                      <a:r>
                        <a:rPr lang="en-GB" sz="1000" dirty="0">
                          <a:solidFill>
                            <a:schemeClr val="tx1"/>
                          </a:solidFill>
                          <a:effectLst/>
                          <a:latin typeface="+mn-lt"/>
                          <a:ea typeface="+mn-ea"/>
                          <a:cs typeface="+mn-cs"/>
                        </a:rPr>
                        <a:t>Order the different types of transport chronologically</a:t>
                      </a:r>
                    </a:p>
                    <a:p>
                      <a:pPr marL="108000" marR="0" lvl="0" indent="0" defTabSz="914400" eaLnBrk="1" fontAlgn="auto" latinLnBrk="0" hangingPunct="1">
                        <a:lnSpc>
                          <a:spcPct val="100000"/>
                        </a:lnSpc>
                        <a:spcBef>
                          <a:spcPts val="0"/>
                        </a:spcBef>
                        <a:spcAft>
                          <a:spcPts val="0"/>
                        </a:spcAft>
                        <a:buClrTx/>
                        <a:buSzTx/>
                        <a:buFontTx/>
                        <a:buNone/>
                        <a:tabLst/>
                        <a:defRPr/>
                      </a:pPr>
                      <a:endParaRPr lang="en-GB" sz="1000" dirty="0">
                        <a:solidFill>
                          <a:schemeClr val="tx1"/>
                        </a:solidFill>
                        <a:effectLst/>
                        <a:latin typeface="+mn-lt"/>
                        <a:ea typeface="+mn-ea"/>
                        <a:cs typeface="+mn-cs"/>
                      </a:endParaRPr>
                    </a:p>
                    <a:p>
                      <a:pPr marL="108000" marR="0" lvl="0" indent="0" defTabSz="914400" eaLnBrk="1" fontAlgn="auto" latinLnBrk="0" hangingPunct="1">
                        <a:lnSpc>
                          <a:spcPct val="100000"/>
                        </a:lnSpc>
                        <a:spcBef>
                          <a:spcPts val="0"/>
                        </a:spcBef>
                        <a:spcAft>
                          <a:spcPts val="0"/>
                        </a:spcAft>
                        <a:buClrTx/>
                        <a:buSzTx/>
                        <a:buFontTx/>
                        <a:buNone/>
                        <a:tabLst/>
                        <a:defRPr/>
                      </a:pPr>
                      <a:r>
                        <a:rPr lang="en-GB" sz="1000" b="1" dirty="0">
                          <a:solidFill>
                            <a:schemeClr val="tx1"/>
                          </a:solidFill>
                          <a:effectLst/>
                          <a:latin typeface="+mn-lt"/>
                          <a:ea typeface="+mn-ea"/>
                          <a:cs typeface="+mn-cs"/>
                        </a:rPr>
                        <a:t>Assessment</a:t>
                      </a:r>
                      <a:br>
                        <a:rPr lang="en-GB" sz="1000" dirty="0">
                          <a:solidFill>
                            <a:schemeClr val="tx1"/>
                          </a:solidFill>
                          <a:effectLst/>
                          <a:latin typeface="+mn-lt"/>
                          <a:ea typeface="+mn-ea"/>
                          <a:cs typeface="+mn-cs"/>
                        </a:rPr>
                      </a:br>
                      <a:r>
                        <a:rPr lang="en-GB" sz="1000" dirty="0">
                          <a:solidFill>
                            <a:schemeClr val="tx1"/>
                          </a:solidFill>
                          <a:effectLst/>
                          <a:latin typeface="+mn-lt"/>
                          <a:ea typeface="+mn-ea"/>
                          <a:cs typeface="+mn-cs"/>
                        </a:rPr>
                        <a:t>How did George Stephenson make a difference to transport and our present lives?</a:t>
                      </a:r>
                    </a:p>
                    <a:p>
                      <a:pPr marL="108000" marR="0" lvl="0" indent="0" defTabSz="914400" eaLnBrk="1" fontAlgn="auto" latinLnBrk="0" hangingPunct="1">
                        <a:lnSpc>
                          <a:spcPct val="100000"/>
                        </a:lnSpc>
                        <a:spcBef>
                          <a:spcPts val="0"/>
                        </a:spcBef>
                        <a:spcAft>
                          <a:spcPts val="0"/>
                        </a:spcAft>
                        <a:buClrTx/>
                        <a:buSzTx/>
                        <a:buFontTx/>
                        <a:buNone/>
                        <a:tabLst/>
                        <a:defRPr/>
                      </a:pPr>
                      <a:r>
                        <a:rPr lang="en-GB" sz="1000" spc="-30" dirty="0">
                          <a:solidFill>
                            <a:schemeClr val="tx1"/>
                          </a:solidFill>
                          <a:effectLst/>
                          <a:latin typeface="+mn-lt"/>
                          <a:ea typeface="+mn-ea"/>
                          <a:cs typeface="+mn-cs"/>
                        </a:rPr>
                        <a:t>Why was Mae Jemison a significant figure from the past?</a:t>
                      </a:r>
                    </a:p>
                    <a:p>
                      <a:pPr marL="108000" marR="0" lvl="0" indent="0" defTabSz="914400" eaLnBrk="1" fontAlgn="auto" latinLnBrk="0" hangingPunct="1">
                        <a:lnSpc>
                          <a:spcPct val="100000"/>
                        </a:lnSpc>
                        <a:spcBef>
                          <a:spcPts val="0"/>
                        </a:spcBef>
                        <a:spcAft>
                          <a:spcPts val="0"/>
                        </a:spcAft>
                        <a:buClrTx/>
                        <a:buSzTx/>
                        <a:buFontTx/>
                        <a:buNone/>
                        <a:tabLst/>
                        <a:defRPr/>
                      </a:pPr>
                      <a:r>
                        <a:rPr lang="en-GB" sz="1000" spc="-30" dirty="0">
                          <a:solidFill>
                            <a:schemeClr val="tx1"/>
                          </a:solidFill>
                          <a:effectLst/>
                          <a:latin typeface="+mn-lt"/>
                          <a:ea typeface="+mn-ea"/>
                          <a:cs typeface="+mn-cs"/>
                        </a:rPr>
                        <a:t>Which transport came first?  What impact does our present transport have on the world?</a:t>
                      </a:r>
                      <a:endParaRPr sz="1100" spc="-30" dirty="0">
                        <a:solidFill>
                          <a:schemeClr val="tx1"/>
                        </a:solidFill>
                        <a:latin typeface="Verdana"/>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53239451"/>
                  </a:ext>
                </a:extLst>
              </a:tr>
            </a:tbl>
          </a:graphicData>
        </a:graphic>
      </p:graphicFrame>
      <p:sp>
        <p:nvSpPr>
          <p:cNvPr id="5" name="object 7">
            <a:extLst>
              <a:ext uri="{FF2B5EF4-FFF2-40B4-BE49-F238E27FC236}">
                <a16:creationId xmlns:a16="http://schemas.microsoft.com/office/drawing/2014/main" id="{A0897B5A-488B-3AD3-B3CB-EBDEB129276A}"/>
              </a:ext>
            </a:extLst>
          </p:cNvPr>
          <p:cNvSpPr txBox="1"/>
          <p:nvPr/>
        </p:nvSpPr>
        <p:spPr>
          <a:xfrm>
            <a:off x="6164583" y="2906460"/>
            <a:ext cx="2791460" cy="741870"/>
          </a:xfrm>
          <a:prstGeom prst="rect">
            <a:avLst/>
          </a:prstGeom>
          <a:solidFill>
            <a:schemeClr val="tx2">
              <a:lumMod val="60000"/>
              <a:lumOff val="40000"/>
            </a:schemeClr>
          </a:solidFill>
        </p:spPr>
        <p:txBody>
          <a:bodyPr vert="horz" wrap="square" lIns="0" tIns="94615" rIns="0" bIns="0" rtlCol="0">
            <a:spAutoFit/>
          </a:bodyPr>
          <a:lstStyle/>
          <a:p>
            <a:pPr marL="139065" marR="127000" indent="-3175" algn="ctr">
              <a:lnSpc>
                <a:spcPct val="100000"/>
              </a:lnSpc>
              <a:spcBef>
                <a:spcPts val="745"/>
              </a:spcBef>
            </a:pPr>
            <a:r>
              <a:rPr lang="en-GB" sz="1400" b="1">
                <a:solidFill>
                  <a:srgbClr val="FFFFFF"/>
                </a:solidFill>
                <a:latin typeface="Tahoma"/>
                <a:cs typeface="Tahoma"/>
              </a:rPr>
              <a:t>What is the legacy from George Stephenson and Mae Jemison?</a:t>
            </a:r>
            <a:endParaRPr sz="1400" b="1">
              <a:solidFill>
                <a:srgbClr val="FFFFFF"/>
              </a:solidFill>
              <a:latin typeface="Tahoma"/>
              <a:cs typeface="Tahoma"/>
            </a:endParaRPr>
          </a:p>
        </p:txBody>
      </p:sp>
    </p:spTree>
    <p:extLst>
      <p:ext uri="{BB962C8B-B14F-4D97-AF65-F5344CB8AC3E}">
        <p14:creationId xmlns:p14="http://schemas.microsoft.com/office/powerpoint/2010/main" val="41934095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EFD00B1-C11F-3267-D6DA-01825B910134}"/>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2795932B-2C18-9629-04FD-7BBC8543EF05}"/>
              </a:ext>
            </a:extLst>
          </p:cNvPr>
          <p:cNvSpPr/>
          <p:nvPr/>
        </p:nvSpPr>
        <p:spPr>
          <a:xfrm>
            <a:off x="88900" y="1447800"/>
            <a:ext cx="8996680" cy="541020"/>
          </a:xfrm>
          <a:custGeom>
            <a:avLst/>
            <a:gdLst/>
            <a:ahLst/>
            <a:cxnLst/>
            <a:rect l="l" t="t" r="r" b="b"/>
            <a:pathLst>
              <a:path w="8996680" h="541019">
                <a:moveTo>
                  <a:pt x="8996680" y="0"/>
                </a:moveTo>
                <a:lnTo>
                  <a:pt x="0" y="0"/>
                </a:lnTo>
                <a:lnTo>
                  <a:pt x="0" y="541020"/>
                </a:lnTo>
                <a:lnTo>
                  <a:pt x="8996680" y="541020"/>
                </a:lnTo>
                <a:lnTo>
                  <a:pt x="8996680" y="0"/>
                </a:lnTo>
                <a:close/>
              </a:path>
            </a:pathLst>
          </a:custGeom>
          <a:solidFill>
            <a:schemeClr val="tx2">
              <a:lumMod val="75000"/>
            </a:schemeClr>
          </a:solidFill>
        </p:spPr>
        <p:txBody>
          <a:bodyPr wrap="square" lIns="0" tIns="0" rIns="0" bIns="0" rtlCol="0"/>
          <a:lstStyle/>
          <a:p>
            <a:endParaRPr/>
          </a:p>
        </p:txBody>
      </p:sp>
      <p:sp>
        <p:nvSpPr>
          <p:cNvPr id="3" name="object 3">
            <a:extLst>
              <a:ext uri="{FF2B5EF4-FFF2-40B4-BE49-F238E27FC236}">
                <a16:creationId xmlns:a16="http://schemas.microsoft.com/office/drawing/2014/main" id="{8CCE6BD3-A73B-55CB-3AA6-02FF7F16FF36}"/>
              </a:ext>
            </a:extLst>
          </p:cNvPr>
          <p:cNvSpPr txBox="1"/>
          <p:nvPr/>
        </p:nvSpPr>
        <p:spPr>
          <a:xfrm>
            <a:off x="381000" y="1518665"/>
            <a:ext cx="8524240" cy="320601"/>
          </a:xfrm>
          <a:prstGeom prst="rect">
            <a:avLst/>
          </a:prstGeom>
        </p:spPr>
        <p:txBody>
          <a:bodyPr vert="horz" wrap="square" lIns="0" tIns="12700" rIns="0" bIns="0" rtlCol="0">
            <a:spAutoFit/>
          </a:bodyPr>
          <a:lstStyle/>
          <a:p>
            <a:pPr marL="12700" algn="ctr">
              <a:lnSpc>
                <a:spcPct val="100000"/>
              </a:lnSpc>
              <a:spcBef>
                <a:spcPts val="100"/>
              </a:spcBef>
            </a:pPr>
            <a:r>
              <a:rPr lang="en-GB" sz="2000" b="1">
                <a:solidFill>
                  <a:srgbClr val="FFFFFF"/>
                </a:solidFill>
                <a:latin typeface="Tahoma"/>
                <a:cs typeface="Tahoma"/>
              </a:rPr>
              <a:t>Who was James Cook and why is he so important in history?</a:t>
            </a:r>
            <a:endParaRPr sz="2000">
              <a:latin typeface="Tahoma"/>
              <a:cs typeface="Tahoma"/>
            </a:endParaRPr>
          </a:p>
        </p:txBody>
      </p:sp>
      <p:sp>
        <p:nvSpPr>
          <p:cNvPr id="4" name="object 4">
            <a:extLst>
              <a:ext uri="{FF2B5EF4-FFF2-40B4-BE49-F238E27FC236}">
                <a16:creationId xmlns:a16="http://schemas.microsoft.com/office/drawing/2014/main" id="{74936C54-0CE4-1361-FC93-9E3BDD65F34A}"/>
              </a:ext>
            </a:extLst>
          </p:cNvPr>
          <p:cNvSpPr txBox="1"/>
          <p:nvPr/>
        </p:nvSpPr>
        <p:spPr>
          <a:xfrm>
            <a:off x="170677" y="2064661"/>
            <a:ext cx="2791460" cy="741870"/>
          </a:xfrm>
          <a:prstGeom prst="rect">
            <a:avLst/>
          </a:prstGeom>
          <a:solidFill>
            <a:schemeClr val="tx2">
              <a:lumMod val="60000"/>
              <a:lumOff val="40000"/>
            </a:schemeClr>
          </a:solidFill>
        </p:spPr>
        <p:txBody>
          <a:bodyPr vert="horz" wrap="square" lIns="0" tIns="94615" rIns="0" bIns="0" rtlCol="0">
            <a:spAutoFit/>
          </a:bodyPr>
          <a:lstStyle/>
          <a:p>
            <a:pPr marL="130175" marR="128270" algn="ctr">
              <a:lnSpc>
                <a:spcPct val="100000"/>
              </a:lnSpc>
              <a:spcBef>
                <a:spcPts val="745"/>
              </a:spcBef>
            </a:pPr>
            <a:r>
              <a:rPr lang="en-GB" sz="1400" b="1">
                <a:solidFill>
                  <a:srgbClr val="FFFFFF"/>
                </a:solidFill>
                <a:latin typeface="Tahoma"/>
                <a:cs typeface="Tahoma"/>
              </a:rPr>
              <a:t>Who was Captain Cook and how did he become a Captain?</a:t>
            </a:r>
            <a:endParaRPr sz="1400" b="1">
              <a:solidFill>
                <a:srgbClr val="FFFFFF"/>
              </a:solidFill>
              <a:latin typeface="Tahoma"/>
              <a:cs typeface="Tahoma"/>
            </a:endParaRPr>
          </a:p>
        </p:txBody>
      </p:sp>
      <p:sp>
        <p:nvSpPr>
          <p:cNvPr id="6" name="object 6">
            <a:extLst>
              <a:ext uri="{FF2B5EF4-FFF2-40B4-BE49-F238E27FC236}">
                <a16:creationId xmlns:a16="http://schemas.microsoft.com/office/drawing/2014/main" id="{FDFB5E78-55DC-62F9-6EEF-1BC61B56F7F9}"/>
              </a:ext>
            </a:extLst>
          </p:cNvPr>
          <p:cNvSpPr txBox="1"/>
          <p:nvPr/>
        </p:nvSpPr>
        <p:spPr>
          <a:xfrm>
            <a:off x="164581" y="2876685"/>
            <a:ext cx="2791460" cy="634789"/>
          </a:xfrm>
          <a:prstGeom prst="rect">
            <a:avLst/>
          </a:prstGeom>
          <a:solidFill>
            <a:schemeClr val="tx2">
              <a:lumMod val="60000"/>
              <a:lumOff val="40000"/>
            </a:schemeClr>
          </a:solidFill>
        </p:spPr>
        <p:txBody>
          <a:bodyPr vert="horz" wrap="square" lIns="0" tIns="201930" rIns="0" bIns="0" rtlCol="0">
            <a:spAutoFit/>
          </a:bodyPr>
          <a:lstStyle/>
          <a:p>
            <a:pPr algn="ctr">
              <a:lnSpc>
                <a:spcPct val="100000"/>
              </a:lnSpc>
              <a:spcBef>
                <a:spcPts val="1590"/>
              </a:spcBef>
            </a:pPr>
            <a:r>
              <a:rPr lang="en-GB" sz="1400" b="1">
                <a:solidFill>
                  <a:srgbClr val="FFFFFF"/>
                </a:solidFill>
                <a:latin typeface="Tahoma"/>
                <a:cs typeface="Tahoma"/>
              </a:rPr>
              <a:t>When did Captain Cook’s voyages take place?</a:t>
            </a:r>
            <a:endParaRPr sz="1400" b="1">
              <a:solidFill>
                <a:srgbClr val="FFFFFF"/>
              </a:solidFill>
              <a:latin typeface="Tahoma"/>
              <a:cs typeface="Tahoma"/>
            </a:endParaRPr>
          </a:p>
        </p:txBody>
      </p:sp>
      <p:sp>
        <p:nvSpPr>
          <p:cNvPr id="9" name="object 9">
            <a:extLst>
              <a:ext uri="{FF2B5EF4-FFF2-40B4-BE49-F238E27FC236}">
                <a16:creationId xmlns:a16="http://schemas.microsoft.com/office/drawing/2014/main" id="{64C0D839-65D7-1051-F281-4723A099B4D3}"/>
              </a:ext>
            </a:extLst>
          </p:cNvPr>
          <p:cNvSpPr/>
          <p:nvPr/>
        </p:nvSpPr>
        <p:spPr>
          <a:xfrm>
            <a:off x="0" y="0"/>
            <a:ext cx="9144000" cy="695960"/>
          </a:xfrm>
          <a:custGeom>
            <a:avLst/>
            <a:gdLst/>
            <a:ahLst/>
            <a:cxnLst/>
            <a:rect l="l" t="t" r="r" b="b"/>
            <a:pathLst>
              <a:path w="9144000" h="695960">
                <a:moveTo>
                  <a:pt x="9144000" y="0"/>
                </a:moveTo>
                <a:lnTo>
                  <a:pt x="0" y="0"/>
                </a:lnTo>
                <a:lnTo>
                  <a:pt x="0" y="695960"/>
                </a:lnTo>
                <a:lnTo>
                  <a:pt x="9144000" y="695960"/>
                </a:lnTo>
                <a:lnTo>
                  <a:pt x="9144000" y="0"/>
                </a:lnTo>
                <a:close/>
              </a:path>
            </a:pathLst>
          </a:custGeom>
          <a:solidFill>
            <a:schemeClr val="tx2">
              <a:lumMod val="60000"/>
              <a:lumOff val="40000"/>
            </a:schemeClr>
          </a:solidFill>
        </p:spPr>
        <p:txBody>
          <a:bodyPr wrap="square" lIns="0" tIns="0" rIns="0" bIns="0" rtlCol="0"/>
          <a:lstStyle/>
          <a:p>
            <a:endParaRPr/>
          </a:p>
        </p:txBody>
      </p:sp>
      <p:sp>
        <p:nvSpPr>
          <p:cNvPr id="10" name="object 10">
            <a:extLst>
              <a:ext uri="{FF2B5EF4-FFF2-40B4-BE49-F238E27FC236}">
                <a16:creationId xmlns:a16="http://schemas.microsoft.com/office/drawing/2014/main" id="{9C1290A2-661B-4775-E152-0FD01C8786F8}"/>
              </a:ext>
            </a:extLst>
          </p:cNvPr>
          <p:cNvSpPr txBox="1">
            <a:spLocks noGrp="1"/>
          </p:cNvSpPr>
          <p:nvPr>
            <p:ph type="title"/>
          </p:nvPr>
        </p:nvSpPr>
        <p:spPr>
          <a:prstGeom prst="rect">
            <a:avLst/>
          </a:prstGeom>
        </p:spPr>
        <p:txBody>
          <a:bodyPr vert="horz" wrap="square" lIns="0" tIns="250443" rIns="0" bIns="0" rtlCol="0">
            <a:spAutoFit/>
          </a:bodyPr>
          <a:lstStyle/>
          <a:p>
            <a:pPr marL="418465">
              <a:lnSpc>
                <a:spcPct val="100000"/>
              </a:lnSpc>
              <a:spcBef>
                <a:spcPts val="100"/>
              </a:spcBef>
            </a:pPr>
            <a:r>
              <a:rPr sz="3200" spc="55"/>
              <a:t>Long-</a:t>
            </a:r>
            <a:r>
              <a:rPr sz="3200"/>
              <a:t>term</a:t>
            </a:r>
            <a:r>
              <a:rPr sz="3200" spc="95"/>
              <a:t> </a:t>
            </a:r>
            <a:r>
              <a:rPr sz="3200"/>
              <a:t>overview</a:t>
            </a:r>
            <a:r>
              <a:rPr sz="3200" spc="85"/>
              <a:t> </a:t>
            </a:r>
            <a:r>
              <a:rPr sz="3200" spc="55"/>
              <a:t>for</a:t>
            </a:r>
            <a:r>
              <a:rPr sz="3200" spc="120"/>
              <a:t> </a:t>
            </a:r>
            <a:r>
              <a:rPr sz="3200" spc="-10"/>
              <a:t>History</a:t>
            </a:r>
            <a:endParaRPr sz="3200"/>
          </a:p>
        </p:txBody>
      </p:sp>
      <p:sp>
        <p:nvSpPr>
          <p:cNvPr id="11" name="object 11">
            <a:extLst>
              <a:ext uri="{FF2B5EF4-FFF2-40B4-BE49-F238E27FC236}">
                <a16:creationId xmlns:a16="http://schemas.microsoft.com/office/drawing/2014/main" id="{306221C3-4213-BAC9-2A7B-C7AE5269EB97}"/>
              </a:ext>
            </a:extLst>
          </p:cNvPr>
          <p:cNvSpPr txBox="1"/>
          <p:nvPr/>
        </p:nvSpPr>
        <p:spPr>
          <a:xfrm>
            <a:off x="3465830" y="880183"/>
            <a:ext cx="2138680" cy="402033"/>
          </a:xfrm>
          <a:prstGeom prst="rect">
            <a:avLst/>
          </a:prstGeom>
          <a:solidFill>
            <a:schemeClr val="tx2">
              <a:lumMod val="60000"/>
              <a:lumOff val="40000"/>
            </a:schemeClr>
          </a:solidFill>
        </p:spPr>
        <p:txBody>
          <a:bodyPr vert="horz" wrap="square" lIns="0" tIns="123825" rIns="0" bIns="0" rtlCol="0">
            <a:spAutoFit/>
          </a:bodyPr>
          <a:lstStyle/>
          <a:p>
            <a:pPr marL="658495">
              <a:lnSpc>
                <a:spcPct val="100000"/>
              </a:lnSpc>
              <a:spcBef>
                <a:spcPts val="975"/>
              </a:spcBef>
            </a:pPr>
            <a:r>
              <a:rPr sz="1800" b="1">
                <a:solidFill>
                  <a:srgbClr val="FFFFFF"/>
                </a:solidFill>
                <a:latin typeface="Tahoma"/>
                <a:cs typeface="Tahoma"/>
              </a:rPr>
              <a:t>YEAR</a:t>
            </a:r>
            <a:r>
              <a:rPr sz="1800" b="1" spc="45">
                <a:solidFill>
                  <a:srgbClr val="FFFFFF"/>
                </a:solidFill>
                <a:latin typeface="Tahoma"/>
                <a:cs typeface="Tahoma"/>
              </a:rPr>
              <a:t> </a:t>
            </a:r>
            <a:r>
              <a:rPr lang="en-GB" sz="1800" b="1" spc="45">
                <a:solidFill>
                  <a:srgbClr val="FFFFFF"/>
                </a:solidFill>
                <a:latin typeface="Tahoma"/>
                <a:cs typeface="Tahoma"/>
              </a:rPr>
              <a:t>2</a:t>
            </a:r>
            <a:endParaRPr sz="1800">
              <a:latin typeface="Tahoma"/>
              <a:cs typeface="Tahoma"/>
            </a:endParaRPr>
          </a:p>
        </p:txBody>
      </p:sp>
      <p:sp>
        <p:nvSpPr>
          <p:cNvPr id="12" name="object 12">
            <a:extLst>
              <a:ext uri="{FF2B5EF4-FFF2-40B4-BE49-F238E27FC236}">
                <a16:creationId xmlns:a16="http://schemas.microsoft.com/office/drawing/2014/main" id="{E1656CAC-0097-C54B-FA4E-DE4413A37ED0}"/>
              </a:ext>
            </a:extLst>
          </p:cNvPr>
          <p:cNvSpPr/>
          <p:nvPr/>
        </p:nvSpPr>
        <p:spPr>
          <a:xfrm>
            <a:off x="6858000" y="4835016"/>
            <a:ext cx="2286000" cy="1661160"/>
          </a:xfrm>
          <a:custGeom>
            <a:avLst/>
            <a:gdLst/>
            <a:ahLst/>
            <a:cxnLst/>
            <a:rect l="l" t="t" r="r" b="b"/>
            <a:pathLst>
              <a:path w="2286000" h="1661160">
                <a:moveTo>
                  <a:pt x="2286000" y="0"/>
                </a:moveTo>
                <a:lnTo>
                  <a:pt x="0" y="0"/>
                </a:lnTo>
                <a:lnTo>
                  <a:pt x="0" y="1661160"/>
                </a:lnTo>
                <a:lnTo>
                  <a:pt x="2286000" y="1661160"/>
                </a:lnTo>
                <a:lnTo>
                  <a:pt x="2286000" y="0"/>
                </a:lnTo>
                <a:close/>
              </a:path>
            </a:pathLst>
          </a:custGeom>
          <a:solidFill>
            <a:srgbClr val="FFFFFF"/>
          </a:solidFill>
        </p:spPr>
        <p:txBody>
          <a:bodyPr wrap="square" lIns="0" tIns="0" rIns="0" bIns="0" rtlCol="0"/>
          <a:lstStyle/>
          <a:p>
            <a:endParaRPr/>
          </a:p>
        </p:txBody>
      </p:sp>
      <p:sp>
        <p:nvSpPr>
          <p:cNvPr id="14" name="object 14">
            <a:extLst>
              <a:ext uri="{FF2B5EF4-FFF2-40B4-BE49-F238E27FC236}">
                <a16:creationId xmlns:a16="http://schemas.microsoft.com/office/drawing/2014/main" id="{7B7DAEA6-AF87-699E-DA08-45986E327EFA}"/>
              </a:ext>
            </a:extLst>
          </p:cNvPr>
          <p:cNvSpPr txBox="1">
            <a:spLocks noGrp="1"/>
          </p:cNvSpPr>
          <p:nvPr>
            <p:ph type="sldNum" sz="quarter" idx="7"/>
          </p:nvPr>
        </p:nvSpPr>
        <p:spPr>
          <a:prstGeom prst="rect">
            <a:avLst/>
          </a:prstGeom>
        </p:spPr>
        <p:txBody>
          <a:bodyPr vert="horz" wrap="square" lIns="0" tIns="33655" rIns="0" bIns="0" rtlCol="0">
            <a:spAutoFit/>
          </a:bodyPr>
          <a:lstStyle/>
          <a:p>
            <a:pPr marL="93345">
              <a:lnSpc>
                <a:spcPct val="100000"/>
              </a:lnSpc>
              <a:spcBef>
                <a:spcPts val="265"/>
              </a:spcBef>
            </a:pPr>
            <a:fld id="{81D60167-4931-47E6-BA6A-407CBD079E47}" type="slidenum">
              <a:rPr spc="-50" dirty="0"/>
              <a:t>13</a:t>
            </a:fld>
            <a:endParaRPr spc="-50"/>
          </a:p>
        </p:txBody>
      </p:sp>
      <p:sp>
        <p:nvSpPr>
          <p:cNvPr id="16" name="object 4">
            <a:extLst>
              <a:ext uri="{FF2B5EF4-FFF2-40B4-BE49-F238E27FC236}">
                <a16:creationId xmlns:a16="http://schemas.microsoft.com/office/drawing/2014/main" id="{E7513A5E-B113-5FDB-5A85-D4F1A4147593}"/>
              </a:ext>
            </a:extLst>
          </p:cNvPr>
          <p:cNvSpPr txBox="1"/>
          <p:nvPr/>
        </p:nvSpPr>
        <p:spPr>
          <a:xfrm>
            <a:off x="3167630" y="2076705"/>
            <a:ext cx="2791460" cy="741870"/>
          </a:xfrm>
          <a:prstGeom prst="rect">
            <a:avLst/>
          </a:prstGeom>
          <a:solidFill>
            <a:schemeClr val="tx2">
              <a:lumMod val="60000"/>
              <a:lumOff val="40000"/>
            </a:schemeClr>
          </a:solidFill>
        </p:spPr>
        <p:txBody>
          <a:bodyPr vert="horz" wrap="square" lIns="0" tIns="94615" rIns="0" bIns="0" rtlCol="0">
            <a:spAutoFit/>
          </a:bodyPr>
          <a:lstStyle/>
          <a:p>
            <a:pPr marL="130175" marR="128270" algn="ctr">
              <a:lnSpc>
                <a:spcPct val="100000"/>
              </a:lnSpc>
              <a:spcBef>
                <a:spcPts val="745"/>
              </a:spcBef>
            </a:pPr>
            <a:r>
              <a:rPr lang="en-GB" sz="1400" b="1">
                <a:solidFill>
                  <a:srgbClr val="FFFFFF"/>
                </a:solidFill>
                <a:latin typeface="Tahoma"/>
                <a:cs typeface="Tahoma"/>
              </a:rPr>
              <a:t>When was Captain Cook born in relation to other key people studied in history?</a:t>
            </a:r>
            <a:endParaRPr sz="1400" b="1">
              <a:solidFill>
                <a:srgbClr val="FFFFFF"/>
              </a:solidFill>
              <a:latin typeface="Tahoma"/>
              <a:cs typeface="Tahoma"/>
            </a:endParaRPr>
          </a:p>
        </p:txBody>
      </p:sp>
      <p:sp>
        <p:nvSpPr>
          <p:cNvPr id="17" name="object 4">
            <a:extLst>
              <a:ext uri="{FF2B5EF4-FFF2-40B4-BE49-F238E27FC236}">
                <a16:creationId xmlns:a16="http://schemas.microsoft.com/office/drawing/2014/main" id="{AAB9E4EA-0BAF-738C-5228-503C751BFBA1}"/>
              </a:ext>
            </a:extLst>
          </p:cNvPr>
          <p:cNvSpPr txBox="1"/>
          <p:nvPr/>
        </p:nvSpPr>
        <p:spPr>
          <a:xfrm>
            <a:off x="6163575" y="2050945"/>
            <a:ext cx="2791460" cy="741870"/>
          </a:xfrm>
          <a:prstGeom prst="rect">
            <a:avLst/>
          </a:prstGeom>
          <a:solidFill>
            <a:schemeClr val="tx2">
              <a:lumMod val="60000"/>
              <a:lumOff val="40000"/>
            </a:schemeClr>
          </a:solidFill>
        </p:spPr>
        <p:txBody>
          <a:bodyPr vert="horz" wrap="square" lIns="0" tIns="94615" rIns="0" bIns="0" rtlCol="0">
            <a:spAutoFit/>
          </a:bodyPr>
          <a:lstStyle/>
          <a:p>
            <a:pPr marL="130175" marR="128270" algn="ctr">
              <a:lnSpc>
                <a:spcPct val="100000"/>
              </a:lnSpc>
              <a:spcBef>
                <a:spcPts val="745"/>
              </a:spcBef>
            </a:pPr>
            <a:r>
              <a:rPr lang="en-GB" sz="1400" b="1">
                <a:solidFill>
                  <a:srgbClr val="FFFFFF"/>
                </a:solidFill>
                <a:latin typeface="Tahoma"/>
                <a:cs typeface="Tahoma"/>
              </a:rPr>
              <a:t>What were his voyages like compared to life on board a ship now?</a:t>
            </a:r>
          </a:p>
        </p:txBody>
      </p:sp>
      <p:graphicFrame>
        <p:nvGraphicFramePr>
          <p:cNvPr id="8" name="Table 7">
            <a:extLst>
              <a:ext uri="{FF2B5EF4-FFF2-40B4-BE49-F238E27FC236}">
                <a16:creationId xmlns:a16="http://schemas.microsoft.com/office/drawing/2014/main" id="{EC4ACA02-AEC3-16FB-6389-BEBBE9BD46F8}"/>
              </a:ext>
            </a:extLst>
          </p:cNvPr>
          <p:cNvGraphicFramePr>
            <a:graphicFrameLocks noGrp="1"/>
          </p:cNvGraphicFramePr>
          <p:nvPr>
            <p:extLst>
              <p:ext uri="{D42A27DB-BD31-4B8C-83A1-F6EECF244321}">
                <p14:modId xmlns:p14="http://schemas.microsoft.com/office/powerpoint/2010/main" val="3388698136"/>
              </p:ext>
            </p:extLst>
          </p:nvPr>
        </p:nvGraphicFramePr>
        <p:xfrm>
          <a:off x="67564" y="3637047"/>
          <a:ext cx="8981440" cy="3236186"/>
        </p:xfrm>
        <a:graphic>
          <a:graphicData uri="http://schemas.openxmlformats.org/drawingml/2006/table">
            <a:tbl>
              <a:tblPr firstRow="1" bandRow="1">
                <a:tableStyleId>{2D5ABB26-0587-4C30-8999-92F81FD0307C}</a:tableStyleId>
              </a:tblPr>
              <a:tblGrid>
                <a:gridCol w="3035300">
                  <a:extLst>
                    <a:ext uri="{9D8B030D-6E8A-4147-A177-3AD203B41FA5}">
                      <a16:colId xmlns:a16="http://schemas.microsoft.com/office/drawing/2014/main" val="2577832351"/>
                    </a:ext>
                  </a:extLst>
                </a:gridCol>
                <a:gridCol w="1379968">
                  <a:extLst>
                    <a:ext uri="{9D8B030D-6E8A-4147-A177-3AD203B41FA5}">
                      <a16:colId xmlns:a16="http://schemas.microsoft.com/office/drawing/2014/main" val="1201566609"/>
                    </a:ext>
                  </a:extLst>
                </a:gridCol>
                <a:gridCol w="2414501">
                  <a:extLst>
                    <a:ext uri="{9D8B030D-6E8A-4147-A177-3AD203B41FA5}">
                      <a16:colId xmlns:a16="http://schemas.microsoft.com/office/drawing/2014/main" val="4005019728"/>
                    </a:ext>
                  </a:extLst>
                </a:gridCol>
                <a:gridCol w="2151671">
                  <a:extLst>
                    <a:ext uri="{9D8B030D-6E8A-4147-A177-3AD203B41FA5}">
                      <a16:colId xmlns:a16="http://schemas.microsoft.com/office/drawing/2014/main" val="2234461774"/>
                    </a:ext>
                  </a:extLst>
                </a:gridCol>
              </a:tblGrid>
              <a:tr h="223147">
                <a:tc>
                  <a:txBody>
                    <a:bodyPr/>
                    <a:lstStyle/>
                    <a:p>
                      <a:pPr marL="108000" algn="l">
                        <a:lnSpc>
                          <a:spcPct val="100000"/>
                        </a:lnSpc>
                        <a:spcBef>
                          <a:spcPts val="950"/>
                        </a:spcBef>
                      </a:pPr>
                      <a:r>
                        <a:rPr lang="en-GB" sz="1400" b="1" spc="-10">
                          <a:solidFill>
                            <a:srgbClr val="FFFFFF"/>
                          </a:solidFill>
                          <a:latin typeface="Tahoma"/>
                          <a:ea typeface="+mn-ea"/>
                          <a:cs typeface="Tahoma"/>
                        </a:rPr>
                        <a:t>Declarative knowledge</a:t>
                      </a:r>
                      <a:endParaRPr sz="1400" b="1" spc="-10">
                        <a:solidFill>
                          <a:srgbClr val="FFFFFF"/>
                        </a:solidFill>
                        <a:latin typeface="Tahoma"/>
                        <a:ea typeface="+mn-ea"/>
                        <a:cs typeface="Tahoma"/>
                      </a:endParaRPr>
                    </a:p>
                  </a:txBody>
                  <a:tcPr marL="0" marR="0" marT="39370" marB="0">
                    <a:solidFill>
                      <a:schemeClr val="tx2">
                        <a:lumMod val="75000"/>
                      </a:schemeClr>
                    </a:solidFill>
                  </a:tcPr>
                </a:tc>
                <a:tc gridSpan="3">
                  <a:txBody>
                    <a:bodyPr/>
                    <a:lstStyle/>
                    <a:p>
                      <a:pPr algn="ctr"/>
                      <a:r>
                        <a:rPr lang="en-GB" sz="1400" b="1">
                          <a:solidFill>
                            <a:srgbClr val="FFFFFF"/>
                          </a:solidFill>
                          <a:latin typeface="Tahoma"/>
                          <a:cs typeface="Tahoma"/>
                        </a:rPr>
                        <a:t>Disciplinary</a:t>
                      </a:r>
                      <a:r>
                        <a:rPr lang="en-GB" sz="1400" b="1" spc="250">
                          <a:solidFill>
                            <a:srgbClr val="FFFFFF"/>
                          </a:solidFill>
                          <a:latin typeface="Tahoma"/>
                          <a:cs typeface="Tahoma"/>
                        </a:rPr>
                        <a:t> </a:t>
                      </a:r>
                      <a:r>
                        <a:rPr lang="en-GB" sz="1400" b="1" spc="-10">
                          <a:solidFill>
                            <a:srgbClr val="FFFFFF"/>
                          </a:solidFill>
                          <a:latin typeface="Tahoma"/>
                          <a:cs typeface="Tahoma"/>
                        </a:rPr>
                        <a:t>Knowledge</a:t>
                      </a:r>
                      <a:endParaRPr/>
                    </a:p>
                  </a:txBody>
                  <a:tcPr marL="0" marR="0" marT="39370" marB="0">
                    <a:solidFill>
                      <a:schemeClr val="tx2">
                        <a:lumMod val="75000"/>
                      </a:schemeClr>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246802857"/>
                  </a:ext>
                </a:extLst>
              </a:tr>
              <a:tr h="540464">
                <a:tc>
                  <a:txBody>
                    <a:bodyPr/>
                    <a:lstStyle/>
                    <a:p>
                      <a:pPr marL="711835">
                        <a:lnSpc>
                          <a:spcPct val="100000"/>
                        </a:lnSpc>
                        <a:spcBef>
                          <a:spcPts val="950"/>
                        </a:spcBef>
                      </a:pPr>
                      <a:r>
                        <a:rPr lang="en-GB" sz="1400" b="1" spc="-10">
                          <a:solidFill>
                            <a:srgbClr val="FFFFFF"/>
                          </a:solidFill>
                          <a:latin typeface="Tahoma"/>
                          <a:ea typeface="+mn-ea"/>
                          <a:cs typeface="Tahoma"/>
                        </a:rPr>
                        <a:t>Key learning</a:t>
                      </a:r>
                      <a:endParaRPr sz="1400" b="1" spc="-10">
                        <a:solidFill>
                          <a:srgbClr val="FFFFFF"/>
                        </a:solidFill>
                        <a:latin typeface="Tahoma"/>
                        <a:ea typeface="+mn-ea"/>
                        <a:cs typeface="Tahoma"/>
                      </a:endParaRPr>
                    </a:p>
                  </a:txBody>
                  <a:tcPr marL="0" marR="0" marT="120650" marB="0">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252000" marR="0" lvl="0" indent="0" algn="l" defTabSz="914400" eaLnBrk="1" fontAlgn="auto" latinLnBrk="0" hangingPunct="1">
                        <a:lnSpc>
                          <a:spcPct val="100000"/>
                        </a:lnSpc>
                        <a:spcBef>
                          <a:spcPts val="950"/>
                        </a:spcBef>
                        <a:spcAft>
                          <a:spcPts val="0"/>
                        </a:spcAft>
                        <a:buClrTx/>
                        <a:buSzTx/>
                        <a:buFontTx/>
                        <a:buNone/>
                        <a:tabLst/>
                        <a:defRPr/>
                      </a:pPr>
                      <a:r>
                        <a:rPr lang="en-GB" sz="1400" b="1">
                          <a:solidFill>
                            <a:srgbClr val="FFFFFF"/>
                          </a:solidFill>
                          <a:latin typeface="Tahoma"/>
                          <a:cs typeface="Tahoma"/>
                        </a:rPr>
                        <a:t>Evidence</a:t>
                      </a:r>
                      <a:r>
                        <a:rPr lang="en-GB" sz="1400" b="1" spc="114">
                          <a:solidFill>
                            <a:srgbClr val="FFFFFF"/>
                          </a:solidFill>
                          <a:latin typeface="Tahoma"/>
                          <a:cs typeface="Tahoma"/>
                        </a:rPr>
                        <a:t> </a:t>
                      </a:r>
                      <a:r>
                        <a:rPr lang="en-GB" sz="1400" b="1" spc="-20">
                          <a:solidFill>
                            <a:srgbClr val="FFFFFF"/>
                          </a:solidFill>
                          <a:latin typeface="Tahoma"/>
                          <a:cs typeface="Tahoma"/>
                        </a:rPr>
                        <a:t>base</a:t>
                      </a:r>
                      <a:endParaRPr lang="en-GB" sz="1400">
                        <a:latin typeface="Tahoma"/>
                        <a:cs typeface="Tahoma"/>
                      </a:endParaRPr>
                    </a:p>
                  </a:txBody>
                  <a:tcPr marL="0" marR="0" marT="120650" marB="0">
                    <a:lnL w="12700">
                      <a:solidFill>
                        <a:srgbClr val="FFFFFF"/>
                      </a:solidFill>
                      <a:prstDash val="solid"/>
                    </a:lnL>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3175" algn="ctr">
                        <a:lnSpc>
                          <a:spcPct val="100000"/>
                        </a:lnSpc>
                        <a:spcBef>
                          <a:spcPts val="50"/>
                        </a:spcBef>
                      </a:pPr>
                      <a:r>
                        <a:rPr lang="en-GB" sz="1400" b="1">
                          <a:solidFill>
                            <a:srgbClr val="FFFFFF"/>
                          </a:solidFill>
                          <a:latin typeface="Tahoma"/>
                          <a:cs typeface="Tahoma"/>
                        </a:rPr>
                        <a:t>Interpretation</a:t>
                      </a:r>
                      <a:r>
                        <a:rPr lang="en-GB" sz="1400" b="1" spc="190">
                          <a:solidFill>
                            <a:srgbClr val="FFFFFF"/>
                          </a:solidFill>
                          <a:latin typeface="Tahoma"/>
                          <a:cs typeface="Tahoma"/>
                        </a:rPr>
                        <a:t> </a:t>
                      </a:r>
                      <a:r>
                        <a:rPr lang="en-GB" sz="1400" b="1" spc="-50">
                          <a:solidFill>
                            <a:srgbClr val="FFFFFF"/>
                          </a:solidFill>
                          <a:latin typeface="Tahoma"/>
                          <a:cs typeface="Tahoma"/>
                        </a:rPr>
                        <a:t>&amp;</a:t>
                      </a:r>
                      <a:endParaRPr lang="en-GB" sz="1400">
                        <a:latin typeface="Tahoma"/>
                        <a:cs typeface="Tahoma"/>
                      </a:endParaRPr>
                    </a:p>
                    <a:p>
                      <a:pPr marL="2540" algn="ctr">
                        <a:lnSpc>
                          <a:spcPct val="100000"/>
                        </a:lnSpc>
                        <a:spcBef>
                          <a:spcPts val="125"/>
                        </a:spcBef>
                      </a:pPr>
                      <a:r>
                        <a:rPr lang="en-GB" sz="1400" b="1" spc="-10">
                          <a:solidFill>
                            <a:srgbClr val="FFFFFF"/>
                          </a:solidFill>
                          <a:latin typeface="Tahoma"/>
                          <a:cs typeface="Tahoma"/>
                        </a:rPr>
                        <a:t>significance</a:t>
                      </a:r>
                      <a:endParaRPr lang="en-GB" sz="1400">
                        <a:latin typeface="Tahoma"/>
                        <a:cs typeface="Tahoma"/>
                      </a:endParaRPr>
                    </a:p>
                  </a:txBody>
                  <a:tcPr marL="0" marR="0" marT="120650" marB="0">
                    <a:lnL w="12700">
                      <a:solidFill>
                        <a:srgbClr val="FFFFFF"/>
                      </a:solidFill>
                      <a:prstDash val="solid"/>
                    </a:lnL>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3175" algn="ctr">
                        <a:lnSpc>
                          <a:spcPct val="100000"/>
                        </a:lnSpc>
                        <a:spcBef>
                          <a:spcPts val="50"/>
                        </a:spcBef>
                      </a:pPr>
                      <a:r>
                        <a:rPr lang="en-GB" sz="1400" b="1">
                          <a:solidFill>
                            <a:srgbClr val="FFFFFF"/>
                          </a:solidFill>
                          <a:latin typeface="Tahoma"/>
                          <a:ea typeface="+mn-ea"/>
                          <a:cs typeface="Tahoma"/>
                        </a:rPr>
                        <a:t>Communication</a:t>
                      </a:r>
                      <a:endParaRPr sz="1400" b="1">
                        <a:solidFill>
                          <a:srgbClr val="FFFFFF"/>
                        </a:solidFill>
                        <a:latin typeface="Tahoma"/>
                        <a:ea typeface="+mn-ea"/>
                        <a:cs typeface="Tahoma"/>
                      </a:endParaRPr>
                    </a:p>
                  </a:txBody>
                  <a:tcPr marL="0" marR="0" marT="6350" marB="0">
                    <a:lnL w="12700" cap="flat" cmpd="sng" algn="ctr">
                      <a:solidFill>
                        <a:srgbClr val="FFFFFF"/>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3337470099"/>
                  </a:ext>
                </a:extLst>
              </a:tr>
              <a:tr h="2423386">
                <a:tc>
                  <a:txBody>
                    <a:bodyPr/>
                    <a:lstStyle/>
                    <a:p>
                      <a:pPr algn="l">
                        <a:lnSpc>
                          <a:spcPct val="107000"/>
                        </a:lnSpc>
                        <a:spcAft>
                          <a:spcPts val="800"/>
                        </a:spcAft>
                      </a:pPr>
                      <a:r>
                        <a:rPr lang="en-GB" sz="800" b="1" dirty="0">
                          <a:effectLst/>
                          <a:latin typeface="Arial" panose="020B0604020202020204" pitchFamily="34" charset="0"/>
                          <a:ea typeface="Calibri" panose="020F0502020204030204" pitchFamily="34" charset="0"/>
                          <a:cs typeface="Times New Roman" panose="02020603050405020304" pitchFamily="18" charset="0"/>
                        </a:rPr>
                        <a:t>Captain James Cook </a:t>
                      </a:r>
                      <a:r>
                        <a:rPr lang="en-GB" sz="800" dirty="0">
                          <a:effectLst/>
                          <a:latin typeface="Arial" panose="020B0604020202020204" pitchFamily="34" charset="0"/>
                          <a:ea typeface="Calibri" panose="020F0502020204030204" pitchFamily="34" charset="0"/>
                          <a:cs typeface="Times New Roman" panose="02020603050405020304" pitchFamily="18" charset="0"/>
                        </a:rPr>
                        <a:t>was a famous English sea captain and explorer. He was born in 1728 and died in 1779. He was born in Marton near Middlesbrough and then moved to Great Ayton.  When he was about 18 years old he travelled to Whitby and got a job working on the coal ships. He joined the Royal Navy in 1755 and learned about </a:t>
                      </a:r>
                      <a:r>
                        <a:rPr lang="en-GB" sz="800" b="1" dirty="0">
                          <a:effectLst/>
                          <a:latin typeface="Arial" panose="020B0604020202020204" pitchFamily="34" charset="0"/>
                          <a:ea typeface="Calibri" panose="020F0502020204030204" pitchFamily="34" charset="0"/>
                          <a:cs typeface="Times New Roman" panose="02020603050405020304" pitchFamily="18" charset="0"/>
                        </a:rPr>
                        <a:t>navigation and map drawing. </a:t>
                      </a:r>
                    </a:p>
                    <a:p>
                      <a:pPr algn="l">
                        <a:lnSpc>
                          <a:spcPct val="107000"/>
                        </a:lnSpc>
                        <a:spcAft>
                          <a:spcPts val="800"/>
                        </a:spcAft>
                      </a:pPr>
                      <a:r>
                        <a:rPr lang="en-GB" sz="8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In 1770, Captain James Cook and his crew sailed </a:t>
                      </a:r>
                      <a:r>
                        <a:rPr lang="en-GB" sz="800" b="1"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the HMS Endeavour and discovered Australia, New Zealand, and Tahiti. In 1772 he came very close to the Antarctic, but they had to turn back because of the cold</a:t>
                      </a:r>
                      <a:r>
                        <a:rPr lang="en-GB" sz="8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 His </a:t>
                      </a:r>
                      <a:r>
                        <a:rPr lang="en-GB" sz="800" b="1"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final voyage was to Hawai</a:t>
                      </a:r>
                      <a:r>
                        <a:rPr lang="en-GB" sz="8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i where he was killed in 1779 aged 55.</a:t>
                      </a:r>
                    </a:p>
                    <a:p>
                      <a:pPr algn="l">
                        <a:lnSpc>
                          <a:spcPct val="107000"/>
                        </a:lnSpc>
                        <a:spcAft>
                          <a:spcPts val="800"/>
                        </a:spcAft>
                      </a:pPr>
                      <a:r>
                        <a:rPr lang="en-GB" sz="8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Captain Cook is considered one of the </a:t>
                      </a:r>
                      <a:r>
                        <a:rPr lang="en-GB" sz="800" b="1"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greatest navigators and explorers </a:t>
                      </a:r>
                      <a:r>
                        <a:rPr lang="en-GB" sz="8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of all time and </a:t>
                      </a:r>
                      <a:r>
                        <a:rPr lang="en-GB" sz="800" b="1"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mapped the east coast of Australia – this paved the way for British settlement 18 years later. </a:t>
                      </a:r>
                      <a:r>
                        <a:rPr lang="en-GB" sz="800" dirty="0">
                          <a:solidFill>
                            <a:schemeClr val="tx1"/>
                          </a:solidFill>
                          <a:effectLst/>
                          <a:latin typeface="Arial" panose="020B0604020202020204" pitchFamily="34" charset="0"/>
                          <a:ea typeface="Calibri" panose="020F0502020204030204" pitchFamily="34" charset="0"/>
                          <a:cs typeface="Times New Roman" panose="02020603050405020304" pitchFamily="18" charset="0"/>
                        </a:rPr>
                        <a:t>He created the first accurate map of the South Pacific.</a:t>
                      </a: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08000" marR="0" lvl="0" indent="0" defTabSz="914400" eaLnBrk="1" fontAlgn="auto" latinLnBrk="0" hangingPunct="1">
                        <a:lnSpc>
                          <a:spcPct val="100000"/>
                        </a:lnSpc>
                        <a:spcBef>
                          <a:spcPts val="0"/>
                        </a:spcBef>
                        <a:spcAft>
                          <a:spcPts val="0"/>
                        </a:spcAft>
                        <a:buClrTx/>
                        <a:buSzTx/>
                        <a:buFontTx/>
                        <a:buNone/>
                        <a:tabLst/>
                        <a:defRPr/>
                      </a:pPr>
                      <a:r>
                        <a:rPr lang="en-GB" sz="1000" dirty="0">
                          <a:solidFill>
                            <a:schemeClr val="tx1"/>
                          </a:solidFill>
                          <a:effectLst/>
                          <a:latin typeface="+mn-lt"/>
                          <a:ea typeface="+mn-ea"/>
                          <a:cs typeface="+mn-cs"/>
                        </a:rPr>
                        <a:t>Children will visit  James Cook Museum </a:t>
                      </a:r>
                    </a:p>
                    <a:p>
                      <a:pPr marL="108000" marR="0" lvl="0" indent="0" defTabSz="914400" eaLnBrk="1" fontAlgn="auto" latinLnBrk="0" hangingPunct="1">
                        <a:lnSpc>
                          <a:spcPct val="100000"/>
                        </a:lnSpc>
                        <a:spcBef>
                          <a:spcPts val="0"/>
                        </a:spcBef>
                        <a:spcAft>
                          <a:spcPts val="0"/>
                        </a:spcAft>
                        <a:buClrTx/>
                        <a:buSzTx/>
                        <a:buFontTx/>
                        <a:buNone/>
                        <a:tabLst/>
                        <a:defRPr/>
                      </a:pPr>
                      <a:r>
                        <a:rPr lang="en-GB" sz="1000" dirty="0">
                          <a:solidFill>
                            <a:schemeClr val="tx1"/>
                          </a:solidFill>
                          <a:effectLst/>
                          <a:latin typeface="+mn-lt"/>
                          <a:ea typeface="+mn-ea"/>
                          <a:cs typeface="+mn-cs"/>
                        </a:rPr>
                        <a:t>and will use information  from several different types of sources</a:t>
                      </a:r>
                    </a:p>
                    <a:p>
                      <a:pPr marL="108000" marR="0" lvl="0" indent="0" defTabSz="914400" eaLnBrk="1" fontAlgn="auto" latinLnBrk="0" hangingPunct="1">
                        <a:lnSpc>
                          <a:spcPct val="100000"/>
                        </a:lnSpc>
                        <a:spcBef>
                          <a:spcPts val="0"/>
                        </a:spcBef>
                        <a:spcAft>
                          <a:spcPts val="0"/>
                        </a:spcAft>
                        <a:buClrTx/>
                        <a:buSzTx/>
                        <a:buFontTx/>
                        <a:buNone/>
                        <a:tabLst/>
                        <a:defRPr/>
                      </a:pPr>
                      <a:r>
                        <a:rPr lang="en-GB" sz="1000" dirty="0">
                          <a:solidFill>
                            <a:schemeClr val="tx1"/>
                          </a:solidFill>
                          <a:effectLst/>
                          <a:latin typeface="+mn-lt"/>
                          <a:ea typeface="+mn-ea"/>
                          <a:cs typeface="+mn-cs"/>
                        </a:rPr>
                        <a:t>including written, visual and artefacts to answer historical questions. </a:t>
                      </a:r>
                    </a:p>
                    <a:p>
                      <a:pPr marL="108000" marR="0" lvl="0" indent="0" defTabSz="914400" eaLnBrk="1" fontAlgn="auto" latinLnBrk="0" hangingPunct="1">
                        <a:lnSpc>
                          <a:spcPct val="100000"/>
                        </a:lnSpc>
                        <a:spcBef>
                          <a:spcPts val="0"/>
                        </a:spcBef>
                        <a:spcAft>
                          <a:spcPts val="0"/>
                        </a:spcAft>
                        <a:buClrTx/>
                        <a:buSzTx/>
                        <a:buFontTx/>
                        <a:buNone/>
                        <a:tabLst/>
                        <a:defRPr/>
                      </a:pPr>
                      <a:r>
                        <a:rPr lang="en-GB" sz="1000" dirty="0">
                          <a:solidFill>
                            <a:schemeClr val="tx1"/>
                          </a:solidFill>
                          <a:effectLst/>
                          <a:latin typeface="+mn-lt"/>
                          <a:ea typeface="+mn-ea"/>
                          <a:cs typeface="+mn-cs"/>
                        </a:rPr>
                        <a:t>Recognise what is a reliable piece of information and what is not, e.g., photograph vs word of mouth.</a:t>
                      </a:r>
                    </a:p>
                    <a:p>
                      <a:pPr marL="108000" marR="0" lvl="0" indent="0" defTabSz="914400" eaLnBrk="1" fontAlgn="auto" latinLnBrk="0" hangingPunct="1">
                        <a:lnSpc>
                          <a:spcPct val="100000"/>
                        </a:lnSpc>
                        <a:spcBef>
                          <a:spcPts val="0"/>
                        </a:spcBef>
                        <a:spcAft>
                          <a:spcPts val="0"/>
                        </a:spcAft>
                        <a:buClrTx/>
                        <a:buSzTx/>
                        <a:buFontTx/>
                        <a:buNone/>
                        <a:tabLst/>
                        <a:defRPr/>
                      </a:pPr>
                      <a:endParaRPr sz="1100" dirty="0">
                        <a:latin typeface="Verdana"/>
                        <a:cs typeface="Verdana"/>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40029" indent="-170180">
                        <a:lnSpc>
                          <a:spcPts val="1295"/>
                        </a:lnSpc>
                        <a:buFont typeface="Arial"/>
                        <a:buChar char="•"/>
                        <a:tabLst>
                          <a:tab pos="240029" algn="l"/>
                        </a:tabLst>
                      </a:pPr>
                      <a:r>
                        <a:rPr lang="en-GB" sz="1000">
                          <a:solidFill>
                            <a:schemeClr val="tx1"/>
                          </a:solidFill>
                          <a:effectLst/>
                          <a:latin typeface="+mn-lt"/>
                          <a:ea typeface="+mn-ea"/>
                          <a:cs typeface="+mn-cs"/>
                        </a:rPr>
                        <a:t>Point out a few </a:t>
                      </a:r>
                      <a:r>
                        <a:rPr lang="en-GB" sz="1000" b="1" u="sng">
                          <a:solidFill>
                            <a:schemeClr val="tx1"/>
                          </a:solidFill>
                          <a:effectLst/>
                          <a:latin typeface="+mn-lt"/>
                          <a:ea typeface="+mn-ea"/>
                          <a:cs typeface="+mn-cs"/>
                        </a:rPr>
                        <a:t>similarities</a:t>
                      </a:r>
                    </a:p>
                    <a:p>
                      <a:pPr marL="242570" marR="349885">
                        <a:lnSpc>
                          <a:spcPct val="100000"/>
                        </a:lnSpc>
                      </a:pPr>
                      <a:r>
                        <a:rPr lang="en-GB" sz="1000">
                          <a:solidFill>
                            <a:schemeClr val="tx1"/>
                          </a:solidFill>
                          <a:effectLst/>
                          <a:latin typeface="+mn-lt"/>
                          <a:ea typeface="+mn-ea"/>
                          <a:cs typeface="+mn-cs"/>
                        </a:rPr>
                        <a:t>and </a:t>
                      </a:r>
                      <a:r>
                        <a:rPr lang="en-GB" sz="1000" b="1" u="sng">
                          <a:solidFill>
                            <a:schemeClr val="tx1"/>
                          </a:solidFill>
                          <a:effectLst/>
                          <a:latin typeface="+mn-lt"/>
                          <a:ea typeface="+mn-ea"/>
                          <a:cs typeface="+mn-cs"/>
                        </a:rPr>
                        <a:t>differences </a:t>
                      </a:r>
                      <a:r>
                        <a:rPr lang="en-GB" sz="1000">
                          <a:solidFill>
                            <a:schemeClr val="tx1"/>
                          </a:solidFill>
                          <a:effectLst/>
                          <a:latin typeface="+mn-lt"/>
                          <a:ea typeface="+mn-ea"/>
                          <a:cs typeface="+mn-cs"/>
                        </a:rPr>
                        <a:t>between ways of life at different times.</a:t>
                      </a:r>
                    </a:p>
                    <a:p>
                      <a:pPr marL="240029" marR="269240" indent="-170180">
                        <a:lnSpc>
                          <a:spcPct val="100000"/>
                        </a:lnSpc>
                        <a:spcBef>
                          <a:spcPts val="300"/>
                        </a:spcBef>
                        <a:buFont typeface="Arial"/>
                        <a:buChar char="•"/>
                        <a:tabLst>
                          <a:tab pos="242570" algn="l"/>
                        </a:tabLst>
                      </a:pPr>
                      <a:r>
                        <a:rPr lang="en-GB" sz="1000">
                          <a:solidFill>
                            <a:schemeClr val="tx1"/>
                          </a:solidFill>
                          <a:effectLst/>
                          <a:latin typeface="+mn-lt"/>
                          <a:ea typeface="+mn-ea"/>
                          <a:cs typeface="+mn-cs"/>
                        </a:rPr>
                        <a:t>Begin to reflect on the </a:t>
                      </a:r>
                      <a:r>
                        <a:rPr lang="en-GB" sz="1000" b="1" u="sng">
                          <a:solidFill>
                            <a:schemeClr val="tx1"/>
                          </a:solidFill>
                          <a:effectLst/>
                          <a:latin typeface="+mn-lt"/>
                          <a:ea typeface="+mn-ea"/>
                          <a:cs typeface="+mn-cs"/>
                        </a:rPr>
                        <a:t>significance</a:t>
                      </a:r>
                      <a:r>
                        <a:rPr lang="en-GB" sz="1000">
                          <a:solidFill>
                            <a:schemeClr val="tx1"/>
                          </a:solidFill>
                          <a:effectLst/>
                          <a:latin typeface="+mn-lt"/>
                          <a:ea typeface="+mn-ea"/>
                          <a:cs typeface="+mn-cs"/>
                        </a:rPr>
                        <a:t> of what has been learnt from the past.</a:t>
                      </a:r>
                    </a:p>
                    <a:p>
                      <a:pPr marL="240029" marR="269240" indent="-170180">
                        <a:lnSpc>
                          <a:spcPct val="100000"/>
                        </a:lnSpc>
                        <a:spcBef>
                          <a:spcPts val="300"/>
                        </a:spcBef>
                        <a:buFont typeface="Arial"/>
                        <a:buChar char="•"/>
                        <a:tabLst>
                          <a:tab pos="242570" algn="l"/>
                        </a:tabLst>
                      </a:pPr>
                      <a:r>
                        <a:rPr lang="en-GB" sz="1000">
                          <a:solidFill>
                            <a:schemeClr val="tx1"/>
                          </a:solidFill>
                          <a:effectLst/>
                          <a:latin typeface="+mn-lt"/>
                          <a:ea typeface="+mn-ea"/>
                          <a:cs typeface="+mn-cs"/>
                        </a:rPr>
                        <a:t>Explain the </a:t>
                      </a:r>
                      <a:r>
                        <a:rPr lang="en-GB" sz="1000" b="1" u="sng">
                          <a:solidFill>
                            <a:schemeClr val="tx1"/>
                          </a:solidFill>
                          <a:effectLst/>
                          <a:latin typeface="+mn-lt"/>
                          <a:ea typeface="+mn-ea"/>
                          <a:cs typeface="+mn-cs"/>
                        </a:rPr>
                        <a:t>legacy</a:t>
                      </a:r>
                      <a:r>
                        <a:rPr lang="en-GB" sz="1000">
                          <a:solidFill>
                            <a:schemeClr val="tx1"/>
                          </a:solidFill>
                          <a:effectLst/>
                          <a:latin typeface="+mn-lt"/>
                          <a:ea typeface="+mn-ea"/>
                          <a:cs typeface="+mn-cs"/>
                        </a:rPr>
                        <a:t> of Captain James Cook and how he helped to develop a greater understanding of the geography of the world.</a:t>
                      </a:r>
                    </a:p>
                    <a:p>
                      <a:pPr marL="108000" marR="0" lvl="0" indent="0" defTabSz="914400" eaLnBrk="1" fontAlgn="auto" latinLnBrk="0" hangingPunct="1">
                        <a:lnSpc>
                          <a:spcPct val="100000"/>
                        </a:lnSpc>
                        <a:spcBef>
                          <a:spcPts val="0"/>
                        </a:spcBef>
                        <a:spcAft>
                          <a:spcPts val="0"/>
                        </a:spcAft>
                        <a:buClrTx/>
                        <a:buSzTx/>
                        <a:buFontTx/>
                        <a:buNone/>
                        <a:tabLst/>
                        <a:defRPr/>
                      </a:pPr>
                      <a:endParaRPr lang="en-GB" sz="1000" b="0" u="none">
                        <a:solidFill>
                          <a:schemeClr val="tx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08000" marR="0" lvl="0" indent="0" defTabSz="914400" eaLnBrk="1" fontAlgn="auto" latinLnBrk="0" hangingPunct="1">
                        <a:lnSpc>
                          <a:spcPct val="100000"/>
                        </a:lnSpc>
                        <a:spcBef>
                          <a:spcPts val="0"/>
                        </a:spcBef>
                        <a:spcAft>
                          <a:spcPts val="0"/>
                        </a:spcAft>
                        <a:buClrTx/>
                        <a:buSzTx/>
                        <a:buFontTx/>
                        <a:buNone/>
                        <a:tabLst/>
                        <a:defRPr/>
                      </a:pPr>
                      <a:r>
                        <a:rPr lang="en-GB" sz="1000" dirty="0">
                          <a:solidFill>
                            <a:schemeClr val="tx1"/>
                          </a:solidFill>
                          <a:effectLst/>
                          <a:latin typeface="+mn-lt"/>
                          <a:ea typeface="+mn-ea"/>
                          <a:cs typeface="+mn-cs"/>
                        </a:rPr>
                        <a:t>Draw labelled diagrams and write about Captain Cook to tell others about people, events and objects from the past. </a:t>
                      </a:r>
                    </a:p>
                    <a:p>
                      <a:pPr marL="108000" marR="0" lvl="0" indent="0" defTabSz="914400" eaLnBrk="1" fontAlgn="auto" latinLnBrk="0" hangingPunct="1">
                        <a:lnSpc>
                          <a:spcPct val="100000"/>
                        </a:lnSpc>
                        <a:spcBef>
                          <a:spcPts val="0"/>
                        </a:spcBef>
                        <a:spcAft>
                          <a:spcPts val="0"/>
                        </a:spcAft>
                        <a:buClrTx/>
                        <a:buSzTx/>
                        <a:buFontTx/>
                        <a:buNone/>
                        <a:tabLst/>
                        <a:defRPr/>
                      </a:pPr>
                      <a:r>
                        <a:rPr lang="en-GB" sz="1000" dirty="0">
                          <a:solidFill>
                            <a:schemeClr val="tx1"/>
                          </a:solidFill>
                          <a:effectLst/>
                          <a:latin typeface="+mn-lt"/>
                          <a:ea typeface="+mn-ea"/>
                          <a:cs typeface="+mn-cs"/>
                        </a:rPr>
                        <a:t>Recognise why Captain Cook went on his voyage and explain what happened as a result.</a:t>
                      </a:r>
                    </a:p>
                    <a:p>
                      <a:pPr marL="108000" marR="0" lvl="0" indent="0" defTabSz="914400" eaLnBrk="1" fontAlgn="auto" latinLnBrk="0" hangingPunct="1">
                        <a:lnSpc>
                          <a:spcPct val="100000"/>
                        </a:lnSpc>
                        <a:spcBef>
                          <a:spcPts val="0"/>
                        </a:spcBef>
                        <a:spcAft>
                          <a:spcPts val="0"/>
                        </a:spcAft>
                        <a:buClrTx/>
                        <a:buSzTx/>
                        <a:buFontTx/>
                        <a:buNone/>
                        <a:tabLst/>
                        <a:defRPr/>
                      </a:pPr>
                      <a:endParaRPr lang="en-GB" sz="1000" dirty="0">
                        <a:solidFill>
                          <a:schemeClr val="tx1"/>
                        </a:solidFill>
                        <a:effectLst/>
                        <a:latin typeface="+mn-lt"/>
                        <a:ea typeface="+mn-ea"/>
                        <a:cs typeface="+mn-cs"/>
                      </a:endParaRPr>
                    </a:p>
                    <a:p>
                      <a:pPr marL="108000" marR="0" lvl="0" indent="0" defTabSz="914400" eaLnBrk="1" fontAlgn="auto" latinLnBrk="0" hangingPunct="1">
                        <a:lnSpc>
                          <a:spcPct val="100000"/>
                        </a:lnSpc>
                        <a:spcBef>
                          <a:spcPts val="0"/>
                        </a:spcBef>
                        <a:spcAft>
                          <a:spcPts val="0"/>
                        </a:spcAft>
                        <a:buClrTx/>
                        <a:buSzTx/>
                        <a:buFontTx/>
                        <a:buNone/>
                        <a:tabLst/>
                        <a:defRPr/>
                      </a:pPr>
                      <a:r>
                        <a:rPr lang="en-GB" sz="1000" b="1" dirty="0">
                          <a:solidFill>
                            <a:schemeClr val="tx1"/>
                          </a:solidFill>
                          <a:effectLst/>
                          <a:latin typeface="+mn-lt"/>
                          <a:ea typeface="+mn-ea"/>
                          <a:cs typeface="+mn-cs"/>
                        </a:rPr>
                        <a:t>Assessment</a:t>
                      </a:r>
                      <a:br>
                        <a:rPr lang="en-GB" sz="1000" dirty="0">
                          <a:solidFill>
                            <a:schemeClr val="tx1"/>
                          </a:solidFill>
                          <a:effectLst/>
                          <a:latin typeface="+mn-lt"/>
                          <a:ea typeface="+mn-ea"/>
                          <a:cs typeface="+mn-cs"/>
                        </a:rPr>
                      </a:br>
                      <a:r>
                        <a:rPr lang="en-GB" sz="1000" dirty="0">
                          <a:solidFill>
                            <a:schemeClr val="tx1"/>
                          </a:solidFill>
                          <a:effectLst/>
                          <a:latin typeface="+mn-lt"/>
                          <a:ea typeface="+mn-ea"/>
                          <a:cs typeface="+mn-cs"/>
                        </a:rPr>
                        <a:t>How was Captain Cooks voyage different to life on board a ship now?</a:t>
                      </a:r>
                    </a:p>
                    <a:p>
                      <a:pPr marL="108000" marR="0" lvl="0" indent="0" defTabSz="914400" eaLnBrk="1" fontAlgn="auto" latinLnBrk="0" hangingPunct="1">
                        <a:lnSpc>
                          <a:spcPct val="100000"/>
                        </a:lnSpc>
                        <a:spcBef>
                          <a:spcPts val="0"/>
                        </a:spcBef>
                        <a:spcAft>
                          <a:spcPts val="0"/>
                        </a:spcAft>
                        <a:buClrTx/>
                        <a:buSzTx/>
                        <a:buFontTx/>
                        <a:buNone/>
                        <a:tabLst/>
                        <a:defRPr/>
                      </a:pPr>
                      <a:r>
                        <a:rPr lang="en-GB" sz="1000" spc="-30" dirty="0">
                          <a:solidFill>
                            <a:schemeClr val="tx1"/>
                          </a:solidFill>
                          <a:effectLst/>
                          <a:latin typeface="+mn-lt"/>
                          <a:ea typeface="+mn-ea"/>
                          <a:cs typeface="+mn-cs"/>
                        </a:rPr>
                        <a:t>What is the legacy of Captain Cook?</a:t>
                      </a:r>
                    </a:p>
                    <a:p>
                      <a:pPr marL="108000" marR="0" lvl="0" indent="0" defTabSz="914400" eaLnBrk="1" fontAlgn="auto" latinLnBrk="0" hangingPunct="1">
                        <a:lnSpc>
                          <a:spcPct val="100000"/>
                        </a:lnSpc>
                        <a:spcBef>
                          <a:spcPts val="0"/>
                        </a:spcBef>
                        <a:spcAft>
                          <a:spcPts val="0"/>
                        </a:spcAft>
                        <a:buClrTx/>
                        <a:buSzTx/>
                        <a:buFontTx/>
                        <a:buNone/>
                        <a:tabLst/>
                        <a:defRPr/>
                      </a:pPr>
                      <a:endParaRPr sz="1100" spc="-30" dirty="0">
                        <a:solidFill>
                          <a:schemeClr val="tx1"/>
                        </a:solidFill>
                        <a:latin typeface="Verdana"/>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53239451"/>
                  </a:ext>
                </a:extLst>
              </a:tr>
            </a:tbl>
          </a:graphicData>
        </a:graphic>
      </p:graphicFrame>
      <p:sp>
        <p:nvSpPr>
          <p:cNvPr id="5" name="object 7">
            <a:extLst>
              <a:ext uri="{FF2B5EF4-FFF2-40B4-BE49-F238E27FC236}">
                <a16:creationId xmlns:a16="http://schemas.microsoft.com/office/drawing/2014/main" id="{A0897B5A-488B-3AD3-B3CB-EBDEB129276A}"/>
              </a:ext>
            </a:extLst>
          </p:cNvPr>
          <p:cNvSpPr txBox="1"/>
          <p:nvPr/>
        </p:nvSpPr>
        <p:spPr>
          <a:xfrm>
            <a:off x="6163575" y="2843996"/>
            <a:ext cx="2791460" cy="741870"/>
          </a:xfrm>
          <a:prstGeom prst="rect">
            <a:avLst/>
          </a:prstGeom>
          <a:solidFill>
            <a:schemeClr val="tx2">
              <a:lumMod val="60000"/>
              <a:lumOff val="40000"/>
            </a:schemeClr>
          </a:solidFill>
        </p:spPr>
        <p:txBody>
          <a:bodyPr vert="horz" wrap="square" lIns="0" tIns="94615" rIns="0" bIns="0" rtlCol="0">
            <a:spAutoFit/>
          </a:bodyPr>
          <a:lstStyle/>
          <a:p>
            <a:pPr marL="139065" marR="127000" indent="-3175" algn="ctr">
              <a:lnSpc>
                <a:spcPct val="100000"/>
              </a:lnSpc>
              <a:spcBef>
                <a:spcPts val="745"/>
              </a:spcBef>
            </a:pPr>
            <a:r>
              <a:rPr lang="en-GB" sz="1400" b="1">
                <a:solidFill>
                  <a:srgbClr val="FFFFFF"/>
                </a:solidFill>
                <a:latin typeface="Tahoma"/>
                <a:cs typeface="Tahoma"/>
              </a:rPr>
              <a:t>What is the legacy of Captain Cook and why do we study him?</a:t>
            </a:r>
            <a:endParaRPr sz="1400" b="1">
              <a:solidFill>
                <a:srgbClr val="FFFFFF"/>
              </a:solidFill>
              <a:latin typeface="Tahoma"/>
              <a:cs typeface="Tahoma"/>
            </a:endParaRPr>
          </a:p>
        </p:txBody>
      </p:sp>
    </p:spTree>
    <p:extLst>
      <p:ext uri="{BB962C8B-B14F-4D97-AF65-F5344CB8AC3E}">
        <p14:creationId xmlns:p14="http://schemas.microsoft.com/office/powerpoint/2010/main" val="289489802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3AC647-9057-1CF9-1D62-821DB80A8DD8}"/>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F95385E9-3C4E-4A30-1415-8F8ED02F3C15}"/>
              </a:ext>
            </a:extLst>
          </p:cNvPr>
          <p:cNvSpPr/>
          <p:nvPr/>
        </p:nvSpPr>
        <p:spPr>
          <a:xfrm>
            <a:off x="88900" y="1429512"/>
            <a:ext cx="8996680" cy="541020"/>
          </a:xfrm>
          <a:custGeom>
            <a:avLst/>
            <a:gdLst/>
            <a:ahLst/>
            <a:cxnLst/>
            <a:rect l="l" t="t" r="r" b="b"/>
            <a:pathLst>
              <a:path w="8996680" h="541019">
                <a:moveTo>
                  <a:pt x="8996680" y="0"/>
                </a:moveTo>
                <a:lnTo>
                  <a:pt x="0" y="0"/>
                </a:lnTo>
                <a:lnTo>
                  <a:pt x="0" y="541020"/>
                </a:lnTo>
                <a:lnTo>
                  <a:pt x="8996680" y="541020"/>
                </a:lnTo>
                <a:lnTo>
                  <a:pt x="8996680" y="0"/>
                </a:lnTo>
                <a:close/>
              </a:path>
            </a:pathLst>
          </a:custGeom>
          <a:solidFill>
            <a:schemeClr val="tx2">
              <a:lumMod val="75000"/>
            </a:schemeClr>
          </a:solidFill>
        </p:spPr>
        <p:txBody>
          <a:bodyPr wrap="square" lIns="0" tIns="0" rIns="0" bIns="0" rtlCol="0"/>
          <a:lstStyle/>
          <a:p>
            <a:pPr algn="ctr">
              <a:lnSpc>
                <a:spcPct val="100000"/>
              </a:lnSpc>
              <a:spcBef>
                <a:spcPts val="100"/>
              </a:spcBef>
            </a:pPr>
            <a:r>
              <a:rPr lang="en-GB" sz="2000" b="1">
                <a:solidFill>
                  <a:srgbClr val="FFFFFF"/>
                </a:solidFill>
                <a:latin typeface="Tahoma"/>
                <a:cs typeface="Tahoma"/>
              </a:rPr>
              <a:t>Stone Age to the Iron Age: What was life like and how do we know?</a:t>
            </a:r>
          </a:p>
        </p:txBody>
      </p:sp>
      <p:sp>
        <p:nvSpPr>
          <p:cNvPr id="9" name="object 9">
            <a:extLst>
              <a:ext uri="{FF2B5EF4-FFF2-40B4-BE49-F238E27FC236}">
                <a16:creationId xmlns:a16="http://schemas.microsoft.com/office/drawing/2014/main" id="{BBEFAF5B-E81F-CDA3-42E1-20950BFF02E5}"/>
              </a:ext>
            </a:extLst>
          </p:cNvPr>
          <p:cNvSpPr/>
          <p:nvPr/>
        </p:nvSpPr>
        <p:spPr>
          <a:xfrm>
            <a:off x="0" y="0"/>
            <a:ext cx="9144000" cy="695960"/>
          </a:xfrm>
          <a:custGeom>
            <a:avLst/>
            <a:gdLst/>
            <a:ahLst/>
            <a:cxnLst/>
            <a:rect l="l" t="t" r="r" b="b"/>
            <a:pathLst>
              <a:path w="9144000" h="695960">
                <a:moveTo>
                  <a:pt x="9144000" y="0"/>
                </a:moveTo>
                <a:lnTo>
                  <a:pt x="0" y="0"/>
                </a:lnTo>
                <a:lnTo>
                  <a:pt x="0" y="695960"/>
                </a:lnTo>
                <a:lnTo>
                  <a:pt x="9144000" y="695960"/>
                </a:lnTo>
                <a:lnTo>
                  <a:pt x="9144000" y="0"/>
                </a:lnTo>
                <a:close/>
              </a:path>
            </a:pathLst>
          </a:custGeom>
          <a:solidFill>
            <a:schemeClr val="tx2">
              <a:lumMod val="60000"/>
              <a:lumOff val="40000"/>
            </a:schemeClr>
          </a:solidFill>
        </p:spPr>
        <p:txBody>
          <a:bodyPr wrap="square" lIns="0" tIns="0" rIns="0" bIns="0" rtlCol="0"/>
          <a:lstStyle/>
          <a:p>
            <a:endParaRPr/>
          </a:p>
        </p:txBody>
      </p:sp>
      <p:sp>
        <p:nvSpPr>
          <p:cNvPr id="10" name="object 10">
            <a:extLst>
              <a:ext uri="{FF2B5EF4-FFF2-40B4-BE49-F238E27FC236}">
                <a16:creationId xmlns:a16="http://schemas.microsoft.com/office/drawing/2014/main" id="{4504F489-8E17-724F-B9F3-14FF8E29A198}"/>
              </a:ext>
            </a:extLst>
          </p:cNvPr>
          <p:cNvSpPr txBox="1">
            <a:spLocks noGrp="1"/>
          </p:cNvSpPr>
          <p:nvPr>
            <p:ph type="title"/>
          </p:nvPr>
        </p:nvSpPr>
        <p:spPr>
          <a:prstGeom prst="rect">
            <a:avLst/>
          </a:prstGeom>
        </p:spPr>
        <p:txBody>
          <a:bodyPr vert="horz" wrap="square" lIns="0" tIns="250443" rIns="0" bIns="0" rtlCol="0">
            <a:spAutoFit/>
          </a:bodyPr>
          <a:lstStyle/>
          <a:p>
            <a:pPr marL="418465">
              <a:lnSpc>
                <a:spcPct val="100000"/>
              </a:lnSpc>
              <a:spcBef>
                <a:spcPts val="100"/>
              </a:spcBef>
            </a:pPr>
            <a:r>
              <a:rPr sz="3200" spc="55"/>
              <a:t>Long-</a:t>
            </a:r>
            <a:r>
              <a:rPr sz="3200"/>
              <a:t>term</a:t>
            </a:r>
            <a:r>
              <a:rPr sz="3200" spc="95"/>
              <a:t> </a:t>
            </a:r>
            <a:r>
              <a:rPr sz="3200"/>
              <a:t>overview</a:t>
            </a:r>
            <a:r>
              <a:rPr sz="3200" spc="85"/>
              <a:t> </a:t>
            </a:r>
            <a:r>
              <a:rPr sz="3200" spc="55"/>
              <a:t>for</a:t>
            </a:r>
            <a:r>
              <a:rPr sz="3200" spc="120"/>
              <a:t> </a:t>
            </a:r>
            <a:r>
              <a:rPr sz="3200" spc="-10"/>
              <a:t>History</a:t>
            </a:r>
            <a:endParaRPr sz="3200"/>
          </a:p>
        </p:txBody>
      </p:sp>
      <p:sp>
        <p:nvSpPr>
          <p:cNvPr id="11" name="object 11">
            <a:extLst>
              <a:ext uri="{FF2B5EF4-FFF2-40B4-BE49-F238E27FC236}">
                <a16:creationId xmlns:a16="http://schemas.microsoft.com/office/drawing/2014/main" id="{19CE9789-55BE-86FF-53D8-10784C8BE9A3}"/>
              </a:ext>
            </a:extLst>
          </p:cNvPr>
          <p:cNvSpPr txBox="1"/>
          <p:nvPr/>
        </p:nvSpPr>
        <p:spPr>
          <a:xfrm>
            <a:off x="3465830" y="880183"/>
            <a:ext cx="2138680" cy="402033"/>
          </a:xfrm>
          <a:prstGeom prst="rect">
            <a:avLst/>
          </a:prstGeom>
          <a:solidFill>
            <a:schemeClr val="tx2">
              <a:lumMod val="60000"/>
              <a:lumOff val="40000"/>
            </a:schemeClr>
          </a:solidFill>
        </p:spPr>
        <p:txBody>
          <a:bodyPr vert="horz" wrap="square" lIns="0" tIns="123825" rIns="0" bIns="0" rtlCol="0">
            <a:spAutoFit/>
          </a:bodyPr>
          <a:lstStyle/>
          <a:p>
            <a:pPr marL="658495">
              <a:lnSpc>
                <a:spcPct val="100000"/>
              </a:lnSpc>
              <a:spcBef>
                <a:spcPts val="975"/>
              </a:spcBef>
            </a:pPr>
            <a:r>
              <a:rPr sz="1800" b="1">
                <a:solidFill>
                  <a:srgbClr val="FFFFFF"/>
                </a:solidFill>
                <a:latin typeface="Tahoma"/>
                <a:cs typeface="Tahoma"/>
              </a:rPr>
              <a:t>YEAR</a:t>
            </a:r>
            <a:r>
              <a:rPr sz="1800" b="1" spc="45">
                <a:solidFill>
                  <a:srgbClr val="FFFFFF"/>
                </a:solidFill>
                <a:latin typeface="Tahoma"/>
                <a:cs typeface="Tahoma"/>
              </a:rPr>
              <a:t> </a:t>
            </a:r>
            <a:r>
              <a:rPr lang="en-GB" b="1" spc="45">
                <a:solidFill>
                  <a:srgbClr val="FFFFFF"/>
                </a:solidFill>
                <a:latin typeface="Tahoma"/>
                <a:cs typeface="Tahoma"/>
              </a:rPr>
              <a:t>3</a:t>
            </a:r>
            <a:endParaRPr sz="1800">
              <a:latin typeface="Tahoma"/>
              <a:cs typeface="Tahoma"/>
            </a:endParaRPr>
          </a:p>
        </p:txBody>
      </p:sp>
      <p:sp>
        <p:nvSpPr>
          <p:cNvPr id="12" name="object 12">
            <a:extLst>
              <a:ext uri="{FF2B5EF4-FFF2-40B4-BE49-F238E27FC236}">
                <a16:creationId xmlns:a16="http://schemas.microsoft.com/office/drawing/2014/main" id="{E1B9E1C4-F998-0E0E-F399-E8FAEADBD302}"/>
              </a:ext>
            </a:extLst>
          </p:cNvPr>
          <p:cNvSpPr/>
          <p:nvPr/>
        </p:nvSpPr>
        <p:spPr>
          <a:xfrm>
            <a:off x="6858000" y="4835016"/>
            <a:ext cx="2286000" cy="1661160"/>
          </a:xfrm>
          <a:custGeom>
            <a:avLst/>
            <a:gdLst/>
            <a:ahLst/>
            <a:cxnLst/>
            <a:rect l="l" t="t" r="r" b="b"/>
            <a:pathLst>
              <a:path w="2286000" h="1661160">
                <a:moveTo>
                  <a:pt x="2286000" y="0"/>
                </a:moveTo>
                <a:lnTo>
                  <a:pt x="0" y="0"/>
                </a:lnTo>
                <a:lnTo>
                  <a:pt x="0" y="1661160"/>
                </a:lnTo>
                <a:lnTo>
                  <a:pt x="2286000" y="1661160"/>
                </a:lnTo>
                <a:lnTo>
                  <a:pt x="2286000" y="0"/>
                </a:lnTo>
                <a:close/>
              </a:path>
            </a:pathLst>
          </a:custGeom>
          <a:solidFill>
            <a:srgbClr val="FFFFFF"/>
          </a:solidFill>
        </p:spPr>
        <p:txBody>
          <a:bodyPr wrap="square" lIns="0" tIns="0" rIns="0" bIns="0" rtlCol="0"/>
          <a:lstStyle/>
          <a:p>
            <a:endParaRPr/>
          </a:p>
        </p:txBody>
      </p:sp>
      <p:sp>
        <p:nvSpPr>
          <p:cNvPr id="14" name="object 14">
            <a:extLst>
              <a:ext uri="{FF2B5EF4-FFF2-40B4-BE49-F238E27FC236}">
                <a16:creationId xmlns:a16="http://schemas.microsoft.com/office/drawing/2014/main" id="{7CE16372-60F2-975C-15FA-DF5D8DE317B2}"/>
              </a:ext>
            </a:extLst>
          </p:cNvPr>
          <p:cNvSpPr txBox="1">
            <a:spLocks noGrp="1"/>
          </p:cNvSpPr>
          <p:nvPr>
            <p:ph type="sldNum" sz="quarter" idx="7"/>
          </p:nvPr>
        </p:nvSpPr>
        <p:spPr>
          <a:prstGeom prst="rect">
            <a:avLst/>
          </a:prstGeom>
        </p:spPr>
        <p:txBody>
          <a:bodyPr vert="horz" wrap="square" lIns="0" tIns="33655" rIns="0" bIns="0" rtlCol="0">
            <a:spAutoFit/>
          </a:bodyPr>
          <a:lstStyle/>
          <a:p>
            <a:pPr marL="93345">
              <a:lnSpc>
                <a:spcPct val="100000"/>
              </a:lnSpc>
              <a:spcBef>
                <a:spcPts val="265"/>
              </a:spcBef>
            </a:pPr>
            <a:fld id="{81D60167-4931-47E6-BA6A-407CBD079E47}" type="slidenum">
              <a:rPr spc="-50" dirty="0"/>
              <a:t>14</a:t>
            </a:fld>
            <a:endParaRPr spc="-50"/>
          </a:p>
        </p:txBody>
      </p:sp>
      <p:graphicFrame>
        <p:nvGraphicFramePr>
          <p:cNvPr id="5" name="Table 4">
            <a:extLst>
              <a:ext uri="{FF2B5EF4-FFF2-40B4-BE49-F238E27FC236}">
                <a16:creationId xmlns:a16="http://schemas.microsoft.com/office/drawing/2014/main" id="{6843E188-0495-812F-9E2A-F6C0CD22F322}"/>
              </a:ext>
            </a:extLst>
          </p:cNvPr>
          <p:cNvGraphicFramePr>
            <a:graphicFrameLocks noGrp="1"/>
          </p:cNvGraphicFramePr>
          <p:nvPr>
            <p:extLst>
              <p:ext uri="{D42A27DB-BD31-4B8C-83A1-F6EECF244321}">
                <p14:modId xmlns:p14="http://schemas.microsoft.com/office/powerpoint/2010/main" val="1394676036"/>
              </p:ext>
            </p:extLst>
          </p:nvPr>
        </p:nvGraphicFramePr>
        <p:xfrm>
          <a:off x="135890" y="3449224"/>
          <a:ext cx="8902700" cy="3358707"/>
        </p:xfrm>
        <a:graphic>
          <a:graphicData uri="http://schemas.openxmlformats.org/drawingml/2006/table">
            <a:tbl>
              <a:tblPr firstRow="1" bandRow="1">
                <a:tableStyleId>{5C22544A-7EE6-4342-B048-85BDC9FD1C3A}</a:tableStyleId>
              </a:tblPr>
              <a:tblGrid>
                <a:gridCol w="2225675">
                  <a:extLst>
                    <a:ext uri="{9D8B030D-6E8A-4147-A177-3AD203B41FA5}">
                      <a16:colId xmlns:a16="http://schemas.microsoft.com/office/drawing/2014/main" val="2658262288"/>
                    </a:ext>
                  </a:extLst>
                </a:gridCol>
                <a:gridCol w="2225675">
                  <a:extLst>
                    <a:ext uri="{9D8B030D-6E8A-4147-A177-3AD203B41FA5}">
                      <a16:colId xmlns:a16="http://schemas.microsoft.com/office/drawing/2014/main" val="4262649527"/>
                    </a:ext>
                  </a:extLst>
                </a:gridCol>
                <a:gridCol w="2225675">
                  <a:extLst>
                    <a:ext uri="{9D8B030D-6E8A-4147-A177-3AD203B41FA5}">
                      <a16:colId xmlns:a16="http://schemas.microsoft.com/office/drawing/2014/main" val="2757287928"/>
                    </a:ext>
                  </a:extLst>
                </a:gridCol>
                <a:gridCol w="2225675">
                  <a:extLst>
                    <a:ext uri="{9D8B030D-6E8A-4147-A177-3AD203B41FA5}">
                      <a16:colId xmlns:a16="http://schemas.microsoft.com/office/drawing/2014/main" val="2491616240"/>
                    </a:ext>
                  </a:extLst>
                </a:gridCol>
              </a:tblGrid>
              <a:tr h="518987">
                <a:tc gridSpan="4">
                  <a:txBody>
                    <a:bodyPr/>
                    <a:lstStyle/>
                    <a:p>
                      <a:pPr algn="ctr"/>
                      <a:r>
                        <a:rPr lang="en-GB"/>
                        <a:t>National Curriculum </a:t>
                      </a:r>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009034146"/>
                  </a:ext>
                </a:extLst>
              </a:tr>
              <a:tr h="370840">
                <a:tc>
                  <a:txBody>
                    <a:bodyPr/>
                    <a:lstStyle/>
                    <a:p>
                      <a:r>
                        <a:rPr lang="en-GB" sz="1200"/>
                        <a:t>Chronological understanding</a:t>
                      </a:r>
                    </a:p>
                  </a:txBody>
                  <a:tcPr/>
                </a:tc>
                <a:tc>
                  <a:txBody>
                    <a:bodyPr/>
                    <a:lstStyle/>
                    <a:p>
                      <a:r>
                        <a:rPr lang="en-GB" sz="1200"/>
                        <a:t>Historical interpretation</a:t>
                      </a:r>
                    </a:p>
                  </a:txBody>
                  <a:tcPr/>
                </a:tc>
                <a:tc>
                  <a:txBody>
                    <a:bodyPr/>
                    <a:lstStyle/>
                    <a:p>
                      <a:r>
                        <a:rPr lang="en-GB" sz="1200"/>
                        <a:t>Historical enquiry</a:t>
                      </a:r>
                    </a:p>
                  </a:txBody>
                  <a:tcPr/>
                </a:tc>
                <a:tc>
                  <a:txBody>
                    <a:bodyPr/>
                    <a:lstStyle/>
                    <a:p>
                      <a:r>
                        <a:rPr lang="en-GB" sz="1200"/>
                        <a:t>Organising and Communicating</a:t>
                      </a:r>
                    </a:p>
                  </a:txBody>
                  <a:tcPr/>
                </a:tc>
                <a:extLst>
                  <a:ext uri="{0D108BD9-81ED-4DB2-BD59-A6C34878D82A}">
                    <a16:rowId xmlns:a16="http://schemas.microsoft.com/office/drawing/2014/main" val="1752151777"/>
                  </a:ext>
                </a:extLst>
              </a:tr>
              <a:tr h="370840">
                <a:tc>
                  <a:txBody>
                    <a:bodyPr/>
                    <a:lstStyle/>
                    <a:p>
                      <a:r>
                        <a:rPr lang="en-GB" sz="1200">
                          <a:solidFill>
                            <a:schemeClr val="dk1"/>
                          </a:solidFill>
                          <a:latin typeface="+mn-lt"/>
                          <a:ea typeface="+mn-ea"/>
                          <a:cs typeface="+mn-cs"/>
                        </a:rPr>
                        <a:t>To understand the term chronology. </a:t>
                      </a:r>
                    </a:p>
                    <a:p>
                      <a:r>
                        <a:rPr lang="en-GB" sz="1200">
                          <a:solidFill>
                            <a:schemeClr val="dk1"/>
                          </a:solidFill>
                          <a:latin typeface="+mn-lt"/>
                          <a:ea typeface="+mn-ea"/>
                          <a:cs typeface="+mn-cs"/>
                        </a:rPr>
                        <a:t>Use timelines to place events in order.</a:t>
                      </a:r>
                    </a:p>
                    <a:p>
                      <a:r>
                        <a:rPr lang="en-GB" sz="1200">
                          <a:solidFill>
                            <a:schemeClr val="dk1"/>
                          </a:solidFill>
                          <a:latin typeface="+mn-lt"/>
                          <a:ea typeface="+mn-ea"/>
                          <a:cs typeface="+mn-cs"/>
                        </a:rPr>
                        <a:t>Understands timeline can be divided into BC and AD. </a:t>
                      </a:r>
                    </a:p>
                    <a:p>
                      <a:r>
                        <a:rPr lang="en-GB" sz="1200">
                          <a:solidFill>
                            <a:schemeClr val="dk1"/>
                          </a:solidFill>
                          <a:latin typeface="+mn-lt"/>
                          <a:ea typeface="+mn-ea"/>
                          <a:cs typeface="+mn-cs"/>
                        </a:rPr>
                        <a:t>To begin to develop an understanding of duration. </a:t>
                      </a:r>
                    </a:p>
                    <a:p>
                      <a:r>
                        <a:rPr lang="en-GB" sz="1200">
                          <a:solidFill>
                            <a:schemeClr val="dk1"/>
                          </a:solidFill>
                          <a:latin typeface="+mn-lt"/>
                          <a:ea typeface="+mn-ea"/>
                          <a:cs typeface="+mn-cs"/>
                        </a:rPr>
                        <a:t>Discuss links with other civilisations and time periods. </a:t>
                      </a:r>
                    </a:p>
                    <a:p>
                      <a:r>
                        <a:rPr lang="en-GB" sz="1200">
                          <a:solidFill>
                            <a:schemeClr val="dk1"/>
                          </a:solidFill>
                          <a:latin typeface="+mn-lt"/>
                          <a:ea typeface="+mn-ea"/>
                          <a:cs typeface="+mn-cs"/>
                        </a:rPr>
                        <a:t>Use words and phrases: century, decade. </a:t>
                      </a:r>
                    </a:p>
                    <a:p>
                      <a:endParaRPr lang="en-GB" sz="1200">
                        <a:solidFill>
                          <a:schemeClr val="dk1"/>
                        </a:solidFill>
                        <a:latin typeface="+mn-lt"/>
                        <a:ea typeface="+mn-ea"/>
                        <a:cs typeface="+mn-cs"/>
                      </a:endParaRPr>
                    </a:p>
                  </a:txBody>
                  <a:tcPr/>
                </a:tc>
                <a:tc>
                  <a:txBody>
                    <a:bodyPr/>
                    <a:lstStyle/>
                    <a:p>
                      <a:pPr lvl="0"/>
                      <a:r>
                        <a:rPr lang="en-GB" sz="1200">
                          <a:solidFill>
                            <a:schemeClr val="dk1"/>
                          </a:solidFill>
                          <a:latin typeface="+mn-lt"/>
                          <a:ea typeface="+mn-ea"/>
                          <a:cs typeface="+mn-cs"/>
                        </a:rPr>
                        <a:t>Look at 2 versions of same event and identify differences in the accounts. </a:t>
                      </a:r>
                    </a:p>
                    <a:p>
                      <a:pPr lvl="0"/>
                      <a:endParaRPr lang="en-GB" sz="1200">
                        <a:solidFill>
                          <a:schemeClr val="dk1"/>
                        </a:solidFill>
                        <a:latin typeface="+mn-lt"/>
                        <a:ea typeface="+mn-ea"/>
                        <a:cs typeface="+mn-cs"/>
                      </a:endParaRPr>
                    </a:p>
                  </a:txBody>
                  <a:tcPr/>
                </a:tc>
                <a:tc>
                  <a:txBody>
                    <a:bodyPr/>
                    <a:lstStyle/>
                    <a:p>
                      <a:r>
                        <a:rPr lang="en-GB" sz="1200">
                          <a:solidFill>
                            <a:schemeClr val="dk1"/>
                          </a:solidFill>
                          <a:latin typeface="+mn-lt"/>
                          <a:ea typeface="+mn-ea"/>
                          <a:cs typeface="+mn-cs"/>
                        </a:rPr>
                        <a:t>Use printed sources, the internet, pictures, photos, music, artefacts, historic buildings and visits to collect information about the past. </a:t>
                      </a:r>
                    </a:p>
                    <a:p>
                      <a:r>
                        <a:rPr lang="en-GB" sz="1200">
                          <a:solidFill>
                            <a:schemeClr val="dk1"/>
                          </a:solidFill>
                          <a:latin typeface="+mn-lt"/>
                          <a:ea typeface="+mn-ea"/>
                          <a:cs typeface="+mn-cs"/>
                        </a:rPr>
                        <a:t>Use more than one source of evidence at once. Ask questions such as ‘how did people ….? What did people do for ….?’ </a:t>
                      </a:r>
                    </a:p>
                    <a:p>
                      <a:r>
                        <a:rPr lang="en-GB" sz="1200">
                          <a:solidFill>
                            <a:schemeClr val="dk1"/>
                          </a:solidFill>
                          <a:latin typeface="+mn-lt"/>
                          <a:ea typeface="+mn-ea"/>
                          <a:cs typeface="+mn-cs"/>
                        </a:rPr>
                        <a:t>Suggest sources of evidence to use to help answer questions. </a:t>
                      </a:r>
                    </a:p>
                    <a:p>
                      <a:r>
                        <a:rPr lang="en-GB" sz="1200">
                          <a:solidFill>
                            <a:schemeClr val="dk1"/>
                          </a:solidFill>
                          <a:latin typeface="+mn-lt"/>
                          <a:ea typeface="+mn-ea"/>
                          <a:cs typeface="+mn-cs"/>
                        </a:rPr>
                        <a:t>Make deductions about the past from a source</a:t>
                      </a:r>
                    </a:p>
                  </a:txBody>
                  <a:tcPr/>
                </a:tc>
                <a:tc>
                  <a:txBody>
                    <a:bodyPr/>
                    <a:lstStyle/>
                    <a:p>
                      <a:pPr marL="0" indent="0">
                        <a:buFont typeface="Wingdings" panose="05000000000000000000" pitchFamily="2" charset="2"/>
                        <a:buNone/>
                      </a:pPr>
                      <a:r>
                        <a:rPr lang="en-GB" sz="1200"/>
                        <a:t>Present findings about past using speaking, writing, ICT and drawing skills. </a:t>
                      </a:r>
                    </a:p>
                    <a:p>
                      <a:pPr marL="0" indent="0">
                        <a:buFont typeface="Wingdings" panose="05000000000000000000" pitchFamily="2" charset="2"/>
                        <a:buNone/>
                      </a:pPr>
                      <a:r>
                        <a:rPr lang="en-GB" sz="1200"/>
                        <a:t>Use dates and terms with increasing accuracy. </a:t>
                      </a:r>
                    </a:p>
                    <a:p>
                      <a:pPr marL="0" indent="0">
                        <a:buFont typeface="Wingdings" panose="05000000000000000000" pitchFamily="2" charset="2"/>
                        <a:buNone/>
                      </a:pPr>
                      <a:r>
                        <a:rPr lang="en-GB" sz="1200"/>
                        <a:t>Use subject specific words e.g. monarch, settlement, invader.</a:t>
                      </a:r>
                    </a:p>
                    <a:p>
                      <a:endParaRPr lang="en-GB" sz="1200">
                        <a:solidFill>
                          <a:schemeClr val="dk1"/>
                        </a:solidFill>
                        <a:latin typeface="+mn-lt"/>
                        <a:ea typeface="+mn-ea"/>
                        <a:cs typeface="+mn-cs"/>
                      </a:endParaRPr>
                    </a:p>
                  </a:txBody>
                  <a:tcPr/>
                </a:tc>
                <a:extLst>
                  <a:ext uri="{0D108BD9-81ED-4DB2-BD59-A6C34878D82A}">
                    <a16:rowId xmlns:a16="http://schemas.microsoft.com/office/drawing/2014/main" val="3795515579"/>
                  </a:ext>
                </a:extLst>
              </a:tr>
            </a:tbl>
          </a:graphicData>
        </a:graphic>
      </p:graphicFrame>
      <p:sp>
        <p:nvSpPr>
          <p:cNvPr id="8" name="object 2">
            <a:extLst>
              <a:ext uri="{FF2B5EF4-FFF2-40B4-BE49-F238E27FC236}">
                <a16:creationId xmlns:a16="http://schemas.microsoft.com/office/drawing/2014/main" id="{832AC375-CF5E-C487-F2FC-4E1D512B1E67}"/>
              </a:ext>
            </a:extLst>
          </p:cNvPr>
          <p:cNvSpPr/>
          <p:nvPr/>
        </p:nvSpPr>
        <p:spPr>
          <a:xfrm>
            <a:off x="88900" y="2154404"/>
            <a:ext cx="8996680" cy="541020"/>
          </a:xfrm>
          <a:custGeom>
            <a:avLst/>
            <a:gdLst/>
            <a:ahLst/>
            <a:cxnLst/>
            <a:rect l="l" t="t" r="r" b="b"/>
            <a:pathLst>
              <a:path w="8996680" h="541019">
                <a:moveTo>
                  <a:pt x="8996680" y="0"/>
                </a:moveTo>
                <a:lnTo>
                  <a:pt x="0" y="0"/>
                </a:lnTo>
                <a:lnTo>
                  <a:pt x="0" y="541020"/>
                </a:lnTo>
                <a:lnTo>
                  <a:pt x="8996680" y="541020"/>
                </a:lnTo>
                <a:lnTo>
                  <a:pt x="8996680" y="0"/>
                </a:lnTo>
                <a:close/>
              </a:path>
            </a:pathLst>
          </a:custGeom>
          <a:solidFill>
            <a:schemeClr val="tx2">
              <a:lumMod val="75000"/>
            </a:schemeClr>
          </a:solidFill>
        </p:spPr>
        <p:txBody>
          <a:bodyPr wrap="square" lIns="0" tIns="0" rIns="0" bIns="0" rtlCol="0"/>
          <a:lstStyle/>
          <a:p>
            <a:endParaRPr/>
          </a:p>
        </p:txBody>
      </p:sp>
      <p:sp>
        <p:nvSpPr>
          <p:cNvPr id="13" name="object 3">
            <a:extLst>
              <a:ext uri="{FF2B5EF4-FFF2-40B4-BE49-F238E27FC236}">
                <a16:creationId xmlns:a16="http://schemas.microsoft.com/office/drawing/2014/main" id="{D871EBB2-8B8F-D9D9-4DA4-6F2E709C176F}"/>
              </a:ext>
            </a:extLst>
          </p:cNvPr>
          <p:cNvSpPr txBox="1"/>
          <p:nvPr/>
        </p:nvSpPr>
        <p:spPr>
          <a:xfrm>
            <a:off x="309879" y="2191711"/>
            <a:ext cx="8524240" cy="320601"/>
          </a:xfrm>
          <a:prstGeom prst="rect">
            <a:avLst/>
          </a:prstGeom>
        </p:spPr>
        <p:txBody>
          <a:bodyPr vert="horz" wrap="square" lIns="0" tIns="12700" rIns="0" bIns="0" rtlCol="0">
            <a:spAutoFit/>
          </a:bodyPr>
          <a:lstStyle/>
          <a:p>
            <a:pPr marL="12700" algn="ctr">
              <a:lnSpc>
                <a:spcPct val="100000"/>
              </a:lnSpc>
              <a:spcBef>
                <a:spcPts val="100"/>
              </a:spcBef>
            </a:pPr>
            <a:r>
              <a:rPr lang="en-GB" sz="2000" b="1">
                <a:solidFill>
                  <a:srgbClr val="FFFFFF"/>
                </a:solidFill>
                <a:latin typeface="Tahoma"/>
                <a:cs typeface="Tahoma"/>
              </a:rPr>
              <a:t>What does our local history tell us?</a:t>
            </a:r>
            <a:endParaRPr sz="2000">
              <a:latin typeface="Tahoma"/>
              <a:cs typeface="Tahoma"/>
            </a:endParaRPr>
          </a:p>
        </p:txBody>
      </p:sp>
      <p:sp>
        <p:nvSpPr>
          <p:cNvPr id="15" name="object 2">
            <a:extLst>
              <a:ext uri="{FF2B5EF4-FFF2-40B4-BE49-F238E27FC236}">
                <a16:creationId xmlns:a16="http://schemas.microsoft.com/office/drawing/2014/main" id="{39D14F3F-28D4-2C76-B8F2-31C0DB54533E}"/>
              </a:ext>
            </a:extLst>
          </p:cNvPr>
          <p:cNvSpPr/>
          <p:nvPr/>
        </p:nvSpPr>
        <p:spPr>
          <a:xfrm>
            <a:off x="88900" y="2861008"/>
            <a:ext cx="8996680" cy="541020"/>
          </a:xfrm>
          <a:custGeom>
            <a:avLst/>
            <a:gdLst/>
            <a:ahLst/>
            <a:cxnLst/>
            <a:rect l="l" t="t" r="r" b="b"/>
            <a:pathLst>
              <a:path w="8996680" h="541019">
                <a:moveTo>
                  <a:pt x="8996680" y="0"/>
                </a:moveTo>
                <a:lnTo>
                  <a:pt x="0" y="0"/>
                </a:lnTo>
                <a:lnTo>
                  <a:pt x="0" y="541020"/>
                </a:lnTo>
                <a:lnTo>
                  <a:pt x="8996680" y="541020"/>
                </a:lnTo>
                <a:lnTo>
                  <a:pt x="8996680" y="0"/>
                </a:lnTo>
                <a:close/>
              </a:path>
            </a:pathLst>
          </a:custGeom>
          <a:solidFill>
            <a:schemeClr val="tx2">
              <a:lumMod val="75000"/>
            </a:schemeClr>
          </a:solidFill>
        </p:spPr>
        <p:txBody>
          <a:bodyPr wrap="square" lIns="0" tIns="0" rIns="0" bIns="0" rtlCol="0"/>
          <a:lstStyle/>
          <a:p>
            <a:endParaRPr/>
          </a:p>
        </p:txBody>
      </p:sp>
      <p:sp>
        <p:nvSpPr>
          <p:cNvPr id="19" name="object 3">
            <a:extLst>
              <a:ext uri="{FF2B5EF4-FFF2-40B4-BE49-F238E27FC236}">
                <a16:creationId xmlns:a16="http://schemas.microsoft.com/office/drawing/2014/main" id="{F3DB673F-F3B0-B077-396C-076E450667D2}"/>
              </a:ext>
            </a:extLst>
          </p:cNvPr>
          <p:cNvSpPr txBox="1"/>
          <p:nvPr/>
        </p:nvSpPr>
        <p:spPr>
          <a:xfrm>
            <a:off x="309879" y="2908204"/>
            <a:ext cx="8524240" cy="320601"/>
          </a:xfrm>
          <a:prstGeom prst="rect">
            <a:avLst/>
          </a:prstGeom>
        </p:spPr>
        <p:txBody>
          <a:bodyPr vert="horz" wrap="square" lIns="0" tIns="12700" rIns="0" bIns="0" rtlCol="0">
            <a:spAutoFit/>
          </a:bodyPr>
          <a:lstStyle/>
          <a:p>
            <a:pPr marL="12700" algn="ctr">
              <a:lnSpc>
                <a:spcPct val="100000"/>
              </a:lnSpc>
              <a:spcBef>
                <a:spcPts val="100"/>
              </a:spcBef>
            </a:pPr>
            <a:r>
              <a:rPr lang="en-GB" sz="2000" b="1">
                <a:solidFill>
                  <a:srgbClr val="FFFFFF"/>
                </a:solidFill>
                <a:latin typeface="Tahoma"/>
                <a:cs typeface="Tahoma"/>
              </a:rPr>
              <a:t>What did the Ancient Egyptians achieve?</a:t>
            </a:r>
            <a:endParaRPr sz="2000">
              <a:latin typeface="Tahoma"/>
              <a:cs typeface="Tahoma"/>
            </a:endParaRPr>
          </a:p>
        </p:txBody>
      </p:sp>
    </p:spTree>
    <p:extLst>
      <p:ext uri="{BB962C8B-B14F-4D97-AF65-F5344CB8AC3E}">
        <p14:creationId xmlns:p14="http://schemas.microsoft.com/office/powerpoint/2010/main" val="351011801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0" y="0"/>
            <a:ext cx="9144000" cy="695960"/>
          </a:xfrm>
          <a:custGeom>
            <a:avLst/>
            <a:gdLst/>
            <a:ahLst/>
            <a:cxnLst/>
            <a:rect l="l" t="t" r="r" b="b"/>
            <a:pathLst>
              <a:path w="9144000" h="695960">
                <a:moveTo>
                  <a:pt x="9144000" y="0"/>
                </a:moveTo>
                <a:lnTo>
                  <a:pt x="0" y="0"/>
                </a:lnTo>
                <a:lnTo>
                  <a:pt x="0" y="695960"/>
                </a:lnTo>
                <a:lnTo>
                  <a:pt x="9144000" y="695960"/>
                </a:lnTo>
                <a:lnTo>
                  <a:pt x="9144000" y="0"/>
                </a:lnTo>
                <a:close/>
              </a:path>
            </a:pathLst>
          </a:custGeom>
          <a:solidFill>
            <a:schemeClr val="tx2">
              <a:lumMod val="60000"/>
              <a:lumOff val="40000"/>
            </a:schemeClr>
          </a:solidFill>
        </p:spPr>
        <p:txBody>
          <a:bodyPr wrap="square" lIns="0" tIns="0" rIns="0" bIns="0" rtlCol="0"/>
          <a:lstStyle/>
          <a:p>
            <a:endParaRPr/>
          </a:p>
        </p:txBody>
      </p:sp>
      <p:sp>
        <p:nvSpPr>
          <p:cNvPr id="3" name="object 3"/>
          <p:cNvSpPr txBox="1">
            <a:spLocks noGrp="1"/>
          </p:cNvSpPr>
          <p:nvPr>
            <p:ph type="title"/>
          </p:nvPr>
        </p:nvSpPr>
        <p:spPr>
          <a:prstGeom prst="rect">
            <a:avLst/>
          </a:prstGeom>
        </p:spPr>
        <p:txBody>
          <a:bodyPr vert="horz" wrap="square" lIns="0" tIns="250443" rIns="0" bIns="0" rtlCol="0">
            <a:spAutoFit/>
          </a:bodyPr>
          <a:lstStyle/>
          <a:p>
            <a:pPr marL="418465">
              <a:lnSpc>
                <a:spcPct val="100000"/>
              </a:lnSpc>
              <a:spcBef>
                <a:spcPts val="100"/>
              </a:spcBef>
            </a:pPr>
            <a:r>
              <a:rPr sz="3200" spc="55"/>
              <a:t>Long-</a:t>
            </a:r>
            <a:r>
              <a:rPr sz="3200"/>
              <a:t>term</a:t>
            </a:r>
            <a:r>
              <a:rPr sz="3200" spc="95"/>
              <a:t> </a:t>
            </a:r>
            <a:r>
              <a:rPr sz="3200"/>
              <a:t>overview</a:t>
            </a:r>
            <a:r>
              <a:rPr sz="3200" spc="85"/>
              <a:t> </a:t>
            </a:r>
            <a:r>
              <a:rPr sz="3200" spc="55"/>
              <a:t>for</a:t>
            </a:r>
            <a:r>
              <a:rPr sz="3200" spc="120"/>
              <a:t> </a:t>
            </a:r>
            <a:r>
              <a:rPr sz="3200" spc="-10"/>
              <a:t>History</a:t>
            </a:r>
            <a:endParaRPr sz="3200"/>
          </a:p>
        </p:txBody>
      </p:sp>
      <p:sp>
        <p:nvSpPr>
          <p:cNvPr id="4" name="object 4"/>
          <p:cNvSpPr/>
          <p:nvPr/>
        </p:nvSpPr>
        <p:spPr>
          <a:xfrm>
            <a:off x="91948" y="1330958"/>
            <a:ext cx="8996680" cy="701040"/>
          </a:xfrm>
          <a:custGeom>
            <a:avLst/>
            <a:gdLst/>
            <a:ahLst/>
            <a:cxnLst/>
            <a:rect l="l" t="t" r="r" b="b"/>
            <a:pathLst>
              <a:path w="8996680" h="701039">
                <a:moveTo>
                  <a:pt x="8996680" y="0"/>
                </a:moveTo>
                <a:lnTo>
                  <a:pt x="0" y="0"/>
                </a:lnTo>
                <a:lnTo>
                  <a:pt x="0" y="701039"/>
                </a:lnTo>
                <a:lnTo>
                  <a:pt x="8996680" y="701039"/>
                </a:lnTo>
                <a:lnTo>
                  <a:pt x="8996680" y="0"/>
                </a:lnTo>
                <a:close/>
              </a:path>
            </a:pathLst>
          </a:custGeom>
          <a:solidFill>
            <a:srgbClr val="002060"/>
          </a:solidFill>
        </p:spPr>
        <p:txBody>
          <a:bodyPr wrap="square" lIns="0" tIns="0" rIns="0" bIns="0" rtlCol="0"/>
          <a:lstStyle/>
          <a:p>
            <a:endParaRPr/>
          </a:p>
        </p:txBody>
      </p:sp>
      <p:sp>
        <p:nvSpPr>
          <p:cNvPr id="5" name="object 5"/>
          <p:cNvSpPr txBox="1"/>
          <p:nvPr/>
        </p:nvSpPr>
        <p:spPr>
          <a:xfrm>
            <a:off x="214627" y="1371092"/>
            <a:ext cx="8712202" cy="320601"/>
          </a:xfrm>
          <a:prstGeom prst="rect">
            <a:avLst/>
          </a:prstGeom>
        </p:spPr>
        <p:txBody>
          <a:bodyPr vert="horz" wrap="square" lIns="0" tIns="12700" rIns="0" bIns="0" rtlCol="0">
            <a:spAutoFit/>
          </a:bodyPr>
          <a:lstStyle/>
          <a:p>
            <a:pPr algn="ctr">
              <a:lnSpc>
                <a:spcPct val="100000"/>
              </a:lnSpc>
              <a:spcBef>
                <a:spcPts val="100"/>
              </a:spcBef>
            </a:pPr>
            <a:r>
              <a:rPr lang="en-GB" sz="2000" b="1">
                <a:solidFill>
                  <a:srgbClr val="FFFFFF"/>
                </a:solidFill>
                <a:latin typeface="Tahoma"/>
                <a:cs typeface="Tahoma"/>
              </a:rPr>
              <a:t>Stone Age to the Iron Age: What was life like and how do we know?</a:t>
            </a:r>
            <a:endParaRPr sz="2000">
              <a:latin typeface="Tahoma"/>
              <a:cs typeface="Tahoma"/>
            </a:endParaRPr>
          </a:p>
        </p:txBody>
      </p:sp>
      <p:sp>
        <p:nvSpPr>
          <p:cNvPr id="14" name="object 14"/>
          <p:cNvSpPr txBox="1"/>
          <p:nvPr/>
        </p:nvSpPr>
        <p:spPr>
          <a:xfrm>
            <a:off x="8405494" y="6591617"/>
            <a:ext cx="208279" cy="168275"/>
          </a:xfrm>
          <a:prstGeom prst="rect">
            <a:avLst/>
          </a:prstGeom>
        </p:spPr>
        <p:txBody>
          <a:bodyPr vert="horz" wrap="square" lIns="0" tIns="12700" rIns="0" bIns="0" rtlCol="0">
            <a:spAutoFit/>
          </a:bodyPr>
          <a:lstStyle/>
          <a:p>
            <a:pPr marL="38100">
              <a:lnSpc>
                <a:spcPct val="100000"/>
              </a:lnSpc>
              <a:spcBef>
                <a:spcPts val="100"/>
              </a:spcBef>
            </a:pPr>
            <a:fld id="{81D60167-4931-47E6-BA6A-407CBD079E47}" type="slidenum">
              <a:rPr sz="900" spc="-25" dirty="0">
                <a:solidFill>
                  <a:srgbClr val="888888"/>
                </a:solidFill>
                <a:latin typeface="Verdana"/>
                <a:cs typeface="Verdana"/>
              </a:rPr>
              <a:t>15</a:t>
            </a:fld>
            <a:endParaRPr sz="900">
              <a:latin typeface="Verdana"/>
              <a:cs typeface="Verdana"/>
            </a:endParaRPr>
          </a:p>
        </p:txBody>
      </p:sp>
      <p:sp>
        <p:nvSpPr>
          <p:cNvPr id="6" name="object 6"/>
          <p:cNvSpPr txBox="1"/>
          <p:nvPr/>
        </p:nvSpPr>
        <p:spPr>
          <a:xfrm>
            <a:off x="214627" y="2096004"/>
            <a:ext cx="2791460" cy="754380"/>
          </a:xfrm>
          <a:prstGeom prst="rect">
            <a:avLst/>
          </a:prstGeom>
          <a:solidFill>
            <a:schemeClr val="tx2">
              <a:lumMod val="60000"/>
              <a:lumOff val="40000"/>
            </a:schemeClr>
          </a:solidFill>
        </p:spPr>
        <p:txBody>
          <a:bodyPr vert="horz" wrap="square" lIns="0" tIns="98425" rIns="0" bIns="0" rtlCol="0">
            <a:spAutoFit/>
          </a:bodyPr>
          <a:lstStyle/>
          <a:p>
            <a:pPr marL="107314" marR="104139" indent="635" algn="ctr">
              <a:lnSpc>
                <a:spcPct val="100000"/>
              </a:lnSpc>
              <a:spcBef>
                <a:spcPts val="775"/>
              </a:spcBef>
            </a:pPr>
            <a:r>
              <a:rPr sz="1200" b="1">
                <a:solidFill>
                  <a:srgbClr val="FFFFFF"/>
                </a:solidFill>
                <a:latin typeface="Tahoma"/>
                <a:cs typeface="Tahoma"/>
              </a:rPr>
              <a:t>What</a:t>
            </a:r>
            <a:r>
              <a:rPr sz="1200" b="1" spc="30">
                <a:solidFill>
                  <a:srgbClr val="FFFFFF"/>
                </a:solidFill>
                <a:latin typeface="Tahoma"/>
                <a:cs typeface="Tahoma"/>
              </a:rPr>
              <a:t> </a:t>
            </a:r>
            <a:r>
              <a:rPr sz="1200" b="1">
                <a:solidFill>
                  <a:srgbClr val="FFFFFF"/>
                </a:solidFill>
                <a:latin typeface="Tahoma"/>
                <a:cs typeface="Tahoma"/>
              </a:rPr>
              <a:t>has</a:t>
            </a:r>
            <a:r>
              <a:rPr sz="1200" b="1" spc="55">
                <a:solidFill>
                  <a:srgbClr val="FFFFFF"/>
                </a:solidFill>
                <a:latin typeface="Tahoma"/>
                <a:cs typeface="Tahoma"/>
              </a:rPr>
              <a:t> </a:t>
            </a:r>
            <a:r>
              <a:rPr sz="1200" b="1">
                <a:solidFill>
                  <a:srgbClr val="FFFFFF"/>
                </a:solidFill>
                <a:latin typeface="Tahoma"/>
                <a:cs typeface="Tahoma"/>
              </a:rPr>
              <a:t>helped</a:t>
            </a:r>
            <a:r>
              <a:rPr sz="1200" b="1" spc="45">
                <a:solidFill>
                  <a:srgbClr val="FFFFFF"/>
                </a:solidFill>
                <a:latin typeface="Tahoma"/>
                <a:cs typeface="Tahoma"/>
              </a:rPr>
              <a:t> </a:t>
            </a:r>
            <a:r>
              <a:rPr sz="1200" b="1">
                <a:solidFill>
                  <a:srgbClr val="FFFFFF"/>
                </a:solidFill>
                <a:latin typeface="Tahoma"/>
                <a:cs typeface="Tahoma"/>
              </a:rPr>
              <a:t>us</a:t>
            </a:r>
            <a:r>
              <a:rPr sz="1200" b="1" spc="55">
                <a:solidFill>
                  <a:srgbClr val="FFFFFF"/>
                </a:solidFill>
                <a:latin typeface="Tahoma"/>
                <a:cs typeface="Tahoma"/>
              </a:rPr>
              <a:t> </a:t>
            </a:r>
            <a:r>
              <a:rPr sz="1200" b="1">
                <a:solidFill>
                  <a:srgbClr val="FFFFFF"/>
                </a:solidFill>
                <a:latin typeface="Tahoma"/>
                <a:cs typeface="Tahoma"/>
              </a:rPr>
              <a:t>to</a:t>
            </a:r>
            <a:r>
              <a:rPr sz="1200" b="1" spc="60">
                <a:solidFill>
                  <a:srgbClr val="FFFFFF"/>
                </a:solidFill>
                <a:latin typeface="Tahoma"/>
                <a:cs typeface="Tahoma"/>
              </a:rPr>
              <a:t> </a:t>
            </a:r>
            <a:r>
              <a:rPr sz="1200" b="1">
                <a:solidFill>
                  <a:srgbClr val="FFFFFF"/>
                </a:solidFill>
                <a:latin typeface="Tahoma"/>
                <a:cs typeface="Tahoma"/>
              </a:rPr>
              <a:t>build</a:t>
            </a:r>
            <a:r>
              <a:rPr sz="1200" b="1" spc="90">
                <a:solidFill>
                  <a:srgbClr val="FFFFFF"/>
                </a:solidFill>
                <a:latin typeface="Tahoma"/>
                <a:cs typeface="Tahoma"/>
              </a:rPr>
              <a:t> </a:t>
            </a:r>
            <a:r>
              <a:rPr sz="1200" b="1" spc="20">
                <a:solidFill>
                  <a:srgbClr val="FFFFFF"/>
                </a:solidFill>
                <a:latin typeface="Tahoma"/>
                <a:cs typeface="Tahoma"/>
              </a:rPr>
              <a:t>a </a:t>
            </a:r>
            <a:r>
              <a:rPr sz="1200" b="1">
                <a:solidFill>
                  <a:srgbClr val="FFFFFF"/>
                </a:solidFill>
                <a:latin typeface="Tahoma"/>
                <a:cs typeface="Tahoma"/>
              </a:rPr>
              <a:t>picture</a:t>
            </a:r>
            <a:r>
              <a:rPr sz="1200" b="1" spc="75">
                <a:solidFill>
                  <a:srgbClr val="FFFFFF"/>
                </a:solidFill>
                <a:latin typeface="Tahoma"/>
                <a:cs typeface="Tahoma"/>
              </a:rPr>
              <a:t> </a:t>
            </a:r>
            <a:r>
              <a:rPr sz="1200" b="1">
                <a:solidFill>
                  <a:srgbClr val="FFFFFF"/>
                </a:solidFill>
                <a:latin typeface="Tahoma"/>
                <a:cs typeface="Tahoma"/>
              </a:rPr>
              <a:t>of</a:t>
            </a:r>
            <a:r>
              <a:rPr sz="1200" b="1" spc="105">
                <a:solidFill>
                  <a:srgbClr val="FFFFFF"/>
                </a:solidFill>
                <a:latin typeface="Tahoma"/>
                <a:cs typeface="Tahoma"/>
              </a:rPr>
              <a:t> </a:t>
            </a:r>
            <a:r>
              <a:rPr sz="1200" b="1">
                <a:solidFill>
                  <a:srgbClr val="FFFFFF"/>
                </a:solidFill>
                <a:latin typeface="Tahoma"/>
                <a:cs typeface="Tahoma"/>
              </a:rPr>
              <a:t>what</a:t>
            </a:r>
            <a:r>
              <a:rPr sz="1200" b="1" spc="65">
                <a:solidFill>
                  <a:srgbClr val="FFFFFF"/>
                </a:solidFill>
                <a:latin typeface="Tahoma"/>
                <a:cs typeface="Tahoma"/>
              </a:rPr>
              <a:t> </a:t>
            </a:r>
            <a:r>
              <a:rPr sz="1200" b="1">
                <a:solidFill>
                  <a:srgbClr val="FFFFFF"/>
                </a:solidFill>
                <a:latin typeface="Tahoma"/>
                <a:cs typeface="Tahoma"/>
              </a:rPr>
              <a:t>happened</a:t>
            </a:r>
            <a:r>
              <a:rPr sz="1200" b="1" spc="45">
                <a:solidFill>
                  <a:srgbClr val="FFFFFF"/>
                </a:solidFill>
                <a:latin typeface="Tahoma"/>
                <a:cs typeface="Tahoma"/>
              </a:rPr>
              <a:t> </a:t>
            </a:r>
            <a:r>
              <a:rPr sz="1200" b="1" spc="-10">
                <a:solidFill>
                  <a:srgbClr val="FFFFFF"/>
                </a:solidFill>
                <a:latin typeface="Tahoma"/>
                <a:cs typeface="Tahoma"/>
              </a:rPr>
              <a:t>during </a:t>
            </a:r>
            <a:r>
              <a:rPr sz="1200" b="1">
                <a:solidFill>
                  <a:srgbClr val="FFFFFF"/>
                </a:solidFill>
                <a:latin typeface="Tahoma"/>
                <a:cs typeface="Tahoma"/>
              </a:rPr>
              <a:t>the</a:t>
            </a:r>
            <a:r>
              <a:rPr sz="1200" b="1" spc="15">
                <a:solidFill>
                  <a:srgbClr val="FFFFFF"/>
                </a:solidFill>
                <a:latin typeface="Tahoma"/>
                <a:cs typeface="Tahoma"/>
              </a:rPr>
              <a:t> </a:t>
            </a:r>
            <a:r>
              <a:rPr sz="1200" b="1">
                <a:solidFill>
                  <a:srgbClr val="FFFFFF"/>
                </a:solidFill>
                <a:latin typeface="Tahoma"/>
                <a:cs typeface="Tahoma"/>
              </a:rPr>
              <a:t>Stone</a:t>
            </a:r>
            <a:r>
              <a:rPr sz="1200" b="1" spc="30">
                <a:solidFill>
                  <a:srgbClr val="FFFFFF"/>
                </a:solidFill>
                <a:latin typeface="Tahoma"/>
                <a:cs typeface="Tahoma"/>
              </a:rPr>
              <a:t> </a:t>
            </a:r>
            <a:r>
              <a:rPr sz="1200" b="1">
                <a:solidFill>
                  <a:srgbClr val="FFFFFF"/>
                </a:solidFill>
                <a:latin typeface="Tahoma"/>
                <a:cs typeface="Tahoma"/>
              </a:rPr>
              <a:t>Age</a:t>
            </a:r>
            <a:r>
              <a:rPr sz="1200" b="1" spc="30">
                <a:solidFill>
                  <a:srgbClr val="FFFFFF"/>
                </a:solidFill>
                <a:latin typeface="Tahoma"/>
                <a:cs typeface="Tahoma"/>
              </a:rPr>
              <a:t> </a:t>
            </a:r>
            <a:r>
              <a:rPr sz="1200" b="1" spc="-10">
                <a:solidFill>
                  <a:srgbClr val="FFFFFF"/>
                </a:solidFill>
                <a:latin typeface="Tahoma"/>
                <a:cs typeface="Tahoma"/>
              </a:rPr>
              <a:t>period?</a:t>
            </a:r>
            <a:endParaRPr sz="1200">
              <a:latin typeface="Tahoma"/>
              <a:cs typeface="Tahoma"/>
            </a:endParaRPr>
          </a:p>
        </p:txBody>
      </p:sp>
      <p:sp>
        <p:nvSpPr>
          <p:cNvPr id="7" name="object 7"/>
          <p:cNvSpPr txBox="1"/>
          <p:nvPr/>
        </p:nvSpPr>
        <p:spPr>
          <a:xfrm>
            <a:off x="6137909" y="2096004"/>
            <a:ext cx="2788920" cy="756920"/>
          </a:xfrm>
          <a:prstGeom prst="rect">
            <a:avLst/>
          </a:prstGeom>
          <a:solidFill>
            <a:schemeClr val="tx2">
              <a:lumMod val="60000"/>
              <a:lumOff val="40000"/>
            </a:schemeClr>
          </a:solidFill>
        </p:spPr>
        <p:txBody>
          <a:bodyPr vert="horz" wrap="square" lIns="0" tIns="100330" rIns="0" bIns="0" rtlCol="0">
            <a:spAutoFit/>
          </a:bodyPr>
          <a:lstStyle/>
          <a:p>
            <a:pPr marL="121920" marR="115570" algn="ctr">
              <a:lnSpc>
                <a:spcPct val="100000"/>
              </a:lnSpc>
              <a:spcBef>
                <a:spcPts val="790"/>
              </a:spcBef>
            </a:pPr>
            <a:r>
              <a:rPr sz="1200" b="1">
                <a:solidFill>
                  <a:srgbClr val="FFFFFF"/>
                </a:solidFill>
                <a:latin typeface="Tahoma"/>
                <a:cs typeface="Tahoma"/>
              </a:rPr>
              <a:t>What</a:t>
            </a:r>
            <a:r>
              <a:rPr sz="1200" b="1" spc="35">
                <a:solidFill>
                  <a:srgbClr val="FFFFFF"/>
                </a:solidFill>
                <a:latin typeface="Tahoma"/>
                <a:cs typeface="Tahoma"/>
              </a:rPr>
              <a:t> </a:t>
            </a:r>
            <a:r>
              <a:rPr sz="1200" b="1">
                <a:solidFill>
                  <a:srgbClr val="FFFFFF"/>
                </a:solidFill>
                <a:latin typeface="Tahoma"/>
                <a:cs typeface="Tahoma"/>
              </a:rPr>
              <a:t>was</a:t>
            </a:r>
            <a:r>
              <a:rPr sz="1200" b="1" spc="65">
                <a:solidFill>
                  <a:srgbClr val="FFFFFF"/>
                </a:solidFill>
                <a:latin typeface="Tahoma"/>
                <a:cs typeface="Tahoma"/>
              </a:rPr>
              <a:t> </a:t>
            </a:r>
            <a:r>
              <a:rPr sz="1200" b="1">
                <a:solidFill>
                  <a:srgbClr val="FFFFFF"/>
                </a:solidFill>
                <a:latin typeface="Tahoma"/>
                <a:cs typeface="Tahoma"/>
              </a:rPr>
              <a:t>the</a:t>
            </a:r>
            <a:r>
              <a:rPr sz="1200" b="1" spc="50">
                <a:solidFill>
                  <a:srgbClr val="FFFFFF"/>
                </a:solidFill>
                <a:latin typeface="Tahoma"/>
                <a:cs typeface="Tahoma"/>
              </a:rPr>
              <a:t> </a:t>
            </a:r>
            <a:r>
              <a:rPr sz="1200" b="1">
                <a:solidFill>
                  <a:srgbClr val="FFFFFF"/>
                </a:solidFill>
                <a:latin typeface="Tahoma"/>
                <a:cs typeface="Tahoma"/>
              </a:rPr>
              <a:t>significance</a:t>
            </a:r>
            <a:r>
              <a:rPr sz="1200" b="1" spc="50">
                <a:solidFill>
                  <a:srgbClr val="FFFFFF"/>
                </a:solidFill>
                <a:latin typeface="Tahoma"/>
                <a:cs typeface="Tahoma"/>
              </a:rPr>
              <a:t> </a:t>
            </a:r>
            <a:r>
              <a:rPr sz="1200" b="1">
                <a:solidFill>
                  <a:srgbClr val="FFFFFF"/>
                </a:solidFill>
                <a:latin typeface="Tahoma"/>
                <a:cs typeface="Tahoma"/>
              </a:rPr>
              <a:t>of</a:t>
            </a:r>
            <a:r>
              <a:rPr sz="1200" b="1" spc="80">
                <a:solidFill>
                  <a:srgbClr val="FFFFFF"/>
                </a:solidFill>
                <a:latin typeface="Tahoma"/>
                <a:cs typeface="Tahoma"/>
              </a:rPr>
              <a:t> </a:t>
            </a:r>
            <a:r>
              <a:rPr sz="1200" b="1" spc="-25">
                <a:solidFill>
                  <a:srgbClr val="FFFFFF"/>
                </a:solidFill>
                <a:latin typeface="Tahoma"/>
                <a:cs typeface="Tahoma"/>
              </a:rPr>
              <a:t>the </a:t>
            </a:r>
            <a:r>
              <a:rPr sz="1200" b="1">
                <a:solidFill>
                  <a:srgbClr val="FFFFFF"/>
                </a:solidFill>
                <a:latin typeface="Tahoma"/>
                <a:cs typeface="Tahoma"/>
              </a:rPr>
              <a:t>discovery</a:t>
            </a:r>
            <a:r>
              <a:rPr sz="1200" b="1" spc="145">
                <a:solidFill>
                  <a:srgbClr val="FFFFFF"/>
                </a:solidFill>
                <a:latin typeface="Tahoma"/>
                <a:cs typeface="Tahoma"/>
              </a:rPr>
              <a:t> </a:t>
            </a:r>
            <a:r>
              <a:rPr sz="1200" b="1">
                <a:solidFill>
                  <a:srgbClr val="FFFFFF"/>
                </a:solidFill>
                <a:latin typeface="Tahoma"/>
                <a:cs typeface="Tahoma"/>
              </a:rPr>
              <a:t>of</a:t>
            </a:r>
            <a:r>
              <a:rPr sz="1200" b="1" spc="110">
                <a:solidFill>
                  <a:srgbClr val="FFFFFF"/>
                </a:solidFill>
                <a:latin typeface="Tahoma"/>
                <a:cs typeface="Tahoma"/>
              </a:rPr>
              <a:t> </a:t>
            </a:r>
            <a:r>
              <a:rPr sz="1200" b="1">
                <a:solidFill>
                  <a:srgbClr val="FFFFFF"/>
                </a:solidFill>
                <a:latin typeface="Tahoma"/>
                <a:cs typeface="Tahoma"/>
              </a:rPr>
              <a:t>iron</a:t>
            </a:r>
            <a:r>
              <a:rPr sz="1200" b="1" spc="120">
                <a:solidFill>
                  <a:srgbClr val="FFFFFF"/>
                </a:solidFill>
                <a:latin typeface="Tahoma"/>
                <a:cs typeface="Tahoma"/>
              </a:rPr>
              <a:t> </a:t>
            </a:r>
            <a:r>
              <a:rPr sz="1200" b="1">
                <a:solidFill>
                  <a:srgbClr val="FFFFFF"/>
                </a:solidFill>
                <a:latin typeface="Tahoma"/>
                <a:cs typeface="Tahoma"/>
              </a:rPr>
              <a:t>ore</a:t>
            </a:r>
            <a:r>
              <a:rPr sz="1200" b="1" spc="100">
                <a:solidFill>
                  <a:srgbClr val="FFFFFF"/>
                </a:solidFill>
                <a:latin typeface="Tahoma"/>
                <a:cs typeface="Tahoma"/>
              </a:rPr>
              <a:t> </a:t>
            </a:r>
            <a:r>
              <a:rPr sz="1200" b="1">
                <a:solidFill>
                  <a:srgbClr val="FFFFFF"/>
                </a:solidFill>
                <a:latin typeface="Tahoma"/>
                <a:cs typeface="Tahoma"/>
              </a:rPr>
              <a:t>and</a:t>
            </a:r>
            <a:r>
              <a:rPr sz="1200" b="1" spc="95">
                <a:solidFill>
                  <a:srgbClr val="FFFFFF"/>
                </a:solidFill>
                <a:latin typeface="Tahoma"/>
                <a:cs typeface="Tahoma"/>
              </a:rPr>
              <a:t> </a:t>
            </a:r>
            <a:r>
              <a:rPr sz="1200" b="1" spc="-25">
                <a:solidFill>
                  <a:srgbClr val="FFFFFF"/>
                </a:solidFill>
                <a:latin typeface="Tahoma"/>
                <a:cs typeface="Tahoma"/>
              </a:rPr>
              <a:t>the </a:t>
            </a:r>
            <a:r>
              <a:rPr sz="1200" b="1">
                <a:solidFill>
                  <a:srgbClr val="FFFFFF"/>
                </a:solidFill>
                <a:latin typeface="Tahoma"/>
                <a:cs typeface="Tahoma"/>
              </a:rPr>
              <a:t>invention</a:t>
            </a:r>
            <a:r>
              <a:rPr sz="1200" b="1" spc="50">
                <a:solidFill>
                  <a:srgbClr val="FFFFFF"/>
                </a:solidFill>
                <a:latin typeface="Tahoma"/>
                <a:cs typeface="Tahoma"/>
              </a:rPr>
              <a:t> </a:t>
            </a:r>
            <a:r>
              <a:rPr sz="1200" b="1">
                <a:solidFill>
                  <a:srgbClr val="FFFFFF"/>
                </a:solidFill>
                <a:latin typeface="Tahoma"/>
                <a:cs typeface="Tahoma"/>
              </a:rPr>
              <a:t>of</a:t>
            </a:r>
            <a:r>
              <a:rPr sz="1200" b="1" spc="45">
                <a:solidFill>
                  <a:srgbClr val="FFFFFF"/>
                </a:solidFill>
                <a:latin typeface="Tahoma"/>
                <a:cs typeface="Tahoma"/>
              </a:rPr>
              <a:t> </a:t>
            </a:r>
            <a:r>
              <a:rPr sz="1200" b="1">
                <a:solidFill>
                  <a:srgbClr val="FFFFFF"/>
                </a:solidFill>
                <a:latin typeface="Tahoma"/>
                <a:cs typeface="Tahoma"/>
              </a:rPr>
              <a:t>the</a:t>
            </a:r>
            <a:r>
              <a:rPr sz="1200" b="1" spc="20">
                <a:solidFill>
                  <a:srgbClr val="FFFFFF"/>
                </a:solidFill>
                <a:latin typeface="Tahoma"/>
                <a:cs typeface="Tahoma"/>
              </a:rPr>
              <a:t> </a:t>
            </a:r>
            <a:r>
              <a:rPr sz="1200" b="1" spc="-10">
                <a:solidFill>
                  <a:srgbClr val="FFFFFF"/>
                </a:solidFill>
                <a:latin typeface="Tahoma"/>
                <a:cs typeface="Tahoma"/>
              </a:rPr>
              <a:t>wheel?</a:t>
            </a:r>
            <a:endParaRPr sz="1200">
              <a:latin typeface="Tahoma"/>
              <a:cs typeface="Tahoma"/>
            </a:endParaRPr>
          </a:p>
        </p:txBody>
      </p:sp>
      <p:sp>
        <p:nvSpPr>
          <p:cNvPr id="8" name="object 8"/>
          <p:cNvSpPr txBox="1"/>
          <p:nvPr/>
        </p:nvSpPr>
        <p:spPr>
          <a:xfrm>
            <a:off x="3177538" y="2082799"/>
            <a:ext cx="2788920" cy="756920"/>
          </a:xfrm>
          <a:prstGeom prst="rect">
            <a:avLst/>
          </a:prstGeom>
          <a:solidFill>
            <a:schemeClr val="tx2">
              <a:lumMod val="60000"/>
              <a:lumOff val="40000"/>
            </a:schemeClr>
          </a:solidFill>
        </p:spPr>
        <p:txBody>
          <a:bodyPr vert="horz" wrap="square" lIns="0" tIns="100330" rIns="0" bIns="0" rtlCol="0">
            <a:spAutoFit/>
          </a:bodyPr>
          <a:lstStyle/>
          <a:p>
            <a:pPr marL="182880" marR="176530" algn="ctr">
              <a:lnSpc>
                <a:spcPct val="100000"/>
              </a:lnSpc>
              <a:spcBef>
                <a:spcPts val="790"/>
              </a:spcBef>
            </a:pPr>
            <a:r>
              <a:rPr sz="1200" b="1">
                <a:solidFill>
                  <a:srgbClr val="FFFFFF"/>
                </a:solidFill>
                <a:latin typeface="Tahoma"/>
                <a:cs typeface="Tahoma"/>
              </a:rPr>
              <a:t>What</a:t>
            </a:r>
            <a:r>
              <a:rPr sz="1200" b="1" spc="30">
                <a:solidFill>
                  <a:srgbClr val="FFFFFF"/>
                </a:solidFill>
                <a:latin typeface="Tahoma"/>
                <a:cs typeface="Tahoma"/>
              </a:rPr>
              <a:t> </a:t>
            </a:r>
            <a:r>
              <a:rPr sz="1200" b="1">
                <a:solidFill>
                  <a:srgbClr val="FFFFFF"/>
                </a:solidFill>
                <a:latin typeface="Tahoma"/>
                <a:cs typeface="Tahoma"/>
              </a:rPr>
              <a:t>are</a:t>
            </a:r>
            <a:r>
              <a:rPr sz="1200" b="1" spc="50">
                <a:solidFill>
                  <a:srgbClr val="FFFFFF"/>
                </a:solidFill>
                <a:latin typeface="Tahoma"/>
                <a:cs typeface="Tahoma"/>
              </a:rPr>
              <a:t> </a:t>
            </a:r>
            <a:r>
              <a:rPr sz="1200" b="1">
                <a:solidFill>
                  <a:srgbClr val="FFFFFF"/>
                </a:solidFill>
                <a:latin typeface="Tahoma"/>
                <a:cs typeface="Tahoma"/>
              </a:rPr>
              <a:t>the</a:t>
            </a:r>
            <a:r>
              <a:rPr sz="1200" b="1" spc="65">
                <a:solidFill>
                  <a:srgbClr val="FFFFFF"/>
                </a:solidFill>
                <a:latin typeface="Tahoma"/>
                <a:cs typeface="Tahoma"/>
              </a:rPr>
              <a:t> </a:t>
            </a:r>
            <a:r>
              <a:rPr sz="1200" b="1">
                <a:solidFill>
                  <a:srgbClr val="FFFFFF"/>
                </a:solidFill>
                <a:latin typeface="Tahoma"/>
                <a:cs typeface="Tahoma"/>
              </a:rPr>
              <a:t>key</a:t>
            </a:r>
            <a:r>
              <a:rPr sz="1200" b="1" spc="45">
                <a:solidFill>
                  <a:srgbClr val="FFFFFF"/>
                </a:solidFill>
                <a:latin typeface="Tahoma"/>
                <a:cs typeface="Tahoma"/>
              </a:rPr>
              <a:t> </a:t>
            </a:r>
            <a:r>
              <a:rPr sz="1200" b="1" spc="-10">
                <a:solidFill>
                  <a:srgbClr val="FFFFFF"/>
                </a:solidFill>
                <a:latin typeface="Tahoma"/>
                <a:cs typeface="Tahoma"/>
              </a:rPr>
              <a:t>differences </a:t>
            </a:r>
            <a:r>
              <a:rPr sz="1200" b="1">
                <a:solidFill>
                  <a:srgbClr val="FFFFFF"/>
                </a:solidFill>
                <a:latin typeface="Tahoma"/>
                <a:cs typeface="Tahoma"/>
              </a:rPr>
              <a:t>between</a:t>
            </a:r>
            <a:r>
              <a:rPr sz="1200" b="1" spc="-5">
                <a:solidFill>
                  <a:srgbClr val="FFFFFF"/>
                </a:solidFill>
                <a:latin typeface="Tahoma"/>
                <a:cs typeface="Tahoma"/>
              </a:rPr>
              <a:t> </a:t>
            </a:r>
            <a:r>
              <a:rPr sz="1200" b="1">
                <a:solidFill>
                  <a:srgbClr val="FFFFFF"/>
                </a:solidFill>
                <a:latin typeface="Tahoma"/>
                <a:cs typeface="Tahoma"/>
              </a:rPr>
              <a:t>the</a:t>
            </a:r>
            <a:r>
              <a:rPr sz="1200" b="1" spc="-15">
                <a:solidFill>
                  <a:srgbClr val="FFFFFF"/>
                </a:solidFill>
                <a:latin typeface="Tahoma"/>
                <a:cs typeface="Tahoma"/>
              </a:rPr>
              <a:t> </a:t>
            </a:r>
            <a:r>
              <a:rPr sz="1200" b="1">
                <a:solidFill>
                  <a:srgbClr val="FFFFFF"/>
                </a:solidFill>
                <a:latin typeface="Tahoma"/>
                <a:cs typeface="Tahoma"/>
              </a:rPr>
              <a:t>Stone,</a:t>
            </a:r>
            <a:r>
              <a:rPr sz="1200" b="1" spc="15">
                <a:solidFill>
                  <a:srgbClr val="FFFFFF"/>
                </a:solidFill>
                <a:latin typeface="Tahoma"/>
                <a:cs typeface="Tahoma"/>
              </a:rPr>
              <a:t> </a:t>
            </a:r>
            <a:r>
              <a:rPr sz="1200" b="1">
                <a:solidFill>
                  <a:srgbClr val="FFFFFF"/>
                </a:solidFill>
                <a:latin typeface="Tahoma"/>
                <a:cs typeface="Tahoma"/>
              </a:rPr>
              <a:t>Bronze</a:t>
            </a:r>
            <a:r>
              <a:rPr sz="1200" b="1" spc="-5">
                <a:solidFill>
                  <a:srgbClr val="FFFFFF"/>
                </a:solidFill>
                <a:latin typeface="Tahoma"/>
                <a:cs typeface="Tahoma"/>
              </a:rPr>
              <a:t> </a:t>
            </a:r>
            <a:r>
              <a:rPr sz="1200" b="1" spc="-25">
                <a:solidFill>
                  <a:srgbClr val="FFFFFF"/>
                </a:solidFill>
                <a:latin typeface="Tahoma"/>
                <a:cs typeface="Tahoma"/>
              </a:rPr>
              <a:t>and </a:t>
            </a:r>
            <a:r>
              <a:rPr sz="1200" b="1">
                <a:solidFill>
                  <a:srgbClr val="FFFFFF"/>
                </a:solidFill>
                <a:latin typeface="Tahoma"/>
                <a:cs typeface="Tahoma"/>
              </a:rPr>
              <a:t>Iron</a:t>
            </a:r>
            <a:r>
              <a:rPr sz="1200" b="1" spc="155">
                <a:solidFill>
                  <a:srgbClr val="FFFFFF"/>
                </a:solidFill>
                <a:latin typeface="Tahoma"/>
                <a:cs typeface="Tahoma"/>
              </a:rPr>
              <a:t> </a:t>
            </a:r>
            <a:r>
              <a:rPr sz="1200" b="1" spc="-10">
                <a:solidFill>
                  <a:srgbClr val="FFFFFF"/>
                </a:solidFill>
                <a:latin typeface="Tahoma"/>
                <a:cs typeface="Tahoma"/>
              </a:rPr>
              <a:t>Ages?</a:t>
            </a:r>
            <a:endParaRPr sz="1200">
              <a:latin typeface="Tahoma"/>
              <a:cs typeface="Tahoma"/>
            </a:endParaRPr>
          </a:p>
        </p:txBody>
      </p:sp>
      <p:sp>
        <p:nvSpPr>
          <p:cNvPr id="9" name="object 9"/>
          <p:cNvSpPr txBox="1"/>
          <p:nvPr/>
        </p:nvSpPr>
        <p:spPr>
          <a:xfrm>
            <a:off x="1295400" y="2899789"/>
            <a:ext cx="2791460" cy="754380"/>
          </a:xfrm>
          <a:prstGeom prst="rect">
            <a:avLst/>
          </a:prstGeom>
          <a:solidFill>
            <a:schemeClr val="tx2">
              <a:lumMod val="60000"/>
              <a:lumOff val="40000"/>
            </a:schemeClr>
          </a:solidFill>
        </p:spPr>
        <p:txBody>
          <a:bodyPr vert="horz" wrap="square" lIns="0" tIns="15240" rIns="0" bIns="0" rtlCol="0">
            <a:spAutoFit/>
          </a:bodyPr>
          <a:lstStyle/>
          <a:p>
            <a:pPr>
              <a:lnSpc>
                <a:spcPct val="100000"/>
              </a:lnSpc>
              <a:spcBef>
                <a:spcPts val="120"/>
              </a:spcBef>
            </a:pPr>
            <a:endParaRPr sz="1200">
              <a:latin typeface="Times New Roman"/>
              <a:cs typeface="Times New Roman"/>
            </a:endParaRPr>
          </a:p>
          <a:p>
            <a:pPr marL="326390" marR="245745" indent="-76200">
              <a:lnSpc>
                <a:spcPct val="100000"/>
              </a:lnSpc>
            </a:pPr>
            <a:r>
              <a:rPr sz="1200" b="1">
                <a:solidFill>
                  <a:srgbClr val="FFFFFF"/>
                </a:solidFill>
                <a:latin typeface="Tahoma"/>
                <a:cs typeface="Tahoma"/>
              </a:rPr>
              <a:t>Why</a:t>
            </a:r>
            <a:r>
              <a:rPr sz="1200" b="1" spc="25">
                <a:solidFill>
                  <a:srgbClr val="FFFFFF"/>
                </a:solidFill>
                <a:latin typeface="Tahoma"/>
                <a:cs typeface="Tahoma"/>
              </a:rPr>
              <a:t> </a:t>
            </a:r>
            <a:r>
              <a:rPr sz="1200" b="1">
                <a:solidFill>
                  <a:srgbClr val="FFFFFF"/>
                </a:solidFill>
                <a:latin typeface="Tahoma"/>
                <a:cs typeface="Tahoma"/>
              </a:rPr>
              <a:t>was</a:t>
            </a:r>
            <a:r>
              <a:rPr sz="1200" b="1" spc="40">
                <a:solidFill>
                  <a:srgbClr val="FFFFFF"/>
                </a:solidFill>
                <a:latin typeface="Tahoma"/>
                <a:cs typeface="Tahoma"/>
              </a:rPr>
              <a:t> </a:t>
            </a:r>
            <a:r>
              <a:rPr sz="1200" b="1">
                <a:solidFill>
                  <a:srgbClr val="FFFFFF"/>
                </a:solidFill>
                <a:latin typeface="Tahoma"/>
                <a:cs typeface="Tahoma"/>
              </a:rPr>
              <a:t>the</a:t>
            </a:r>
            <a:r>
              <a:rPr sz="1200" b="1" spc="35">
                <a:solidFill>
                  <a:srgbClr val="FFFFFF"/>
                </a:solidFill>
                <a:latin typeface="Tahoma"/>
                <a:cs typeface="Tahoma"/>
              </a:rPr>
              <a:t> </a:t>
            </a:r>
            <a:r>
              <a:rPr sz="1200" b="1">
                <a:solidFill>
                  <a:srgbClr val="FFFFFF"/>
                </a:solidFill>
                <a:latin typeface="Tahoma"/>
                <a:cs typeface="Tahoma"/>
              </a:rPr>
              <a:t>creation</a:t>
            </a:r>
            <a:r>
              <a:rPr sz="1200" b="1" spc="50">
                <a:solidFill>
                  <a:srgbClr val="FFFFFF"/>
                </a:solidFill>
                <a:latin typeface="Tahoma"/>
                <a:cs typeface="Tahoma"/>
              </a:rPr>
              <a:t> </a:t>
            </a:r>
            <a:r>
              <a:rPr sz="1200" b="1">
                <a:solidFill>
                  <a:srgbClr val="FFFFFF"/>
                </a:solidFill>
                <a:latin typeface="Tahoma"/>
                <a:cs typeface="Tahoma"/>
              </a:rPr>
              <a:t>of</a:t>
            </a:r>
            <a:r>
              <a:rPr sz="1200" b="1" spc="60">
                <a:solidFill>
                  <a:srgbClr val="FFFFFF"/>
                </a:solidFill>
                <a:latin typeface="Tahoma"/>
                <a:cs typeface="Tahoma"/>
              </a:rPr>
              <a:t> </a:t>
            </a:r>
            <a:r>
              <a:rPr sz="1200" b="1" spc="-20">
                <a:solidFill>
                  <a:srgbClr val="FFFFFF"/>
                </a:solidFill>
                <a:latin typeface="Tahoma"/>
                <a:cs typeface="Tahoma"/>
              </a:rPr>
              <a:t>Iron </a:t>
            </a:r>
            <a:r>
              <a:rPr sz="1200" b="1">
                <a:solidFill>
                  <a:srgbClr val="FFFFFF"/>
                </a:solidFill>
                <a:latin typeface="Tahoma"/>
                <a:cs typeface="Tahoma"/>
              </a:rPr>
              <a:t>Age</a:t>
            </a:r>
            <a:r>
              <a:rPr sz="1200" b="1" spc="25">
                <a:solidFill>
                  <a:srgbClr val="FFFFFF"/>
                </a:solidFill>
                <a:latin typeface="Tahoma"/>
                <a:cs typeface="Tahoma"/>
              </a:rPr>
              <a:t> </a:t>
            </a:r>
            <a:r>
              <a:rPr sz="1200" b="1">
                <a:solidFill>
                  <a:srgbClr val="FFFFFF"/>
                </a:solidFill>
                <a:latin typeface="Tahoma"/>
                <a:cs typeface="Tahoma"/>
              </a:rPr>
              <a:t>hill</a:t>
            </a:r>
            <a:r>
              <a:rPr sz="1200" b="1" spc="55">
                <a:solidFill>
                  <a:srgbClr val="FFFFFF"/>
                </a:solidFill>
                <a:latin typeface="Tahoma"/>
                <a:cs typeface="Tahoma"/>
              </a:rPr>
              <a:t> </a:t>
            </a:r>
            <a:r>
              <a:rPr sz="1200" b="1">
                <a:solidFill>
                  <a:srgbClr val="FFFFFF"/>
                </a:solidFill>
                <a:latin typeface="Tahoma"/>
                <a:cs typeface="Tahoma"/>
              </a:rPr>
              <a:t>forts</a:t>
            </a:r>
            <a:r>
              <a:rPr sz="1200" b="1" spc="80">
                <a:solidFill>
                  <a:srgbClr val="FFFFFF"/>
                </a:solidFill>
                <a:latin typeface="Tahoma"/>
                <a:cs typeface="Tahoma"/>
              </a:rPr>
              <a:t> </a:t>
            </a:r>
            <a:r>
              <a:rPr sz="1200" b="1">
                <a:solidFill>
                  <a:srgbClr val="FFFFFF"/>
                </a:solidFill>
                <a:latin typeface="Tahoma"/>
                <a:cs typeface="Tahoma"/>
              </a:rPr>
              <a:t>so</a:t>
            </a:r>
            <a:r>
              <a:rPr sz="1200" b="1" spc="45">
                <a:solidFill>
                  <a:srgbClr val="FFFFFF"/>
                </a:solidFill>
                <a:latin typeface="Tahoma"/>
                <a:cs typeface="Tahoma"/>
              </a:rPr>
              <a:t> </a:t>
            </a:r>
            <a:r>
              <a:rPr sz="1200" b="1" spc="-10">
                <a:solidFill>
                  <a:srgbClr val="FFFFFF"/>
                </a:solidFill>
                <a:latin typeface="Tahoma"/>
                <a:cs typeface="Tahoma"/>
              </a:rPr>
              <a:t>important?</a:t>
            </a:r>
            <a:endParaRPr sz="1200">
              <a:latin typeface="Tahoma"/>
              <a:cs typeface="Tahoma"/>
            </a:endParaRPr>
          </a:p>
        </p:txBody>
      </p:sp>
      <p:sp>
        <p:nvSpPr>
          <p:cNvPr id="10" name="object 10"/>
          <p:cNvSpPr txBox="1"/>
          <p:nvPr/>
        </p:nvSpPr>
        <p:spPr>
          <a:xfrm>
            <a:off x="4590288" y="2899789"/>
            <a:ext cx="2791460" cy="754380"/>
          </a:xfrm>
          <a:prstGeom prst="rect">
            <a:avLst/>
          </a:prstGeom>
          <a:solidFill>
            <a:schemeClr val="tx2">
              <a:lumMod val="60000"/>
              <a:lumOff val="40000"/>
            </a:schemeClr>
          </a:solidFill>
        </p:spPr>
        <p:txBody>
          <a:bodyPr vert="horz" wrap="square" lIns="0" tIns="15240" rIns="0" bIns="0" rtlCol="0">
            <a:spAutoFit/>
          </a:bodyPr>
          <a:lstStyle/>
          <a:p>
            <a:pPr>
              <a:lnSpc>
                <a:spcPct val="100000"/>
              </a:lnSpc>
              <a:spcBef>
                <a:spcPts val="120"/>
              </a:spcBef>
            </a:pPr>
            <a:endParaRPr sz="1200">
              <a:latin typeface="Times New Roman"/>
              <a:cs typeface="Times New Roman"/>
            </a:endParaRPr>
          </a:p>
          <a:p>
            <a:pPr marL="728980" marR="208279" indent="-510540">
              <a:lnSpc>
                <a:spcPct val="100000"/>
              </a:lnSpc>
            </a:pPr>
            <a:r>
              <a:rPr sz="1200" b="1">
                <a:solidFill>
                  <a:srgbClr val="FFFFFF"/>
                </a:solidFill>
                <a:latin typeface="Tahoma"/>
                <a:cs typeface="Tahoma"/>
              </a:rPr>
              <a:t>What</a:t>
            </a:r>
            <a:r>
              <a:rPr sz="1200" b="1" spc="20">
                <a:solidFill>
                  <a:srgbClr val="FFFFFF"/>
                </a:solidFill>
                <a:latin typeface="Tahoma"/>
                <a:cs typeface="Tahoma"/>
              </a:rPr>
              <a:t> </a:t>
            </a:r>
            <a:r>
              <a:rPr sz="1200" b="1">
                <a:solidFill>
                  <a:srgbClr val="FFFFFF"/>
                </a:solidFill>
                <a:latin typeface="Tahoma"/>
                <a:cs typeface="Tahoma"/>
              </a:rPr>
              <a:t>do</a:t>
            </a:r>
            <a:r>
              <a:rPr sz="1200" b="1" spc="70">
                <a:solidFill>
                  <a:srgbClr val="FFFFFF"/>
                </a:solidFill>
                <a:latin typeface="Tahoma"/>
                <a:cs typeface="Tahoma"/>
              </a:rPr>
              <a:t> </a:t>
            </a:r>
            <a:r>
              <a:rPr sz="1200" b="1">
                <a:solidFill>
                  <a:srgbClr val="FFFFFF"/>
                </a:solidFill>
                <a:latin typeface="Tahoma"/>
                <a:cs typeface="Tahoma"/>
              </a:rPr>
              <a:t>we</a:t>
            </a:r>
            <a:r>
              <a:rPr sz="1200" b="1" spc="40">
                <a:solidFill>
                  <a:srgbClr val="FFFFFF"/>
                </a:solidFill>
                <a:latin typeface="Tahoma"/>
                <a:cs typeface="Tahoma"/>
              </a:rPr>
              <a:t> </a:t>
            </a:r>
            <a:r>
              <a:rPr sz="1200" b="1">
                <a:solidFill>
                  <a:srgbClr val="FFFFFF"/>
                </a:solidFill>
                <a:latin typeface="Tahoma"/>
                <a:cs typeface="Tahoma"/>
              </a:rPr>
              <a:t>mean</a:t>
            </a:r>
            <a:r>
              <a:rPr sz="1200" b="1" spc="15">
                <a:solidFill>
                  <a:srgbClr val="FFFFFF"/>
                </a:solidFill>
                <a:latin typeface="Tahoma"/>
                <a:cs typeface="Tahoma"/>
              </a:rPr>
              <a:t> </a:t>
            </a:r>
            <a:r>
              <a:rPr sz="1200" b="1">
                <a:solidFill>
                  <a:srgbClr val="FFFFFF"/>
                </a:solidFill>
                <a:latin typeface="Tahoma"/>
                <a:cs typeface="Tahoma"/>
              </a:rPr>
              <a:t>by</a:t>
            </a:r>
            <a:r>
              <a:rPr sz="1200" b="1" spc="75">
                <a:solidFill>
                  <a:srgbClr val="FFFFFF"/>
                </a:solidFill>
                <a:latin typeface="Tahoma"/>
                <a:cs typeface="Tahoma"/>
              </a:rPr>
              <a:t> </a:t>
            </a:r>
            <a:r>
              <a:rPr sz="1200" b="1">
                <a:solidFill>
                  <a:srgbClr val="FFFFFF"/>
                </a:solidFill>
                <a:latin typeface="Tahoma"/>
                <a:cs typeface="Tahoma"/>
              </a:rPr>
              <a:t>the</a:t>
            </a:r>
            <a:r>
              <a:rPr sz="1200" b="1" spc="40">
                <a:solidFill>
                  <a:srgbClr val="FFFFFF"/>
                </a:solidFill>
                <a:latin typeface="Tahoma"/>
                <a:cs typeface="Tahoma"/>
              </a:rPr>
              <a:t> </a:t>
            </a:r>
            <a:r>
              <a:rPr sz="1200" b="1" spc="-20">
                <a:solidFill>
                  <a:srgbClr val="FFFFFF"/>
                </a:solidFill>
                <a:latin typeface="Tahoma"/>
                <a:cs typeface="Tahoma"/>
              </a:rPr>
              <a:t>term </a:t>
            </a:r>
            <a:r>
              <a:rPr sz="1200" b="1" spc="-10">
                <a:solidFill>
                  <a:srgbClr val="FFFFFF"/>
                </a:solidFill>
                <a:latin typeface="Tahoma"/>
                <a:cs typeface="Tahoma"/>
              </a:rPr>
              <a:t>hunter-gatherer?</a:t>
            </a:r>
            <a:endParaRPr sz="1200">
              <a:latin typeface="Tahoma"/>
              <a:cs typeface="Tahoma"/>
            </a:endParaRPr>
          </a:p>
        </p:txBody>
      </p:sp>
      <p:sp>
        <p:nvSpPr>
          <p:cNvPr id="11" name="object 11"/>
          <p:cNvSpPr txBox="1"/>
          <p:nvPr/>
        </p:nvSpPr>
        <p:spPr>
          <a:xfrm>
            <a:off x="3502660" y="725932"/>
            <a:ext cx="2138680" cy="541020"/>
          </a:xfrm>
          <a:prstGeom prst="rect">
            <a:avLst/>
          </a:prstGeom>
          <a:solidFill>
            <a:schemeClr val="tx2">
              <a:lumMod val="60000"/>
              <a:lumOff val="40000"/>
            </a:schemeClr>
          </a:solidFill>
        </p:spPr>
        <p:txBody>
          <a:bodyPr vert="horz" wrap="square" lIns="0" tIns="123825" rIns="0" bIns="0" rtlCol="0">
            <a:spAutoFit/>
          </a:bodyPr>
          <a:lstStyle/>
          <a:p>
            <a:pPr marL="654050">
              <a:lnSpc>
                <a:spcPct val="100000"/>
              </a:lnSpc>
              <a:spcBef>
                <a:spcPts val="975"/>
              </a:spcBef>
            </a:pPr>
            <a:r>
              <a:rPr sz="1800" b="1">
                <a:solidFill>
                  <a:srgbClr val="FFFFFF"/>
                </a:solidFill>
                <a:latin typeface="Tahoma"/>
                <a:cs typeface="Tahoma"/>
              </a:rPr>
              <a:t>YEAR</a:t>
            </a:r>
            <a:r>
              <a:rPr sz="1800" b="1" spc="45">
                <a:solidFill>
                  <a:srgbClr val="FFFFFF"/>
                </a:solidFill>
                <a:latin typeface="Tahoma"/>
                <a:cs typeface="Tahoma"/>
              </a:rPr>
              <a:t> </a:t>
            </a:r>
            <a:r>
              <a:rPr sz="1800" b="1" spc="-50">
                <a:solidFill>
                  <a:srgbClr val="FFFFFF"/>
                </a:solidFill>
                <a:latin typeface="Tahoma"/>
                <a:cs typeface="Tahoma"/>
              </a:rPr>
              <a:t>3</a:t>
            </a:r>
            <a:endParaRPr sz="1800">
              <a:latin typeface="Tahoma"/>
              <a:cs typeface="Tahoma"/>
            </a:endParaRPr>
          </a:p>
        </p:txBody>
      </p:sp>
      <p:graphicFrame>
        <p:nvGraphicFramePr>
          <p:cNvPr id="15" name="Table 14">
            <a:extLst>
              <a:ext uri="{FF2B5EF4-FFF2-40B4-BE49-F238E27FC236}">
                <a16:creationId xmlns:a16="http://schemas.microsoft.com/office/drawing/2014/main" id="{9CD3F430-5337-2126-8AB5-909BFEAE86FD}"/>
              </a:ext>
            </a:extLst>
          </p:cNvPr>
          <p:cNvGraphicFramePr>
            <a:graphicFrameLocks noGrp="1"/>
          </p:cNvGraphicFramePr>
          <p:nvPr>
            <p:extLst>
              <p:ext uri="{D42A27DB-BD31-4B8C-83A1-F6EECF244321}">
                <p14:modId xmlns:p14="http://schemas.microsoft.com/office/powerpoint/2010/main" val="3792746300"/>
              </p:ext>
            </p:extLst>
          </p:nvPr>
        </p:nvGraphicFramePr>
        <p:xfrm>
          <a:off x="126047" y="3709285"/>
          <a:ext cx="8771636" cy="3039177"/>
        </p:xfrm>
        <a:graphic>
          <a:graphicData uri="http://schemas.openxmlformats.org/drawingml/2006/table">
            <a:tbl>
              <a:tblPr firstRow="1" bandRow="1">
                <a:tableStyleId>{2D5ABB26-0587-4C30-8999-92F81FD0307C}</a:tableStyleId>
              </a:tblPr>
              <a:tblGrid>
                <a:gridCol w="2964396">
                  <a:extLst>
                    <a:ext uri="{9D8B030D-6E8A-4147-A177-3AD203B41FA5}">
                      <a16:colId xmlns:a16="http://schemas.microsoft.com/office/drawing/2014/main" val="2577832351"/>
                    </a:ext>
                  </a:extLst>
                </a:gridCol>
                <a:gridCol w="1347732">
                  <a:extLst>
                    <a:ext uri="{9D8B030D-6E8A-4147-A177-3AD203B41FA5}">
                      <a16:colId xmlns:a16="http://schemas.microsoft.com/office/drawing/2014/main" val="1201566609"/>
                    </a:ext>
                  </a:extLst>
                </a:gridCol>
                <a:gridCol w="2358099">
                  <a:extLst>
                    <a:ext uri="{9D8B030D-6E8A-4147-A177-3AD203B41FA5}">
                      <a16:colId xmlns:a16="http://schemas.microsoft.com/office/drawing/2014/main" val="4005019728"/>
                    </a:ext>
                  </a:extLst>
                </a:gridCol>
                <a:gridCol w="2101409">
                  <a:extLst>
                    <a:ext uri="{9D8B030D-6E8A-4147-A177-3AD203B41FA5}">
                      <a16:colId xmlns:a16="http://schemas.microsoft.com/office/drawing/2014/main" val="2234461774"/>
                    </a:ext>
                  </a:extLst>
                </a:gridCol>
              </a:tblGrid>
              <a:tr h="258475">
                <a:tc>
                  <a:txBody>
                    <a:bodyPr/>
                    <a:lstStyle/>
                    <a:p>
                      <a:pPr marL="108000" algn="l">
                        <a:lnSpc>
                          <a:spcPct val="100000"/>
                        </a:lnSpc>
                        <a:spcBef>
                          <a:spcPts val="950"/>
                        </a:spcBef>
                      </a:pPr>
                      <a:r>
                        <a:rPr lang="en-GB" sz="1400" b="1" spc="-10">
                          <a:solidFill>
                            <a:srgbClr val="FFFFFF"/>
                          </a:solidFill>
                          <a:latin typeface="Tahoma"/>
                          <a:ea typeface="+mn-ea"/>
                          <a:cs typeface="Tahoma"/>
                        </a:rPr>
                        <a:t>Declarative knowledge</a:t>
                      </a:r>
                      <a:endParaRPr sz="1400" b="1" spc="-10">
                        <a:solidFill>
                          <a:srgbClr val="FFFFFF"/>
                        </a:solidFill>
                        <a:latin typeface="Tahoma"/>
                        <a:ea typeface="+mn-ea"/>
                        <a:cs typeface="Tahoma"/>
                      </a:endParaRPr>
                    </a:p>
                  </a:txBody>
                  <a:tcPr marL="0" marR="0" marT="39370" marB="0">
                    <a:solidFill>
                      <a:schemeClr val="tx2">
                        <a:lumMod val="75000"/>
                      </a:schemeClr>
                    </a:solidFill>
                  </a:tcPr>
                </a:tc>
                <a:tc gridSpan="3">
                  <a:txBody>
                    <a:bodyPr/>
                    <a:lstStyle/>
                    <a:p>
                      <a:pPr algn="ctr"/>
                      <a:r>
                        <a:rPr lang="en-GB" sz="1400" b="1">
                          <a:solidFill>
                            <a:srgbClr val="FFFFFF"/>
                          </a:solidFill>
                          <a:latin typeface="Tahoma"/>
                          <a:cs typeface="Tahoma"/>
                        </a:rPr>
                        <a:t>Disciplinary</a:t>
                      </a:r>
                      <a:r>
                        <a:rPr lang="en-GB" sz="1400" b="1" spc="250">
                          <a:solidFill>
                            <a:srgbClr val="FFFFFF"/>
                          </a:solidFill>
                          <a:latin typeface="Tahoma"/>
                          <a:cs typeface="Tahoma"/>
                        </a:rPr>
                        <a:t> </a:t>
                      </a:r>
                      <a:r>
                        <a:rPr lang="en-GB" sz="1400" b="1" spc="-10">
                          <a:solidFill>
                            <a:srgbClr val="FFFFFF"/>
                          </a:solidFill>
                          <a:latin typeface="Tahoma"/>
                          <a:cs typeface="Tahoma"/>
                        </a:rPr>
                        <a:t>Knowledge</a:t>
                      </a:r>
                      <a:endParaRPr/>
                    </a:p>
                  </a:txBody>
                  <a:tcPr marL="0" marR="0" marT="39370" marB="0">
                    <a:solidFill>
                      <a:schemeClr val="tx2">
                        <a:lumMod val="75000"/>
                      </a:schemeClr>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246802857"/>
                  </a:ext>
                </a:extLst>
              </a:tr>
              <a:tr h="572802">
                <a:tc>
                  <a:txBody>
                    <a:bodyPr/>
                    <a:lstStyle/>
                    <a:p>
                      <a:pPr marL="711835">
                        <a:lnSpc>
                          <a:spcPct val="100000"/>
                        </a:lnSpc>
                        <a:spcBef>
                          <a:spcPts val="950"/>
                        </a:spcBef>
                      </a:pPr>
                      <a:r>
                        <a:rPr lang="en-GB" sz="1400" b="1" spc="-10">
                          <a:solidFill>
                            <a:srgbClr val="FFFFFF"/>
                          </a:solidFill>
                          <a:latin typeface="Tahoma"/>
                          <a:ea typeface="+mn-ea"/>
                          <a:cs typeface="Tahoma"/>
                        </a:rPr>
                        <a:t>Key learning</a:t>
                      </a:r>
                      <a:endParaRPr sz="1400" b="1" spc="-10">
                        <a:solidFill>
                          <a:srgbClr val="FFFFFF"/>
                        </a:solidFill>
                        <a:latin typeface="Tahoma"/>
                        <a:ea typeface="+mn-ea"/>
                        <a:cs typeface="Tahoma"/>
                      </a:endParaRPr>
                    </a:p>
                  </a:txBody>
                  <a:tcPr marL="0" marR="0" marT="120650" marB="0">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252000" marR="0" lvl="0" indent="0" algn="l" defTabSz="914400" eaLnBrk="1" fontAlgn="auto" latinLnBrk="0" hangingPunct="1">
                        <a:lnSpc>
                          <a:spcPct val="100000"/>
                        </a:lnSpc>
                        <a:spcBef>
                          <a:spcPts val="950"/>
                        </a:spcBef>
                        <a:spcAft>
                          <a:spcPts val="0"/>
                        </a:spcAft>
                        <a:buClrTx/>
                        <a:buSzTx/>
                        <a:buFontTx/>
                        <a:buNone/>
                        <a:tabLst/>
                        <a:defRPr/>
                      </a:pPr>
                      <a:r>
                        <a:rPr lang="en-GB" sz="1400" b="1">
                          <a:solidFill>
                            <a:srgbClr val="FFFFFF"/>
                          </a:solidFill>
                          <a:latin typeface="Tahoma"/>
                          <a:cs typeface="Tahoma"/>
                        </a:rPr>
                        <a:t>Evidence</a:t>
                      </a:r>
                      <a:r>
                        <a:rPr lang="en-GB" sz="1400" b="1" spc="114">
                          <a:solidFill>
                            <a:srgbClr val="FFFFFF"/>
                          </a:solidFill>
                          <a:latin typeface="Tahoma"/>
                          <a:cs typeface="Tahoma"/>
                        </a:rPr>
                        <a:t> </a:t>
                      </a:r>
                      <a:r>
                        <a:rPr lang="en-GB" sz="1400" b="1" spc="-20">
                          <a:solidFill>
                            <a:srgbClr val="FFFFFF"/>
                          </a:solidFill>
                          <a:latin typeface="Tahoma"/>
                          <a:cs typeface="Tahoma"/>
                        </a:rPr>
                        <a:t>base</a:t>
                      </a:r>
                      <a:endParaRPr lang="en-GB" sz="1400">
                        <a:latin typeface="Tahoma"/>
                        <a:cs typeface="Tahoma"/>
                      </a:endParaRPr>
                    </a:p>
                  </a:txBody>
                  <a:tcPr marL="0" marR="0" marT="120650" marB="0">
                    <a:lnL w="12700">
                      <a:solidFill>
                        <a:srgbClr val="FFFFFF"/>
                      </a:solidFill>
                      <a:prstDash val="solid"/>
                    </a:lnL>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3175" algn="ctr">
                        <a:lnSpc>
                          <a:spcPct val="100000"/>
                        </a:lnSpc>
                        <a:spcBef>
                          <a:spcPts val="50"/>
                        </a:spcBef>
                      </a:pPr>
                      <a:r>
                        <a:rPr lang="en-GB" sz="1400" b="1">
                          <a:solidFill>
                            <a:srgbClr val="FFFFFF"/>
                          </a:solidFill>
                          <a:latin typeface="Tahoma"/>
                          <a:cs typeface="Tahoma"/>
                        </a:rPr>
                        <a:t>Interpretation</a:t>
                      </a:r>
                      <a:r>
                        <a:rPr lang="en-GB" sz="1400" b="1" spc="190">
                          <a:solidFill>
                            <a:srgbClr val="FFFFFF"/>
                          </a:solidFill>
                          <a:latin typeface="Tahoma"/>
                          <a:cs typeface="Tahoma"/>
                        </a:rPr>
                        <a:t> </a:t>
                      </a:r>
                      <a:r>
                        <a:rPr lang="en-GB" sz="1400" b="1" spc="-50">
                          <a:solidFill>
                            <a:srgbClr val="FFFFFF"/>
                          </a:solidFill>
                          <a:latin typeface="Tahoma"/>
                          <a:cs typeface="Tahoma"/>
                        </a:rPr>
                        <a:t>&amp;</a:t>
                      </a:r>
                      <a:endParaRPr lang="en-GB" sz="1400">
                        <a:latin typeface="Tahoma"/>
                        <a:cs typeface="Tahoma"/>
                      </a:endParaRPr>
                    </a:p>
                    <a:p>
                      <a:pPr marL="2540" algn="ctr">
                        <a:lnSpc>
                          <a:spcPct val="100000"/>
                        </a:lnSpc>
                        <a:spcBef>
                          <a:spcPts val="125"/>
                        </a:spcBef>
                      </a:pPr>
                      <a:r>
                        <a:rPr lang="en-GB" sz="1400" b="1" spc="-10">
                          <a:solidFill>
                            <a:srgbClr val="FFFFFF"/>
                          </a:solidFill>
                          <a:latin typeface="Tahoma"/>
                          <a:cs typeface="Tahoma"/>
                        </a:rPr>
                        <a:t>significance</a:t>
                      </a:r>
                      <a:endParaRPr lang="en-GB" sz="1400">
                        <a:latin typeface="Tahoma"/>
                        <a:cs typeface="Tahoma"/>
                      </a:endParaRPr>
                    </a:p>
                  </a:txBody>
                  <a:tcPr marL="0" marR="0" marT="120650" marB="0">
                    <a:lnL w="12700">
                      <a:solidFill>
                        <a:srgbClr val="FFFFFF"/>
                      </a:solidFill>
                      <a:prstDash val="solid"/>
                    </a:lnL>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3175" algn="ctr">
                        <a:lnSpc>
                          <a:spcPct val="100000"/>
                        </a:lnSpc>
                        <a:spcBef>
                          <a:spcPts val="50"/>
                        </a:spcBef>
                      </a:pPr>
                      <a:r>
                        <a:rPr lang="en-GB" sz="1400" b="1">
                          <a:solidFill>
                            <a:srgbClr val="FFFFFF"/>
                          </a:solidFill>
                          <a:latin typeface="Tahoma"/>
                          <a:ea typeface="+mn-ea"/>
                          <a:cs typeface="Tahoma"/>
                        </a:rPr>
                        <a:t>Communication</a:t>
                      </a:r>
                      <a:endParaRPr sz="1400" b="1">
                        <a:solidFill>
                          <a:srgbClr val="FFFFFF"/>
                        </a:solidFill>
                        <a:latin typeface="Tahoma"/>
                        <a:ea typeface="+mn-ea"/>
                        <a:cs typeface="Tahoma"/>
                      </a:endParaRPr>
                    </a:p>
                  </a:txBody>
                  <a:tcPr marL="0" marR="0" marT="6350" marB="0">
                    <a:lnL w="12700" cap="flat" cmpd="sng" algn="ctr">
                      <a:solidFill>
                        <a:srgbClr val="FFFFFF"/>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3337470099"/>
                  </a:ext>
                </a:extLst>
              </a:tr>
              <a:tr h="2207900">
                <a:tc>
                  <a:txBody>
                    <a:bodyPr/>
                    <a:lstStyle/>
                    <a:p>
                      <a:pPr marL="108000" marR="0" lvl="0" indent="0" algn="l"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Archaeologists have found artefacts as sites such as Skara Brae and Stonehenge to help them understand how people in Britain lived.</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Stone Age: weapons and tools made of stone which evolved in time and helped them with agriculture and more permanent settlements.</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Bronze Age:  Weapons and tools made of bronze, helped to establish trade and make advancements in architecture and writing systems</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Iron Age:  Stronger tools, weapons and wheels, more efficient farming and warfare, transportation and expansion of empires.</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Know what is meant by the term hunter-gatherer</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Hill forts helped with defence and to build communities</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To know the vocabulary: settlement, Iron Age fort, Skara Brae, Stonehenge, Archaeologists</a:t>
                      </a: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08000" marR="0" lvl="0" indent="0" defTabSz="914400" eaLnBrk="1" fontAlgn="auto" latinLnBrk="0" hangingPunct="1">
                        <a:lnSpc>
                          <a:spcPct val="100000"/>
                        </a:lnSpc>
                        <a:spcBef>
                          <a:spcPts val="0"/>
                        </a:spcBef>
                        <a:spcAft>
                          <a:spcPts val="0"/>
                        </a:spcAft>
                        <a:buClrTx/>
                        <a:buSzTx/>
                        <a:buFontTx/>
                        <a:buNone/>
                        <a:tabLst/>
                        <a:defRPr/>
                      </a:pPr>
                      <a:r>
                        <a:rPr lang="en-GB" sz="900" b="0" u="none">
                          <a:solidFill>
                            <a:schemeClr val="tx1"/>
                          </a:solidFill>
                          <a:effectLst/>
                          <a:latin typeface="+mn-lt"/>
                          <a:ea typeface="+mn-ea"/>
                          <a:cs typeface="+mn-cs"/>
                        </a:rPr>
                        <a:t>Know that much of what is presented as</a:t>
                      </a:r>
                    </a:p>
                    <a:p>
                      <a:pPr marL="108000" marR="0" lvl="0" indent="0" defTabSz="914400" eaLnBrk="1" fontAlgn="auto" latinLnBrk="0" hangingPunct="1">
                        <a:lnSpc>
                          <a:spcPct val="100000"/>
                        </a:lnSpc>
                        <a:spcBef>
                          <a:spcPts val="0"/>
                        </a:spcBef>
                        <a:spcAft>
                          <a:spcPts val="0"/>
                        </a:spcAft>
                        <a:buClrTx/>
                        <a:buSzTx/>
                        <a:buFontTx/>
                        <a:buNone/>
                        <a:tabLst/>
                        <a:defRPr/>
                      </a:pPr>
                      <a:r>
                        <a:rPr lang="en-GB" sz="900" b="0" u="none">
                          <a:solidFill>
                            <a:schemeClr val="tx1"/>
                          </a:solidFill>
                          <a:effectLst/>
                          <a:latin typeface="+mn-lt"/>
                          <a:ea typeface="+mn-ea"/>
                          <a:cs typeface="+mn-cs"/>
                        </a:rPr>
                        <a:t>historical fact is based on limited information.</a:t>
                      </a:r>
                    </a:p>
                    <a:p>
                      <a:pPr marL="108000" marR="0" lvl="0" indent="0" defTabSz="914400" eaLnBrk="1" fontAlgn="auto" latinLnBrk="0" hangingPunct="1">
                        <a:lnSpc>
                          <a:spcPct val="100000"/>
                        </a:lnSpc>
                        <a:spcBef>
                          <a:spcPts val="0"/>
                        </a:spcBef>
                        <a:spcAft>
                          <a:spcPts val="0"/>
                        </a:spcAft>
                        <a:buClrTx/>
                        <a:buSzTx/>
                        <a:buFontTx/>
                        <a:buNone/>
                        <a:tabLst/>
                        <a:defRPr/>
                      </a:pPr>
                      <a:r>
                        <a:rPr lang="en-GB" sz="900" b="0" u="none">
                          <a:solidFill>
                            <a:schemeClr val="tx1"/>
                          </a:solidFill>
                          <a:effectLst/>
                          <a:latin typeface="+mn-lt"/>
                          <a:ea typeface="+mn-ea"/>
                          <a:cs typeface="+mn-cs"/>
                        </a:rPr>
                        <a:t>Observe and use pictures, photographs and artefacts to learn about the past.</a:t>
                      </a:r>
                    </a:p>
                    <a:p>
                      <a:pPr marL="108000" marR="0" lvl="0" indent="0" defTabSz="914400" eaLnBrk="1" fontAlgn="auto" latinLnBrk="0" hangingPunct="1">
                        <a:lnSpc>
                          <a:spcPct val="100000"/>
                        </a:lnSpc>
                        <a:spcBef>
                          <a:spcPts val="0"/>
                        </a:spcBef>
                        <a:spcAft>
                          <a:spcPts val="0"/>
                        </a:spcAft>
                        <a:buClrTx/>
                        <a:buSzTx/>
                        <a:buFontTx/>
                        <a:buNone/>
                        <a:tabLst/>
                        <a:defRPr/>
                      </a:pPr>
                      <a:r>
                        <a:rPr lang="en-GB" sz="900" b="0" u="none">
                          <a:solidFill>
                            <a:schemeClr val="tx1"/>
                          </a:solidFill>
                          <a:effectLst/>
                          <a:latin typeface="+mn-lt"/>
                          <a:ea typeface="+mn-ea"/>
                          <a:cs typeface="+mn-cs"/>
                        </a:rPr>
                        <a:t>Understand there are different types of evidence and sources that can be used to help us find out about what happened in the past</a:t>
                      </a:r>
                    </a:p>
                    <a:p>
                      <a:pPr marL="108000" marR="0" lvl="0" indent="0" defTabSz="914400" eaLnBrk="1" fontAlgn="auto" latinLnBrk="0" hangingPunct="1">
                        <a:lnSpc>
                          <a:spcPct val="100000"/>
                        </a:lnSpc>
                        <a:spcBef>
                          <a:spcPts val="0"/>
                        </a:spcBef>
                        <a:spcAft>
                          <a:spcPts val="0"/>
                        </a:spcAft>
                        <a:buClrTx/>
                        <a:buSzTx/>
                        <a:buFontTx/>
                        <a:buNone/>
                        <a:tabLst/>
                        <a:defRPr/>
                      </a:pPr>
                      <a:endParaRPr sz="1100">
                        <a:latin typeface="Verdana"/>
                        <a:cs typeface="Verdana"/>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08000" marR="0" lvl="0" indent="0"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Understand that </a:t>
                      </a:r>
                      <a:r>
                        <a:rPr lang="en-GB" sz="900" b="1" u="sng" dirty="0">
                          <a:solidFill>
                            <a:schemeClr val="tx1"/>
                          </a:solidFill>
                          <a:effectLst/>
                          <a:latin typeface="+mn-lt"/>
                          <a:ea typeface="+mn-ea"/>
                          <a:cs typeface="+mn-cs"/>
                        </a:rPr>
                        <a:t>significant </a:t>
                      </a:r>
                      <a:r>
                        <a:rPr lang="en-GB" sz="900" b="0" u="none" dirty="0">
                          <a:solidFill>
                            <a:schemeClr val="tx1"/>
                          </a:solidFill>
                          <a:effectLst/>
                          <a:latin typeface="+mn-lt"/>
                          <a:ea typeface="+mn-ea"/>
                          <a:cs typeface="+mn-cs"/>
                        </a:rPr>
                        <a:t>discoveries or inventions changed people’s lives, e.g.,</a:t>
                      </a:r>
                    </a:p>
                    <a:p>
                      <a:pPr marL="108000" marR="0" lvl="0" indent="0"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the wheel or iron ore.</a:t>
                      </a:r>
                    </a:p>
                    <a:p>
                      <a:pPr marL="108000" marR="0" lvl="0" indent="0"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Start to</a:t>
                      </a:r>
                      <a:r>
                        <a:rPr lang="en-GB" sz="900" b="1" u="sng" dirty="0">
                          <a:solidFill>
                            <a:schemeClr val="tx1"/>
                          </a:solidFill>
                          <a:effectLst/>
                          <a:latin typeface="+mn-lt"/>
                          <a:ea typeface="+mn-ea"/>
                          <a:cs typeface="+mn-cs"/>
                        </a:rPr>
                        <a:t> compare</a:t>
                      </a:r>
                      <a:r>
                        <a:rPr lang="en-GB" sz="900" b="0" u="none" dirty="0">
                          <a:solidFill>
                            <a:schemeClr val="tx1"/>
                          </a:solidFill>
                          <a:effectLst/>
                          <a:latin typeface="+mn-lt"/>
                          <a:ea typeface="+mn-ea"/>
                          <a:cs typeface="+mn-cs"/>
                        </a:rPr>
                        <a:t> two versions of a past event.</a:t>
                      </a:r>
                    </a:p>
                    <a:p>
                      <a:pPr marL="108000" marR="0" lvl="0" indent="0"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Start to use stories or accounts to distinguish between fact and fiction</a:t>
                      </a:r>
                    </a:p>
                    <a:p>
                      <a:pPr marL="108000" marR="0" lvl="0" indent="0" defTabSz="914400" eaLnBrk="1" fontAlgn="auto" latinLnBrk="0" hangingPunct="1">
                        <a:lnSpc>
                          <a:spcPct val="100000"/>
                        </a:lnSpc>
                        <a:spcBef>
                          <a:spcPts val="0"/>
                        </a:spcBef>
                        <a:spcAft>
                          <a:spcPts val="0"/>
                        </a:spcAft>
                        <a:buClrTx/>
                        <a:buSzTx/>
                        <a:buFontTx/>
                        <a:buNone/>
                        <a:tabLst/>
                        <a:defRPr/>
                      </a:pPr>
                      <a:endParaRPr lang="en-GB" sz="900" b="0" u="none" dirty="0">
                        <a:solidFill>
                          <a:schemeClr val="tx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08000" marR="0" lvl="0" indent="0" defTabSz="914400" eaLnBrk="1" fontAlgn="auto" latinLnBrk="0" hangingPunct="1">
                        <a:lnSpc>
                          <a:spcPct val="100000"/>
                        </a:lnSpc>
                        <a:spcBef>
                          <a:spcPts val="0"/>
                        </a:spcBef>
                        <a:spcAft>
                          <a:spcPts val="0"/>
                        </a:spcAft>
                        <a:buClrTx/>
                        <a:buSzTx/>
                        <a:buFontTx/>
                        <a:buNone/>
                        <a:tabLst/>
                        <a:defRPr/>
                      </a:pPr>
                      <a:r>
                        <a:rPr lang="en-GB" sz="1000" dirty="0">
                          <a:solidFill>
                            <a:schemeClr val="tx1"/>
                          </a:solidFill>
                          <a:effectLst/>
                          <a:latin typeface="+mn-lt"/>
                          <a:ea typeface="+mn-ea"/>
                          <a:cs typeface="+mn-cs"/>
                        </a:rPr>
                        <a:t>Put artefacts or information in chronological order from a long time ago.  Use appropriate dates and chronological conventions, e.g., BC, BCE and AD, in the discussion.  Uses subject-specific vocabulary such as settlements and archaeologists.</a:t>
                      </a:r>
                    </a:p>
                    <a:p>
                      <a:pPr marL="108000" marR="0" lvl="0" indent="0" defTabSz="914400" eaLnBrk="1" fontAlgn="auto" latinLnBrk="0" hangingPunct="1">
                        <a:lnSpc>
                          <a:spcPct val="100000"/>
                        </a:lnSpc>
                        <a:spcBef>
                          <a:spcPts val="0"/>
                        </a:spcBef>
                        <a:spcAft>
                          <a:spcPts val="0"/>
                        </a:spcAft>
                        <a:buClrTx/>
                        <a:buSzTx/>
                        <a:buFontTx/>
                        <a:buNone/>
                        <a:tabLst/>
                        <a:defRPr/>
                      </a:pPr>
                      <a:endParaRPr lang="en-GB" sz="1000" dirty="0">
                        <a:solidFill>
                          <a:schemeClr val="tx1"/>
                        </a:solidFill>
                        <a:effectLst/>
                        <a:latin typeface="+mn-lt"/>
                        <a:ea typeface="+mn-ea"/>
                        <a:cs typeface="+mn-cs"/>
                      </a:endParaRPr>
                    </a:p>
                    <a:p>
                      <a:pPr marL="108000" marR="0" lvl="0" indent="0" defTabSz="914400" eaLnBrk="1" fontAlgn="auto" latinLnBrk="0" hangingPunct="1">
                        <a:lnSpc>
                          <a:spcPct val="100000"/>
                        </a:lnSpc>
                        <a:spcBef>
                          <a:spcPts val="0"/>
                        </a:spcBef>
                        <a:spcAft>
                          <a:spcPts val="0"/>
                        </a:spcAft>
                        <a:buClrTx/>
                        <a:buSzTx/>
                        <a:buFontTx/>
                        <a:buNone/>
                        <a:tabLst/>
                        <a:defRPr/>
                      </a:pPr>
                      <a:r>
                        <a:rPr lang="en-GB" sz="1000" b="1" dirty="0">
                          <a:solidFill>
                            <a:schemeClr val="tx1"/>
                          </a:solidFill>
                          <a:effectLst/>
                          <a:latin typeface="+mn-lt"/>
                          <a:ea typeface="+mn-ea"/>
                          <a:cs typeface="+mn-cs"/>
                        </a:rPr>
                        <a:t>Assessment</a:t>
                      </a:r>
                      <a:br>
                        <a:rPr lang="en-GB" sz="1000" dirty="0">
                          <a:solidFill>
                            <a:schemeClr val="tx1"/>
                          </a:solidFill>
                          <a:effectLst/>
                          <a:latin typeface="+mn-lt"/>
                          <a:ea typeface="+mn-ea"/>
                          <a:cs typeface="+mn-cs"/>
                        </a:rPr>
                      </a:br>
                      <a:r>
                        <a:rPr lang="en-GB" sz="1000" dirty="0">
                          <a:solidFill>
                            <a:schemeClr val="tx1"/>
                          </a:solidFill>
                          <a:effectLst/>
                          <a:latin typeface="+mn-lt"/>
                          <a:ea typeface="+mn-ea"/>
                          <a:cs typeface="+mn-cs"/>
                        </a:rPr>
                        <a:t>Place the stone, bronze and iron age on a timeline</a:t>
                      </a:r>
                    </a:p>
                    <a:p>
                      <a:pPr marL="108000" marR="0" lvl="0" indent="0" defTabSz="914400" eaLnBrk="1" fontAlgn="auto" latinLnBrk="0" hangingPunct="1">
                        <a:lnSpc>
                          <a:spcPct val="100000"/>
                        </a:lnSpc>
                        <a:spcBef>
                          <a:spcPts val="0"/>
                        </a:spcBef>
                        <a:spcAft>
                          <a:spcPts val="0"/>
                        </a:spcAft>
                        <a:buClrTx/>
                        <a:buSzTx/>
                        <a:buFontTx/>
                        <a:buNone/>
                        <a:tabLst/>
                        <a:defRPr/>
                      </a:pPr>
                      <a:r>
                        <a:rPr lang="en-GB" sz="1000" spc="-30" dirty="0">
                          <a:solidFill>
                            <a:schemeClr val="tx1"/>
                          </a:solidFill>
                          <a:effectLst/>
                          <a:latin typeface="+mn-lt"/>
                          <a:ea typeface="+mn-ea"/>
                          <a:cs typeface="+mn-cs"/>
                        </a:rPr>
                        <a:t>Can explain the significance of iron ore</a:t>
                      </a:r>
                    </a:p>
                    <a:p>
                      <a:pPr marL="108000" marR="0" lvl="0" indent="0" defTabSz="914400" eaLnBrk="1" fontAlgn="auto" latinLnBrk="0" hangingPunct="1">
                        <a:lnSpc>
                          <a:spcPct val="100000"/>
                        </a:lnSpc>
                        <a:spcBef>
                          <a:spcPts val="0"/>
                        </a:spcBef>
                        <a:spcAft>
                          <a:spcPts val="0"/>
                        </a:spcAft>
                        <a:buClrTx/>
                        <a:buSzTx/>
                        <a:buFontTx/>
                        <a:buNone/>
                        <a:tabLst/>
                        <a:defRPr/>
                      </a:pPr>
                      <a:r>
                        <a:rPr lang="en-GB" sz="1000" spc="-30" dirty="0">
                          <a:solidFill>
                            <a:schemeClr val="tx1"/>
                          </a:solidFill>
                          <a:effectLst/>
                          <a:latin typeface="+mn-lt"/>
                          <a:ea typeface="+mn-ea"/>
                          <a:cs typeface="+mn-cs"/>
                        </a:rPr>
                        <a:t>Can compare and contrast stone age and present day</a:t>
                      </a:r>
                      <a:endParaRPr sz="1100" spc="-30" dirty="0">
                        <a:solidFill>
                          <a:schemeClr val="tx1"/>
                        </a:solidFill>
                        <a:latin typeface="Verdana"/>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53239451"/>
                  </a:ext>
                </a:extLst>
              </a:tr>
            </a:tbl>
          </a:graphicData>
        </a:graphic>
      </p:graphicFrame>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0"/>
            <a:ext cx="9144000" cy="695960"/>
          </a:xfrm>
          <a:custGeom>
            <a:avLst/>
            <a:gdLst/>
            <a:ahLst/>
            <a:cxnLst/>
            <a:rect l="l" t="t" r="r" b="b"/>
            <a:pathLst>
              <a:path w="9144000" h="695960">
                <a:moveTo>
                  <a:pt x="9144000" y="0"/>
                </a:moveTo>
                <a:lnTo>
                  <a:pt x="0" y="0"/>
                </a:lnTo>
                <a:lnTo>
                  <a:pt x="0" y="695960"/>
                </a:lnTo>
                <a:lnTo>
                  <a:pt x="9144000" y="695960"/>
                </a:lnTo>
                <a:lnTo>
                  <a:pt x="9144000" y="0"/>
                </a:lnTo>
                <a:close/>
              </a:path>
            </a:pathLst>
          </a:custGeom>
          <a:solidFill>
            <a:schemeClr val="tx2">
              <a:lumMod val="60000"/>
              <a:lumOff val="40000"/>
            </a:schemeClr>
          </a:solidFill>
        </p:spPr>
        <p:txBody>
          <a:bodyPr wrap="square" lIns="0" tIns="0" rIns="0" bIns="0" rtlCol="0"/>
          <a:lstStyle/>
          <a:p>
            <a:endParaRPr/>
          </a:p>
        </p:txBody>
      </p:sp>
      <p:sp>
        <p:nvSpPr>
          <p:cNvPr id="3" name="object 3"/>
          <p:cNvSpPr txBox="1">
            <a:spLocks noGrp="1"/>
          </p:cNvSpPr>
          <p:nvPr>
            <p:ph type="title"/>
          </p:nvPr>
        </p:nvSpPr>
        <p:spPr>
          <a:prstGeom prst="rect">
            <a:avLst/>
          </a:prstGeom>
        </p:spPr>
        <p:txBody>
          <a:bodyPr vert="horz" wrap="square" lIns="0" tIns="250443" rIns="0" bIns="0" rtlCol="0">
            <a:spAutoFit/>
          </a:bodyPr>
          <a:lstStyle/>
          <a:p>
            <a:pPr marL="418465">
              <a:lnSpc>
                <a:spcPct val="100000"/>
              </a:lnSpc>
              <a:spcBef>
                <a:spcPts val="100"/>
              </a:spcBef>
            </a:pPr>
            <a:r>
              <a:rPr sz="3200" spc="55"/>
              <a:t>Long-</a:t>
            </a:r>
            <a:r>
              <a:rPr sz="3200"/>
              <a:t>term</a:t>
            </a:r>
            <a:r>
              <a:rPr sz="3200" spc="95"/>
              <a:t> </a:t>
            </a:r>
            <a:r>
              <a:rPr sz="3200"/>
              <a:t>overview</a:t>
            </a:r>
            <a:r>
              <a:rPr sz="3200" spc="85"/>
              <a:t> </a:t>
            </a:r>
            <a:r>
              <a:rPr sz="3200" spc="55"/>
              <a:t>for</a:t>
            </a:r>
            <a:r>
              <a:rPr sz="3200" spc="120"/>
              <a:t> </a:t>
            </a:r>
            <a:r>
              <a:rPr sz="3200" spc="-10"/>
              <a:t>History</a:t>
            </a:r>
            <a:endParaRPr sz="3200"/>
          </a:p>
        </p:txBody>
      </p:sp>
      <p:sp>
        <p:nvSpPr>
          <p:cNvPr id="4" name="object 4"/>
          <p:cNvSpPr/>
          <p:nvPr/>
        </p:nvSpPr>
        <p:spPr>
          <a:xfrm>
            <a:off x="91948" y="1330958"/>
            <a:ext cx="8996680" cy="701040"/>
          </a:xfrm>
          <a:custGeom>
            <a:avLst/>
            <a:gdLst/>
            <a:ahLst/>
            <a:cxnLst/>
            <a:rect l="l" t="t" r="r" b="b"/>
            <a:pathLst>
              <a:path w="8996680" h="701039">
                <a:moveTo>
                  <a:pt x="8996680" y="0"/>
                </a:moveTo>
                <a:lnTo>
                  <a:pt x="0" y="0"/>
                </a:lnTo>
                <a:lnTo>
                  <a:pt x="0" y="701039"/>
                </a:lnTo>
                <a:lnTo>
                  <a:pt x="8996680" y="701039"/>
                </a:lnTo>
                <a:lnTo>
                  <a:pt x="8996680" y="0"/>
                </a:lnTo>
                <a:close/>
              </a:path>
            </a:pathLst>
          </a:custGeom>
          <a:solidFill>
            <a:srgbClr val="002060"/>
          </a:solidFill>
        </p:spPr>
        <p:txBody>
          <a:bodyPr wrap="square" lIns="0" tIns="0" rIns="0" bIns="0" rtlCol="0"/>
          <a:lstStyle/>
          <a:p>
            <a:endParaRPr/>
          </a:p>
        </p:txBody>
      </p:sp>
      <p:sp>
        <p:nvSpPr>
          <p:cNvPr id="5" name="object 5"/>
          <p:cNvSpPr txBox="1"/>
          <p:nvPr/>
        </p:nvSpPr>
        <p:spPr>
          <a:xfrm>
            <a:off x="214627" y="1371092"/>
            <a:ext cx="8712202" cy="320601"/>
          </a:xfrm>
          <a:prstGeom prst="rect">
            <a:avLst/>
          </a:prstGeom>
        </p:spPr>
        <p:txBody>
          <a:bodyPr vert="horz" wrap="square" lIns="0" tIns="12700" rIns="0" bIns="0" rtlCol="0">
            <a:spAutoFit/>
          </a:bodyPr>
          <a:lstStyle/>
          <a:p>
            <a:pPr algn="ctr">
              <a:lnSpc>
                <a:spcPct val="100000"/>
              </a:lnSpc>
              <a:spcBef>
                <a:spcPts val="100"/>
              </a:spcBef>
            </a:pPr>
            <a:r>
              <a:rPr lang="en-GB" sz="2000" b="1">
                <a:solidFill>
                  <a:srgbClr val="FFFFFF"/>
                </a:solidFill>
                <a:latin typeface="Tahoma"/>
                <a:cs typeface="Tahoma"/>
              </a:rPr>
              <a:t>What does our local history tell us? </a:t>
            </a:r>
            <a:endParaRPr sz="2000">
              <a:latin typeface="Tahoma"/>
              <a:cs typeface="Tahoma"/>
            </a:endParaRPr>
          </a:p>
        </p:txBody>
      </p:sp>
      <p:sp>
        <p:nvSpPr>
          <p:cNvPr id="14" name="object 14"/>
          <p:cNvSpPr txBox="1"/>
          <p:nvPr/>
        </p:nvSpPr>
        <p:spPr>
          <a:xfrm>
            <a:off x="8405494" y="6591617"/>
            <a:ext cx="208279" cy="168275"/>
          </a:xfrm>
          <a:prstGeom prst="rect">
            <a:avLst/>
          </a:prstGeom>
        </p:spPr>
        <p:txBody>
          <a:bodyPr vert="horz" wrap="square" lIns="0" tIns="12700" rIns="0" bIns="0" rtlCol="0">
            <a:spAutoFit/>
          </a:bodyPr>
          <a:lstStyle/>
          <a:p>
            <a:pPr marL="38100">
              <a:lnSpc>
                <a:spcPct val="100000"/>
              </a:lnSpc>
              <a:spcBef>
                <a:spcPts val="100"/>
              </a:spcBef>
            </a:pPr>
            <a:fld id="{81D60167-4931-47E6-BA6A-407CBD079E47}" type="slidenum">
              <a:rPr sz="900" spc="-25" dirty="0">
                <a:solidFill>
                  <a:srgbClr val="888888"/>
                </a:solidFill>
                <a:latin typeface="Verdana"/>
                <a:cs typeface="Verdana"/>
              </a:rPr>
              <a:t>16</a:t>
            </a:fld>
            <a:endParaRPr sz="900">
              <a:latin typeface="Verdana"/>
              <a:cs typeface="Verdana"/>
            </a:endParaRPr>
          </a:p>
        </p:txBody>
      </p:sp>
      <p:sp>
        <p:nvSpPr>
          <p:cNvPr id="6" name="object 6"/>
          <p:cNvSpPr txBox="1"/>
          <p:nvPr/>
        </p:nvSpPr>
        <p:spPr>
          <a:xfrm>
            <a:off x="214627" y="2096004"/>
            <a:ext cx="2791460" cy="653384"/>
          </a:xfrm>
          <a:prstGeom prst="rect">
            <a:avLst/>
          </a:prstGeom>
          <a:solidFill>
            <a:schemeClr val="tx2">
              <a:lumMod val="60000"/>
              <a:lumOff val="40000"/>
            </a:schemeClr>
          </a:solidFill>
        </p:spPr>
        <p:txBody>
          <a:bodyPr vert="horz" wrap="square" lIns="0" tIns="98425" rIns="0" bIns="0" rtlCol="0">
            <a:spAutoFit/>
          </a:bodyPr>
          <a:lstStyle/>
          <a:p>
            <a:pPr marL="107314" marR="104139" indent="635" algn="ctr">
              <a:lnSpc>
                <a:spcPct val="100000"/>
              </a:lnSpc>
              <a:spcBef>
                <a:spcPts val="775"/>
              </a:spcBef>
            </a:pPr>
            <a:r>
              <a:rPr sz="1200" b="1">
                <a:solidFill>
                  <a:srgbClr val="FFFFFF"/>
                </a:solidFill>
                <a:latin typeface="Tahoma"/>
                <a:cs typeface="Tahoma"/>
              </a:rPr>
              <a:t>What</a:t>
            </a:r>
            <a:r>
              <a:rPr lang="en-GB" sz="1200" b="1">
                <a:solidFill>
                  <a:srgbClr val="FFFFFF"/>
                </a:solidFill>
                <a:latin typeface="Tahoma"/>
                <a:cs typeface="Tahoma"/>
              </a:rPr>
              <a:t> would a timeline of Stokesley’s significant features look like?</a:t>
            </a:r>
            <a:endParaRPr sz="1200">
              <a:latin typeface="Tahoma"/>
              <a:cs typeface="Tahoma"/>
            </a:endParaRPr>
          </a:p>
        </p:txBody>
      </p:sp>
      <p:sp>
        <p:nvSpPr>
          <p:cNvPr id="7" name="object 7"/>
          <p:cNvSpPr txBox="1"/>
          <p:nvPr/>
        </p:nvSpPr>
        <p:spPr>
          <a:xfrm>
            <a:off x="6137909" y="2096004"/>
            <a:ext cx="2788920" cy="655308"/>
          </a:xfrm>
          <a:prstGeom prst="rect">
            <a:avLst/>
          </a:prstGeom>
          <a:solidFill>
            <a:schemeClr val="tx2">
              <a:lumMod val="60000"/>
              <a:lumOff val="40000"/>
            </a:schemeClr>
          </a:solidFill>
        </p:spPr>
        <p:txBody>
          <a:bodyPr vert="horz" wrap="square" lIns="0" tIns="100330" rIns="0" bIns="0" rtlCol="0">
            <a:spAutoFit/>
          </a:bodyPr>
          <a:lstStyle/>
          <a:p>
            <a:pPr marL="121920" marR="115570" algn="ctr">
              <a:lnSpc>
                <a:spcPct val="100000"/>
              </a:lnSpc>
              <a:spcBef>
                <a:spcPts val="790"/>
              </a:spcBef>
            </a:pPr>
            <a:r>
              <a:rPr sz="1200" b="1">
                <a:solidFill>
                  <a:srgbClr val="FFFFFF"/>
                </a:solidFill>
                <a:latin typeface="Tahoma"/>
                <a:cs typeface="Tahoma"/>
              </a:rPr>
              <a:t>What</a:t>
            </a:r>
            <a:r>
              <a:rPr lang="en-GB" sz="1200" b="1">
                <a:solidFill>
                  <a:srgbClr val="FFFFFF"/>
                </a:solidFill>
                <a:latin typeface="Tahoma"/>
                <a:cs typeface="Tahoma"/>
              </a:rPr>
              <a:t> changes have occurred in Stokesley – comparing the past with the present</a:t>
            </a:r>
            <a:endParaRPr sz="1200">
              <a:latin typeface="Tahoma"/>
              <a:cs typeface="Tahoma"/>
            </a:endParaRPr>
          </a:p>
        </p:txBody>
      </p:sp>
      <p:sp>
        <p:nvSpPr>
          <p:cNvPr id="8" name="object 8"/>
          <p:cNvSpPr txBox="1"/>
          <p:nvPr/>
        </p:nvSpPr>
        <p:spPr>
          <a:xfrm>
            <a:off x="3177538" y="2082799"/>
            <a:ext cx="2788920" cy="757900"/>
          </a:xfrm>
          <a:prstGeom prst="rect">
            <a:avLst/>
          </a:prstGeom>
          <a:solidFill>
            <a:schemeClr val="tx2">
              <a:lumMod val="60000"/>
              <a:lumOff val="40000"/>
            </a:schemeClr>
          </a:solidFill>
        </p:spPr>
        <p:txBody>
          <a:bodyPr vert="horz" wrap="square" lIns="0" tIns="100330" rIns="0" bIns="0" rtlCol="0">
            <a:spAutoFit/>
          </a:bodyPr>
          <a:lstStyle/>
          <a:p>
            <a:pPr marL="182880" marR="176530" algn="ctr">
              <a:lnSpc>
                <a:spcPct val="100000"/>
              </a:lnSpc>
              <a:spcBef>
                <a:spcPts val="790"/>
              </a:spcBef>
            </a:pPr>
            <a:r>
              <a:rPr sz="1200" b="1" err="1">
                <a:solidFill>
                  <a:srgbClr val="FFFFFF"/>
                </a:solidFill>
                <a:latin typeface="Tahoma"/>
                <a:cs typeface="Tahoma"/>
              </a:rPr>
              <a:t>Wh</a:t>
            </a:r>
            <a:r>
              <a:rPr lang="en-GB" sz="1200" b="1">
                <a:solidFill>
                  <a:srgbClr val="FFFFFF"/>
                </a:solidFill>
                <a:latin typeface="Tahoma"/>
                <a:cs typeface="Tahoma"/>
              </a:rPr>
              <a:t>ich historic features tell us about Stokesley’s past? </a:t>
            </a:r>
          </a:p>
          <a:p>
            <a:pPr marL="182880" marR="176530" algn="ctr">
              <a:lnSpc>
                <a:spcPct val="100000"/>
              </a:lnSpc>
              <a:spcBef>
                <a:spcPts val="790"/>
              </a:spcBef>
            </a:pPr>
            <a:endParaRPr sz="1200">
              <a:latin typeface="Tahoma"/>
              <a:cs typeface="Tahoma"/>
            </a:endParaRPr>
          </a:p>
        </p:txBody>
      </p:sp>
      <p:sp>
        <p:nvSpPr>
          <p:cNvPr id="9" name="object 9"/>
          <p:cNvSpPr txBox="1"/>
          <p:nvPr/>
        </p:nvSpPr>
        <p:spPr>
          <a:xfrm>
            <a:off x="1591561" y="2904705"/>
            <a:ext cx="2791460" cy="754053"/>
          </a:xfrm>
          <a:prstGeom prst="rect">
            <a:avLst/>
          </a:prstGeom>
          <a:solidFill>
            <a:schemeClr val="tx2">
              <a:lumMod val="60000"/>
              <a:lumOff val="40000"/>
            </a:schemeClr>
          </a:solidFill>
        </p:spPr>
        <p:txBody>
          <a:bodyPr vert="horz" wrap="square" lIns="0" tIns="15240" rIns="0" bIns="0" rtlCol="0">
            <a:spAutoFit/>
          </a:bodyPr>
          <a:lstStyle/>
          <a:p>
            <a:pPr>
              <a:lnSpc>
                <a:spcPct val="100000"/>
              </a:lnSpc>
              <a:spcBef>
                <a:spcPts val="120"/>
              </a:spcBef>
            </a:pPr>
            <a:endParaRPr sz="1200">
              <a:latin typeface="Times New Roman"/>
              <a:cs typeface="Times New Roman"/>
            </a:endParaRPr>
          </a:p>
          <a:p>
            <a:pPr marL="326390" marR="245745" indent="-76200">
              <a:lnSpc>
                <a:spcPct val="100000"/>
              </a:lnSpc>
            </a:pPr>
            <a:r>
              <a:rPr lang="en-GB" sz="1200" b="1">
                <a:solidFill>
                  <a:srgbClr val="FFFFFF"/>
                </a:solidFill>
                <a:latin typeface="Tahoma"/>
                <a:cs typeface="Tahoma"/>
              </a:rPr>
              <a:t>Which famous people have lived in Stokesley – what is their legacy?</a:t>
            </a:r>
            <a:endParaRPr sz="1200" b="1">
              <a:solidFill>
                <a:srgbClr val="FFFFFF"/>
              </a:solidFill>
              <a:latin typeface="Tahoma"/>
              <a:cs typeface="Tahoma"/>
            </a:endParaRPr>
          </a:p>
        </p:txBody>
      </p:sp>
      <p:sp>
        <p:nvSpPr>
          <p:cNvPr id="11" name="object 11"/>
          <p:cNvSpPr txBox="1"/>
          <p:nvPr/>
        </p:nvSpPr>
        <p:spPr>
          <a:xfrm>
            <a:off x="3502660" y="725932"/>
            <a:ext cx="2138680" cy="541020"/>
          </a:xfrm>
          <a:prstGeom prst="rect">
            <a:avLst/>
          </a:prstGeom>
          <a:solidFill>
            <a:schemeClr val="tx2">
              <a:lumMod val="60000"/>
              <a:lumOff val="40000"/>
            </a:schemeClr>
          </a:solidFill>
        </p:spPr>
        <p:txBody>
          <a:bodyPr vert="horz" wrap="square" lIns="0" tIns="123825" rIns="0" bIns="0" rtlCol="0">
            <a:spAutoFit/>
          </a:bodyPr>
          <a:lstStyle/>
          <a:p>
            <a:pPr marL="654050">
              <a:lnSpc>
                <a:spcPct val="100000"/>
              </a:lnSpc>
              <a:spcBef>
                <a:spcPts val="975"/>
              </a:spcBef>
            </a:pPr>
            <a:r>
              <a:rPr sz="1800" b="1">
                <a:solidFill>
                  <a:srgbClr val="FFFFFF"/>
                </a:solidFill>
                <a:latin typeface="Tahoma"/>
                <a:cs typeface="Tahoma"/>
              </a:rPr>
              <a:t>YEAR</a:t>
            </a:r>
            <a:r>
              <a:rPr sz="1800" b="1" spc="45">
                <a:solidFill>
                  <a:srgbClr val="FFFFFF"/>
                </a:solidFill>
                <a:latin typeface="Tahoma"/>
                <a:cs typeface="Tahoma"/>
              </a:rPr>
              <a:t> </a:t>
            </a:r>
            <a:r>
              <a:rPr sz="1800" b="1" spc="-50">
                <a:solidFill>
                  <a:srgbClr val="FFFFFF"/>
                </a:solidFill>
                <a:latin typeface="Tahoma"/>
                <a:cs typeface="Tahoma"/>
              </a:rPr>
              <a:t>3</a:t>
            </a:r>
            <a:endParaRPr sz="1800">
              <a:latin typeface="Tahoma"/>
              <a:cs typeface="Tahoma"/>
            </a:endParaRPr>
          </a:p>
        </p:txBody>
      </p:sp>
      <p:graphicFrame>
        <p:nvGraphicFramePr>
          <p:cNvPr id="15" name="Table 14">
            <a:extLst>
              <a:ext uri="{FF2B5EF4-FFF2-40B4-BE49-F238E27FC236}">
                <a16:creationId xmlns:a16="http://schemas.microsoft.com/office/drawing/2014/main" id="{9CD3F430-5337-2126-8AB5-909BFEAE86FD}"/>
              </a:ext>
            </a:extLst>
          </p:cNvPr>
          <p:cNvGraphicFramePr>
            <a:graphicFrameLocks noGrp="1"/>
          </p:cNvGraphicFramePr>
          <p:nvPr>
            <p:extLst>
              <p:ext uri="{D42A27DB-BD31-4B8C-83A1-F6EECF244321}">
                <p14:modId xmlns:p14="http://schemas.microsoft.com/office/powerpoint/2010/main" val="1550279857"/>
              </p:ext>
            </p:extLst>
          </p:nvPr>
        </p:nvGraphicFramePr>
        <p:xfrm>
          <a:off x="126047" y="3709285"/>
          <a:ext cx="8771636" cy="3162997"/>
        </p:xfrm>
        <a:graphic>
          <a:graphicData uri="http://schemas.openxmlformats.org/drawingml/2006/table">
            <a:tbl>
              <a:tblPr firstRow="1" bandRow="1">
                <a:tableStyleId>{2D5ABB26-0587-4C30-8999-92F81FD0307C}</a:tableStyleId>
              </a:tblPr>
              <a:tblGrid>
                <a:gridCol w="2964396">
                  <a:extLst>
                    <a:ext uri="{9D8B030D-6E8A-4147-A177-3AD203B41FA5}">
                      <a16:colId xmlns:a16="http://schemas.microsoft.com/office/drawing/2014/main" val="2577832351"/>
                    </a:ext>
                  </a:extLst>
                </a:gridCol>
                <a:gridCol w="1347732">
                  <a:extLst>
                    <a:ext uri="{9D8B030D-6E8A-4147-A177-3AD203B41FA5}">
                      <a16:colId xmlns:a16="http://schemas.microsoft.com/office/drawing/2014/main" val="1201566609"/>
                    </a:ext>
                  </a:extLst>
                </a:gridCol>
                <a:gridCol w="2358099">
                  <a:extLst>
                    <a:ext uri="{9D8B030D-6E8A-4147-A177-3AD203B41FA5}">
                      <a16:colId xmlns:a16="http://schemas.microsoft.com/office/drawing/2014/main" val="4005019728"/>
                    </a:ext>
                  </a:extLst>
                </a:gridCol>
                <a:gridCol w="2101409">
                  <a:extLst>
                    <a:ext uri="{9D8B030D-6E8A-4147-A177-3AD203B41FA5}">
                      <a16:colId xmlns:a16="http://schemas.microsoft.com/office/drawing/2014/main" val="2234461774"/>
                    </a:ext>
                  </a:extLst>
                </a:gridCol>
              </a:tblGrid>
              <a:tr h="258475">
                <a:tc>
                  <a:txBody>
                    <a:bodyPr/>
                    <a:lstStyle/>
                    <a:p>
                      <a:pPr marL="108000" algn="l">
                        <a:lnSpc>
                          <a:spcPct val="100000"/>
                        </a:lnSpc>
                        <a:spcBef>
                          <a:spcPts val="950"/>
                        </a:spcBef>
                      </a:pPr>
                      <a:r>
                        <a:rPr lang="en-GB" sz="1400" b="1" spc="-10" dirty="0">
                          <a:solidFill>
                            <a:srgbClr val="FFFFFF"/>
                          </a:solidFill>
                          <a:latin typeface="Tahoma"/>
                          <a:ea typeface="+mn-ea"/>
                          <a:cs typeface="Tahoma"/>
                        </a:rPr>
                        <a:t>Declarative knowledge</a:t>
                      </a:r>
                      <a:endParaRPr sz="1400" b="1" spc="-10" dirty="0">
                        <a:solidFill>
                          <a:srgbClr val="FFFFFF"/>
                        </a:solidFill>
                        <a:latin typeface="Tahoma"/>
                        <a:ea typeface="+mn-ea"/>
                        <a:cs typeface="Tahoma"/>
                      </a:endParaRPr>
                    </a:p>
                  </a:txBody>
                  <a:tcPr marL="0" marR="0" marT="39370" marB="0">
                    <a:solidFill>
                      <a:schemeClr val="tx2">
                        <a:lumMod val="75000"/>
                      </a:schemeClr>
                    </a:solidFill>
                  </a:tcPr>
                </a:tc>
                <a:tc gridSpan="3">
                  <a:txBody>
                    <a:bodyPr/>
                    <a:lstStyle/>
                    <a:p>
                      <a:pPr algn="ctr"/>
                      <a:r>
                        <a:rPr lang="en-GB" sz="1400" b="1">
                          <a:solidFill>
                            <a:srgbClr val="FFFFFF"/>
                          </a:solidFill>
                          <a:latin typeface="Tahoma"/>
                          <a:cs typeface="Tahoma"/>
                        </a:rPr>
                        <a:t>Disciplinary</a:t>
                      </a:r>
                      <a:r>
                        <a:rPr lang="en-GB" sz="1400" b="1" spc="250">
                          <a:solidFill>
                            <a:srgbClr val="FFFFFF"/>
                          </a:solidFill>
                          <a:latin typeface="Tahoma"/>
                          <a:cs typeface="Tahoma"/>
                        </a:rPr>
                        <a:t> </a:t>
                      </a:r>
                      <a:r>
                        <a:rPr lang="en-GB" sz="1400" b="1" spc="-10">
                          <a:solidFill>
                            <a:srgbClr val="FFFFFF"/>
                          </a:solidFill>
                          <a:latin typeface="Tahoma"/>
                          <a:cs typeface="Tahoma"/>
                        </a:rPr>
                        <a:t>Knowledge</a:t>
                      </a:r>
                      <a:endParaRPr/>
                    </a:p>
                  </a:txBody>
                  <a:tcPr marL="0" marR="0" marT="39370" marB="0">
                    <a:solidFill>
                      <a:schemeClr val="tx2">
                        <a:lumMod val="75000"/>
                      </a:schemeClr>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246802857"/>
                  </a:ext>
                </a:extLst>
              </a:tr>
              <a:tr h="572802">
                <a:tc>
                  <a:txBody>
                    <a:bodyPr/>
                    <a:lstStyle/>
                    <a:p>
                      <a:pPr marL="711835">
                        <a:lnSpc>
                          <a:spcPct val="100000"/>
                        </a:lnSpc>
                        <a:spcBef>
                          <a:spcPts val="950"/>
                        </a:spcBef>
                      </a:pPr>
                      <a:r>
                        <a:rPr lang="en-GB" sz="1400" b="1" spc="-10">
                          <a:solidFill>
                            <a:srgbClr val="FFFFFF"/>
                          </a:solidFill>
                          <a:latin typeface="Tahoma"/>
                          <a:ea typeface="+mn-ea"/>
                          <a:cs typeface="Tahoma"/>
                        </a:rPr>
                        <a:t>Key learning</a:t>
                      </a:r>
                      <a:endParaRPr sz="1400" b="1" spc="-10">
                        <a:solidFill>
                          <a:srgbClr val="FFFFFF"/>
                        </a:solidFill>
                        <a:latin typeface="Tahoma"/>
                        <a:ea typeface="+mn-ea"/>
                        <a:cs typeface="Tahoma"/>
                      </a:endParaRPr>
                    </a:p>
                  </a:txBody>
                  <a:tcPr marL="0" marR="0" marT="120650" marB="0">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252000" marR="0" lvl="0" indent="0" algn="l" defTabSz="914400" eaLnBrk="1" fontAlgn="auto" latinLnBrk="0" hangingPunct="1">
                        <a:lnSpc>
                          <a:spcPct val="100000"/>
                        </a:lnSpc>
                        <a:spcBef>
                          <a:spcPts val="950"/>
                        </a:spcBef>
                        <a:spcAft>
                          <a:spcPts val="0"/>
                        </a:spcAft>
                        <a:buClrTx/>
                        <a:buSzTx/>
                        <a:buFontTx/>
                        <a:buNone/>
                        <a:tabLst/>
                        <a:defRPr/>
                      </a:pPr>
                      <a:r>
                        <a:rPr lang="en-GB" sz="1400" b="1">
                          <a:solidFill>
                            <a:srgbClr val="FFFFFF"/>
                          </a:solidFill>
                          <a:latin typeface="Tahoma"/>
                          <a:cs typeface="Tahoma"/>
                        </a:rPr>
                        <a:t>Evidence</a:t>
                      </a:r>
                      <a:r>
                        <a:rPr lang="en-GB" sz="1400" b="1" spc="114">
                          <a:solidFill>
                            <a:srgbClr val="FFFFFF"/>
                          </a:solidFill>
                          <a:latin typeface="Tahoma"/>
                          <a:cs typeface="Tahoma"/>
                        </a:rPr>
                        <a:t> </a:t>
                      </a:r>
                      <a:r>
                        <a:rPr lang="en-GB" sz="1400" b="1" spc="-20">
                          <a:solidFill>
                            <a:srgbClr val="FFFFFF"/>
                          </a:solidFill>
                          <a:latin typeface="Tahoma"/>
                          <a:cs typeface="Tahoma"/>
                        </a:rPr>
                        <a:t>base</a:t>
                      </a:r>
                      <a:endParaRPr lang="en-GB" sz="1400">
                        <a:latin typeface="Tahoma"/>
                        <a:cs typeface="Tahoma"/>
                      </a:endParaRPr>
                    </a:p>
                  </a:txBody>
                  <a:tcPr marL="0" marR="0" marT="120650" marB="0">
                    <a:lnL w="12700">
                      <a:solidFill>
                        <a:srgbClr val="FFFFFF"/>
                      </a:solidFill>
                      <a:prstDash val="solid"/>
                    </a:lnL>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3175" algn="ctr">
                        <a:lnSpc>
                          <a:spcPct val="100000"/>
                        </a:lnSpc>
                        <a:spcBef>
                          <a:spcPts val="50"/>
                        </a:spcBef>
                      </a:pPr>
                      <a:r>
                        <a:rPr lang="en-GB" sz="1400" b="1">
                          <a:solidFill>
                            <a:srgbClr val="FFFFFF"/>
                          </a:solidFill>
                          <a:latin typeface="Tahoma"/>
                          <a:cs typeface="Tahoma"/>
                        </a:rPr>
                        <a:t>Interpretation</a:t>
                      </a:r>
                      <a:r>
                        <a:rPr lang="en-GB" sz="1400" b="1" spc="190">
                          <a:solidFill>
                            <a:srgbClr val="FFFFFF"/>
                          </a:solidFill>
                          <a:latin typeface="Tahoma"/>
                          <a:cs typeface="Tahoma"/>
                        </a:rPr>
                        <a:t> </a:t>
                      </a:r>
                      <a:r>
                        <a:rPr lang="en-GB" sz="1400" b="1" spc="-50">
                          <a:solidFill>
                            <a:srgbClr val="FFFFFF"/>
                          </a:solidFill>
                          <a:latin typeface="Tahoma"/>
                          <a:cs typeface="Tahoma"/>
                        </a:rPr>
                        <a:t>&amp;</a:t>
                      </a:r>
                      <a:endParaRPr lang="en-GB" sz="1400">
                        <a:latin typeface="Tahoma"/>
                        <a:cs typeface="Tahoma"/>
                      </a:endParaRPr>
                    </a:p>
                    <a:p>
                      <a:pPr marL="2540" algn="ctr">
                        <a:lnSpc>
                          <a:spcPct val="100000"/>
                        </a:lnSpc>
                        <a:spcBef>
                          <a:spcPts val="125"/>
                        </a:spcBef>
                      </a:pPr>
                      <a:r>
                        <a:rPr lang="en-GB" sz="1400" b="1" spc="-10">
                          <a:solidFill>
                            <a:srgbClr val="FFFFFF"/>
                          </a:solidFill>
                          <a:latin typeface="Tahoma"/>
                          <a:cs typeface="Tahoma"/>
                        </a:rPr>
                        <a:t>significance</a:t>
                      </a:r>
                      <a:endParaRPr lang="en-GB" sz="1400">
                        <a:latin typeface="Tahoma"/>
                        <a:cs typeface="Tahoma"/>
                      </a:endParaRPr>
                    </a:p>
                  </a:txBody>
                  <a:tcPr marL="0" marR="0" marT="120650" marB="0">
                    <a:lnL w="12700">
                      <a:solidFill>
                        <a:srgbClr val="FFFFFF"/>
                      </a:solidFill>
                      <a:prstDash val="solid"/>
                    </a:lnL>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3175" algn="ctr">
                        <a:lnSpc>
                          <a:spcPct val="100000"/>
                        </a:lnSpc>
                        <a:spcBef>
                          <a:spcPts val="50"/>
                        </a:spcBef>
                      </a:pPr>
                      <a:r>
                        <a:rPr lang="en-GB" sz="1400" b="1">
                          <a:solidFill>
                            <a:srgbClr val="FFFFFF"/>
                          </a:solidFill>
                          <a:latin typeface="Tahoma"/>
                          <a:ea typeface="+mn-ea"/>
                          <a:cs typeface="Tahoma"/>
                        </a:rPr>
                        <a:t>Communication</a:t>
                      </a:r>
                      <a:endParaRPr sz="1400" b="1">
                        <a:solidFill>
                          <a:srgbClr val="FFFFFF"/>
                        </a:solidFill>
                        <a:latin typeface="Tahoma"/>
                        <a:ea typeface="+mn-ea"/>
                        <a:cs typeface="Tahoma"/>
                      </a:endParaRPr>
                    </a:p>
                  </a:txBody>
                  <a:tcPr marL="0" marR="0" marT="6350" marB="0">
                    <a:lnL w="12700" cap="flat" cmpd="sng" algn="ctr">
                      <a:solidFill>
                        <a:srgbClr val="FFFFFF"/>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3337470099"/>
                  </a:ext>
                </a:extLst>
              </a:tr>
              <a:tr h="2207900">
                <a:tc>
                  <a:txBody>
                    <a:bodyPr/>
                    <a:lstStyle/>
                    <a:p>
                      <a:pPr marL="108000" marR="0" lvl="0" indent="0" algn="l"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The waterwheel in Stokesley was used for milling grain powering a corn mill known a Fidler’s Mill which played a significant role in the local economy grinding grain to flour.</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Stokesley show celebrates a history of agriculture </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Stokesley fair was originally established by a royal charter granted by Henry III</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The packhorse bridge Is from 17</a:t>
                      </a:r>
                      <a:r>
                        <a:rPr lang="en-GB" sz="900" b="0" u="none" baseline="30000" dirty="0">
                          <a:solidFill>
                            <a:schemeClr val="tx1"/>
                          </a:solidFill>
                          <a:effectLst/>
                          <a:latin typeface="+mn-lt"/>
                          <a:ea typeface="+mn-ea"/>
                          <a:cs typeface="+mn-cs"/>
                        </a:rPr>
                        <a:t>th</a:t>
                      </a:r>
                      <a:r>
                        <a:rPr lang="en-GB" sz="900" b="0" u="none" dirty="0">
                          <a:solidFill>
                            <a:schemeClr val="tx1"/>
                          </a:solidFill>
                          <a:effectLst/>
                          <a:latin typeface="+mn-lt"/>
                          <a:ea typeface="+mn-ea"/>
                          <a:cs typeface="+mn-cs"/>
                        </a:rPr>
                        <a:t> Century and is a grade II listed building.  It helped to facilitate trade and travel across the region.</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There have been different schools in Stokesley with part of our Academy being a much earlier building.</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We can use evidence in our community to find out about its past, including gravestones, cenotaphs and the use of a census.</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To use the words and phrases Century and Decade</a:t>
                      </a:r>
                    </a:p>
                    <a:p>
                      <a:pPr marL="108000" marR="0" lvl="0" indent="0" algn="l" defTabSz="914400" eaLnBrk="1" fontAlgn="auto" latinLnBrk="0" hangingPunct="1">
                        <a:lnSpc>
                          <a:spcPct val="100000"/>
                        </a:lnSpc>
                        <a:spcBef>
                          <a:spcPts val="0"/>
                        </a:spcBef>
                        <a:spcAft>
                          <a:spcPts val="0"/>
                        </a:spcAft>
                        <a:buClrTx/>
                        <a:buSzTx/>
                        <a:buFontTx/>
                        <a:buNone/>
                        <a:tabLst/>
                        <a:defRPr/>
                      </a:pPr>
                      <a:endParaRPr lang="en-GB" sz="900" b="0" u="none" dirty="0">
                        <a:solidFill>
                          <a:schemeClr val="tx1"/>
                        </a:solidFill>
                        <a:effectLst/>
                        <a:latin typeface="+mn-lt"/>
                        <a:ea typeface="+mn-ea"/>
                        <a:cs typeface="+mn-cs"/>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08000" marR="0" lvl="0" indent="0" defTabSz="914400" eaLnBrk="1" fontAlgn="auto" latinLnBrk="0" hangingPunct="1">
                        <a:lnSpc>
                          <a:spcPct val="100000"/>
                        </a:lnSpc>
                        <a:spcBef>
                          <a:spcPts val="0"/>
                        </a:spcBef>
                        <a:spcAft>
                          <a:spcPts val="0"/>
                        </a:spcAft>
                        <a:buClrTx/>
                        <a:buSzTx/>
                        <a:buFontTx/>
                        <a:buNone/>
                        <a:tabLst/>
                        <a:defRPr/>
                      </a:pPr>
                      <a:r>
                        <a:rPr lang="en-GB" sz="900" b="0" u="none">
                          <a:solidFill>
                            <a:schemeClr val="tx1"/>
                          </a:solidFill>
                          <a:effectLst/>
                          <a:latin typeface="+mn-lt"/>
                          <a:ea typeface="+mn-ea"/>
                          <a:cs typeface="+mn-cs"/>
                        </a:rPr>
                        <a:t>Know that much of what is presented as</a:t>
                      </a:r>
                    </a:p>
                    <a:p>
                      <a:pPr marL="108000" marR="0" lvl="0" indent="0" defTabSz="914400" eaLnBrk="1" fontAlgn="auto" latinLnBrk="0" hangingPunct="1">
                        <a:lnSpc>
                          <a:spcPct val="100000"/>
                        </a:lnSpc>
                        <a:spcBef>
                          <a:spcPts val="0"/>
                        </a:spcBef>
                        <a:spcAft>
                          <a:spcPts val="0"/>
                        </a:spcAft>
                        <a:buClrTx/>
                        <a:buSzTx/>
                        <a:buFontTx/>
                        <a:buNone/>
                        <a:tabLst/>
                        <a:defRPr/>
                      </a:pPr>
                      <a:r>
                        <a:rPr lang="en-GB" sz="900" b="0" u="none">
                          <a:solidFill>
                            <a:schemeClr val="tx1"/>
                          </a:solidFill>
                          <a:effectLst/>
                          <a:latin typeface="+mn-lt"/>
                          <a:ea typeface="+mn-ea"/>
                          <a:cs typeface="+mn-cs"/>
                        </a:rPr>
                        <a:t>historical fact is based on limited information.</a:t>
                      </a:r>
                    </a:p>
                    <a:p>
                      <a:pPr marL="108000" marR="0" lvl="0" indent="0" defTabSz="914400" eaLnBrk="1" fontAlgn="auto" latinLnBrk="0" hangingPunct="1">
                        <a:lnSpc>
                          <a:spcPct val="100000"/>
                        </a:lnSpc>
                        <a:spcBef>
                          <a:spcPts val="0"/>
                        </a:spcBef>
                        <a:spcAft>
                          <a:spcPts val="0"/>
                        </a:spcAft>
                        <a:buClrTx/>
                        <a:buSzTx/>
                        <a:buFontTx/>
                        <a:buNone/>
                        <a:tabLst/>
                        <a:defRPr/>
                      </a:pPr>
                      <a:r>
                        <a:rPr lang="en-GB" sz="900" b="0" u="none">
                          <a:solidFill>
                            <a:schemeClr val="tx1"/>
                          </a:solidFill>
                          <a:effectLst/>
                          <a:latin typeface="+mn-lt"/>
                          <a:ea typeface="+mn-ea"/>
                          <a:cs typeface="+mn-cs"/>
                        </a:rPr>
                        <a:t>Observe and use pictures, photographs and artefacts to learn about the past.</a:t>
                      </a:r>
                    </a:p>
                    <a:p>
                      <a:pPr marL="108000" marR="0" lvl="0" indent="0" defTabSz="914400" eaLnBrk="1" fontAlgn="auto" latinLnBrk="0" hangingPunct="1">
                        <a:lnSpc>
                          <a:spcPct val="100000"/>
                        </a:lnSpc>
                        <a:spcBef>
                          <a:spcPts val="0"/>
                        </a:spcBef>
                        <a:spcAft>
                          <a:spcPts val="0"/>
                        </a:spcAft>
                        <a:buClrTx/>
                        <a:buSzTx/>
                        <a:buFontTx/>
                        <a:buNone/>
                        <a:tabLst/>
                        <a:defRPr/>
                      </a:pPr>
                      <a:r>
                        <a:rPr lang="en-GB" sz="900" b="0" u="none">
                          <a:solidFill>
                            <a:schemeClr val="tx1"/>
                          </a:solidFill>
                          <a:effectLst/>
                          <a:latin typeface="+mn-lt"/>
                          <a:ea typeface="+mn-ea"/>
                          <a:cs typeface="+mn-cs"/>
                        </a:rPr>
                        <a:t>Understand there are different types of evidence and sources that can be used to help us find out about what happened in the past</a:t>
                      </a:r>
                    </a:p>
                    <a:p>
                      <a:pPr marL="108000" marR="0" lvl="0" indent="0" defTabSz="914400" eaLnBrk="1" fontAlgn="auto" latinLnBrk="0" hangingPunct="1">
                        <a:lnSpc>
                          <a:spcPct val="100000"/>
                        </a:lnSpc>
                        <a:spcBef>
                          <a:spcPts val="0"/>
                        </a:spcBef>
                        <a:spcAft>
                          <a:spcPts val="0"/>
                        </a:spcAft>
                        <a:buClrTx/>
                        <a:buSzTx/>
                        <a:buFontTx/>
                        <a:buNone/>
                        <a:tabLst/>
                        <a:defRPr/>
                      </a:pPr>
                      <a:r>
                        <a:rPr lang="en-GB" sz="900" b="0" u="none">
                          <a:solidFill>
                            <a:schemeClr val="tx1"/>
                          </a:solidFill>
                          <a:effectLst/>
                          <a:latin typeface="+mn-lt"/>
                          <a:ea typeface="+mn-ea"/>
                          <a:cs typeface="+mn-cs"/>
                        </a:rPr>
                        <a:t>Use gravestones, the cenotaph and census records to support</a:t>
                      </a:r>
                      <a:endParaRPr sz="900" b="0" u="none">
                        <a:solidFill>
                          <a:schemeClr val="tx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08000" marR="0" lvl="0" indent="0"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Understand that local artefacts can tell us the significance of the past </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08000" marR="0" lvl="0" indent="0" defTabSz="914400" eaLnBrk="1" fontAlgn="auto" latinLnBrk="0" hangingPunct="1">
                        <a:lnSpc>
                          <a:spcPct val="100000"/>
                        </a:lnSpc>
                        <a:spcBef>
                          <a:spcPts val="0"/>
                        </a:spcBef>
                        <a:spcAft>
                          <a:spcPts val="0"/>
                        </a:spcAft>
                        <a:buClrTx/>
                        <a:buSzTx/>
                        <a:buFontTx/>
                        <a:buNone/>
                        <a:tabLst/>
                        <a:defRPr/>
                      </a:pPr>
                      <a:r>
                        <a:rPr lang="en-GB" sz="1000" dirty="0">
                          <a:solidFill>
                            <a:schemeClr val="tx1"/>
                          </a:solidFill>
                          <a:effectLst/>
                          <a:latin typeface="+mn-lt"/>
                          <a:ea typeface="+mn-ea"/>
                          <a:cs typeface="+mn-cs"/>
                        </a:rPr>
                        <a:t>Put artefacts or information in chronological order from a long time ago.  Discuss key individuals from the past and explain their legacy.</a:t>
                      </a:r>
                    </a:p>
                    <a:p>
                      <a:pPr marL="108000" marR="0" lvl="0" indent="0" defTabSz="914400" eaLnBrk="1" fontAlgn="auto" latinLnBrk="0" hangingPunct="1">
                        <a:lnSpc>
                          <a:spcPct val="100000"/>
                        </a:lnSpc>
                        <a:spcBef>
                          <a:spcPts val="0"/>
                        </a:spcBef>
                        <a:spcAft>
                          <a:spcPts val="0"/>
                        </a:spcAft>
                        <a:buClrTx/>
                        <a:buSzTx/>
                        <a:buFontTx/>
                        <a:buNone/>
                        <a:tabLst/>
                        <a:defRPr/>
                      </a:pPr>
                      <a:endParaRPr lang="en-GB" sz="1000" dirty="0">
                        <a:solidFill>
                          <a:schemeClr val="tx1"/>
                        </a:solidFill>
                        <a:effectLst/>
                        <a:latin typeface="+mn-lt"/>
                        <a:ea typeface="+mn-ea"/>
                        <a:cs typeface="+mn-cs"/>
                      </a:endParaRPr>
                    </a:p>
                    <a:p>
                      <a:pPr marL="108000" marR="0" lvl="0" indent="0" defTabSz="914400" eaLnBrk="1" fontAlgn="auto" latinLnBrk="0" hangingPunct="1">
                        <a:lnSpc>
                          <a:spcPct val="100000"/>
                        </a:lnSpc>
                        <a:spcBef>
                          <a:spcPts val="0"/>
                        </a:spcBef>
                        <a:spcAft>
                          <a:spcPts val="0"/>
                        </a:spcAft>
                        <a:buClrTx/>
                        <a:buSzTx/>
                        <a:buFontTx/>
                        <a:buNone/>
                        <a:tabLst/>
                        <a:defRPr/>
                      </a:pPr>
                      <a:r>
                        <a:rPr lang="en-GB" sz="1000" b="1" dirty="0">
                          <a:solidFill>
                            <a:schemeClr val="tx1"/>
                          </a:solidFill>
                          <a:effectLst/>
                          <a:latin typeface="+mn-lt"/>
                          <a:ea typeface="+mn-ea"/>
                          <a:cs typeface="+mn-cs"/>
                        </a:rPr>
                        <a:t>Assessment</a:t>
                      </a:r>
                      <a:br>
                        <a:rPr lang="en-GB" sz="1000" dirty="0">
                          <a:solidFill>
                            <a:schemeClr val="tx1"/>
                          </a:solidFill>
                          <a:effectLst/>
                          <a:latin typeface="+mn-lt"/>
                          <a:ea typeface="+mn-ea"/>
                          <a:cs typeface="+mn-cs"/>
                        </a:rPr>
                      </a:br>
                      <a:r>
                        <a:rPr lang="en-GB" sz="1000" dirty="0">
                          <a:solidFill>
                            <a:schemeClr val="tx1"/>
                          </a:solidFill>
                          <a:effectLst/>
                          <a:latin typeface="+mn-lt"/>
                          <a:ea typeface="+mn-ea"/>
                          <a:cs typeface="+mn-cs"/>
                        </a:rPr>
                        <a:t>Share the historic features of </a:t>
                      </a:r>
                      <a:r>
                        <a:rPr lang="en-GB" sz="1000" dirty="0" err="1">
                          <a:solidFill>
                            <a:schemeClr val="tx1"/>
                          </a:solidFill>
                          <a:effectLst/>
                          <a:latin typeface="+mn-lt"/>
                          <a:ea typeface="+mn-ea"/>
                          <a:cs typeface="+mn-cs"/>
                        </a:rPr>
                        <a:t>Stokesely</a:t>
                      </a:r>
                      <a:r>
                        <a:rPr lang="en-GB" sz="1000" dirty="0">
                          <a:solidFill>
                            <a:schemeClr val="tx1"/>
                          </a:solidFill>
                          <a:effectLst/>
                          <a:latin typeface="+mn-lt"/>
                          <a:ea typeface="+mn-ea"/>
                          <a:cs typeface="+mn-cs"/>
                        </a:rPr>
                        <a:t> town</a:t>
                      </a:r>
                    </a:p>
                    <a:p>
                      <a:pPr marL="108000" marR="0" lvl="0" indent="0" defTabSz="914400" eaLnBrk="1" fontAlgn="auto" latinLnBrk="0" hangingPunct="1">
                        <a:lnSpc>
                          <a:spcPct val="100000"/>
                        </a:lnSpc>
                        <a:spcBef>
                          <a:spcPts val="0"/>
                        </a:spcBef>
                        <a:spcAft>
                          <a:spcPts val="0"/>
                        </a:spcAft>
                        <a:buClrTx/>
                        <a:buSzTx/>
                        <a:buFontTx/>
                        <a:buNone/>
                        <a:tabLst/>
                        <a:defRPr/>
                      </a:pPr>
                      <a:r>
                        <a:rPr lang="en-GB" sz="1000" spc="-30" dirty="0">
                          <a:solidFill>
                            <a:schemeClr val="tx1"/>
                          </a:solidFill>
                          <a:effectLst/>
                          <a:latin typeface="+mn-lt"/>
                          <a:ea typeface="+mn-ea"/>
                          <a:cs typeface="+mn-cs"/>
                        </a:rPr>
                        <a:t>Know at least two famous people who have lived in Stokesley and understand their legacy</a:t>
                      </a:r>
                      <a:endParaRPr sz="1100" spc="-30" dirty="0">
                        <a:solidFill>
                          <a:schemeClr val="tx1"/>
                        </a:solidFill>
                        <a:latin typeface="Verdana"/>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53239451"/>
                  </a:ext>
                </a:extLst>
              </a:tr>
            </a:tbl>
          </a:graphicData>
        </a:graphic>
      </p:graphicFrame>
      <p:sp>
        <p:nvSpPr>
          <p:cNvPr id="12" name="object 9">
            <a:extLst>
              <a:ext uri="{FF2B5EF4-FFF2-40B4-BE49-F238E27FC236}">
                <a16:creationId xmlns:a16="http://schemas.microsoft.com/office/drawing/2014/main" id="{E3BF7CF8-C0BA-A01F-FBBB-74D1547BE3B8}"/>
              </a:ext>
            </a:extLst>
          </p:cNvPr>
          <p:cNvSpPr txBox="1"/>
          <p:nvPr/>
        </p:nvSpPr>
        <p:spPr>
          <a:xfrm>
            <a:off x="4917503" y="2874186"/>
            <a:ext cx="2791460" cy="754053"/>
          </a:xfrm>
          <a:prstGeom prst="rect">
            <a:avLst/>
          </a:prstGeom>
          <a:solidFill>
            <a:schemeClr val="tx2">
              <a:lumMod val="60000"/>
              <a:lumOff val="40000"/>
            </a:schemeClr>
          </a:solidFill>
        </p:spPr>
        <p:txBody>
          <a:bodyPr vert="horz" wrap="square" lIns="0" tIns="15240" rIns="0" bIns="0" rtlCol="0">
            <a:spAutoFit/>
          </a:bodyPr>
          <a:lstStyle/>
          <a:p>
            <a:pPr>
              <a:lnSpc>
                <a:spcPct val="100000"/>
              </a:lnSpc>
              <a:spcBef>
                <a:spcPts val="120"/>
              </a:spcBef>
            </a:pPr>
            <a:endParaRPr sz="1200">
              <a:latin typeface="Times New Roman"/>
              <a:cs typeface="Times New Roman"/>
            </a:endParaRPr>
          </a:p>
          <a:p>
            <a:pPr marL="326390" marR="245745" indent="-76200">
              <a:lnSpc>
                <a:spcPct val="100000"/>
              </a:lnSpc>
            </a:pPr>
            <a:r>
              <a:rPr lang="en-GB" sz="1200" b="1">
                <a:solidFill>
                  <a:srgbClr val="FFFFFF"/>
                </a:solidFill>
                <a:latin typeface="Tahoma"/>
                <a:cs typeface="Tahoma"/>
              </a:rPr>
              <a:t>How can we find out about people in the past?</a:t>
            </a:r>
          </a:p>
          <a:p>
            <a:pPr marL="326390" marR="245745" indent="-76200">
              <a:lnSpc>
                <a:spcPct val="100000"/>
              </a:lnSpc>
            </a:pPr>
            <a:endParaRPr sz="1200" b="1">
              <a:solidFill>
                <a:srgbClr val="FFFFFF"/>
              </a:solidFill>
              <a:latin typeface="Tahoma"/>
              <a:cs typeface="Tahoma"/>
            </a:endParaRPr>
          </a:p>
        </p:txBody>
      </p:sp>
    </p:spTree>
    <p:extLst>
      <p:ext uri="{BB962C8B-B14F-4D97-AF65-F5344CB8AC3E}">
        <p14:creationId xmlns:p14="http://schemas.microsoft.com/office/powerpoint/2010/main" val="257826346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73660" y="1260292"/>
            <a:ext cx="8996680" cy="541020"/>
          </a:xfrm>
          <a:custGeom>
            <a:avLst/>
            <a:gdLst/>
            <a:ahLst/>
            <a:cxnLst/>
            <a:rect l="l" t="t" r="r" b="b"/>
            <a:pathLst>
              <a:path w="8996680" h="541019">
                <a:moveTo>
                  <a:pt x="8996680" y="0"/>
                </a:moveTo>
                <a:lnTo>
                  <a:pt x="0" y="0"/>
                </a:lnTo>
                <a:lnTo>
                  <a:pt x="0" y="541020"/>
                </a:lnTo>
                <a:lnTo>
                  <a:pt x="8996680" y="541020"/>
                </a:lnTo>
                <a:lnTo>
                  <a:pt x="8996680" y="0"/>
                </a:lnTo>
                <a:close/>
              </a:path>
            </a:pathLst>
          </a:custGeom>
          <a:solidFill>
            <a:srgbClr val="002060"/>
          </a:solidFill>
        </p:spPr>
        <p:txBody>
          <a:bodyPr wrap="square" lIns="0" tIns="0" rIns="0" bIns="0" rtlCol="0"/>
          <a:lstStyle/>
          <a:p>
            <a:endParaRPr/>
          </a:p>
        </p:txBody>
      </p:sp>
      <p:sp>
        <p:nvSpPr>
          <p:cNvPr id="3" name="object 3"/>
          <p:cNvSpPr txBox="1"/>
          <p:nvPr/>
        </p:nvSpPr>
        <p:spPr>
          <a:xfrm>
            <a:off x="1807431" y="1365702"/>
            <a:ext cx="5529136" cy="330200"/>
          </a:xfrm>
          <a:prstGeom prst="rect">
            <a:avLst/>
          </a:prstGeom>
        </p:spPr>
        <p:txBody>
          <a:bodyPr vert="horz" wrap="square" lIns="0" tIns="12700" rIns="0" bIns="0" rtlCol="0">
            <a:spAutoFit/>
          </a:bodyPr>
          <a:lstStyle/>
          <a:p>
            <a:pPr marL="12700">
              <a:lnSpc>
                <a:spcPct val="100000"/>
              </a:lnSpc>
              <a:spcBef>
                <a:spcPts val="100"/>
              </a:spcBef>
            </a:pPr>
            <a:r>
              <a:rPr lang="en-GB" sz="2000" b="1" spc="-10" dirty="0">
                <a:solidFill>
                  <a:srgbClr val="FFFFFF"/>
                </a:solidFill>
                <a:latin typeface="Tahoma"/>
                <a:cs typeface="Tahoma"/>
              </a:rPr>
              <a:t>What did the Ancient Egyptians achieve</a:t>
            </a:r>
            <a:r>
              <a:rPr sz="2000" b="1" spc="-10" dirty="0">
                <a:solidFill>
                  <a:srgbClr val="FFFFFF"/>
                </a:solidFill>
                <a:latin typeface="Tahoma"/>
                <a:cs typeface="Tahoma"/>
              </a:rPr>
              <a:t>?</a:t>
            </a:r>
            <a:endParaRPr sz="2000" dirty="0">
              <a:latin typeface="Tahoma"/>
              <a:cs typeface="Tahoma"/>
            </a:endParaRPr>
          </a:p>
        </p:txBody>
      </p:sp>
      <p:sp>
        <p:nvSpPr>
          <p:cNvPr id="4" name="object 4"/>
          <p:cNvSpPr txBox="1"/>
          <p:nvPr/>
        </p:nvSpPr>
        <p:spPr>
          <a:xfrm>
            <a:off x="241301" y="1868264"/>
            <a:ext cx="2791460" cy="843280"/>
          </a:xfrm>
          <a:prstGeom prst="rect">
            <a:avLst/>
          </a:prstGeom>
          <a:solidFill>
            <a:schemeClr val="tx2">
              <a:lumMod val="60000"/>
              <a:lumOff val="40000"/>
            </a:schemeClr>
          </a:solidFill>
        </p:spPr>
        <p:txBody>
          <a:bodyPr vert="horz" wrap="square" lIns="0" tIns="142875" rIns="0" bIns="0" rtlCol="0">
            <a:spAutoFit/>
          </a:bodyPr>
          <a:lstStyle/>
          <a:p>
            <a:pPr marL="101600" marR="95885" indent="-3175" algn="ctr">
              <a:lnSpc>
                <a:spcPct val="100000"/>
              </a:lnSpc>
              <a:spcBef>
                <a:spcPts val="1125"/>
              </a:spcBef>
            </a:pPr>
            <a:r>
              <a:rPr sz="1200" b="1">
                <a:solidFill>
                  <a:srgbClr val="FFFCFF"/>
                </a:solidFill>
                <a:latin typeface="Tahoma"/>
                <a:cs typeface="Tahoma"/>
              </a:rPr>
              <a:t>What</a:t>
            </a:r>
            <a:r>
              <a:rPr sz="1200" b="1" spc="55">
                <a:solidFill>
                  <a:srgbClr val="FFFCFF"/>
                </a:solidFill>
                <a:latin typeface="Tahoma"/>
                <a:cs typeface="Tahoma"/>
              </a:rPr>
              <a:t> </a:t>
            </a:r>
            <a:r>
              <a:rPr sz="1200" b="1">
                <a:solidFill>
                  <a:srgbClr val="FFFCFF"/>
                </a:solidFill>
                <a:latin typeface="Tahoma"/>
                <a:cs typeface="Tahoma"/>
              </a:rPr>
              <a:t>was</a:t>
            </a:r>
            <a:r>
              <a:rPr sz="1200" b="1" spc="85">
                <a:solidFill>
                  <a:srgbClr val="FFFCFF"/>
                </a:solidFill>
                <a:latin typeface="Tahoma"/>
                <a:cs typeface="Tahoma"/>
              </a:rPr>
              <a:t> </a:t>
            </a:r>
            <a:r>
              <a:rPr sz="1200" b="1">
                <a:solidFill>
                  <a:srgbClr val="FFFCFF"/>
                </a:solidFill>
                <a:latin typeface="Tahoma"/>
                <a:cs typeface="Tahoma"/>
              </a:rPr>
              <a:t>happening</a:t>
            </a:r>
            <a:r>
              <a:rPr sz="1200" b="1" spc="55">
                <a:solidFill>
                  <a:srgbClr val="FFFCFF"/>
                </a:solidFill>
                <a:latin typeface="Tahoma"/>
                <a:cs typeface="Tahoma"/>
              </a:rPr>
              <a:t> </a:t>
            </a:r>
            <a:r>
              <a:rPr sz="1200" b="1">
                <a:solidFill>
                  <a:srgbClr val="FFFCFF"/>
                </a:solidFill>
                <a:latin typeface="Tahoma"/>
                <a:cs typeface="Tahoma"/>
              </a:rPr>
              <a:t>in</a:t>
            </a:r>
            <a:r>
              <a:rPr sz="1200" b="1" spc="90">
                <a:solidFill>
                  <a:srgbClr val="FFFCFF"/>
                </a:solidFill>
                <a:latin typeface="Tahoma"/>
                <a:cs typeface="Tahoma"/>
              </a:rPr>
              <a:t> </a:t>
            </a:r>
            <a:r>
              <a:rPr sz="1200" b="1" spc="-10">
                <a:solidFill>
                  <a:srgbClr val="FFFCFF"/>
                </a:solidFill>
                <a:latin typeface="Tahoma"/>
                <a:cs typeface="Tahoma"/>
              </a:rPr>
              <a:t>Britain </a:t>
            </a:r>
            <a:r>
              <a:rPr sz="1200" b="1">
                <a:solidFill>
                  <a:srgbClr val="FFFCFF"/>
                </a:solidFill>
                <a:latin typeface="Tahoma"/>
                <a:cs typeface="Tahoma"/>
              </a:rPr>
              <a:t>when</a:t>
            </a:r>
            <a:r>
              <a:rPr sz="1200" b="1" spc="60">
                <a:solidFill>
                  <a:srgbClr val="FFFCFF"/>
                </a:solidFill>
                <a:latin typeface="Tahoma"/>
                <a:cs typeface="Tahoma"/>
              </a:rPr>
              <a:t> </a:t>
            </a:r>
            <a:r>
              <a:rPr sz="1200" b="1">
                <a:solidFill>
                  <a:srgbClr val="FFFCFF"/>
                </a:solidFill>
                <a:latin typeface="Tahoma"/>
                <a:cs typeface="Tahoma"/>
              </a:rPr>
              <a:t>the</a:t>
            </a:r>
            <a:r>
              <a:rPr sz="1200" b="1" spc="35">
                <a:solidFill>
                  <a:srgbClr val="FFFCFF"/>
                </a:solidFill>
                <a:latin typeface="Tahoma"/>
                <a:cs typeface="Tahoma"/>
              </a:rPr>
              <a:t> </a:t>
            </a:r>
            <a:r>
              <a:rPr sz="1200" b="1">
                <a:solidFill>
                  <a:srgbClr val="FFFCFF"/>
                </a:solidFill>
                <a:latin typeface="Tahoma"/>
                <a:cs typeface="Tahoma"/>
              </a:rPr>
              <a:t>Ancient</a:t>
            </a:r>
            <a:r>
              <a:rPr sz="1200" b="1" spc="45">
                <a:solidFill>
                  <a:srgbClr val="FFFCFF"/>
                </a:solidFill>
                <a:latin typeface="Tahoma"/>
                <a:cs typeface="Tahoma"/>
              </a:rPr>
              <a:t> </a:t>
            </a:r>
            <a:r>
              <a:rPr sz="1200" b="1">
                <a:solidFill>
                  <a:srgbClr val="FFFCFF"/>
                </a:solidFill>
                <a:latin typeface="Tahoma"/>
                <a:cs typeface="Tahoma"/>
              </a:rPr>
              <a:t>Egyptians</a:t>
            </a:r>
            <a:r>
              <a:rPr sz="1200" b="1" spc="45">
                <a:solidFill>
                  <a:srgbClr val="FFFCFF"/>
                </a:solidFill>
                <a:latin typeface="Tahoma"/>
                <a:cs typeface="Tahoma"/>
              </a:rPr>
              <a:t> </a:t>
            </a:r>
            <a:r>
              <a:rPr sz="1200" b="1" spc="-20">
                <a:solidFill>
                  <a:srgbClr val="FFFCFF"/>
                </a:solidFill>
                <a:latin typeface="Tahoma"/>
                <a:cs typeface="Tahoma"/>
              </a:rPr>
              <a:t>were </a:t>
            </a:r>
            <a:r>
              <a:rPr sz="1200" b="1">
                <a:solidFill>
                  <a:srgbClr val="FFFCFF"/>
                </a:solidFill>
                <a:latin typeface="Tahoma"/>
                <a:cs typeface="Tahoma"/>
              </a:rPr>
              <a:t>at</a:t>
            </a:r>
            <a:r>
              <a:rPr sz="1200" b="1" spc="30">
                <a:solidFill>
                  <a:srgbClr val="FFFCFF"/>
                </a:solidFill>
                <a:latin typeface="Tahoma"/>
                <a:cs typeface="Tahoma"/>
              </a:rPr>
              <a:t> </a:t>
            </a:r>
            <a:r>
              <a:rPr sz="1200" b="1">
                <a:solidFill>
                  <a:srgbClr val="FFFCFF"/>
                </a:solidFill>
                <a:latin typeface="Tahoma"/>
                <a:cs typeface="Tahoma"/>
              </a:rPr>
              <a:t>their</a:t>
            </a:r>
            <a:r>
              <a:rPr sz="1200" b="1" spc="40">
                <a:solidFill>
                  <a:srgbClr val="FFFCFF"/>
                </a:solidFill>
                <a:latin typeface="Tahoma"/>
                <a:cs typeface="Tahoma"/>
              </a:rPr>
              <a:t> </a:t>
            </a:r>
            <a:r>
              <a:rPr sz="1200" b="1">
                <a:solidFill>
                  <a:srgbClr val="FFFCFF"/>
                </a:solidFill>
                <a:latin typeface="Tahoma"/>
                <a:cs typeface="Tahoma"/>
              </a:rPr>
              <a:t>most</a:t>
            </a:r>
            <a:r>
              <a:rPr sz="1200" b="1" spc="35">
                <a:solidFill>
                  <a:srgbClr val="FFFCFF"/>
                </a:solidFill>
                <a:latin typeface="Tahoma"/>
                <a:cs typeface="Tahoma"/>
              </a:rPr>
              <a:t> </a:t>
            </a:r>
            <a:r>
              <a:rPr sz="1200" b="1" spc="-10">
                <a:solidFill>
                  <a:srgbClr val="FFFCFF"/>
                </a:solidFill>
                <a:latin typeface="Tahoma"/>
                <a:cs typeface="Tahoma"/>
              </a:rPr>
              <a:t>powerful?</a:t>
            </a:r>
            <a:endParaRPr sz="1200">
              <a:latin typeface="Tahoma"/>
              <a:cs typeface="Tahoma"/>
            </a:endParaRPr>
          </a:p>
        </p:txBody>
      </p:sp>
      <p:sp>
        <p:nvSpPr>
          <p:cNvPr id="5" name="object 5"/>
          <p:cNvSpPr txBox="1"/>
          <p:nvPr/>
        </p:nvSpPr>
        <p:spPr>
          <a:xfrm>
            <a:off x="3177539" y="1854144"/>
            <a:ext cx="2788920" cy="843280"/>
          </a:xfrm>
          <a:prstGeom prst="rect">
            <a:avLst/>
          </a:prstGeom>
          <a:solidFill>
            <a:schemeClr val="tx2">
              <a:lumMod val="60000"/>
              <a:lumOff val="40000"/>
            </a:schemeClr>
          </a:solidFill>
        </p:spPr>
        <p:txBody>
          <a:bodyPr vert="horz" wrap="square" lIns="0" tIns="142875" rIns="0" bIns="0" rtlCol="0">
            <a:spAutoFit/>
          </a:bodyPr>
          <a:lstStyle/>
          <a:p>
            <a:pPr marL="127635" marR="118745" algn="ctr">
              <a:lnSpc>
                <a:spcPct val="100000"/>
              </a:lnSpc>
              <a:spcBef>
                <a:spcPts val="1125"/>
              </a:spcBef>
            </a:pPr>
            <a:r>
              <a:rPr sz="1200" b="1" dirty="0">
                <a:solidFill>
                  <a:srgbClr val="FFFCFF"/>
                </a:solidFill>
                <a:latin typeface="Tahoma"/>
                <a:cs typeface="Tahoma"/>
              </a:rPr>
              <a:t>How</a:t>
            </a:r>
            <a:r>
              <a:rPr sz="1200" b="1" spc="120" dirty="0">
                <a:solidFill>
                  <a:srgbClr val="FFFCFF"/>
                </a:solidFill>
                <a:latin typeface="Tahoma"/>
                <a:cs typeface="Tahoma"/>
              </a:rPr>
              <a:t> </a:t>
            </a:r>
            <a:r>
              <a:rPr sz="1200" b="1" dirty="0">
                <a:solidFill>
                  <a:srgbClr val="FFFCFF"/>
                </a:solidFill>
                <a:latin typeface="Tahoma"/>
                <a:cs typeface="Tahoma"/>
              </a:rPr>
              <a:t>have</a:t>
            </a:r>
            <a:r>
              <a:rPr sz="1200" b="1" spc="100" dirty="0">
                <a:solidFill>
                  <a:srgbClr val="FFFCFF"/>
                </a:solidFill>
                <a:latin typeface="Tahoma"/>
                <a:cs typeface="Tahoma"/>
              </a:rPr>
              <a:t> </a:t>
            </a:r>
            <a:r>
              <a:rPr sz="1200" b="1" dirty="0">
                <a:solidFill>
                  <a:srgbClr val="FFFCFF"/>
                </a:solidFill>
                <a:latin typeface="Tahoma"/>
                <a:cs typeface="Tahoma"/>
              </a:rPr>
              <a:t>archaeologists</a:t>
            </a:r>
            <a:r>
              <a:rPr sz="1200" b="1" spc="130" dirty="0">
                <a:solidFill>
                  <a:srgbClr val="FFFCFF"/>
                </a:solidFill>
                <a:latin typeface="Tahoma"/>
                <a:cs typeface="Tahoma"/>
              </a:rPr>
              <a:t> </a:t>
            </a:r>
            <a:r>
              <a:rPr sz="1200" b="1" spc="-10" dirty="0">
                <a:solidFill>
                  <a:srgbClr val="FFFCFF"/>
                </a:solidFill>
                <a:latin typeface="Tahoma"/>
                <a:cs typeface="Tahoma"/>
              </a:rPr>
              <a:t>helped </a:t>
            </a:r>
            <a:r>
              <a:rPr sz="1200" b="1" dirty="0">
                <a:solidFill>
                  <a:srgbClr val="FFFCFF"/>
                </a:solidFill>
                <a:latin typeface="Tahoma"/>
                <a:cs typeface="Tahoma"/>
              </a:rPr>
              <a:t>us</a:t>
            </a:r>
            <a:r>
              <a:rPr sz="1200" b="1" spc="50" dirty="0">
                <a:solidFill>
                  <a:srgbClr val="FFFCFF"/>
                </a:solidFill>
                <a:latin typeface="Tahoma"/>
                <a:cs typeface="Tahoma"/>
              </a:rPr>
              <a:t> </a:t>
            </a:r>
            <a:r>
              <a:rPr sz="1200" b="1" dirty="0">
                <a:solidFill>
                  <a:srgbClr val="FFFCFF"/>
                </a:solidFill>
                <a:latin typeface="Tahoma"/>
                <a:cs typeface="Tahoma"/>
              </a:rPr>
              <a:t>know</a:t>
            </a:r>
            <a:r>
              <a:rPr sz="1200" b="1" spc="65" dirty="0">
                <a:solidFill>
                  <a:srgbClr val="FFFCFF"/>
                </a:solidFill>
                <a:latin typeface="Tahoma"/>
                <a:cs typeface="Tahoma"/>
              </a:rPr>
              <a:t> </a:t>
            </a:r>
            <a:r>
              <a:rPr sz="1200" b="1" dirty="0">
                <a:solidFill>
                  <a:srgbClr val="FFFCFF"/>
                </a:solidFill>
                <a:latin typeface="Tahoma"/>
                <a:cs typeface="Tahoma"/>
              </a:rPr>
              <a:t>what</a:t>
            </a:r>
            <a:r>
              <a:rPr sz="1200" b="1" spc="55" dirty="0">
                <a:solidFill>
                  <a:srgbClr val="FFFCFF"/>
                </a:solidFill>
                <a:latin typeface="Tahoma"/>
                <a:cs typeface="Tahoma"/>
              </a:rPr>
              <a:t> </a:t>
            </a:r>
            <a:r>
              <a:rPr sz="1200" b="1" dirty="0">
                <a:solidFill>
                  <a:srgbClr val="FFFCFF"/>
                </a:solidFill>
                <a:latin typeface="Tahoma"/>
                <a:cs typeface="Tahoma"/>
              </a:rPr>
              <a:t>happened</a:t>
            </a:r>
            <a:r>
              <a:rPr sz="1200" b="1" spc="20" dirty="0">
                <a:solidFill>
                  <a:srgbClr val="FFFCFF"/>
                </a:solidFill>
                <a:latin typeface="Tahoma"/>
                <a:cs typeface="Tahoma"/>
              </a:rPr>
              <a:t> </a:t>
            </a:r>
            <a:r>
              <a:rPr sz="1200" b="1" spc="-25" dirty="0">
                <a:solidFill>
                  <a:srgbClr val="FFFCFF"/>
                </a:solidFill>
                <a:latin typeface="Tahoma"/>
                <a:cs typeface="Tahoma"/>
              </a:rPr>
              <a:t>in </a:t>
            </a:r>
            <a:r>
              <a:rPr sz="1200" b="1" dirty="0">
                <a:solidFill>
                  <a:srgbClr val="FFFCFF"/>
                </a:solidFill>
                <a:latin typeface="Tahoma"/>
                <a:cs typeface="Tahoma"/>
              </a:rPr>
              <a:t>Ancient</a:t>
            </a:r>
            <a:r>
              <a:rPr sz="1200" b="1" spc="100" dirty="0">
                <a:solidFill>
                  <a:srgbClr val="FFFCFF"/>
                </a:solidFill>
                <a:latin typeface="Tahoma"/>
                <a:cs typeface="Tahoma"/>
              </a:rPr>
              <a:t> </a:t>
            </a:r>
            <a:r>
              <a:rPr sz="1200" b="1" dirty="0">
                <a:solidFill>
                  <a:srgbClr val="FFFCFF"/>
                </a:solidFill>
                <a:latin typeface="Tahoma"/>
                <a:cs typeface="Tahoma"/>
              </a:rPr>
              <a:t>Egypt</a:t>
            </a:r>
            <a:r>
              <a:rPr sz="1200" b="1" spc="120" dirty="0">
                <a:solidFill>
                  <a:srgbClr val="FFFCFF"/>
                </a:solidFill>
                <a:latin typeface="Tahoma"/>
                <a:cs typeface="Tahoma"/>
              </a:rPr>
              <a:t> </a:t>
            </a:r>
            <a:r>
              <a:rPr sz="1200" b="1" dirty="0">
                <a:solidFill>
                  <a:srgbClr val="FFFCFF"/>
                </a:solidFill>
                <a:latin typeface="Tahoma"/>
                <a:cs typeface="Tahoma"/>
              </a:rPr>
              <a:t>and</a:t>
            </a:r>
            <a:r>
              <a:rPr sz="1200" b="1" spc="95" dirty="0">
                <a:solidFill>
                  <a:srgbClr val="FFFCFF"/>
                </a:solidFill>
                <a:latin typeface="Tahoma"/>
                <a:cs typeface="Tahoma"/>
              </a:rPr>
              <a:t> </a:t>
            </a:r>
            <a:r>
              <a:rPr sz="1200" b="1" spc="-10" dirty="0">
                <a:solidFill>
                  <a:srgbClr val="FFFCFF"/>
                </a:solidFill>
                <a:latin typeface="Tahoma"/>
                <a:cs typeface="Tahoma"/>
              </a:rPr>
              <a:t>elsewhere?</a:t>
            </a:r>
            <a:endParaRPr sz="1200" dirty="0">
              <a:latin typeface="Tahoma"/>
              <a:cs typeface="Tahoma"/>
            </a:endParaRPr>
          </a:p>
        </p:txBody>
      </p:sp>
      <p:sp>
        <p:nvSpPr>
          <p:cNvPr id="6" name="object 6"/>
          <p:cNvSpPr txBox="1"/>
          <p:nvPr/>
        </p:nvSpPr>
        <p:spPr>
          <a:xfrm>
            <a:off x="1633220" y="2742486"/>
            <a:ext cx="2791460" cy="843280"/>
          </a:xfrm>
          <a:prstGeom prst="rect">
            <a:avLst/>
          </a:prstGeom>
          <a:solidFill>
            <a:schemeClr val="tx2">
              <a:lumMod val="60000"/>
              <a:lumOff val="40000"/>
            </a:schemeClr>
          </a:solidFill>
        </p:spPr>
        <p:txBody>
          <a:bodyPr vert="horz" wrap="square" lIns="0" tIns="143510" rIns="0" bIns="0" rtlCol="0">
            <a:spAutoFit/>
          </a:bodyPr>
          <a:lstStyle/>
          <a:p>
            <a:pPr marL="191770" marR="184785" algn="ctr">
              <a:lnSpc>
                <a:spcPct val="100000"/>
              </a:lnSpc>
              <a:spcBef>
                <a:spcPts val="1130"/>
              </a:spcBef>
            </a:pPr>
            <a:r>
              <a:rPr sz="1200" b="1">
                <a:solidFill>
                  <a:srgbClr val="FFFCFF"/>
                </a:solidFill>
                <a:latin typeface="Tahoma"/>
                <a:cs typeface="Tahoma"/>
              </a:rPr>
              <a:t>How</a:t>
            </a:r>
            <a:r>
              <a:rPr sz="1200" b="1" spc="30">
                <a:solidFill>
                  <a:srgbClr val="FFFCFF"/>
                </a:solidFill>
                <a:latin typeface="Tahoma"/>
                <a:cs typeface="Tahoma"/>
              </a:rPr>
              <a:t> </a:t>
            </a:r>
            <a:r>
              <a:rPr sz="1200" b="1">
                <a:solidFill>
                  <a:srgbClr val="FFFCFF"/>
                </a:solidFill>
                <a:latin typeface="Tahoma"/>
                <a:cs typeface="Tahoma"/>
              </a:rPr>
              <a:t>and</a:t>
            </a:r>
            <a:r>
              <a:rPr sz="1200" b="1" spc="5">
                <a:solidFill>
                  <a:srgbClr val="FFFCFF"/>
                </a:solidFill>
                <a:latin typeface="Tahoma"/>
                <a:cs typeface="Tahoma"/>
              </a:rPr>
              <a:t> </a:t>
            </a:r>
            <a:r>
              <a:rPr sz="1200" b="1">
                <a:solidFill>
                  <a:srgbClr val="FFFCFF"/>
                </a:solidFill>
                <a:latin typeface="Tahoma"/>
                <a:cs typeface="Tahoma"/>
              </a:rPr>
              <a:t>why</a:t>
            </a:r>
            <a:r>
              <a:rPr sz="1200" b="1" spc="25">
                <a:solidFill>
                  <a:srgbClr val="FFFCFF"/>
                </a:solidFill>
                <a:latin typeface="Tahoma"/>
                <a:cs typeface="Tahoma"/>
              </a:rPr>
              <a:t> </a:t>
            </a:r>
            <a:r>
              <a:rPr sz="1200" b="1">
                <a:solidFill>
                  <a:srgbClr val="FFFCFF"/>
                </a:solidFill>
                <a:latin typeface="Tahoma"/>
                <a:cs typeface="Tahoma"/>
              </a:rPr>
              <a:t>were</a:t>
            </a:r>
            <a:r>
              <a:rPr sz="1200" b="1" spc="25">
                <a:solidFill>
                  <a:srgbClr val="FFFCFF"/>
                </a:solidFill>
                <a:latin typeface="Tahoma"/>
                <a:cs typeface="Tahoma"/>
              </a:rPr>
              <a:t> </a:t>
            </a:r>
            <a:r>
              <a:rPr sz="1200" b="1">
                <a:solidFill>
                  <a:srgbClr val="FFFCFF"/>
                </a:solidFill>
                <a:latin typeface="Tahoma"/>
                <a:cs typeface="Tahoma"/>
              </a:rPr>
              <a:t>the</a:t>
            </a:r>
            <a:r>
              <a:rPr sz="1200" b="1" spc="15">
                <a:solidFill>
                  <a:srgbClr val="FFFCFF"/>
                </a:solidFill>
                <a:latin typeface="Tahoma"/>
                <a:cs typeface="Tahoma"/>
              </a:rPr>
              <a:t> </a:t>
            </a:r>
            <a:r>
              <a:rPr sz="1200" b="1" spc="-10">
                <a:solidFill>
                  <a:srgbClr val="FFFCFF"/>
                </a:solidFill>
                <a:latin typeface="Tahoma"/>
                <a:cs typeface="Tahoma"/>
              </a:rPr>
              <a:t>Ancient </a:t>
            </a:r>
            <a:r>
              <a:rPr sz="1200" b="1">
                <a:solidFill>
                  <a:srgbClr val="FFFCFF"/>
                </a:solidFill>
                <a:latin typeface="Tahoma"/>
                <a:cs typeface="Tahoma"/>
              </a:rPr>
              <a:t>Egyptians</a:t>
            </a:r>
            <a:r>
              <a:rPr sz="1200" b="1" spc="130">
                <a:solidFill>
                  <a:srgbClr val="FFFCFF"/>
                </a:solidFill>
                <a:latin typeface="Tahoma"/>
                <a:cs typeface="Tahoma"/>
              </a:rPr>
              <a:t> </a:t>
            </a:r>
            <a:r>
              <a:rPr sz="1200" b="1">
                <a:solidFill>
                  <a:srgbClr val="FFFCFF"/>
                </a:solidFill>
                <a:latin typeface="Tahoma"/>
                <a:cs typeface="Tahoma"/>
              </a:rPr>
              <a:t>influenced</a:t>
            </a:r>
            <a:r>
              <a:rPr sz="1200" b="1" spc="114">
                <a:solidFill>
                  <a:srgbClr val="FFFCFF"/>
                </a:solidFill>
                <a:latin typeface="Tahoma"/>
                <a:cs typeface="Tahoma"/>
              </a:rPr>
              <a:t> </a:t>
            </a:r>
            <a:r>
              <a:rPr sz="1200" b="1">
                <a:solidFill>
                  <a:srgbClr val="FFFCFF"/>
                </a:solidFill>
                <a:latin typeface="Tahoma"/>
                <a:cs typeface="Tahoma"/>
              </a:rPr>
              <a:t>by</a:t>
            </a:r>
            <a:r>
              <a:rPr sz="1200" b="1" spc="145">
                <a:solidFill>
                  <a:srgbClr val="FFFCFF"/>
                </a:solidFill>
                <a:latin typeface="Tahoma"/>
                <a:cs typeface="Tahoma"/>
              </a:rPr>
              <a:t> </a:t>
            </a:r>
            <a:r>
              <a:rPr sz="1200" b="1" spc="-20">
                <a:solidFill>
                  <a:srgbClr val="FFFCFF"/>
                </a:solidFill>
                <a:latin typeface="Tahoma"/>
                <a:cs typeface="Tahoma"/>
              </a:rPr>
              <a:t>their </a:t>
            </a:r>
            <a:r>
              <a:rPr sz="1200" b="1" spc="-10">
                <a:solidFill>
                  <a:srgbClr val="FFFCFF"/>
                </a:solidFill>
                <a:latin typeface="Tahoma"/>
                <a:cs typeface="Tahoma"/>
              </a:rPr>
              <a:t>Gods?</a:t>
            </a:r>
            <a:endParaRPr sz="1200">
              <a:latin typeface="Tahoma"/>
              <a:cs typeface="Tahoma"/>
            </a:endParaRPr>
          </a:p>
        </p:txBody>
      </p:sp>
      <p:sp>
        <p:nvSpPr>
          <p:cNvPr id="7" name="object 7"/>
          <p:cNvSpPr txBox="1"/>
          <p:nvPr/>
        </p:nvSpPr>
        <p:spPr>
          <a:xfrm>
            <a:off x="4716779" y="2744846"/>
            <a:ext cx="2791460" cy="843280"/>
          </a:xfrm>
          <a:prstGeom prst="rect">
            <a:avLst/>
          </a:prstGeom>
          <a:solidFill>
            <a:schemeClr val="tx2">
              <a:lumMod val="60000"/>
              <a:lumOff val="40000"/>
            </a:schemeClr>
          </a:solidFill>
        </p:spPr>
        <p:txBody>
          <a:bodyPr vert="horz" wrap="square" lIns="0" tIns="59690" rIns="0" bIns="0" rtlCol="0">
            <a:spAutoFit/>
          </a:bodyPr>
          <a:lstStyle/>
          <a:p>
            <a:pPr>
              <a:lnSpc>
                <a:spcPct val="100000"/>
              </a:lnSpc>
              <a:spcBef>
                <a:spcPts val="470"/>
              </a:spcBef>
            </a:pPr>
            <a:endParaRPr sz="1200" dirty="0">
              <a:latin typeface="Times New Roman"/>
              <a:cs typeface="Times New Roman"/>
            </a:endParaRPr>
          </a:p>
          <a:p>
            <a:pPr marL="327025" marR="136525" indent="-183515">
              <a:lnSpc>
                <a:spcPct val="100000"/>
              </a:lnSpc>
            </a:pPr>
            <a:r>
              <a:rPr sz="1200" b="1" dirty="0">
                <a:solidFill>
                  <a:srgbClr val="FFFCFF"/>
                </a:solidFill>
                <a:latin typeface="Tahoma"/>
                <a:cs typeface="Tahoma"/>
              </a:rPr>
              <a:t>Why</a:t>
            </a:r>
            <a:r>
              <a:rPr sz="1200" b="1" spc="30" dirty="0">
                <a:solidFill>
                  <a:srgbClr val="FFFCFF"/>
                </a:solidFill>
                <a:latin typeface="Tahoma"/>
                <a:cs typeface="Tahoma"/>
              </a:rPr>
              <a:t> </a:t>
            </a:r>
            <a:r>
              <a:rPr sz="1200" b="1" dirty="0">
                <a:solidFill>
                  <a:srgbClr val="FFFCFF"/>
                </a:solidFill>
                <a:latin typeface="Tahoma"/>
                <a:cs typeface="Tahoma"/>
              </a:rPr>
              <a:t>did</a:t>
            </a:r>
            <a:r>
              <a:rPr sz="1200" b="1" spc="70" dirty="0">
                <a:solidFill>
                  <a:srgbClr val="FFFCFF"/>
                </a:solidFill>
                <a:latin typeface="Tahoma"/>
                <a:cs typeface="Tahoma"/>
              </a:rPr>
              <a:t> </a:t>
            </a:r>
            <a:r>
              <a:rPr sz="1200" b="1" dirty="0">
                <a:solidFill>
                  <a:srgbClr val="FFFCFF"/>
                </a:solidFill>
                <a:latin typeface="Tahoma"/>
                <a:cs typeface="Tahoma"/>
              </a:rPr>
              <a:t>the</a:t>
            </a:r>
            <a:r>
              <a:rPr sz="1200" b="1" spc="40" dirty="0">
                <a:solidFill>
                  <a:srgbClr val="FFFCFF"/>
                </a:solidFill>
                <a:latin typeface="Tahoma"/>
                <a:cs typeface="Tahoma"/>
              </a:rPr>
              <a:t> </a:t>
            </a:r>
            <a:r>
              <a:rPr sz="1200" b="1" dirty="0">
                <a:solidFill>
                  <a:srgbClr val="FFFCFF"/>
                </a:solidFill>
                <a:latin typeface="Tahoma"/>
                <a:cs typeface="Tahoma"/>
              </a:rPr>
              <a:t>powerful</a:t>
            </a:r>
            <a:r>
              <a:rPr sz="1200" b="1" spc="50" dirty="0">
                <a:solidFill>
                  <a:srgbClr val="FFFCFF"/>
                </a:solidFill>
                <a:latin typeface="Tahoma"/>
                <a:cs typeface="Tahoma"/>
              </a:rPr>
              <a:t> </a:t>
            </a:r>
            <a:r>
              <a:rPr sz="1200" b="1" spc="-10" dirty="0">
                <a:solidFill>
                  <a:srgbClr val="FFFCFF"/>
                </a:solidFill>
                <a:latin typeface="Tahoma"/>
                <a:cs typeface="Tahoma"/>
              </a:rPr>
              <a:t>Egyptians </a:t>
            </a:r>
            <a:r>
              <a:rPr sz="1200" b="1" dirty="0">
                <a:solidFill>
                  <a:srgbClr val="FFFCFF"/>
                </a:solidFill>
                <a:latin typeface="Tahoma"/>
                <a:cs typeface="Tahoma"/>
              </a:rPr>
              <a:t>create</a:t>
            </a:r>
            <a:r>
              <a:rPr sz="1200" b="1" spc="40" dirty="0">
                <a:solidFill>
                  <a:srgbClr val="FFFCFF"/>
                </a:solidFill>
                <a:latin typeface="Tahoma"/>
                <a:cs typeface="Tahoma"/>
              </a:rPr>
              <a:t> </a:t>
            </a:r>
            <a:r>
              <a:rPr sz="1200" b="1" spc="70" dirty="0">
                <a:solidFill>
                  <a:srgbClr val="FFFCFF"/>
                </a:solidFill>
                <a:latin typeface="Tahoma"/>
                <a:cs typeface="Tahoma"/>
              </a:rPr>
              <a:t>a</a:t>
            </a:r>
            <a:r>
              <a:rPr sz="1200" b="1" spc="35" dirty="0">
                <a:solidFill>
                  <a:srgbClr val="FFFCFF"/>
                </a:solidFill>
                <a:latin typeface="Tahoma"/>
                <a:cs typeface="Tahoma"/>
              </a:rPr>
              <a:t> </a:t>
            </a:r>
            <a:r>
              <a:rPr sz="1200" b="1" dirty="0">
                <a:solidFill>
                  <a:srgbClr val="FFFCFF"/>
                </a:solidFill>
                <a:latin typeface="Tahoma"/>
                <a:cs typeface="Tahoma"/>
              </a:rPr>
              <a:t>culture</a:t>
            </a:r>
            <a:r>
              <a:rPr sz="1200" b="1" spc="40" dirty="0">
                <a:solidFill>
                  <a:srgbClr val="FFFCFF"/>
                </a:solidFill>
                <a:latin typeface="Tahoma"/>
                <a:cs typeface="Tahoma"/>
              </a:rPr>
              <a:t> </a:t>
            </a:r>
            <a:r>
              <a:rPr sz="1200" b="1" dirty="0">
                <a:solidFill>
                  <a:srgbClr val="FFFCFF"/>
                </a:solidFill>
                <a:latin typeface="Tahoma"/>
                <a:cs typeface="Tahoma"/>
              </a:rPr>
              <a:t>of</a:t>
            </a:r>
            <a:r>
              <a:rPr sz="1200" b="1" spc="70" dirty="0">
                <a:solidFill>
                  <a:srgbClr val="FFFCFF"/>
                </a:solidFill>
                <a:latin typeface="Tahoma"/>
                <a:cs typeface="Tahoma"/>
              </a:rPr>
              <a:t> </a:t>
            </a:r>
            <a:r>
              <a:rPr sz="1200" b="1" spc="-10" dirty="0">
                <a:solidFill>
                  <a:srgbClr val="FFFCFF"/>
                </a:solidFill>
                <a:latin typeface="Tahoma"/>
                <a:cs typeface="Tahoma"/>
              </a:rPr>
              <a:t>slavery?</a:t>
            </a:r>
            <a:endParaRPr sz="1200" dirty="0">
              <a:latin typeface="Tahoma"/>
              <a:cs typeface="Tahoma"/>
            </a:endParaRPr>
          </a:p>
        </p:txBody>
      </p:sp>
      <p:sp>
        <p:nvSpPr>
          <p:cNvPr id="8" name="object 8"/>
          <p:cNvSpPr txBox="1"/>
          <p:nvPr/>
        </p:nvSpPr>
        <p:spPr>
          <a:xfrm>
            <a:off x="6113779" y="1862740"/>
            <a:ext cx="2788920" cy="798295"/>
          </a:xfrm>
          <a:prstGeom prst="rect">
            <a:avLst/>
          </a:prstGeom>
          <a:solidFill>
            <a:schemeClr val="tx2">
              <a:lumMod val="60000"/>
              <a:lumOff val="40000"/>
            </a:schemeClr>
          </a:solidFill>
        </p:spPr>
        <p:txBody>
          <a:bodyPr vert="horz" wrap="square" lIns="0" tIns="59055" rIns="0" bIns="0" rtlCol="0">
            <a:spAutoFit/>
          </a:bodyPr>
          <a:lstStyle/>
          <a:p>
            <a:pPr>
              <a:lnSpc>
                <a:spcPct val="100000"/>
              </a:lnSpc>
              <a:spcBef>
                <a:spcPts val="465"/>
              </a:spcBef>
            </a:pPr>
            <a:endParaRPr lang="en-GB" sz="1200" dirty="0">
              <a:latin typeface="Times New Roman"/>
              <a:cs typeface="Times New Roman"/>
            </a:endParaRPr>
          </a:p>
          <a:p>
            <a:pPr marL="215900">
              <a:lnSpc>
                <a:spcPct val="100000"/>
              </a:lnSpc>
            </a:pPr>
            <a:r>
              <a:rPr lang="en-GB" sz="1200" b="1" spc="-10" dirty="0">
                <a:solidFill>
                  <a:srgbClr val="FFFCFF"/>
                </a:solidFill>
                <a:latin typeface="Tahoma"/>
                <a:cs typeface="Tahoma"/>
              </a:rPr>
              <a:t>How did the River Nile support Egyptian civilisation and settlement?</a:t>
            </a:r>
            <a:endParaRPr lang="en-GB" sz="1200" dirty="0">
              <a:latin typeface="Tahoma"/>
              <a:cs typeface="Tahoma"/>
            </a:endParaRPr>
          </a:p>
        </p:txBody>
      </p:sp>
      <p:sp>
        <p:nvSpPr>
          <p:cNvPr id="9" name="object 9"/>
          <p:cNvSpPr/>
          <p:nvPr/>
        </p:nvSpPr>
        <p:spPr>
          <a:xfrm>
            <a:off x="0" y="0"/>
            <a:ext cx="9144000" cy="695960"/>
          </a:xfrm>
          <a:custGeom>
            <a:avLst/>
            <a:gdLst/>
            <a:ahLst/>
            <a:cxnLst/>
            <a:rect l="l" t="t" r="r" b="b"/>
            <a:pathLst>
              <a:path w="9144000" h="695960">
                <a:moveTo>
                  <a:pt x="9144000" y="0"/>
                </a:moveTo>
                <a:lnTo>
                  <a:pt x="0" y="0"/>
                </a:lnTo>
                <a:lnTo>
                  <a:pt x="0" y="695960"/>
                </a:lnTo>
                <a:lnTo>
                  <a:pt x="9144000" y="695960"/>
                </a:lnTo>
                <a:lnTo>
                  <a:pt x="9144000" y="0"/>
                </a:lnTo>
                <a:close/>
              </a:path>
            </a:pathLst>
          </a:custGeom>
          <a:solidFill>
            <a:schemeClr val="tx2">
              <a:lumMod val="60000"/>
              <a:lumOff val="40000"/>
            </a:schemeClr>
          </a:solidFill>
        </p:spPr>
        <p:txBody>
          <a:bodyPr wrap="square" lIns="0" tIns="0" rIns="0" bIns="0" rtlCol="0"/>
          <a:lstStyle/>
          <a:p>
            <a:endParaRPr/>
          </a:p>
        </p:txBody>
      </p:sp>
      <p:sp>
        <p:nvSpPr>
          <p:cNvPr id="10" name="object 10"/>
          <p:cNvSpPr txBox="1">
            <a:spLocks noGrp="1"/>
          </p:cNvSpPr>
          <p:nvPr>
            <p:ph type="title"/>
          </p:nvPr>
        </p:nvSpPr>
        <p:spPr>
          <a:prstGeom prst="rect">
            <a:avLst/>
          </a:prstGeom>
        </p:spPr>
        <p:txBody>
          <a:bodyPr vert="horz" wrap="square" lIns="0" tIns="250443" rIns="0" bIns="0" rtlCol="0">
            <a:spAutoFit/>
          </a:bodyPr>
          <a:lstStyle/>
          <a:p>
            <a:pPr marL="418465">
              <a:lnSpc>
                <a:spcPct val="100000"/>
              </a:lnSpc>
              <a:spcBef>
                <a:spcPts val="100"/>
              </a:spcBef>
            </a:pPr>
            <a:r>
              <a:rPr sz="3200" spc="55"/>
              <a:t>Long-</a:t>
            </a:r>
            <a:r>
              <a:rPr sz="3200"/>
              <a:t>term</a:t>
            </a:r>
            <a:r>
              <a:rPr sz="3200" spc="95"/>
              <a:t> </a:t>
            </a:r>
            <a:r>
              <a:rPr sz="3200"/>
              <a:t>overview</a:t>
            </a:r>
            <a:r>
              <a:rPr sz="3200" spc="85"/>
              <a:t> </a:t>
            </a:r>
            <a:r>
              <a:rPr sz="3200" spc="55"/>
              <a:t>for</a:t>
            </a:r>
            <a:r>
              <a:rPr sz="3200" spc="120"/>
              <a:t> </a:t>
            </a:r>
            <a:r>
              <a:rPr sz="3200" spc="-10"/>
              <a:t>History</a:t>
            </a:r>
            <a:endParaRPr sz="3200"/>
          </a:p>
        </p:txBody>
      </p:sp>
      <p:sp>
        <p:nvSpPr>
          <p:cNvPr id="13" name="object 13"/>
          <p:cNvSpPr txBox="1">
            <a:spLocks noGrp="1"/>
          </p:cNvSpPr>
          <p:nvPr>
            <p:ph type="sldNum" sz="quarter" idx="7"/>
          </p:nvPr>
        </p:nvSpPr>
        <p:spPr>
          <a:prstGeom prst="rect">
            <a:avLst/>
          </a:prstGeom>
        </p:spPr>
        <p:txBody>
          <a:bodyPr vert="horz" wrap="square" lIns="0" tIns="12700" rIns="0" bIns="0" rtlCol="0">
            <a:spAutoFit/>
          </a:bodyPr>
          <a:lstStyle/>
          <a:p>
            <a:pPr marL="57785">
              <a:lnSpc>
                <a:spcPct val="100000"/>
              </a:lnSpc>
              <a:spcBef>
                <a:spcPts val="100"/>
              </a:spcBef>
            </a:pPr>
            <a:fld id="{81D60167-4931-47E6-BA6A-407CBD079E47}" type="slidenum">
              <a:rPr spc="-25" dirty="0"/>
              <a:t>17</a:t>
            </a:fld>
            <a:endParaRPr spc="-25"/>
          </a:p>
        </p:txBody>
      </p:sp>
      <p:sp>
        <p:nvSpPr>
          <p:cNvPr id="11" name="object 11"/>
          <p:cNvSpPr txBox="1"/>
          <p:nvPr/>
        </p:nvSpPr>
        <p:spPr>
          <a:xfrm>
            <a:off x="3502659" y="797559"/>
            <a:ext cx="2138680" cy="402033"/>
          </a:xfrm>
          <a:prstGeom prst="rect">
            <a:avLst/>
          </a:prstGeom>
          <a:solidFill>
            <a:schemeClr val="tx2">
              <a:lumMod val="60000"/>
              <a:lumOff val="40000"/>
            </a:schemeClr>
          </a:solidFill>
        </p:spPr>
        <p:txBody>
          <a:bodyPr vert="horz" wrap="square" lIns="0" tIns="123825" rIns="0" bIns="0" rtlCol="0">
            <a:spAutoFit/>
          </a:bodyPr>
          <a:lstStyle/>
          <a:p>
            <a:pPr marL="645795">
              <a:lnSpc>
                <a:spcPct val="100000"/>
              </a:lnSpc>
              <a:spcBef>
                <a:spcPts val="975"/>
              </a:spcBef>
            </a:pPr>
            <a:r>
              <a:rPr sz="1800" b="1">
                <a:solidFill>
                  <a:srgbClr val="FFFFFF"/>
                </a:solidFill>
                <a:latin typeface="Tahoma"/>
                <a:cs typeface="Tahoma"/>
              </a:rPr>
              <a:t>YEAR</a:t>
            </a:r>
            <a:r>
              <a:rPr sz="1800" b="1" spc="45">
                <a:solidFill>
                  <a:srgbClr val="FFFFFF"/>
                </a:solidFill>
                <a:latin typeface="Tahoma"/>
                <a:cs typeface="Tahoma"/>
              </a:rPr>
              <a:t> </a:t>
            </a:r>
            <a:r>
              <a:rPr lang="en-GB" b="1" spc="-50">
                <a:solidFill>
                  <a:srgbClr val="FFFFFF"/>
                </a:solidFill>
                <a:latin typeface="Tahoma"/>
                <a:cs typeface="Tahoma"/>
              </a:rPr>
              <a:t>3</a:t>
            </a:r>
            <a:endParaRPr sz="1800">
              <a:latin typeface="Tahoma"/>
              <a:cs typeface="Tahoma"/>
            </a:endParaRPr>
          </a:p>
        </p:txBody>
      </p:sp>
      <p:graphicFrame>
        <p:nvGraphicFramePr>
          <p:cNvPr id="14" name="Table 13">
            <a:extLst>
              <a:ext uri="{FF2B5EF4-FFF2-40B4-BE49-F238E27FC236}">
                <a16:creationId xmlns:a16="http://schemas.microsoft.com/office/drawing/2014/main" id="{02C42B01-A768-C777-CFF9-530F040EA8E0}"/>
              </a:ext>
            </a:extLst>
          </p:cNvPr>
          <p:cNvGraphicFramePr>
            <a:graphicFrameLocks noGrp="1"/>
          </p:cNvGraphicFramePr>
          <p:nvPr>
            <p:extLst>
              <p:ext uri="{D42A27DB-BD31-4B8C-83A1-F6EECF244321}">
                <p14:modId xmlns:p14="http://schemas.microsoft.com/office/powerpoint/2010/main" val="1563420160"/>
              </p:ext>
            </p:extLst>
          </p:nvPr>
        </p:nvGraphicFramePr>
        <p:xfrm>
          <a:off x="0" y="3640958"/>
          <a:ext cx="9070338" cy="3311530"/>
        </p:xfrm>
        <a:graphic>
          <a:graphicData uri="http://schemas.openxmlformats.org/drawingml/2006/table">
            <a:tbl>
              <a:tblPr firstRow="1" bandRow="1">
                <a:tableStyleId>{2D5ABB26-0587-4C30-8999-92F81FD0307C}</a:tableStyleId>
              </a:tblPr>
              <a:tblGrid>
                <a:gridCol w="3392424">
                  <a:extLst>
                    <a:ext uri="{9D8B030D-6E8A-4147-A177-3AD203B41FA5}">
                      <a16:colId xmlns:a16="http://schemas.microsoft.com/office/drawing/2014/main" val="2577832351"/>
                    </a:ext>
                  </a:extLst>
                </a:gridCol>
                <a:gridCol w="1140587">
                  <a:extLst>
                    <a:ext uri="{9D8B030D-6E8A-4147-A177-3AD203B41FA5}">
                      <a16:colId xmlns:a16="http://schemas.microsoft.com/office/drawing/2014/main" val="1201566609"/>
                    </a:ext>
                  </a:extLst>
                </a:gridCol>
                <a:gridCol w="2399248">
                  <a:extLst>
                    <a:ext uri="{9D8B030D-6E8A-4147-A177-3AD203B41FA5}">
                      <a16:colId xmlns:a16="http://schemas.microsoft.com/office/drawing/2014/main" val="4005019728"/>
                    </a:ext>
                  </a:extLst>
                </a:gridCol>
                <a:gridCol w="2138079">
                  <a:extLst>
                    <a:ext uri="{9D8B030D-6E8A-4147-A177-3AD203B41FA5}">
                      <a16:colId xmlns:a16="http://schemas.microsoft.com/office/drawing/2014/main" val="2234461774"/>
                    </a:ext>
                  </a:extLst>
                </a:gridCol>
              </a:tblGrid>
              <a:tr h="258475">
                <a:tc>
                  <a:txBody>
                    <a:bodyPr/>
                    <a:lstStyle/>
                    <a:p>
                      <a:pPr marL="108000" algn="l">
                        <a:lnSpc>
                          <a:spcPct val="100000"/>
                        </a:lnSpc>
                        <a:spcBef>
                          <a:spcPts val="950"/>
                        </a:spcBef>
                      </a:pPr>
                      <a:r>
                        <a:rPr lang="en-GB" sz="1400" b="1" spc="-10" dirty="0">
                          <a:solidFill>
                            <a:srgbClr val="FFFFFF"/>
                          </a:solidFill>
                          <a:latin typeface="Tahoma"/>
                          <a:ea typeface="+mn-ea"/>
                          <a:cs typeface="Tahoma"/>
                        </a:rPr>
                        <a:t>Declarative knowledge</a:t>
                      </a:r>
                      <a:endParaRPr sz="1400" b="1" spc="-10" dirty="0">
                        <a:solidFill>
                          <a:srgbClr val="FFFFFF"/>
                        </a:solidFill>
                        <a:latin typeface="Tahoma"/>
                        <a:ea typeface="+mn-ea"/>
                        <a:cs typeface="Tahoma"/>
                      </a:endParaRPr>
                    </a:p>
                  </a:txBody>
                  <a:tcPr marL="0" marR="0" marT="39370" marB="0">
                    <a:solidFill>
                      <a:schemeClr val="tx2">
                        <a:lumMod val="75000"/>
                      </a:schemeClr>
                    </a:solidFill>
                  </a:tcPr>
                </a:tc>
                <a:tc gridSpan="3">
                  <a:txBody>
                    <a:bodyPr/>
                    <a:lstStyle/>
                    <a:p>
                      <a:pPr algn="ctr"/>
                      <a:r>
                        <a:rPr lang="en-GB" sz="1400" b="1" dirty="0">
                          <a:solidFill>
                            <a:srgbClr val="FFFFFF"/>
                          </a:solidFill>
                          <a:latin typeface="Tahoma"/>
                          <a:cs typeface="Tahoma"/>
                        </a:rPr>
                        <a:t>Disciplinary</a:t>
                      </a:r>
                      <a:r>
                        <a:rPr lang="en-GB" sz="1400" b="1" spc="250" dirty="0">
                          <a:solidFill>
                            <a:srgbClr val="FFFFFF"/>
                          </a:solidFill>
                          <a:latin typeface="Tahoma"/>
                          <a:cs typeface="Tahoma"/>
                        </a:rPr>
                        <a:t> </a:t>
                      </a:r>
                      <a:r>
                        <a:rPr lang="en-GB" sz="1400" b="1" spc="-10" dirty="0">
                          <a:solidFill>
                            <a:srgbClr val="FFFFFF"/>
                          </a:solidFill>
                          <a:latin typeface="Tahoma"/>
                          <a:cs typeface="Tahoma"/>
                        </a:rPr>
                        <a:t>Knowledge</a:t>
                      </a:r>
                      <a:endParaRPr dirty="0"/>
                    </a:p>
                  </a:txBody>
                  <a:tcPr marL="0" marR="0" marT="39370" marB="0">
                    <a:solidFill>
                      <a:schemeClr val="tx2">
                        <a:lumMod val="75000"/>
                      </a:schemeClr>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246802857"/>
                  </a:ext>
                </a:extLst>
              </a:tr>
              <a:tr h="599415">
                <a:tc>
                  <a:txBody>
                    <a:bodyPr/>
                    <a:lstStyle/>
                    <a:p>
                      <a:pPr marL="711835">
                        <a:lnSpc>
                          <a:spcPct val="100000"/>
                        </a:lnSpc>
                        <a:spcBef>
                          <a:spcPts val="950"/>
                        </a:spcBef>
                      </a:pPr>
                      <a:r>
                        <a:rPr lang="en-GB" sz="1400" b="1" spc="-10">
                          <a:solidFill>
                            <a:srgbClr val="FFFFFF"/>
                          </a:solidFill>
                          <a:latin typeface="Tahoma"/>
                          <a:ea typeface="+mn-ea"/>
                          <a:cs typeface="Tahoma"/>
                        </a:rPr>
                        <a:t>Key learning</a:t>
                      </a:r>
                      <a:endParaRPr sz="1400" b="1" spc="-10">
                        <a:solidFill>
                          <a:srgbClr val="FFFFFF"/>
                        </a:solidFill>
                        <a:latin typeface="Tahoma"/>
                        <a:ea typeface="+mn-ea"/>
                        <a:cs typeface="Tahoma"/>
                      </a:endParaRPr>
                    </a:p>
                  </a:txBody>
                  <a:tcPr marL="0" marR="0" marT="120650" marB="0">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252000" marR="0" lvl="0" indent="0" algn="l" defTabSz="914400" eaLnBrk="1" fontAlgn="auto" latinLnBrk="0" hangingPunct="1">
                        <a:lnSpc>
                          <a:spcPct val="100000"/>
                        </a:lnSpc>
                        <a:spcBef>
                          <a:spcPts val="950"/>
                        </a:spcBef>
                        <a:spcAft>
                          <a:spcPts val="0"/>
                        </a:spcAft>
                        <a:buClrTx/>
                        <a:buSzTx/>
                        <a:buFontTx/>
                        <a:buNone/>
                        <a:tabLst/>
                        <a:defRPr/>
                      </a:pPr>
                      <a:r>
                        <a:rPr lang="en-GB" sz="1400" b="1">
                          <a:solidFill>
                            <a:srgbClr val="FFFFFF"/>
                          </a:solidFill>
                          <a:latin typeface="Tahoma"/>
                          <a:cs typeface="Tahoma"/>
                        </a:rPr>
                        <a:t>Evidence</a:t>
                      </a:r>
                      <a:r>
                        <a:rPr lang="en-GB" sz="1400" b="1" spc="114">
                          <a:solidFill>
                            <a:srgbClr val="FFFFFF"/>
                          </a:solidFill>
                          <a:latin typeface="Tahoma"/>
                          <a:cs typeface="Tahoma"/>
                        </a:rPr>
                        <a:t> </a:t>
                      </a:r>
                      <a:r>
                        <a:rPr lang="en-GB" sz="1400" b="1" spc="-20">
                          <a:solidFill>
                            <a:srgbClr val="FFFFFF"/>
                          </a:solidFill>
                          <a:latin typeface="Tahoma"/>
                          <a:cs typeface="Tahoma"/>
                        </a:rPr>
                        <a:t>base</a:t>
                      </a:r>
                      <a:endParaRPr lang="en-GB" sz="1400">
                        <a:latin typeface="Tahoma"/>
                        <a:cs typeface="Tahoma"/>
                      </a:endParaRPr>
                    </a:p>
                  </a:txBody>
                  <a:tcPr marL="0" marR="0" marT="120650" marB="0">
                    <a:lnL w="12700">
                      <a:solidFill>
                        <a:srgbClr val="FFFFFF"/>
                      </a:solidFill>
                      <a:prstDash val="solid"/>
                    </a:lnL>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3175" algn="ctr">
                        <a:lnSpc>
                          <a:spcPct val="100000"/>
                        </a:lnSpc>
                        <a:spcBef>
                          <a:spcPts val="50"/>
                        </a:spcBef>
                      </a:pPr>
                      <a:r>
                        <a:rPr lang="en-GB" sz="1400" b="1">
                          <a:solidFill>
                            <a:srgbClr val="FFFFFF"/>
                          </a:solidFill>
                          <a:latin typeface="Tahoma"/>
                          <a:cs typeface="Tahoma"/>
                        </a:rPr>
                        <a:t>Interpretation</a:t>
                      </a:r>
                      <a:r>
                        <a:rPr lang="en-GB" sz="1400" b="1" spc="190">
                          <a:solidFill>
                            <a:srgbClr val="FFFFFF"/>
                          </a:solidFill>
                          <a:latin typeface="Tahoma"/>
                          <a:cs typeface="Tahoma"/>
                        </a:rPr>
                        <a:t> </a:t>
                      </a:r>
                      <a:r>
                        <a:rPr lang="en-GB" sz="1400" b="1" spc="-50">
                          <a:solidFill>
                            <a:srgbClr val="FFFFFF"/>
                          </a:solidFill>
                          <a:latin typeface="Tahoma"/>
                          <a:cs typeface="Tahoma"/>
                        </a:rPr>
                        <a:t>&amp;</a:t>
                      </a:r>
                      <a:endParaRPr lang="en-GB" sz="1400">
                        <a:latin typeface="Tahoma"/>
                        <a:cs typeface="Tahoma"/>
                      </a:endParaRPr>
                    </a:p>
                    <a:p>
                      <a:pPr marL="2540" algn="ctr">
                        <a:lnSpc>
                          <a:spcPct val="100000"/>
                        </a:lnSpc>
                        <a:spcBef>
                          <a:spcPts val="125"/>
                        </a:spcBef>
                      </a:pPr>
                      <a:r>
                        <a:rPr lang="en-GB" sz="1400" b="1" spc="-10">
                          <a:solidFill>
                            <a:srgbClr val="FFFFFF"/>
                          </a:solidFill>
                          <a:latin typeface="Tahoma"/>
                          <a:cs typeface="Tahoma"/>
                        </a:rPr>
                        <a:t>significance</a:t>
                      </a:r>
                      <a:endParaRPr lang="en-GB" sz="1400">
                        <a:latin typeface="Tahoma"/>
                        <a:cs typeface="Tahoma"/>
                      </a:endParaRPr>
                    </a:p>
                  </a:txBody>
                  <a:tcPr marL="0" marR="0" marT="120650" marB="0">
                    <a:lnL w="12700">
                      <a:solidFill>
                        <a:srgbClr val="FFFFFF"/>
                      </a:solidFill>
                      <a:prstDash val="solid"/>
                    </a:lnL>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3175" algn="ctr">
                        <a:lnSpc>
                          <a:spcPct val="100000"/>
                        </a:lnSpc>
                        <a:spcBef>
                          <a:spcPts val="50"/>
                        </a:spcBef>
                      </a:pPr>
                      <a:r>
                        <a:rPr lang="en-GB" sz="1400" b="1">
                          <a:solidFill>
                            <a:srgbClr val="FFFFFF"/>
                          </a:solidFill>
                          <a:latin typeface="Tahoma"/>
                          <a:ea typeface="+mn-ea"/>
                          <a:cs typeface="Tahoma"/>
                        </a:rPr>
                        <a:t>Communication</a:t>
                      </a:r>
                      <a:endParaRPr sz="1400" b="1">
                        <a:solidFill>
                          <a:srgbClr val="FFFFFF"/>
                        </a:solidFill>
                        <a:latin typeface="Tahoma"/>
                        <a:ea typeface="+mn-ea"/>
                        <a:cs typeface="Tahoma"/>
                      </a:endParaRPr>
                    </a:p>
                  </a:txBody>
                  <a:tcPr marL="0" marR="0" marT="6350" marB="0">
                    <a:lnL w="12700" cap="flat" cmpd="sng" algn="ctr">
                      <a:solidFill>
                        <a:srgbClr val="FFFFFF"/>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3337470099"/>
                  </a:ext>
                </a:extLst>
              </a:tr>
              <a:tr h="2207900">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800" dirty="0">
                          <a:solidFill>
                            <a:schemeClr val="tx1"/>
                          </a:solidFill>
                          <a:latin typeface="Verdana"/>
                          <a:ea typeface="+mn-ea"/>
                          <a:cs typeface="+mn-cs"/>
                        </a:rPr>
                        <a:t>Civilisation is a human society with its own social organisation, language, way of life and culture. Culture is a pattern of behaviour shared by a society or group of people. Many different things make up a society’s culture. These things include food, language, clothing, tools, music, arts, customs, beliefs, and religion.</a:t>
                      </a:r>
                    </a:p>
                    <a:p>
                      <a:r>
                        <a:rPr lang="en-GB" sz="800" dirty="0">
                          <a:solidFill>
                            <a:schemeClr val="tx1"/>
                          </a:solidFill>
                          <a:latin typeface="Verdana"/>
                          <a:ea typeface="+mn-ea"/>
                          <a:cs typeface="+mn-cs"/>
                        </a:rPr>
                        <a:t>The river Nile helped to establish settlement supporting agriculture, trade and travel.</a:t>
                      </a:r>
                    </a:p>
                    <a:p>
                      <a:r>
                        <a:rPr lang="en-GB" sz="800" dirty="0">
                          <a:solidFill>
                            <a:schemeClr val="tx1"/>
                          </a:solidFill>
                          <a:latin typeface="Verdana"/>
                          <a:ea typeface="+mn-ea"/>
                          <a:cs typeface="+mn-cs"/>
                        </a:rPr>
                        <a:t>Hieroglyphic symbols in the form of pictures, are used in Ancient Egypt and form part of early communication systems. </a:t>
                      </a:r>
                    </a:p>
                    <a:p>
                      <a:r>
                        <a:rPr lang="en-GB" sz="800" dirty="0">
                          <a:solidFill>
                            <a:schemeClr val="tx1"/>
                          </a:solidFill>
                          <a:latin typeface="Verdana"/>
                          <a:ea typeface="+mn-ea"/>
                          <a:cs typeface="+mn-cs"/>
                        </a:rPr>
                        <a:t>A Pharaoh was a king of ancient Egypt, and a social hierarchy appears to have existed.</a:t>
                      </a:r>
                    </a:p>
                    <a:p>
                      <a:r>
                        <a:rPr lang="en-GB" sz="800" dirty="0">
                          <a:solidFill>
                            <a:schemeClr val="tx1"/>
                          </a:solidFill>
                          <a:latin typeface="Verdana"/>
                          <a:ea typeface="+mn-ea"/>
                          <a:cs typeface="+mn-cs"/>
                        </a:rPr>
                        <a:t>Pyramids - ancient stone buildings with four triangular sloping sides. The most famous</a:t>
                      </a:r>
                    </a:p>
                    <a:p>
                      <a:r>
                        <a:rPr lang="en-GB" sz="800" dirty="0">
                          <a:solidFill>
                            <a:schemeClr val="tx1"/>
                          </a:solidFill>
                          <a:latin typeface="Verdana"/>
                          <a:ea typeface="+mn-ea"/>
                          <a:cs typeface="+mn-cs"/>
                        </a:rPr>
                        <a:t>pyramids are those built in ancient Egypt to contain the bodies of their kings and queens.</a:t>
                      </a:r>
                    </a:p>
                    <a:p>
                      <a:r>
                        <a:rPr lang="en-GB" sz="800" dirty="0">
                          <a:solidFill>
                            <a:schemeClr val="tx1"/>
                          </a:solidFill>
                          <a:latin typeface="Verdana"/>
                          <a:ea typeface="+mn-ea"/>
                          <a:cs typeface="+mn-cs"/>
                        </a:rPr>
                        <a:t>The afterlife was considered important in Ancient Egypt and the process of mummification was used to prepare for this.</a:t>
                      </a:r>
                    </a:p>
                    <a:p>
                      <a:pPr marL="108000" marR="0" lvl="0" indent="0" algn="l" defTabSz="914400" eaLnBrk="1" fontAlgn="auto" latinLnBrk="0" hangingPunct="1">
                        <a:lnSpc>
                          <a:spcPct val="100000"/>
                        </a:lnSpc>
                        <a:spcBef>
                          <a:spcPts val="0"/>
                        </a:spcBef>
                        <a:spcAft>
                          <a:spcPts val="0"/>
                        </a:spcAft>
                        <a:buClrTx/>
                        <a:buSzTx/>
                        <a:buFontTx/>
                        <a:buNone/>
                        <a:tabLst/>
                        <a:defRPr/>
                      </a:pPr>
                      <a:endParaRPr lang="en-GB" sz="900" b="0" u="none" dirty="0">
                        <a:solidFill>
                          <a:schemeClr val="tx1"/>
                        </a:solidFill>
                        <a:effectLst/>
                        <a:latin typeface="+mn-lt"/>
                        <a:ea typeface="+mn-ea"/>
                        <a:cs typeface="+mn-cs"/>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08000" marR="0" lvl="0" indent="0"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Accounts from historians about Egyptian artefacts</a:t>
                      </a:r>
                    </a:p>
                    <a:p>
                      <a:pPr marL="108000" marR="0" lvl="0" indent="0"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Pictures of pyramids and mummies</a:t>
                      </a:r>
                    </a:p>
                    <a:p>
                      <a:pPr marL="108000" marR="0" lvl="0" indent="0"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Trip to Oriental Durham University museum to look at real artefacts</a:t>
                      </a:r>
                      <a:endParaRPr sz="900" b="0" u="none" dirty="0">
                        <a:solidFill>
                          <a:schemeClr val="tx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40029" marR="568960" indent="-170180">
                        <a:lnSpc>
                          <a:spcPct val="100000"/>
                        </a:lnSpc>
                        <a:spcBef>
                          <a:spcPts val="254"/>
                        </a:spcBef>
                        <a:buFont typeface="Arial"/>
                        <a:buChar char="•"/>
                        <a:tabLst>
                          <a:tab pos="242570" algn="l"/>
                        </a:tabLst>
                      </a:pPr>
                      <a:r>
                        <a:rPr lang="en-GB" sz="900" dirty="0">
                          <a:solidFill>
                            <a:schemeClr val="tx1"/>
                          </a:solidFill>
                          <a:latin typeface="Verdana"/>
                          <a:ea typeface="+mn-ea"/>
                          <a:cs typeface="+mn-cs"/>
                        </a:rPr>
                        <a:t>Recognise </a:t>
                      </a:r>
                      <a:r>
                        <a:rPr lang="en-GB" sz="900" dirty="0">
                          <a:solidFill>
                            <a:schemeClr val="tx1"/>
                          </a:solidFill>
                          <a:latin typeface="Verdana"/>
                          <a:ea typeface="+mn-ea"/>
                          <a:cs typeface="Verdana"/>
                        </a:rPr>
                        <a:t>the impact that 	bias has on historical events.</a:t>
                      </a:r>
                    </a:p>
                    <a:p>
                      <a:pPr marL="240029" marR="568960" indent="-170180">
                        <a:lnSpc>
                          <a:spcPct val="100000"/>
                        </a:lnSpc>
                        <a:spcBef>
                          <a:spcPts val="254"/>
                        </a:spcBef>
                        <a:buFont typeface="Arial"/>
                        <a:buChar char="•"/>
                        <a:tabLst>
                          <a:tab pos="242570" algn="l"/>
                        </a:tabLst>
                      </a:pPr>
                      <a:r>
                        <a:rPr lang="en-GB" sz="900" dirty="0">
                          <a:solidFill>
                            <a:schemeClr val="tx1"/>
                          </a:solidFill>
                          <a:latin typeface="Verdana"/>
                          <a:ea typeface="+mn-ea"/>
                          <a:cs typeface="Verdana"/>
                        </a:rPr>
                        <a:t>Know that historical 	recounts are prone to </a:t>
                      </a:r>
                      <a:r>
                        <a:rPr lang="en-GB" sz="900" spc="-25" dirty="0">
                          <a:latin typeface="Verdana"/>
                          <a:cs typeface="Verdana"/>
                        </a:rPr>
                        <a:t>	</a:t>
                      </a:r>
                      <a:r>
                        <a:rPr lang="en-GB" sz="900" spc="-10" dirty="0">
                          <a:latin typeface="Verdana"/>
                          <a:cs typeface="Verdana"/>
                        </a:rPr>
                        <a:t>exaggeration and interpretation.</a:t>
                      </a:r>
                    </a:p>
                    <a:p>
                      <a:pPr marL="240029" marR="568960" indent="-170180">
                        <a:lnSpc>
                          <a:spcPct val="100000"/>
                        </a:lnSpc>
                        <a:spcBef>
                          <a:spcPts val="254"/>
                        </a:spcBef>
                        <a:buFont typeface="Arial"/>
                        <a:buChar char="•"/>
                        <a:tabLst>
                          <a:tab pos="242570" algn="l"/>
                        </a:tabLst>
                      </a:pPr>
                      <a:r>
                        <a:rPr lang="en-GB" sz="900" spc="-10" dirty="0">
                          <a:latin typeface="Verdana"/>
                          <a:cs typeface="Verdana"/>
                        </a:rPr>
                        <a:t>That some artefacts can link to others to provide an overview of civilisation but that their significance is interpreted.</a:t>
                      </a:r>
                      <a:endParaRPr lang="en-GB" sz="900" dirty="0">
                        <a:latin typeface="Verdana"/>
                        <a:cs typeface="Verdana"/>
                      </a:endParaRPr>
                    </a:p>
                    <a:p>
                      <a:pPr marL="108000" marR="0" lvl="0" indent="0" defTabSz="914400" eaLnBrk="1" fontAlgn="auto" latinLnBrk="0" hangingPunct="1">
                        <a:lnSpc>
                          <a:spcPct val="100000"/>
                        </a:lnSpc>
                        <a:spcBef>
                          <a:spcPts val="0"/>
                        </a:spcBef>
                        <a:spcAft>
                          <a:spcPts val="0"/>
                        </a:spcAft>
                        <a:buClrTx/>
                        <a:buSzTx/>
                        <a:buFontTx/>
                        <a:buNone/>
                        <a:tabLst/>
                        <a:defRPr/>
                      </a:pPr>
                      <a:endParaRPr lang="en-GB" sz="900" b="0" u="none" dirty="0">
                        <a:solidFill>
                          <a:schemeClr val="tx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40029" marR="95250" indent="-170180">
                        <a:lnSpc>
                          <a:spcPts val="1320"/>
                        </a:lnSpc>
                        <a:spcBef>
                          <a:spcPts val="20"/>
                        </a:spcBef>
                        <a:buFont typeface="Arial"/>
                        <a:buChar char="•"/>
                        <a:tabLst>
                          <a:tab pos="242570" algn="l"/>
                        </a:tabLst>
                      </a:pPr>
                      <a:r>
                        <a:rPr lang="en-GB" sz="1100" dirty="0">
                          <a:latin typeface="Verdana"/>
                          <a:cs typeface="Verdana"/>
                        </a:rPr>
                        <a:t>Look</a:t>
                      </a:r>
                      <a:r>
                        <a:rPr lang="en-GB" sz="1100" spc="-55" dirty="0">
                          <a:latin typeface="Verdana"/>
                          <a:cs typeface="Verdana"/>
                        </a:rPr>
                        <a:t> </a:t>
                      </a:r>
                      <a:r>
                        <a:rPr lang="en-GB" sz="1100" dirty="0">
                          <a:latin typeface="Verdana"/>
                          <a:cs typeface="Verdana"/>
                        </a:rPr>
                        <a:t>at</a:t>
                      </a:r>
                      <a:r>
                        <a:rPr lang="en-GB" sz="1100" spc="-70" dirty="0">
                          <a:latin typeface="Verdana"/>
                          <a:cs typeface="Verdana"/>
                        </a:rPr>
                        <a:t> </a:t>
                      </a:r>
                      <a:r>
                        <a:rPr lang="en-GB" sz="1100" spc="-25" dirty="0">
                          <a:latin typeface="Verdana"/>
                          <a:cs typeface="Verdana"/>
                        </a:rPr>
                        <a:t>more</a:t>
                      </a:r>
                      <a:r>
                        <a:rPr lang="en-GB" sz="1100" spc="-60" dirty="0">
                          <a:latin typeface="Verdana"/>
                          <a:cs typeface="Verdana"/>
                        </a:rPr>
                        <a:t> </a:t>
                      </a:r>
                      <a:r>
                        <a:rPr lang="en-GB" sz="1100" spc="-25" dirty="0">
                          <a:latin typeface="Verdana"/>
                          <a:cs typeface="Verdana"/>
                        </a:rPr>
                        <a:t>than</a:t>
                      </a:r>
                      <a:r>
                        <a:rPr lang="en-GB" sz="1100" spc="-65" dirty="0">
                          <a:latin typeface="Verdana"/>
                          <a:cs typeface="Verdana"/>
                        </a:rPr>
                        <a:t> </a:t>
                      </a:r>
                      <a:r>
                        <a:rPr lang="en-GB" sz="1100" spc="-25" dirty="0">
                          <a:latin typeface="Verdana"/>
                          <a:cs typeface="Verdana"/>
                        </a:rPr>
                        <a:t>one 	</a:t>
                      </a:r>
                      <a:r>
                        <a:rPr lang="en-GB" sz="1100" spc="-30" dirty="0">
                          <a:latin typeface="Verdana"/>
                          <a:cs typeface="Verdana"/>
                        </a:rPr>
                        <a:t>version</a:t>
                      </a:r>
                      <a:r>
                        <a:rPr lang="en-GB" sz="1100" spc="-60" dirty="0">
                          <a:latin typeface="Verdana"/>
                          <a:cs typeface="Verdana"/>
                        </a:rPr>
                        <a:t> </a:t>
                      </a:r>
                      <a:r>
                        <a:rPr lang="en-GB" sz="1100" dirty="0">
                          <a:latin typeface="Verdana"/>
                          <a:cs typeface="Verdana"/>
                        </a:rPr>
                        <a:t>of</a:t>
                      </a:r>
                      <a:r>
                        <a:rPr lang="en-GB" sz="1100" spc="-55" dirty="0">
                          <a:latin typeface="Verdana"/>
                          <a:cs typeface="Verdana"/>
                        </a:rPr>
                        <a:t> </a:t>
                      </a:r>
                      <a:r>
                        <a:rPr lang="en-GB" sz="1100" spc="-30" dirty="0">
                          <a:latin typeface="Verdana"/>
                          <a:cs typeface="Verdana"/>
                        </a:rPr>
                        <a:t>the</a:t>
                      </a:r>
                      <a:r>
                        <a:rPr lang="en-GB" sz="1100" spc="-40" dirty="0">
                          <a:latin typeface="Verdana"/>
                          <a:cs typeface="Verdana"/>
                        </a:rPr>
                        <a:t> </a:t>
                      </a:r>
                      <a:r>
                        <a:rPr lang="en-GB" sz="1100" spc="-25" dirty="0">
                          <a:latin typeface="Verdana"/>
                          <a:cs typeface="Verdana"/>
                        </a:rPr>
                        <a:t>same</a:t>
                      </a:r>
                      <a:r>
                        <a:rPr lang="en-GB" sz="1100" spc="-50" dirty="0">
                          <a:latin typeface="Verdana"/>
                          <a:cs typeface="Verdana"/>
                        </a:rPr>
                        <a:t> </a:t>
                      </a:r>
                      <a:r>
                        <a:rPr lang="en-GB" sz="1100" spc="-25" dirty="0">
                          <a:latin typeface="Verdana"/>
                          <a:cs typeface="Verdana"/>
                        </a:rPr>
                        <a:t>event</a:t>
                      </a:r>
                      <a:r>
                        <a:rPr lang="en-GB" sz="1100" spc="-40" dirty="0">
                          <a:latin typeface="Verdana"/>
                          <a:cs typeface="Verdana"/>
                        </a:rPr>
                        <a:t> </a:t>
                      </a:r>
                      <a:r>
                        <a:rPr lang="en-GB" sz="1100" spc="-25" dirty="0">
                          <a:latin typeface="Verdana"/>
                          <a:cs typeface="Verdana"/>
                        </a:rPr>
                        <a:t>or story</a:t>
                      </a:r>
                      <a:r>
                        <a:rPr lang="en-GB" sz="1100" spc="-55" dirty="0">
                          <a:latin typeface="Verdana"/>
                          <a:cs typeface="Verdana"/>
                        </a:rPr>
                        <a:t> </a:t>
                      </a:r>
                      <a:r>
                        <a:rPr lang="en-GB" sz="1100" spc="-30" dirty="0">
                          <a:latin typeface="Verdana"/>
                          <a:cs typeface="Verdana"/>
                        </a:rPr>
                        <a:t>in</a:t>
                      </a:r>
                      <a:r>
                        <a:rPr lang="en-GB" sz="1100" spc="-70" dirty="0">
                          <a:latin typeface="Verdana"/>
                          <a:cs typeface="Verdana"/>
                        </a:rPr>
                        <a:t> </a:t>
                      </a:r>
                      <a:r>
                        <a:rPr lang="en-GB" sz="1100" spc="-30" dirty="0">
                          <a:latin typeface="Verdana"/>
                          <a:cs typeface="Verdana"/>
                        </a:rPr>
                        <a:t>history</a:t>
                      </a:r>
                      <a:r>
                        <a:rPr lang="en-GB" sz="1100" spc="-75" dirty="0">
                          <a:latin typeface="Verdana"/>
                          <a:cs typeface="Verdana"/>
                        </a:rPr>
                        <a:t> </a:t>
                      </a:r>
                      <a:r>
                        <a:rPr lang="en-GB" sz="1100" dirty="0">
                          <a:latin typeface="Verdana"/>
                          <a:cs typeface="Verdana"/>
                        </a:rPr>
                        <a:t>and</a:t>
                      </a:r>
                      <a:r>
                        <a:rPr lang="en-GB" sz="1100" spc="-70" dirty="0">
                          <a:latin typeface="Verdana"/>
                          <a:cs typeface="Verdana"/>
                        </a:rPr>
                        <a:t> </a:t>
                      </a:r>
                      <a:r>
                        <a:rPr lang="en-GB" sz="1100" spc="-10" dirty="0">
                          <a:latin typeface="Verdana"/>
                          <a:cs typeface="Verdana"/>
                        </a:rPr>
                        <a:t>identify differences.</a:t>
                      </a:r>
                      <a:endParaRPr lang="en-GB" sz="1100" dirty="0">
                        <a:latin typeface="Verdana"/>
                        <a:cs typeface="Verdana"/>
                      </a:endParaRPr>
                    </a:p>
                    <a:p>
                      <a:pPr marL="240029" marR="134620" indent="-170180">
                        <a:lnSpc>
                          <a:spcPct val="100000"/>
                        </a:lnSpc>
                        <a:spcBef>
                          <a:spcPts val="210"/>
                        </a:spcBef>
                        <a:buFont typeface="Arial"/>
                        <a:buChar char="•"/>
                        <a:tabLst>
                          <a:tab pos="242570" algn="l"/>
                        </a:tabLst>
                      </a:pPr>
                      <a:r>
                        <a:rPr lang="en-GB" sz="1100" spc="-10" dirty="0">
                          <a:latin typeface="Verdana"/>
                          <a:cs typeface="Verdana"/>
                        </a:rPr>
                        <a:t>Know</a:t>
                      </a:r>
                      <a:r>
                        <a:rPr lang="en-GB" sz="1100" spc="-65" dirty="0">
                          <a:latin typeface="Verdana"/>
                          <a:cs typeface="Verdana"/>
                        </a:rPr>
                        <a:t> </a:t>
                      </a:r>
                      <a:r>
                        <a:rPr lang="en-GB" sz="1100" spc="-10" dirty="0">
                          <a:latin typeface="Verdana"/>
                          <a:cs typeface="Verdana"/>
                        </a:rPr>
                        <a:t>about</a:t>
                      </a:r>
                      <a:r>
                        <a:rPr lang="en-GB" sz="1100" spc="-65" dirty="0">
                          <a:latin typeface="Verdana"/>
                          <a:cs typeface="Verdana"/>
                        </a:rPr>
                        <a:t> </a:t>
                      </a:r>
                      <a:r>
                        <a:rPr lang="en-GB" sz="1100" spc="-30" dirty="0">
                          <a:latin typeface="Verdana"/>
                          <a:cs typeface="Verdana"/>
                        </a:rPr>
                        <a:t>the</a:t>
                      </a:r>
                      <a:r>
                        <a:rPr lang="en-GB" sz="1100" spc="-45" dirty="0">
                          <a:latin typeface="Verdana"/>
                          <a:cs typeface="Verdana"/>
                        </a:rPr>
                        <a:t> </a:t>
                      </a:r>
                      <a:r>
                        <a:rPr lang="en-GB" sz="1100" spc="-10" dirty="0">
                          <a:latin typeface="Verdana"/>
                          <a:cs typeface="Verdana"/>
                        </a:rPr>
                        <a:t>impact</a:t>
                      </a:r>
                      <a:r>
                        <a:rPr lang="en-GB" sz="1100" spc="-45" dirty="0">
                          <a:latin typeface="Verdana"/>
                          <a:cs typeface="Verdana"/>
                        </a:rPr>
                        <a:t> </a:t>
                      </a:r>
                      <a:r>
                        <a:rPr lang="en-GB" sz="1100" dirty="0">
                          <a:latin typeface="Verdana"/>
                          <a:cs typeface="Verdana"/>
                        </a:rPr>
                        <a:t>of</a:t>
                      </a:r>
                      <a:r>
                        <a:rPr lang="en-GB" sz="1100" spc="-55" dirty="0">
                          <a:latin typeface="Verdana"/>
                          <a:cs typeface="Verdana"/>
                        </a:rPr>
                        <a:t> </a:t>
                      </a:r>
                      <a:r>
                        <a:rPr lang="en-GB" sz="1100" spc="-50" dirty="0">
                          <a:latin typeface="Verdana"/>
                          <a:cs typeface="Verdana"/>
                        </a:rPr>
                        <a:t>a  </a:t>
                      </a:r>
                      <a:r>
                        <a:rPr lang="en-GB" sz="1100" spc="-10" dirty="0">
                          <a:latin typeface="Verdana"/>
                          <a:cs typeface="Verdana"/>
                        </a:rPr>
                        <a:t>past</a:t>
                      </a:r>
                      <a:r>
                        <a:rPr lang="en-GB" sz="1100" spc="-85" dirty="0">
                          <a:latin typeface="Verdana"/>
                          <a:cs typeface="Verdana"/>
                        </a:rPr>
                        <a:t> </a:t>
                      </a:r>
                      <a:r>
                        <a:rPr lang="en-GB" sz="1100" dirty="0">
                          <a:latin typeface="Verdana"/>
                          <a:cs typeface="Verdana"/>
                        </a:rPr>
                        <a:t>action</a:t>
                      </a:r>
                      <a:r>
                        <a:rPr lang="en-GB" sz="1100" spc="-70" dirty="0">
                          <a:latin typeface="Verdana"/>
                          <a:cs typeface="Verdana"/>
                        </a:rPr>
                        <a:t> </a:t>
                      </a:r>
                      <a:r>
                        <a:rPr lang="en-GB" sz="1100" spc="-20" dirty="0">
                          <a:latin typeface="Verdana"/>
                          <a:cs typeface="Verdana"/>
                        </a:rPr>
                        <a:t>on</a:t>
                      </a:r>
                      <a:r>
                        <a:rPr lang="en-GB" sz="1100" spc="-85" dirty="0">
                          <a:latin typeface="Verdana"/>
                          <a:cs typeface="Verdana"/>
                        </a:rPr>
                        <a:t> </a:t>
                      </a:r>
                      <a:r>
                        <a:rPr lang="en-GB" sz="1100" spc="-25" dirty="0">
                          <a:latin typeface="Verdana"/>
                          <a:cs typeface="Verdana"/>
                        </a:rPr>
                        <a:t>our</a:t>
                      </a:r>
                      <a:r>
                        <a:rPr lang="en-GB" sz="1100" spc="-90" dirty="0">
                          <a:latin typeface="Verdana"/>
                          <a:cs typeface="Verdana"/>
                        </a:rPr>
                        <a:t> </a:t>
                      </a:r>
                      <a:r>
                        <a:rPr lang="en-GB" sz="1100" spc="-20" dirty="0">
                          <a:latin typeface="Verdana"/>
                          <a:cs typeface="Verdana"/>
                        </a:rPr>
                        <a:t>lives 	</a:t>
                      </a:r>
                      <a:r>
                        <a:rPr lang="en-GB" sz="1100" spc="-10" dirty="0">
                          <a:latin typeface="Verdana"/>
                          <a:cs typeface="Verdana"/>
                        </a:rPr>
                        <a:t>today.</a:t>
                      </a:r>
                    </a:p>
                    <a:p>
                      <a:pPr marL="240029" marR="134620" indent="-170180">
                        <a:lnSpc>
                          <a:spcPct val="100000"/>
                        </a:lnSpc>
                        <a:spcBef>
                          <a:spcPts val="210"/>
                        </a:spcBef>
                        <a:buFont typeface="Arial"/>
                        <a:buChar char="•"/>
                        <a:tabLst>
                          <a:tab pos="242570" algn="l"/>
                        </a:tabLst>
                      </a:pPr>
                      <a:r>
                        <a:rPr lang="en-GB" sz="1100" spc="-10" dirty="0">
                          <a:latin typeface="Verdana"/>
                          <a:cs typeface="Verdana"/>
                        </a:rPr>
                        <a:t>To share verbally the achievements of the Ancient Egyptians and the impact on current day life.</a:t>
                      </a:r>
                      <a:endParaRPr lang="en-GB" sz="1100" dirty="0">
                        <a:latin typeface="Verdana"/>
                        <a:cs typeface="Verdana"/>
                      </a:endParaRPr>
                    </a:p>
                    <a:p>
                      <a:pPr marL="108000" marR="0" lvl="0" indent="0" defTabSz="914400" eaLnBrk="1" fontAlgn="auto" latinLnBrk="0" hangingPunct="1">
                        <a:lnSpc>
                          <a:spcPct val="100000"/>
                        </a:lnSpc>
                        <a:spcBef>
                          <a:spcPts val="0"/>
                        </a:spcBef>
                        <a:spcAft>
                          <a:spcPts val="0"/>
                        </a:spcAft>
                        <a:buClrTx/>
                        <a:buSzTx/>
                        <a:buFontTx/>
                        <a:buNone/>
                        <a:tabLst/>
                        <a:defRPr/>
                      </a:pPr>
                      <a:endParaRPr sz="1100" spc="-30" dirty="0">
                        <a:solidFill>
                          <a:schemeClr val="tx1"/>
                        </a:solidFill>
                        <a:latin typeface="Verdana"/>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53239451"/>
                  </a:ext>
                </a:extLst>
              </a:tr>
            </a:tbl>
          </a:graphicData>
        </a:graphic>
      </p:graphicFrame>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3AC647-9057-1CF9-1D62-821DB80A8DD8}"/>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F95385E9-3C4E-4A30-1415-8F8ED02F3C15}"/>
              </a:ext>
            </a:extLst>
          </p:cNvPr>
          <p:cNvSpPr/>
          <p:nvPr/>
        </p:nvSpPr>
        <p:spPr>
          <a:xfrm>
            <a:off x="88900" y="1390828"/>
            <a:ext cx="8996680" cy="541020"/>
          </a:xfrm>
          <a:custGeom>
            <a:avLst/>
            <a:gdLst/>
            <a:ahLst/>
            <a:cxnLst/>
            <a:rect l="l" t="t" r="r" b="b"/>
            <a:pathLst>
              <a:path w="8996680" h="541019">
                <a:moveTo>
                  <a:pt x="8996680" y="0"/>
                </a:moveTo>
                <a:lnTo>
                  <a:pt x="0" y="0"/>
                </a:lnTo>
                <a:lnTo>
                  <a:pt x="0" y="541020"/>
                </a:lnTo>
                <a:lnTo>
                  <a:pt x="8996680" y="541020"/>
                </a:lnTo>
                <a:lnTo>
                  <a:pt x="8996680" y="0"/>
                </a:lnTo>
                <a:close/>
              </a:path>
            </a:pathLst>
          </a:custGeom>
          <a:solidFill>
            <a:schemeClr val="tx2">
              <a:lumMod val="75000"/>
            </a:schemeClr>
          </a:solidFill>
        </p:spPr>
        <p:txBody>
          <a:bodyPr wrap="square" lIns="0" tIns="0" rIns="0" bIns="0" rtlCol="0"/>
          <a:lstStyle/>
          <a:p>
            <a:pPr algn="ctr">
              <a:lnSpc>
                <a:spcPct val="100000"/>
              </a:lnSpc>
              <a:spcBef>
                <a:spcPts val="100"/>
              </a:spcBef>
            </a:pPr>
            <a:r>
              <a:rPr lang="en-GB" sz="2000" b="1">
                <a:solidFill>
                  <a:srgbClr val="FFFFFF"/>
                </a:solidFill>
                <a:latin typeface="Tahoma"/>
                <a:cs typeface="Tahoma"/>
              </a:rPr>
              <a:t>What was the impact of the Roman Empire on Britain?</a:t>
            </a:r>
          </a:p>
        </p:txBody>
      </p:sp>
      <p:sp>
        <p:nvSpPr>
          <p:cNvPr id="9" name="object 9">
            <a:extLst>
              <a:ext uri="{FF2B5EF4-FFF2-40B4-BE49-F238E27FC236}">
                <a16:creationId xmlns:a16="http://schemas.microsoft.com/office/drawing/2014/main" id="{BBEFAF5B-E81F-CDA3-42E1-20950BFF02E5}"/>
              </a:ext>
            </a:extLst>
          </p:cNvPr>
          <p:cNvSpPr/>
          <p:nvPr/>
        </p:nvSpPr>
        <p:spPr>
          <a:xfrm>
            <a:off x="0" y="0"/>
            <a:ext cx="9144000" cy="695960"/>
          </a:xfrm>
          <a:custGeom>
            <a:avLst/>
            <a:gdLst/>
            <a:ahLst/>
            <a:cxnLst/>
            <a:rect l="l" t="t" r="r" b="b"/>
            <a:pathLst>
              <a:path w="9144000" h="695960">
                <a:moveTo>
                  <a:pt x="9144000" y="0"/>
                </a:moveTo>
                <a:lnTo>
                  <a:pt x="0" y="0"/>
                </a:lnTo>
                <a:lnTo>
                  <a:pt x="0" y="695960"/>
                </a:lnTo>
                <a:lnTo>
                  <a:pt x="9144000" y="695960"/>
                </a:lnTo>
                <a:lnTo>
                  <a:pt x="9144000" y="0"/>
                </a:lnTo>
                <a:close/>
              </a:path>
            </a:pathLst>
          </a:custGeom>
          <a:solidFill>
            <a:schemeClr val="tx2">
              <a:lumMod val="60000"/>
              <a:lumOff val="40000"/>
            </a:schemeClr>
          </a:solidFill>
        </p:spPr>
        <p:txBody>
          <a:bodyPr wrap="square" lIns="0" tIns="0" rIns="0" bIns="0" rtlCol="0"/>
          <a:lstStyle/>
          <a:p>
            <a:endParaRPr/>
          </a:p>
        </p:txBody>
      </p:sp>
      <p:sp>
        <p:nvSpPr>
          <p:cNvPr id="10" name="object 10">
            <a:extLst>
              <a:ext uri="{FF2B5EF4-FFF2-40B4-BE49-F238E27FC236}">
                <a16:creationId xmlns:a16="http://schemas.microsoft.com/office/drawing/2014/main" id="{4504F489-8E17-724F-B9F3-14FF8E29A198}"/>
              </a:ext>
            </a:extLst>
          </p:cNvPr>
          <p:cNvSpPr txBox="1">
            <a:spLocks noGrp="1"/>
          </p:cNvSpPr>
          <p:nvPr>
            <p:ph type="title"/>
          </p:nvPr>
        </p:nvSpPr>
        <p:spPr>
          <a:prstGeom prst="rect">
            <a:avLst/>
          </a:prstGeom>
        </p:spPr>
        <p:txBody>
          <a:bodyPr vert="horz" wrap="square" lIns="0" tIns="250443" rIns="0" bIns="0" rtlCol="0">
            <a:spAutoFit/>
          </a:bodyPr>
          <a:lstStyle/>
          <a:p>
            <a:pPr marL="418465">
              <a:lnSpc>
                <a:spcPct val="100000"/>
              </a:lnSpc>
              <a:spcBef>
                <a:spcPts val="100"/>
              </a:spcBef>
            </a:pPr>
            <a:r>
              <a:rPr sz="3200" spc="55"/>
              <a:t>Long-</a:t>
            </a:r>
            <a:r>
              <a:rPr sz="3200"/>
              <a:t>term</a:t>
            </a:r>
            <a:r>
              <a:rPr sz="3200" spc="95"/>
              <a:t> </a:t>
            </a:r>
            <a:r>
              <a:rPr sz="3200"/>
              <a:t>overview</a:t>
            </a:r>
            <a:r>
              <a:rPr sz="3200" spc="85"/>
              <a:t> </a:t>
            </a:r>
            <a:r>
              <a:rPr sz="3200" spc="55"/>
              <a:t>for</a:t>
            </a:r>
            <a:r>
              <a:rPr sz="3200" spc="120"/>
              <a:t> </a:t>
            </a:r>
            <a:r>
              <a:rPr sz="3200" spc="-10"/>
              <a:t>History</a:t>
            </a:r>
            <a:endParaRPr sz="3200"/>
          </a:p>
        </p:txBody>
      </p:sp>
      <p:sp>
        <p:nvSpPr>
          <p:cNvPr id="11" name="object 11">
            <a:extLst>
              <a:ext uri="{FF2B5EF4-FFF2-40B4-BE49-F238E27FC236}">
                <a16:creationId xmlns:a16="http://schemas.microsoft.com/office/drawing/2014/main" id="{19CE9789-55BE-86FF-53D8-10784C8BE9A3}"/>
              </a:ext>
            </a:extLst>
          </p:cNvPr>
          <p:cNvSpPr txBox="1"/>
          <p:nvPr/>
        </p:nvSpPr>
        <p:spPr>
          <a:xfrm>
            <a:off x="3465830" y="880183"/>
            <a:ext cx="2138680" cy="402033"/>
          </a:xfrm>
          <a:prstGeom prst="rect">
            <a:avLst/>
          </a:prstGeom>
          <a:solidFill>
            <a:schemeClr val="tx2">
              <a:lumMod val="60000"/>
              <a:lumOff val="40000"/>
            </a:schemeClr>
          </a:solidFill>
        </p:spPr>
        <p:txBody>
          <a:bodyPr vert="horz" wrap="square" lIns="0" tIns="123825" rIns="0" bIns="0" rtlCol="0">
            <a:spAutoFit/>
          </a:bodyPr>
          <a:lstStyle/>
          <a:p>
            <a:pPr marL="658495">
              <a:lnSpc>
                <a:spcPct val="100000"/>
              </a:lnSpc>
              <a:spcBef>
                <a:spcPts val="975"/>
              </a:spcBef>
            </a:pPr>
            <a:r>
              <a:rPr sz="1800" b="1">
                <a:solidFill>
                  <a:srgbClr val="FFFFFF"/>
                </a:solidFill>
                <a:latin typeface="Tahoma"/>
                <a:cs typeface="Tahoma"/>
              </a:rPr>
              <a:t>YEAR</a:t>
            </a:r>
            <a:r>
              <a:rPr sz="1800" b="1" spc="45">
                <a:solidFill>
                  <a:srgbClr val="FFFFFF"/>
                </a:solidFill>
                <a:latin typeface="Tahoma"/>
                <a:cs typeface="Tahoma"/>
              </a:rPr>
              <a:t> </a:t>
            </a:r>
            <a:r>
              <a:rPr lang="en-GB" sz="1800" b="1" spc="45">
                <a:solidFill>
                  <a:srgbClr val="FFFFFF"/>
                </a:solidFill>
                <a:latin typeface="Tahoma"/>
                <a:cs typeface="Tahoma"/>
              </a:rPr>
              <a:t>4</a:t>
            </a:r>
            <a:endParaRPr sz="1800">
              <a:latin typeface="Tahoma"/>
              <a:cs typeface="Tahoma"/>
            </a:endParaRPr>
          </a:p>
        </p:txBody>
      </p:sp>
      <p:sp>
        <p:nvSpPr>
          <p:cNvPr id="12" name="object 12">
            <a:extLst>
              <a:ext uri="{FF2B5EF4-FFF2-40B4-BE49-F238E27FC236}">
                <a16:creationId xmlns:a16="http://schemas.microsoft.com/office/drawing/2014/main" id="{E1B9E1C4-F998-0E0E-F399-E8FAEADBD302}"/>
              </a:ext>
            </a:extLst>
          </p:cNvPr>
          <p:cNvSpPr/>
          <p:nvPr/>
        </p:nvSpPr>
        <p:spPr>
          <a:xfrm>
            <a:off x="6858000" y="4835016"/>
            <a:ext cx="2286000" cy="1661160"/>
          </a:xfrm>
          <a:custGeom>
            <a:avLst/>
            <a:gdLst/>
            <a:ahLst/>
            <a:cxnLst/>
            <a:rect l="l" t="t" r="r" b="b"/>
            <a:pathLst>
              <a:path w="2286000" h="1661160">
                <a:moveTo>
                  <a:pt x="2286000" y="0"/>
                </a:moveTo>
                <a:lnTo>
                  <a:pt x="0" y="0"/>
                </a:lnTo>
                <a:lnTo>
                  <a:pt x="0" y="1661160"/>
                </a:lnTo>
                <a:lnTo>
                  <a:pt x="2286000" y="1661160"/>
                </a:lnTo>
                <a:lnTo>
                  <a:pt x="2286000" y="0"/>
                </a:lnTo>
                <a:close/>
              </a:path>
            </a:pathLst>
          </a:custGeom>
          <a:solidFill>
            <a:srgbClr val="FFFFFF"/>
          </a:solidFill>
        </p:spPr>
        <p:txBody>
          <a:bodyPr wrap="square" lIns="0" tIns="0" rIns="0" bIns="0" rtlCol="0"/>
          <a:lstStyle/>
          <a:p>
            <a:endParaRPr/>
          </a:p>
        </p:txBody>
      </p:sp>
      <p:sp>
        <p:nvSpPr>
          <p:cNvPr id="14" name="object 14">
            <a:extLst>
              <a:ext uri="{FF2B5EF4-FFF2-40B4-BE49-F238E27FC236}">
                <a16:creationId xmlns:a16="http://schemas.microsoft.com/office/drawing/2014/main" id="{7CE16372-60F2-975C-15FA-DF5D8DE317B2}"/>
              </a:ext>
            </a:extLst>
          </p:cNvPr>
          <p:cNvSpPr txBox="1">
            <a:spLocks noGrp="1"/>
          </p:cNvSpPr>
          <p:nvPr>
            <p:ph type="sldNum" sz="quarter" idx="7"/>
          </p:nvPr>
        </p:nvSpPr>
        <p:spPr>
          <a:prstGeom prst="rect">
            <a:avLst/>
          </a:prstGeom>
        </p:spPr>
        <p:txBody>
          <a:bodyPr vert="horz" wrap="square" lIns="0" tIns="33655" rIns="0" bIns="0" rtlCol="0">
            <a:spAutoFit/>
          </a:bodyPr>
          <a:lstStyle/>
          <a:p>
            <a:pPr marL="93345">
              <a:lnSpc>
                <a:spcPct val="100000"/>
              </a:lnSpc>
              <a:spcBef>
                <a:spcPts val="265"/>
              </a:spcBef>
            </a:pPr>
            <a:fld id="{81D60167-4931-47E6-BA6A-407CBD079E47}" type="slidenum">
              <a:rPr spc="-50" dirty="0"/>
              <a:t>18</a:t>
            </a:fld>
            <a:endParaRPr spc="-50"/>
          </a:p>
        </p:txBody>
      </p:sp>
      <p:graphicFrame>
        <p:nvGraphicFramePr>
          <p:cNvPr id="5" name="Table 4">
            <a:extLst>
              <a:ext uri="{FF2B5EF4-FFF2-40B4-BE49-F238E27FC236}">
                <a16:creationId xmlns:a16="http://schemas.microsoft.com/office/drawing/2014/main" id="{6843E188-0495-812F-9E2A-F6C0CD22F322}"/>
              </a:ext>
            </a:extLst>
          </p:cNvPr>
          <p:cNvGraphicFramePr>
            <a:graphicFrameLocks noGrp="1"/>
          </p:cNvGraphicFramePr>
          <p:nvPr>
            <p:extLst>
              <p:ext uri="{D42A27DB-BD31-4B8C-83A1-F6EECF244321}">
                <p14:modId xmlns:p14="http://schemas.microsoft.com/office/powerpoint/2010/main" val="3212660211"/>
              </p:ext>
            </p:extLst>
          </p:nvPr>
        </p:nvGraphicFramePr>
        <p:xfrm>
          <a:off x="88900" y="2563340"/>
          <a:ext cx="8996680" cy="4319528"/>
        </p:xfrm>
        <a:graphic>
          <a:graphicData uri="http://schemas.openxmlformats.org/drawingml/2006/table">
            <a:tbl>
              <a:tblPr firstRow="1" bandRow="1">
                <a:tableStyleId>{5C22544A-7EE6-4342-B048-85BDC9FD1C3A}</a:tableStyleId>
              </a:tblPr>
              <a:tblGrid>
                <a:gridCol w="2249171">
                  <a:extLst>
                    <a:ext uri="{9D8B030D-6E8A-4147-A177-3AD203B41FA5}">
                      <a16:colId xmlns:a16="http://schemas.microsoft.com/office/drawing/2014/main" val="2658262288"/>
                    </a:ext>
                  </a:extLst>
                </a:gridCol>
                <a:gridCol w="2021237">
                  <a:extLst>
                    <a:ext uri="{9D8B030D-6E8A-4147-A177-3AD203B41FA5}">
                      <a16:colId xmlns:a16="http://schemas.microsoft.com/office/drawing/2014/main" val="4262649527"/>
                    </a:ext>
                  </a:extLst>
                </a:gridCol>
                <a:gridCol w="2642790">
                  <a:extLst>
                    <a:ext uri="{9D8B030D-6E8A-4147-A177-3AD203B41FA5}">
                      <a16:colId xmlns:a16="http://schemas.microsoft.com/office/drawing/2014/main" val="2757287928"/>
                    </a:ext>
                  </a:extLst>
                </a:gridCol>
                <a:gridCol w="2083482">
                  <a:extLst>
                    <a:ext uri="{9D8B030D-6E8A-4147-A177-3AD203B41FA5}">
                      <a16:colId xmlns:a16="http://schemas.microsoft.com/office/drawing/2014/main" val="2491616240"/>
                    </a:ext>
                  </a:extLst>
                </a:gridCol>
              </a:tblGrid>
              <a:tr h="503727">
                <a:tc gridSpan="4">
                  <a:txBody>
                    <a:bodyPr/>
                    <a:lstStyle/>
                    <a:p>
                      <a:pPr algn="ctr"/>
                      <a:r>
                        <a:rPr lang="en-GB"/>
                        <a:t>National Curriculum </a:t>
                      </a:r>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009034146"/>
                  </a:ext>
                </a:extLst>
              </a:tr>
              <a:tr h="532001">
                <a:tc>
                  <a:txBody>
                    <a:bodyPr/>
                    <a:lstStyle/>
                    <a:p>
                      <a:r>
                        <a:rPr lang="en-GB" sz="1200"/>
                        <a:t>Chronological understanding</a:t>
                      </a:r>
                    </a:p>
                  </a:txBody>
                  <a:tcPr/>
                </a:tc>
                <a:tc>
                  <a:txBody>
                    <a:bodyPr/>
                    <a:lstStyle/>
                    <a:p>
                      <a:r>
                        <a:rPr lang="en-GB" sz="1200"/>
                        <a:t>Historical interpretation</a:t>
                      </a:r>
                    </a:p>
                  </a:txBody>
                  <a:tcPr/>
                </a:tc>
                <a:tc>
                  <a:txBody>
                    <a:bodyPr/>
                    <a:lstStyle/>
                    <a:p>
                      <a:r>
                        <a:rPr lang="en-GB" sz="1200"/>
                        <a:t>Historical enquiry</a:t>
                      </a:r>
                    </a:p>
                  </a:txBody>
                  <a:tcPr/>
                </a:tc>
                <a:tc>
                  <a:txBody>
                    <a:bodyPr/>
                    <a:lstStyle/>
                    <a:p>
                      <a:r>
                        <a:rPr lang="en-GB" sz="1200"/>
                        <a:t>Organising and Communicating</a:t>
                      </a:r>
                    </a:p>
                  </a:txBody>
                  <a:tcPr/>
                </a:tc>
                <a:extLst>
                  <a:ext uri="{0D108BD9-81ED-4DB2-BD59-A6C34878D82A}">
                    <a16:rowId xmlns:a16="http://schemas.microsoft.com/office/drawing/2014/main" val="1752151777"/>
                  </a:ext>
                </a:extLst>
              </a:tr>
              <a:tr h="3283800">
                <a:tc>
                  <a:txBody>
                    <a:bodyPr/>
                    <a:lstStyle/>
                    <a:p>
                      <a:pPr marL="0" indent="0">
                        <a:buFont typeface="Wingdings" panose="05000000000000000000" pitchFamily="2" charset="2"/>
                        <a:buNone/>
                      </a:pPr>
                      <a:r>
                        <a:rPr lang="en-GB" sz="1200">
                          <a:solidFill>
                            <a:schemeClr val="dk1"/>
                          </a:solidFill>
                          <a:latin typeface="+mn-lt"/>
                          <a:ea typeface="+mn-ea"/>
                          <a:cs typeface="+mn-cs"/>
                        </a:rPr>
                        <a:t> </a:t>
                      </a:r>
                      <a:r>
                        <a:rPr lang="en-GB" sz="1200"/>
                        <a:t>To understand the concept of change over time. </a:t>
                      </a:r>
                    </a:p>
                    <a:p>
                      <a:pPr marL="0" indent="0">
                        <a:buFont typeface="Wingdings" panose="05000000000000000000" pitchFamily="2" charset="2"/>
                        <a:buNone/>
                      </a:pPr>
                      <a:r>
                        <a:rPr lang="en-GB" sz="1200"/>
                        <a:t>Use words and phrases: century, decade, BC, AD, after, before, during. </a:t>
                      </a:r>
                    </a:p>
                    <a:p>
                      <a:pPr marL="0" indent="0">
                        <a:buFont typeface="Wingdings" panose="05000000000000000000" pitchFamily="2" charset="2"/>
                        <a:buNone/>
                      </a:pPr>
                      <a:r>
                        <a:rPr lang="en-GB" sz="1200"/>
                        <a:t>Divide recent history into present, using 21st century, and the past using 19th and 20th centuries. </a:t>
                      </a:r>
                    </a:p>
                    <a:p>
                      <a:pPr marL="0" indent="0">
                        <a:buFont typeface="Wingdings" panose="05000000000000000000" pitchFamily="2" charset="2"/>
                        <a:buNone/>
                      </a:pPr>
                      <a:r>
                        <a:rPr lang="en-GB" sz="1200"/>
                        <a:t>Name and places dates of significant events from past on a timeline. </a:t>
                      </a:r>
                    </a:p>
                    <a:p>
                      <a:pPr marL="0" indent="0">
                        <a:buFont typeface="Wingdings" panose="05000000000000000000" pitchFamily="2" charset="2"/>
                        <a:buNone/>
                      </a:pPr>
                      <a:r>
                        <a:rPr lang="en-GB" sz="1200"/>
                        <a:t>To have a clear understanding of duration between events</a:t>
                      </a:r>
                    </a:p>
                    <a:p>
                      <a:pPr marL="0" indent="0">
                        <a:buFont typeface="Arial" panose="020B0604020202020204" pitchFamily="34" charset="0"/>
                        <a:buNone/>
                      </a:pPr>
                      <a:endParaRPr lang="en-GB" sz="1200">
                        <a:solidFill>
                          <a:schemeClr val="dk1"/>
                        </a:solidFill>
                        <a:latin typeface="+mn-lt"/>
                        <a:ea typeface="+mn-ea"/>
                        <a:cs typeface="+mn-cs"/>
                      </a:endParaRPr>
                    </a:p>
                    <a:p>
                      <a:pPr marL="0" indent="0">
                        <a:buFont typeface="Arial" panose="020B0604020202020204" pitchFamily="34" charset="0"/>
                        <a:buNone/>
                      </a:pPr>
                      <a:endParaRPr lang="en-GB" sz="1200">
                        <a:solidFill>
                          <a:schemeClr val="dk1"/>
                        </a:solidFill>
                        <a:latin typeface="+mn-lt"/>
                        <a:ea typeface="+mn-ea"/>
                        <a:cs typeface="+mn-cs"/>
                      </a:endParaRPr>
                    </a:p>
                  </a:txBody>
                  <a:tcPr/>
                </a:tc>
                <a:tc>
                  <a:txBody>
                    <a:bodyPr/>
                    <a:lstStyle/>
                    <a:p>
                      <a:pPr marL="0" lvl="0" indent="0">
                        <a:buFont typeface="Wingdings" panose="05000000000000000000" pitchFamily="2" charset="2"/>
                        <a:buNone/>
                      </a:pPr>
                      <a:r>
                        <a:rPr lang="en-GB" sz="1200">
                          <a:solidFill>
                            <a:schemeClr val="dk1"/>
                          </a:solidFill>
                          <a:latin typeface="+mn-lt"/>
                          <a:ea typeface="+mn-ea"/>
                          <a:cs typeface="+mn-cs"/>
                        </a:rPr>
                        <a:t>Give reasons why there may be different accounts of history.</a:t>
                      </a:r>
                    </a:p>
                    <a:p>
                      <a:pPr marL="0" lvl="0" indent="0">
                        <a:buFont typeface="Arial" panose="020B0604020202020204" pitchFamily="34" charset="0"/>
                        <a:buNone/>
                      </a:pPr>
                      <a:endParaRPr lang="en-GB" sz="1200">
                        <a:solidFill>
                          <a:schemeClr val="dk1"/>
                        </a:solidFill>
                        <a:latin typeface="+mn-lt"/>
                        <a:ea typeface="+mn-ea"/>
                        <a:cs typeface="+mn-cs"/>
                      </a:endParaRPr>
                    </a:p>
                  </a:txBody>
                  <a:tcPr/>
                </a:tc>
                <a:tc>
                  <a:txBody>
                    <a:bodyPr/>
                    <a:lstStyle/>
                    <a:p>
                      <a:pPr marL="0" indent="0">
                        <a:buFont typeface="Wingdings" panose="05000000000000000000" pitchFamily="2" charset="2"/>
                        <a:buNone/>
                      </a:pPr>
                      <a:r>
                        <a:rPr lang="en-GB" sz="1200"/>
                        <a:t>Understand the difference between primary and secondary sources of evidence. </a:t>
                      </a:r>
                    </a:p>
                    <a:p>
                      <a:pPr marL="0" indent="0">
                        <a:buFont typeface="Wingdings" panose="05000000000000000000" pitchFamily="2" charset="2"/>
                        <a:buNone/>
                      </a:pPr>
                      <a:r>
                        <a:rPr lang="en-GB" sz="1200"/>
                        <a:t>Use documents, printed sources, the internet, databases, pictures, photos, music, artefacts, historic buildings and visits to collect information about the past. </a:t>
                      </a:r>
                    </a:p>
                    <a:p>
                      <a:pPr marL="0" indent="0">
                        <a:buFont typeface="Wingdings" panose="05000000000000000000" pitchFamily="2" charset="2"/>
                        <a:buNone/>
                      </a:pPr>
                      <a:r>
                        <a:rPr lang="en-GB" sz="1200"/>
                        <a:t>Ask questions such as ‘what was it like for a …… during ……?’ </a:t>
                      </a:r>
                    </a:p>
                    <a:p>
                      <a:pPr marL="0" indent="0">
                        <a:buFont typeface="Wingdings" panose="05000000000000000000" pitchFamily="2" charset="2"/>
                        <a:buNone/>
                      </a:pPr>
                      <a:r>
                        <a:rPr lang="en-GB" sz="1200"/>
                        <a:t>Make deductions and justify with evidence. </a:t>
                      </a:r>
                    </a:p>
                    <a:p>
                      <a:pPr marL="0" indent="0">
                        <a:buFont typeface="Wingdings" panose="05000000000000000000" pitchFamily="2" charset="2"/>
                        <a:buNone/>
                      </a:pPr>
                      <a:r>
                        <a:rPr lang="en-GB" sz="1200"/>
                        <a:t>Suggest sources of evidence from a selection provided to use to help answer questions. </a:t>
                      </a:r>
                    </a:p>
                    <a:p>
                      <a:pPr marL="0" indent="0">
                        <a:buFont typeface="Wingdings" panose="05000000000000000000" pitchFamily="2" charset="2"/>
                        <a:buNone/>
                      </a:pPr>
                      <a:r>
                        <a:rPr lang="en-GB" sz="1200"/>
                        <a:t>Give reasons for/results of events and changes</a:t>
                      </a:r>
                    </a:p>
                  </a:txBody>
                  <a:tcPr/>
                </a:tc>
                <a:tc>
                  <a:txBody>
                    <a:bodyPr/>
                    <a:lstStyle/>
                    <a:p>
                      <a:pPr marL="0" indent="0">
                        <a:buFont typeface="Wingdings" panose="05000000000000000000" pitchFamily="2" charset="2"/>
                        <a:buNone/>
                      </a:pPr>
                      <a:r>
                        <a:rPr lang="en-GB" sz="1200"/>
                        <a:t>Present findings about past using speaking, writing, ICT and drawing skills. </a:t>
                      </a:r>
                    </a:p>
                    <a:p>
                      <a:pPr marL="0" indent="0">
                        <a:buFont typeface="Wingdings" panose="05000000000000000000" pitchFamily="2" charset="2"/>
                        <a:buNone/>
                      </a:pPr>
                      <a:r>
                        <a:rPr lang="en-GB" sz="1200"/>
                        <a:t>Use dates and terms with increasing accuracy. </a:t>
                      </a:r>
                    </a:p>
                    <a:p>
                      <a:pPr marL="0" indent="0">
                        <a:buFont typeface="Wingdings" panose="05000000000000000000" pitchFamily="2" charset="2"/>
                        <a:buNone/>
                      </a:pPr>
                      <a:r>
                        <a:rPr lang="en-GB" sz="1200"/>
                        <a:t>Use subject specific words e.g. monarch, settlement, invader.</a:t>
                      </a:r>
                    </a:p>
                    <a:p>
                      <a:pPr marL="0" indent="0">
                        <a:buFont typeface="Arial" panose="020B0604020202020204" pitchFamily="34" charset="0"/>
                        <a:buNone/>
                      </a:pPr>
                      <a:endParaRPr lang="en-GB" sz="1200">
                        <a:solidFill>
                          <a:schemeClr val="dk1"/>
                        </a:solidFill>
                        <a:latin typeface="+mn-lt"/>
                        <a:ea typeface="+mn-ea"/>
                        <a:cs typeface="+mn-cs"/>
                      </a:endParaRPr>
                    </a:p>
                  </a:txBody>
                  <a:tcPr/>
                </a:tc>
                <a:extLst>
                  <a:ext uri="{0D108BD9-81ED-4DB2-BD59-A6C34878D82A}">
                    <a16:rowId xmlns:a16="http://schemas.microsoft.com/office/drawing/2014/main" val="3795515579"/>
                  </a:ext>
                </a:extLst>
              </a:tr>
            </a:tbl>
          </a:graphicData>
        </a:graphic>
      </p:graphicFrame>
      <p:sp>
        <p:nvSpPr>
          <p:cNvPr id="8" name="object 2">
            <a:extLst>
              <a:ext uri="{FF2B5EF4-FFF2-40B4-BE49-F238E27FC236}">
                <a16:creationId xmlns:a16="http://schemas.microsoft.com/office/drawing/2014/main" id="{832AC375-CF5E-C487-F2FC-4E1D512B1E67}"/>
              </a:ext>
            </a:extLst>
          </p:cNvPr>
          <p:cNvSpPr/>
          <p:nvPr/>
        </p:nvSpPr>
        <p:spPr>
          <a:xfrm>
            <a:off x="88900" y="1977084"/>
            <a:ext cx="8996680" cy="541020"/>
          </a:xfrm>
          <a:custGeom>
            <a:avLst/>
            <a:gdLst/>
            <a:ahLst/>
            <a:cxnLst/>
            <a:rect l="l" t="t" r="r" b="b"/>
            <a:pathLst>
              <a:path w="8996680" h="541019">
                <a:moveTo>
                  <a:pt x="8996680" y="0"/>
                </a:moveTo>
                <a:lnTo>
                  <a:pt x="0" y="0"/>
                </a:lnTo>
                <a:lnTo>
                  <a:pt x="0" y="541020"/>
                </a:lnTo>
                <a:lnTo>
                  <a:pt x="8996680" y="541020"/>
                </a:lnTo>
                <a:lnTo>
                  <a:pt x="8996680" y="0"/>
                </a:lnTo>
                <a:close/>
              </a:path>
            </a:pathLst>
          </a:custGeom>
          <a:solidFill>
            <a:schemeClr val="tx2">
              <a:lumMod val="75000"/>
            </a:schemeClr>
          </a:solidFill>
        </p:spPr>
        <p:txBody>
          <a:bodyPr wrap="square" lIns="0" tIns="0" rIns="0" bIns="0" rtlCol="0"/>
          <a:lstStyle/>
          <a:p>
            <a:endParaRPr/>
          </a:p>
        </p:txBody>
      </p:sp>
      <p:sp>
        <p:nvSpPr>
          <p:cNvPr id="13" name="object 3">
            <a:extLst>
              <a:ext uri="{FF2B5EF4-FFF2-40B4-BE49-F238E27FC236}">
                <a16:creationId xmlns:a16="http://schemas.microsoft.com/office/drawing/2014/main" id="{D871EBB2-8B8F-D9D9-4DA4-6F2E709C176F}"/>
              </a:ext>
            </a:extLst>
          </p:cNvPr>
          <p:cNvSpPr txBox="1"/>
          <p:nvPr/>
        </p:nvSpPr>
        <p:spPr>
          <a:xfrm>
            <a:off x="273050" y="2112751"/>
            <a:ext cx="8524240" cy="320601"/>
          </a:xfrm>
          <a:prstGeom prst="rect">
            <a:avLst/>
          </a:prstGeom>
        </p:spPr>
        <p:txBody>
          <a:bodyPr vert="horz" wrap="square" lIns="0" tIns="12700" rIns="0" bIns="0" rtlCol="0">
            <a:spAutoFit/>
          </a:bodyPr>
          <a:lstStyle/>
          <a:p>
            <a:pPr marL="12700" algn="ctr">
              <a:lnSpc>
                <a:spcPct val="100000"/>
              </a:lnSpc>
              <a:spcBef>
                <a:spcPts val="100"/>
              </a:spcBef>
            </a:pPr>
            <a:r>
              <a:rPr lang="en-GB" sz="2000" b="1">
                <a:solidFill>
                  <a:srgbClr val="FFFFFF"/>
                </a:solidFill>
                <a:latin typeface="Tahoma"/>
                <a:cs typeface="Tahoma"/>
              </a:rPr>
              <a:t>Why did the Anglo-Saxons invade Britain?</a:t>
            </a:r>
            <a:endParaRPr sz="2000">
              <a:latin typeface="Tahoma"/>
              <a:cs typeface="Tahoma"/>
            </a:endParaRPr>
          </a:p>
        </p:txBody>
      </p:sp>
    </p:spTree>
    <p:extLst>
      <p:ext uri="{BB962C8B-B14F-4D97-AF65-F5344CB8AC3E}">
        <p14:creationId xmlns:p14="http://schemas.microsoft.com/office/powerpoint/2010/main" val="295728114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73660" y="1417319"/>
            <a:ext cx="8991600" cy="604520"/>
          </a:xfrm>
          <a:custGeom>
            <a:avLst/>
            <a:gdLst/>
            <a:ahLst/>
            <a:cxnLst/>
            <a:rect l="l" t="t" r="r" b="b"/>
            <a:pathLst>
              <a:path w="8991600" h="604519">
                <a:moveTo>
                  <a:pt x="8991600" y="0"/>
                </a:moveTo>
                <a:lnTo>
                  <a:pt x="0" y="0"/>
                </a:lnTo>
                <a:lnTo>
                  <a:pt x="0" y="604520"/>
                </a:lnTo>
                <a:lnTo>
                  <a:pt x="8991600" y="604520"/>
                </a:lnTo>
                <a:lnTo>
                  <a:pt x="8991600" y="0"/>
                </a:lnTo>
                <a:close/>
              </a:path>
            </a:pathLst>
          </a:custGeom>
          <a:solidFill>
            <a:schemeClr val="tx2"/>
          </a:solidFill>
        </p:spPr>
        <p:txBody>
          <a:bodyPr wrap="square" lIns="0" tIns="0" rIns="0" bIns="0" rtlCol="0"/>
          <a:lstStyle/>
          <a:p>
            <a:endParaRPr/>
          </a:p>
        </p:txBody>
      </p:sp>
      <p:sp>
        <p:nvSpPr>
          <p:cNvPr id="3" name="object 3"/>
          <p:cNvSpPr txBox="1"/>
          <p:nvPr/>
        </p:nvSpPr>
        <p:spPr>
          <a:xfrm>
            <a:off x="338454" y="1392809"/>
            <a:ext cx="8453755" cy="320601"/>
          </a:xfrm>
          <a:prstGeom prst="rect">
            <a:avLst/>
          </a:prstGeom>
        </p:spPr>
        <p:txBody>
          <a:bodyPr vert="horz" wrap="square" lIns="0" tIns="12700" rIns="0" bIns="0" rtlCol="0">
            <a:spAutoFit/>
          </a:bodyPr>
          <a:lstStyle/>
          <a:p>
            <a:pPr algn="ctr">
              <a:lnSpc>
                <a:spcPct val="100000"/>
              </a:lnSpc>
              <a:spcBef>
                <a:spcPts val="100"/>
              </a:spcBef>
            </a:pPr>
            <a:r>
              <a:rPr lang="en-GB" sz="2000" b="1" spc="95">
                <a:solidFill>
                  <a:srgbClr val="FFFFFF"/>
                </a:solidFill>
                <a:latin typeface="Tahoma"/>
                <a:cs typeface="Tahoma"/>
              </a:rPr>
              <a:t>What was the impact of the Roman Empire on Britain?</a:t>
            </a:r>
            <a:endParaRPr lang="en-GB" sz="2000">
              <a:latin typeface="Tahoma"/>
              <a:cs typeface="Tahoma"/>
            </a:endParaRPr>
          </a:p>
        </p:txBody>
      </p:sp>
      <p:sp>
        <p:nvSpPr>
          <p:cNvPr id="4" name="object 4"/>
          <p:cNvSpPr txBox="1"/>
          <p:nvPr/>
        </p:nvSpPr>
        <p:spPr>
          <a:xfrm>
            <a:off x="3136899" y="2070363"/>
            <a:ext cx="2791460" cy="843280"/>
          </a:xfrm>
          <a:prstGeom prst="rect">
            <a:avLst/>
          </a:prstGeom>
          <a:solidFill>
            <a:schemeClr val="tx2">
              <a:lumMod val="60000"/>
              <a:lumOff val="40000"/>
            </a:schemeClr>
          </a:solidFill>
        </p:spPr>
        <p:txBody>
          <a:bodyPr vert="horz" wrap="square" lIns="0" tIns="59055" rIns="0" bIns="0" rtlCol="0">
            <a:spAutoFit/>
          </a:bodyPr>
          <a:lstStyle/>
          <a:p>
            <a:pPr>
              <a:lnSpc>
                <a:spcPct val="100000"/>
              </a:lnSpc>
              <a:spcBef>
                <a:spcPts val="465"/>
              </a:spcBef>
            </a:pPr>
            <a:endParaRPr sz="1200" dirty="0">
              <a:latin typeface="Times New Roman"/>
              <a:cs typeface="Times New Roman"/>
            </a:endParaRPr>
          </a:p>
          <a:p>
            <a:pPr algn="ctr">
              <a:lnSpc>
                <a:spcPct val="100000"/>
              </a:lnSpc>
            </a:pPr>
            <a:r>
              <a:rPr sz="1200" b="1" dirty="0">
                <a:solidFill>
                  <a:srgbClr val="FFFCFF"/>
                </a:solidFill>
                <a:latin typeface="Tahoma"/>
                <a:cs typeface="Tahoma"/>
              </a:rPr>
              <a:t>What</a:t>
            </a:r>
            <a:r>
              <a:rPr sz="1200" b="1" spc="30" dirty="0">
                <a:solidFill>
                  <a:srgbClr val="FFFCFF"/>
                </a:solidFill>
                <a:latin typeface="Tahoma"/>
                <a:cs typeface="Tahoma"/>
              </a:rPr>
              <a:t> </a:t>
            </a:r>
            <a:r>
              <a:rPr sz="1200" b="1" dirty="0">
                <a:solidFill>
                  <a:srgbClr val="FFFCFF"/>
                </a:solidFill>
                <a:latin typeface="Tahoma"/>
                <a:cs typeface="Tahoma"/>
              </a:rPr>
              <a:t>did</a:t>
            </a:r>
            <a:r>
              <a:rPr sz="1200" b="1" spc="85" dirty="0">
                <a:solidFill>
                  <a:srgbClr val="FFFCFF"/>
                </a:solidFill>
                <a:latin typeface="Tahoma"/>
                <a:cs typeface="Tahoma"/>
              </a:rPr>
              <a:t> </a:t>
            </a:r>
            <a:r>
              <a:rPr sz="1200" b="1" dirty="0">
                <a:solidFill>
                  <a:srgbClr val="FFFCFF"/>
                </a:solidFill>
                <a:latin typeface="Tahoma"/>
                <a:cs typeface="Tahoma"/>
              </a:rPr>
              <a:t>the</a:t>
            </a:r>
            <a:r>
              <a:rPr sz="1200" b="1" spc="45" dirty="0">
                <a:solidFill>
                  <a:srgbClr val="FFFCFF"/>
                </a:solidFill>
                <a:latin typeface="Tahoma"/>
                <a:cs typeface="Tahoma"/>
              </a:rPr>
              <a:t> </a:t>
            </a:r>
            <a:r>
              <a:rPr sz="1200" b="1" dirty="0">
                <a:solidFill>
                  <a:srgbClr val="FFFCFF"/>
                </a:solidFill>
                <a:latin typeface="Tahoma"/>
                <a:cs typeface="Tahoma"/>
              </a:rPr>
              <a:t>Romans</a:t>
            </a:r>
            <a:r>
              <a:rPr sz="1200" b="1" spc="50" dirty="0">
                <a:solidFill>
                  <a:srgbClr val="FFFCFF"/>
                </a:solidFill>
                <a:latin typeface="Tahoma"/>
                <a:cs typeface="Tahoma"/>
              </a:rPr>
              <a:t> </a:t>
            </a:r>
            <a:r>
              <a:rPr sz="1200" b="1" dirty="0">
                <a:solidFill>
                  <a:srgbClr val="FFFCFF"/>
                </a:solidFill>
                <a:latin typeface="Tahoma"/>
                <a:cs typeface="Tahoma"/>
              </a:rPr>
              <a:t>find</a:t>
            </a:r>
            <a:r>
              <a:rPr sz="1200" b="1" spc="65" dirty="0">
                <a:solidFill>
                  <a:srgbClr val="FFFCFF"/>
                </a:solidFill>
                <a:latin typeface="Tahoma"/>
                <a:cs typeface="Tahoma"/>
              </a:rPr>
              <a:t> </a:t>
            </a:r>
            <a:r>
              <a:rPr sz="1200" b="1" spc="-20" dirty="0">
                <a:solidFill>
                  <a:srgbClr val="FFFCFF"/>
                </a:solidFill>
                <a:latin typeface="Tahoma"/>
                <a:cs typeface="Tahoma"/>
              </a:rPr>
              <a:t>when</a:t>
            </a:r>
            <a:endParaRPr sz="1200" dirty="0">
              <a:latin typeface="Tahoma"/>
              <a:cs typeface="Tahoma"/>
            </a:endParaRPr>
          </a:p>
          <a:p>
            <a:pPr algn="ctr">
              <a:lnSpc>
                <a:spcPct val="100000"/>
              </a:lnSpc>
            </a:pPr>
            <a:r>
              <a:rPr sz="1200" b="1" dirty="0">
                <a:solidFill>
                  <a:srgbClr val="FFFCFF"/>
                </a:solidFill>
                <a:latin typeface="Tahoma"/>
                <a:cs typeface="Tahoma"/>
              </a:rPr>
              <a:t>they</a:t>
            </a:r>
            <a:r>
              <a:rPr sz="1200" b="1" spc="70" dirty="0">
                <a:solidFill>
                  <a:srgbClr val="FFFCFF"/>
                </a:solidFill>
                <a:latin typeface="Tahoma"/>
                <a:cs typeface="Tahoma"/>
              </a:rPr>
              <a:t> </a:t>
            </a:r>
            <a:r>
              <a:rPr sz="1200" b="1" dirty="0">
                <a:solidFill>
                  <a:srgbClr val="FFFCFF"/>
                </a:solidFill>
                <a:latin typeface="Tahoma"/>
                <a:cs typeface="Tahoma"/>
              </a:rPr>
              <a:t>first</a:t>
            </a:r>
            <a:r>
              <a:rPr sz="1200" b="1" spc="80" dirty="0">
                <a:solidFill>
                  <a:srgbClr val="FFFCFF"/>
                </a:solidFill>
                <a:latin typeface="Tahoma"/>
                <a:cs typeface="Tahoma"/>
              </a:rPr>
              <a:t> </a:t>
            </a:r>
            <a:r>
              <a:rPr sz="1200" b="1" dirty="0">
                <a:solidFill>
                  <a:srgbClr val="FFFCFF"/>
                </a:solidFill>
                <a:latin typeface="Tahoma"/>
                <a:cs typeface="Tahoma"/>
              </a:rPr>
              <a:t>arrived</a:t>
            </a:r>
            <a:r>
              <a:rPr sz="1200" b="1" spc="70" dirty="0">
                <a:solidFill>
                  <a:srgbClr val="FFFCFF"/>
                </a:solidFill>
                <a:latin typeface="Tahoma"/>
                <a:cs typeface="Tahoma"/>
              </a:rPr>
              <a:t> </a:t>
            </a:r>
            <a:r>
              <a:rPr sz="1200" b="1" dirty="0">
                <a:solidFill>
                  <a:srgbClr val="FFFCFF"/>
                </a:solidFill>
                <a:latin typeface="Tahoma"/>
                <a:cs typeface="Tahoma"/>
              </a:rPr>
              <a:t>in</a:t>
            </a:r>
            <a:r>
              <a:rPr sz="1200" b="1" spc="75" dirty="0">
                <a:solidFill>
                  <a:srgbClr val="FFFCFF"/>
                </a:solidFill>
                <a:latin typeface="Tahoma"/>
                <a:cs typeface="Tahoma"/>
              </a:rPr>
              <a:t> </a:t>
            </a:r>
            <a:r>
              <a:rPr sz="1200" b="1" spc="-10" dirty="0">
                <a:solidFill>
                  <a:srgbClr val="FFFCFF"/>
                </a:solidFill>
                <a:latin typeface="Tahoma"/>
                <a:cs typeface="Tahoma"/>
              </a:rPr>
              <a:t>Britain?</a:t>
            </a:r>
            <a:endParaRPr sz="1200" dirty="0">
              <a:latin typeface="Tahoma"/>
              <a:cs typeface="Tahoma"/>
            </a:endParaRPr>
          </a:p>
        </p:txBody>
      </p:sp>
      <p:sp>
        <p:nvSpPr>
          <p:cNvPr id="5" name="object 5"/>
          <p:cNvSpPr txBox="1"/>
          <p:nvPr/>
        </p:nvSpPr>
        <p:spPr>
          <a:xfrm>
            <a:off x="6035038" y="2077407"/>
            <a:ext cx="2788920" cy="843280"/>
          </a:xfrm>
          <a:prstGeom prst="rect">
            <a:avLst/>
          </a:prstGeom>
          <a:solidFill>
            <a:schemeClr val="tx2">
              <a:lumMod val="60000"/>
              <a:lumOff val="40000"/>
            </a:schemeClr>
          </a:solidFill>
        </p:spPr>
        <p:txBody>
          <a:bodyPr vert="horz" wrap="square" lIns="0" tIns="59055" rIns="0" bIns="0" rtlCol="0">
            <a:spAutoFit/>
          </a:bodyPr>
          <a:lstStyle/>
          <a:p>
            <a:pPr>
              <a:lnSpc>
                <a:spcPct val="100000"/>
              </a:lnSpc>
              <a:spcBef>
                <a:spcPts val="465"/>
              </a:spcBef>
            </a:pPr>
            <a:endParaRPr sz="1200">
              <a:latin typeface="Times New Roman"/>
              <a:cs typeface="Times New Roman"/>
            </a:endParaRPr>
          </a:p>
          <a:p>
            <a:pPr marL="175895">
              <a:lnSpc>
                <a:spcPct val="100000"/>
              </a:lnSpc>
            </a:pPr>
            <a:r>
              <a:rPr sz="1200" b="1">
                <a:solidFill>
                  <a:srgbClr val="FFFCFF"/>
                </a:solidFill>
                <a:latin typeface="Tahoma"/>
                <a:cs typeface="Tahoma"/>
              </a:rPr>
              <a:t>What</a:t>
            </a:r>
            <a:r>
              <a:rPr sz="1200" b="1" spc="5">
                <a:solidFill>
                  <a:srgbClr val="FFFCFF"/>
                </a:solidFill>
                <a:latin typeface="Tahoma"/>
                <a:cs typeface="Tahoma"/>
              </a:rPr>
              <a:t> </a:t>
            </a:r>
            <a:r>
              <a:rPr sz="1200" b="1">
                <a:solidFill>
                  <a:srgbClr val="FFFCFF"/>
                </a:solidFill>
                <a:latin typeface="Tahoma"/>
                <a:cs typeface="Tahoma"/>
              </a:rPr>
              <a:t>evidence</a:t>
            </a:r>
            <a:r>
              <a:rPr sz="1200" b="1" spc="40">
                <a:solidFill>
                  <a:srgbClr val="FFFCFF"/>
                </a:solidFill>
                <a:latin typeface="Tahoma"/>
                <a:cs typeface="Tahoma"/>
              </a:rPr>
              <a:t> </a:t>
            </a:r>
            <a:r>
              <a:rPr sz="1200" b="1">
                <a:solidFill>
                  <a:srgbClr val="FFFCFF"/>
                </a:solidFill>
                <a:latin typeface="Tahoma"/>
                <a:cs typeface="Tahoma"/>
              </a:rPr>
              <a:t>is</a:t>
            </a:r>
            <a:r>
              <a:rPr sz="1200" b="1" spc="45">
                <a:solidFill>
                  <a:srgbClr val="FFFCFF"/>
                </a:solidFill>
                <a:latin typeface="Tahoma"/>
                <a:cs typeface="Tahoma"/>
              </a:rPr>
              <a:t> </a:t>
            </a:r>
            <a:r>
              <a:rPr sz="1200" b="1">
                <a:solidFill>
                  <a:srgbClr val="FFFCFF"/>
                </a:solidFill>
                <a:latin typeface="Tahoma"/>
                <a:cs typeface="Tahoma"/>
              </a:rPr>
              <a:t>there</a:t>
            </a:r>
            <a:r>
              <a:rPr sz="1200" b="1" spc="40">
                <a:solidFill>
                  <a:srgbClr val="FFFCFF"/>
                </a:solidFill>
                <a:latin typeface="Tahoma"/>
                <a:cs typeface="Tahoma"/>
              </a:rPr>
              <a:t> </a:t>
            </a:r>
            <a:r>
              <a:rPr sz="1200" b="1">
                <a:solidFill>
                  <a:srgbClr val="FFFCFF"/>
                </a:solidFill>
                <a:latin typeface="Tahoma"/>
                <a:cs typeface="Tahoma"/>
              </a:rPr>
              <a:t>that</a:t>
            </a:r>
            <a:r>
              <a:rPr sz="1200" b="1" spc="10">
                <a:solidFill>
                  <a:srgbClr val="FFFCFF"/>
                </a:solidFill>
                <a:latin typeface="Tahoma"/>
                <a:cs typeface="Tahoma"/>
              </a:rPr>
              <a:t> </a:t>
            </a:r>
            <a:r>
              <a:rPr sz="1200" b="1" spc="-25">
                <a:solidFill>
                  <a:srgbClr val="FFFCFF"/>
                </a:solidFill>
                <a:latin typeface="Tahoma"/>
                <a:cs typeface="Tahoma"/>
              </a:rPr>
              <a:t>the</a:t>
            </a:r>
            <a:endParaRPr sz="1200">
              <a:latin typeface="Tahoma"/>
              <a:cs typeface="Tahoma"/>
            </a:endParaRPr>
          </a:p>
          <a:p>
            <a:pPr marL="188595">
              <a:lnSpc>
                <a:spcPct val="100000"/>
              </a:lnSpc>
              <a:spcBef>
                <a:spcPts val="5"/>
              </a:spcBef>
            </a:pPr>
            <a:r>
              <a:rPr sz="1200" b="1">
                <a:solidFill>
                  <a:srgbClr val="FFFCFF"/>
                </a:solidFill>
                <a:latin typeface="Tahoma"/>
                <a:cs typeface="Tahoma"/>
              </a:rPr>
              <a:t>Romans</a:t>
            </a:r>
            <a:r>
              <a:rPr sz="1200" b="1" spc="75">
                <a:solidFill>
                  <a:srgbClr val="FFFCFF"/>
                </a:solidFill>
                <a:latin typeface="Tahoma"/>
                <a:cs typeface="Tahoma"/>
              </a:rPr>
              <a:t> </a:t>
            </a:r>
            <a:r>
              <a:rPr sz="1200" b="1">
                <a:solidFill>
                  <a:srgbClr val="FFFCFF"/>
                </a:solidFill>
                <a:latin typeface="Tahoma"/>
                <a:cs typeface="Tahoma"/>
              </a:rPr>
              <a:t>came</a:t>
            </a:r>
            <a:r>
              <a:rPr sz="1200" b="1" spc="45">
                <a:solidFill>
                  <a:srgbClr val="FFFCFF"/>
                </a:solidFill>
                <a:latin typeface="Tahoma"/>
                <a:cs typeface="Tahoma"/>
              </a:rPr>
              <a:t> </a:t>
            </a:r>
            <a:r>
              <a:rPr sz="1200" b="1">
                <a:solidFill>
                  <a:srgbClr val="FFFCFF"/>
                </a:solidFill>
                <a:latin typeface="Tahoma"/>
                <a:cs typeface="Tahoma"/>
              </a:rPr>
              <a:t>to</a:t>
            </a:r>
            <a:r>
              <a:rPr sz="1200" b="1" spc="85">
                <a:solidFill>
                  <a:srgbClr val="FFFCFF"/>
                </a:solidFill>
                <a:latin typeface="Tahoma"/>
                <a:cs typeface="Tahoma"/>
              </a:rPr>
              <a:t> </a:t>
            </a:r>
            <a:r>
              <a:rPr sz="1200" b="1">
                <a:solidFill>
                  <a:srgbClr val="FFFCFF"/>
                </a:solidFill>
                <a:latin typeface="Tahoma"/>
                <a:cs typeface="Tahoma"/>
              </a:rPr>
              <a:t>Britain</a:t>
            </a:r>
            <a:r>
              <a:rPr sz="1200" b="1" spc="70">
                <a:solidFill>
                  <a:srgbClr val="FFFCFF"/>
                </a:solidFill>
                <a:latin typeface="Tahoma"/>
                <a:cs typeface="Tahoma"/>
              </a:rPr>
              <a:t> </a:t>
            </a:r>
            <a:r>
              <a:rPr sz="1200" b="1">
                <a:solidFill>
                  <a:srgbClr val="FFFCFF"/>
                </a:solidFill>
                <a:latin typeface="Tahoma"/>
                <a:cs typeface="Tahoma"/>
              </a:rPr>
              <a:t>at</a:t>
            </a:r>
            <a:r>
              <a:rPr sz="1200" b="1" spc="75">
                <a:solidFill>
                  <a:srgbClr val="FFFCFF"/>
                </a:solidFill>
                <a:latin typeface="Tahoma"/>
                <a:cs typeface="Tahoma"/>
              </a:rPr>
              <a:t> </a:t>
            </a:r>
            <a:r>
              <a:rPr sz="1200" b="1" spc="-20">
                <a:solidFill>
                  <a:srgbClr val="FFFCFF"/>
                </a:solidFill>
                <a:latin typeface="Tahoma"/>
                <a:cs typeface="Tahoma"/>
              </a:rPr>
              <a:t>all?</a:t>
            </a:r>
            <a:endParaRPr sz="1200">
              <a:latin typeface="Tahoma"/>
              <a:cs typeface="Tahoma"/>
            </a:endParaRPr>
          </a:p>
        </p:txBody>
      </p:sp>
      <p:sp>
        <p:nvSpPr>
          <p:cNvPr id="6" name="object 6"/>
          <p:cNvSpPr txBox="1"/>
          <p:nvPr/>
        </p:nvSpPr>
        <p:spPr>
          <a:xfrm>
            <a:off x="484634" y="2990965"/>
            <a:ext cx="2880358" cy="799578"/>
          </a:xfrm>
          <a:prstGeom prst="rect">
            <a:avLst/>
          </a:prstGeom>
          <a:solidFill>
            <a:schemeClr val="tx2">
              <a:lumMod val="60000"/>
              <a:lumOff val="40000"/>
            </a:schemeClr>
          </a:solidFill>
        </p:spPr>
        <p:txBody>
          <a:bodyPr vert="horz" wrap="square" lIns="0" tIns="60325" rIns="0" bIns="0" rtlCol="0">
            <a:spAutoFit/>
          </a:bodyPr>
          <a:lstStyle/>
          <a:p>
            <a:pPr>
              <a:lnSpc>
                <a:spcPct val="100000"/>
              </a:lnSpc>
              <a:spcBef>
                <a:spcPts val="475"/>
              </a:spcBef>
            </a:pPr>
            <a:endParaRPr sz="1200" dirty="0">
              <a:latin typeface="Times New Roman"/>
              <a:cs typeface="Times New Roman"/>
            </a:endParaRPr>
          </a:p>
          <a:p>
            <a:pPr marL="742950" marR="323215" indent="-411480" algn="ctr">
              <a:lnSpc>
                <a:spcPct val="100000"/>
              </a:lnSpc>
            </a:pPr>
            <a:r>
              <a:rPr sz="1200" b="1" dirty="0">
                <a:solidFill>
                  <a:srgbClr val="FFFCFF"/>
                </a:solidFill>
                <a:latin typeface="Tahoma"/>
                <a:cs typeface="Tahoma"/>
              </a:rPr>
              <a:t>What</a:t>
            </a:r>
            <a:r>
              <a:rPr sz="1200" b="1" spc="30" dirty="0">
                <a:solidFill>
                  <a:srgbClr val="FFFCFF"/>
                </a:solidFill>
                <a:latin typeface="Tahoma"/>
                <a:cs typeface="Tahoma"/>
              </a:rPr>
              <a:t> </a:t>
            </a:r>
            <a:r>
              <a:rPr sz="1200" b="1" dirty="0">
                <a:solidFill>
                  <a:srgbClr val="FFFCFF"/>
                </a:solidFill>
                <a:latin typeface="Tahoma"/>
                <a:cs typeface="Tahoma"/>
              </a:rPr>
              <a:t>did</a:t>
            </a:r>
            <a:r>
              <a:rPr sz="1200" b="1" spc="80" dirty="0">
                <a:solidFill>
                  <a:srgbClr val="FFFCFF"/>
                </a:solidFill>
                <a:latin typeface="Tahoma"/>
                <a:cs typeface="Tahoma"/>
              </a:rPr>
              <a:t> </a:t>
            </a:r>
            <a:r>
              <a:rPr sz="1200" b="1" dirty="0">
                <a:solidFill>
                  <a:srgbClr val="FFFCFF"/>
                </a:solidFill>
                <a:latin typeface="Tahoma"/>
                <a:cs typeface="Tahoma"/>
              </a:rPr>
              <a:t>the</a:t>
            </a:r>
            <a:r>
              <a:rPr sz="1200" b="1" spc="50" dirty="0">
                <a:solidFill>
                  <a:srgbClr val="FFFCFF"/>
                </a:solidFill>
                <a:latin typeface="Tahoma"/>
                <a:cs typeface="Tahoma"/>
              </a:rPr>
              <a:t> </a:t>
            </a:r>
            <a:r>
              <a:rPr sz="1200" b="1" dirty="0">
                <a:solidFill>
                  <a:srgbClr val="FFFCFF"/>
                </a:solidFill>
                <a:latin typeface="Tahoma"/>
                <a:cs typeface="Tahoma"/>
              </a:rPr>
              <a:t>Romans</a:t>
            </a:r>
            <a:r>
              <a:rPr sz="1200" b="1" spc="50" dirty="0">
                <a:solidFill>
                  <a:srgbClr val="FFFCFF"/>
                </a:solidFill>
                <a:latin typeface="Tahoma"/>
                <a:cs typeface="Tahoma"/>
              </a:rPr>
              <a:t> </a:t>
            </a:r>
            <a:r>
              <a:rPr sz="1200" b="1" dirty="0">
                <a:solidFill>
                  <a:srgbClr val="FFFCFF"/>
                </a:solidFill>
                <a:latin typeface="Tahoma"/>
                <a:cs typeface="Tahoma"/>
              </a:rPr>
              <a:t>do</a:t>
            </a:r>
            <a:r>
              <a:rPr sz="1200" b="1" spc="60" dirty="0">
                <a:solidFill>
                  <a:srgbClr val="FFFCFF"/>
                </a:solidFill>
                <a:latin typeface="Tahoma"/>
                <a:cs typeface="Tahoma"/>
              </a:rPr>
              <a:t> </a:t>
            </a:r>
            <a:r>
              <a:rPr sz="1200" b="1" spc="-25" dirty="0">
                <a:solidFill>
                  <a:srgbClr val="FFFCFF"/>
                </a:solidFill>
                <a:latin typeface="Tahoma"/>
                <a:cs typeface="Tahoma"/>
              </a:rPr>
              <a:t>to </a:t>
            </a:r>
            <a:r>
              <a:rPr sz="1200" b="1" dirty="0">
                <a:solidFill>
                  <a:srgbClr val="FFFCFF"/>
                </a:solidFill>
                <a:latin typeface="Tahoma"/>
                <a:cs typeface="Tahoma"/>
              </a:rPr>
              <a:t>improve</a:t>
            </a:r>
            <a:r>
              <a:rPr sz="1200" b="1" spc="120" dirty="0">
                <a:solidFill>
                  <a:srgbClr val="FFFCFF"/>
                </a:solidFill>
                <a:latin typeface="Tahoma"/>
                <a:cs typeface="Tahoma"/>
              </a:rPr>
              <a:t> </a:t>
            </a:r>
            <a:r>
              <a:rPr sz="1200" b="1" spc="-10" dirty="0">
                <a:solidFill>
                  <a:srgbClr val="FFFCFF"/>
                </a:solidFill>
                <a:latin typeface="Tahoma"/>
                <a:cs typeface="Tahoma"/>
              </a:rPr>
              <a:t>Britain?</a:t>
            </a:r>
            <a:endParaRPr lang="en-GB" sz="1200" b="1" spc="-10" dirty="0">
              <a:solidFill>
                <a:srgbClr val="FFFCFF"/>
              </a:solidFill>
              <a:latin typeface="Tahoma"/>
              <a:cs typeface="Tahoma"/>
            </a:endParaRPr>
          </a:p>
          <a:p>
            <a:pPr marL="742950" marR="323215" indent="-411480" algn="ctr">
              <a:lnSpc>
                <a:spcPct val="100000"/>
              </a:lnSpc>
            </a:pPr>
            <a:endParaRPr sz="1200" dirty="0">
              <a:latin typeface="Tahoma"/>
              <a:cs typeface="Tahoma"/>
            </a:endParaRPr>
          </a:p>
        </p:txBody>
      </p:sp>
      <p:sp>
        <p:nvSpPr>
          <p:cNvPr id="7" name="object 7"/>
          <p:cNvSpPr txBox="1"/>
          <p:nvPr/>
        </p:nvSpPr>
        <p:spPr>
          <a:xfrm>
            <a:off x="1" y="2091944"/>
            <a:ext cx="3108962" cy="799578"/>
          </a:xfrm>
          <a:prstGeom prst="rect">
            <a:avLst/>
          </a:prstGeom>
          <a:solidFill>
            <a:schemeClr val="tx2">
              <a:lumMod val="60000"/>
              <a:lumOff val="40000"/>
            </a:schemeClr>
          </a:solidFill>
        </p:spPr>
        <p:txBody>
          <a:bodyPr vert="horz" wrap="square" lIns="0" tIns="60325" rIns="0" bIns="0" rtlCol="0">
            <a:spAutoFit/>
          </a:bodyPr>
          <a:lstStyle/>
          <a:p>
            <a:pPr>
              <a:lnSpc>
                <a:spcPct val="100000"/>
              </a:lnSpc>
              <a:spcBef>
                <a:spcPts val="475"/>
              </a:spcBef>
            </a:pPr>
            <a:endParaRPr sz="1200" dirty="0">
              <a:latin typeface="Times New Roman"/>
              <a:cs typeface="Times New Roman"/>
            </a:endParaRPr>
          </a:p>
          <a:p>
            <a:pPr marL="1089025" marR="350520" indent="-731520" algn="ctr">
              <a:lnSpc>
                <a:spcPct val="100000"/>
              </a:lnSpc>
            </a:pPr>
            <a:r>
              <a:rPr lang="en-GB" sz="1200" b="1" spc="30" dirty="0">
                <a:solidFill>
                  <a:srgbClr val="FFFCFF"/>
                </a:solidFill>
                <a:latin typeface="Tahoma"/>
                <a:cs typeface="Tahoma"/>
              </a:rPr>
              <a:t>How and why</a:t>
            </a:r>
            <a:r>
              <a:rPr sz="1200" b="1" spc="30" dirty="0">
                <a:solidFill>
                  <a:srgbClr val="FFFCFF"/>
                </a:solidFill>
                <a:latin typeface="Tahoma"/>
                <a:cs typeface="Tahoma"/>
              </a:rPr>
              <a:t> </a:t>
            </a:r>
            <a:r>
              <a:rPr sz="1200" b="1" dirty="0">
                <a:solidFill>
                  <a:srgbClr val="FFFCFF"/>
                </a:solidFill>
                <a:latin typeface="Tahoma"/>
                <a:cs typeface="Tahoma"/>
              </a:rPr>
              <a:t>did</a:t>
            </a:r>
            <a:r>
              <a:rPr sz="1200" b="1" spc="70" dirty="0">
                <a:solidFill>
                  <a:srgbClr val="FFFCFF"/>
                </a:solidFill>
                <a:latin typeface="Tahoma"/>
                <a:cs typeface="Tahoma"/>
              </a:rPr>
              <a:t> </a:t>
            </a:r>
            <a:r>
              <a:rPr sz="1200" b="1" dirty="0">
                <a:solidFill>
                  <a:srgbClr val="FFFCFF"/>
                </a:solidFill>
                <a:latin typeface="Tahoma"/>
                <a:cs typeface="Tahoma"/>
              </a:rPr>
              <a:t>the</a:t>
            </a:r>
            <a:r>
              <a:rPr lang="en-GB" sz="1200" b="1" spc="40" dirty="0">
                <a:solidFill>
                  <a:srgbClr val="FFFCFF"/>
                </a:solidFill>
                <a:latin typeface="Tahoma"/>
                <a:cs typeface="Tahoma"/>
              </a:rPr>
              <a:t> </a:t>
            </a:r>
            <a:r>
              <a:rPr sz="1200" b="1" dirty="0">
                <a:solidFill>
                  <a:srgbClr val="FFFCFF"/>
                </a:solidFill>
                <a:latin typeface="Tahoma"/>
                <a:cs typeface="Tahoma"/>
              </a:rPr>
              <a:t>Romans</a:t>
            </a:r>
            <a:endParaRPr lang="en-GB" sz="1200" b="1" spc="40" dirty="0">
              <a:solidFill>
                <a:srgbClr val="FFFCFF"/>
              </a:solidFill>
              <a:latin typeface="Tahoma"/>
              <a:cs typeface="Tahoma"/>
            </a:endParaRPr>
          </a:p>
          <a:p>
            <a:pPr marL="1089025" marR="350520" indent="-731520" algn="ctr">
              <a:lnSpc>
                <a:spcPct val="100000"/>
              </a:lnSpc>
            </a:pPr>
            <a:r>
              <a:rPr lang="en-GB" sz="1200" b="1" spc="-20" dirty="0">
                <a:solidFill>
                  <a:srgbClr val="FFFCFF"/>
                </a:solidFill>
                <a:latin typeface="Tahoma"/>
                <a:cs typeface="Tahoma"/>
              </a:rPr>
              <a:t>conquer</a:t>
            </a:r>
            <a:r>
              <a:rPr sz="1200" b="1" spc="-20" dirty="0">
                <a:solidFill>
                  <a:srgbClr val="FFFCFF"/>
                </a:solidFill>
                <a:latin typeface="Tahoma"/>
                <a:cs typeface="Tahoma"/>
              </a:rPr>
              <a:t> </a:t>
            </a:r>
            <a:r>
              <a:rPr sz="1200" b="1" spc="-10" dirty="0">
                <a:solidFill>
                  <a:srgbClr val="FFFCFF"/>
                </a:solidFill>
                <a:latin typeface="Tahoma"/>
                <a:cs typeface="Tahoma"/>
              </a:rPr>
              <a:t>Britain?</a:t>
            </a:r>
            <a:endParaRPr lang="en-GB" sz="1200" b="1" spc="-10" dirty="0">
              <a:solidFill>
                <a:srgbClr val="FFFCFF"/>
              </a:solidFill>
              <a:latin typeface="Tahoma"/>
              <a:cs typeface="Tahoma"/>
            </a:endParaRPr>
          </a:p>
          <a:p>
            <a:pPr marL="1089025" marR="350520" indent="-731520" algn="ctr">
              <a:lnSpc>
                <a:spcPct val="100000"/>
              </a:lnSpc>
            </a:pPr>
            <a:endParaRPr sz="1200" dirty="0">
              <a:latin typeface="Tahoma"/>
              <a:cs typeface="Tahoma"/>
            </a:endParaRPr>
          </a:p>
        </p:txBody>
      </p:sp>
      <p:sp>
        <p:nvSpPr>
          <p:cNvPr id="9" name="object 9"/>
          <p:cNvSpPr/>
          <p:nvPr/>
        </p:nvSpPr>
        <p:spPr>
          <a:xfrm>
            <a:off x="0" y="0"/>
            <a:ext cx="9144000" cy="695960"/>
          </a:xfrm>
          <a:custGeom>
            <a:avLst/>
            <a:gdLst/>
            <a:ahLst/>
            <a:cxnLst/>
            <a:rect l="l" t="t" r="r" b="b"/>
            <a:pathLst>
              <a:path w="9144000" h="695960">
                <a:moveTo>
                  <a:pt x="9144000" y="0"/>
                </a:moveTo>
                <a:lnTo>
                  <a:pt x="0" y="0"/>
                </a:lnTo>
                <a:lnTo>
                  <a:pt x="0" y="695960"/>
                </a:lnTo>
                <a:lnTo>
                  <a:pt x="9144000" y="695960"/>
                </a:lnTo>
                <a:lnTo>
                  <a:pt x="9144000" y="0"/>
                </a:lnTo>
                <a:close/>
              </a:path>
            </a:pathLst>
          </a:custGeom>
          <a:solidFill>
            <a:schemeClr val="tx2">
              <a:lumMod val="60000"/>
              <a:lumOff val="40000"/>
            </a:schemeClr>
          </a:solidFill>
        </p:spPr>
        <p:txBody>
          <a:bodyPr wrap="square" lIns="0" tIns="0" rIns="0" bIns="0" rtlCol="0"/>
          <a:lstStyle/>
          <a:p>
            <a:endParaRPr/>
          </a:p>
        </p:txBody>
      </p:sp>
      <p:sp>
        <p:nvSpPr>
          <p:cNvPr id="10" name="object 10"/>
          <p:cNvSpPr txBox="1">
            <a:spLocks noGrp="1"/>
          </p:cNvSpPr>
          <p:nvPr>
            <p:ph type="title"/>
          </p:nvPr>
        </p:nvSpPr>
        <p:spPr>
          <a:prstGeom prst="rect">
            <a:avLst/>
          </a:prstGeom>
        </p:spPr>
        <p:txBody>
          <a:bodyPr vert="horz" wrap="square" lIns="0" tIns="250443" rIns="0" bIns="0" rtlCol="0">
            <a:spAutoFit/>
          </a:bodyPr>
          <a:lstStyle/>
          <a:p>
            <a:pPr marL="418465">
              <a:lnSpc>
                <a:spcPct val="100000"/>
              </a:lnSpc>
              <a:spcBef>
                <a:spcPts val="100"/>
              </a:spcBef>
            </a:pPr>
            <a:r>
              <a:rPr sz="3200" spc="55"/>
              <a:t>Long-</a:t>
            </a:r>
            <a:r>
              <a:rPr sz="3200"/>
              <a:t>term</a:t>
            </a:r>
            <a:r>
              <a:rPr sz="3200" spc="95"/>
              <a:t> </a:t>
            </a:r>
            <a:r>
              <a:rPr sz="3200"/>
              <a:t>overview</a:t>
            </a:r>
            <a:r>
              <a:rPr sz="3200" spc="85"/>
              <a:t> </a:t>
            </a:r>
            <a:r>
              <a:rPr sz="3200" spc="55"/>
              <a:t>for</a:t>
            </a:r>
            <a:r>
              <a:rPr sz="3200" spc="120"/>
              <a:t> </a:t>
            </a:r>
            <a:r>
              <a:rPr sz="3200" spc="-10"/>
              <a:t>History</a:t>
            </a:r>
            <a:endParaRPr sz="3200"/>
          </a:p>
        </p:txBody>
      </p:sp>
      <p:sp>
        <p:nvSpPr>
          <p:cNvPr id="13" name="object 13"/>
          <p:cNvSpPr txBox="1">
            <a:spLocks noGrp="1"/>
          </p:cNvSpPr>
          <p:nvPr>
            <p:ph type="sldNum" sz="quarter" idx="7"/>
          </p:nvPr>
        </p:nvSpPr>
        <p:spPr>
          <a:prstGeom prst="rect">
            <a:avLst/>
          </a:prstGeom>
        </p:spPr>
        <p:txBody>
          <a:bodyPr vert="horz" wrap="square" lIns="0" tIns="12700" rIns="0" bIns="0" rtlCol="0">
            <a:spAutoFit/>
          </a:bodyPr>
          <a:lstStyle/>
          <a:p>
            <a:pPr marL="57785">
              <a:lnSpc>
                <a:spcPct val="100000"/>
              </a:lnSpc>
              <a:spcBef>
                <a:spcPts val="100"/>
              </a:spcBef>
            </a:pPr>
            <a:fld id="{81D60167-4931-47E6-BA6A-407CBD079E47}" type="slidenum">
              <a:rPr spc="-25" dirty="0"/>
              <a:t>19</a:t>
            </a:fld>
            <a:endParaRPr spc="-25"/>
          </a:p>
        </p:txBody>
      </p:sp>
      <p:sp>
        <p:nvSpPr>
          <p:cNvPr id="11" name="object 11"/>
          <p:cNvSpPr txBox="1"/>
          <p:nvPr/>
        </p:nvSpPr>
        <p:spPr>
          <a:xfrm>
            <a:off x="3431540" y="787400"/>
            <a:ext cx="2138680" cy="541020"/>
          </a:xfrm>
          <a:prstGeom prst="rect">
            <a:avLst/>
          </a:prstGeom>
          <a:solidFill>
            <a:schemeClr val="tx2">
              <a:lumMod val="60000"/>
              <a:lumOff val="40000"/>
            </a:schemeClr>
          </a:solidFill>
        </p:spPr>
        <p:txBody>
          <a:bodyPr vert="horz" wrap="square" lIns="0" tIns="123825" rIns="0" bIns="0" rtlCol="0">
            <a:spAutoFit/>
          </a:bodyPr>
          <a:lstStyle/>
          <a:p>
            <a:pPr marL="645795">
              <a:lnSpc>
                <a:spcPct val="100000"/>
              </a:lnSpc>
              <a:spcBef>
                <a:spcPts val="975"/>
              </a:spcBef>
            </a:pPr>
            <a:r>
              <a:rPr sz="1800" b="1">
                <a:solidFill>
                  <a:srgbClr val="FFFFFF"/>
                </a:solidFill>
                <a:latin typeface="Tahoma"/>
                <a:cs typeface="Tahoma"/>
              </a:rPr>
              <a:t>YEAR</a:t>
            </a:r>
            <a:r>
              <a:rPr sz="1800" b="1" spc="45">
                <a:solidFill>
                  <a:srgbClr val="FFFFFF"/>
                </a:solidFill>
                <a:latin typeface="Tahoma"/>
                <a:cs typeface="Tahoma"/>
              </a:rPr>
              <a:t> </a:t>
            </a:r>
            <a:r>
              <a:rPr sz="1800" b="1" spc="-50">
                <a:solidFill>
                  <a:srgbClr val="FFFFFF"/>
                </a:solidFill>
                <a:latin typeface="Tahoma"/>
                <a:cs typeface="Tahoma"/>
              </a:rPr>
              <a:t>4</a:t>
            </a:r>
            <a:endParaRPr sz="1800">
              <a:latin typeface="Tahoma"/>
              <a:cs typeface="Tahoma"/>
            </a:endParaRPr>
          </a:p>
        </p:txBody>
      </p:sp>
      <p:graphicFrame>
        <p:nvGraphicFramePr>
          <p:cNvPr id="14" name="Table 13">
            <a:extLst>
              <a:ext uri="{FF2B5EF4-FFF2-40B4-BE49-F238E27FC236}">
                <a16:creationId xmlns:a16="http://schemas.microsoft.com/office/drawing/2014/main" id="{9A7A4E39-B201-F914-7985-D14ED959C348}"/>
              </a:ext>
            </a:extLst>
          </p:cNvPr>
          <p:cNvGraphicFramePr>
            <a:graphicFrameLocks noGrp="1"/>
          </p:cNvGraphicFramePr>
          <p:nvPr>
            <p:extLst>
              <p:ext uri="{D42A27DB-BD31-4B8C-83A1-F6EECF244321}">
                <p14:modId xmlns:p14="http://schemas.microsoft.com/office/powerpoint/2010/main" val="1214065884"/>
              </p:ext>
            </p:extLst>
          </p:nvPr>
        </p:nvGraphicFramePr>
        <p:xfrm>
          <a:off x="0" y="3771011"/>
          <a:ext cx="9065259" cy="3144520"/>
        </p:xfrm>
        <a:graphic>
          <a:graphicData uri="http://schemas.openxmlformats.org/drawingml/2006/table">
            <a:tbl>
              <a:tblPr firstRow="1" bandRow="1">
                <a:tableStyleId>{2D5ABB26-0587-4C30-8999-92F81FD0307C}</a:tableStyleId>
              </a:tblPr>
              <a:tblGrid>
                <a:gridCol w="3390525">
                  <a:extLst>
                    <a:ext uri="{9D8B030D-6E8A-4147-A177-3AD203B41FA5}">
                      <a16:colId xmlns:a16="http://schemas.microsoft.com/office/drawing/2014/main" val="2577832351"/>
                    </a:ext>
                  </a:extLst>
                </a:gridCol>
                <a:gridCol w="1139948">
                  <a:extLst>
                    <a:ext uri="{9D8B030D-6E8A-4147-A177-3AD203B41FA5}">
                      <a16:colId xmlns:a16="http://schemas.microsoft.com/office/drawing/2014/main" val="1201566609"/>
                    </a:ext>
                  </a:extLst>
                </a:gridCol>
                <a:gridCol w="2397904">
                  <a:extLst>
                    <a:ext uri="{9D8B030D-6E8A-4147-A177-3AD203B41FA5}">
                      <a16:colId xmlns:a16="http://schemas.microsoft.com/office/drawing/2014/main" val="4005019728"/>
                    </a:ext>
                  </a:extLst>
                </a:gridCol>
                <a:gridCol w="2136882">
                  <a:extLst>
                    <a:ext uri="{9D8B030D-6E8A-4147-A177-3AD203B41FA5}">
                      <a16:colId xmlns:a16="http://schemas.microsoft.com/office/drawing/2014/main" val="2234461774"/>
                    </a:ext>
                  </a:extLst>
                </a:gridCol>
              </a:tblGrid>
              <a:tr h="238144">
                <a:tc>
                  <a:txBody>
                    <a:bodyPr/>
                    <a:lstStyle/>
                    <a:p>
                      <a:pPr marL="108000" algn="l">
                        <a:lnSpc>
                          <a:spcPct val="100000"/>
                        </a:lnSpc>
                        <a:spcBef>
                          <a:spcPts val="950"/>
                        </a:spcBef>
                      </a:pPr>
                      <a:r>
                        <a:rPr lang="en-GB" sz="1400" b="1" spc="-10" dirty="0">
                          <a:solidFill>
                            <a:srgbClr val="FFFFFF"/>
                          </a:solidFill>
                          <a:latin typeface="Tahoma"/>
                          <a:ea typeface="+mn-ea"/>
                          <a:cs typeface="Tahoma"/>
                        </a:rPr>
                        <a:t>Declarative knowledge</a:t>
                      </a:r>
                      <a:endParaRPr sz="1400" b="1" spc="-10" dirty="0">
                        <a:solidFill>
                          <a:srgbClr val="FFFFFF"/>
                        </a:solidFill>
                        <a:latin typeface="Tahoma"/>
                        <a:ea typeface="+mn-ea"/>
                        <a:cs typeface="Tahoma"/>
                      </a:endParaRPr>
                    </a:p>
                  </a:txBody>
                  <a:tcPr marL="0" marR="0" marT="39370" marB="0">
                    <a:solidFill>
                      <a:schemeClr val="tx2">
                        <a:lumMod val="75000"/>
                      </a:schemeClr>
                    </a:solidFill>
                  </a:tcPr>
                </a:tc>
                <a:tc gridSpan="3">
                  <a:txBody>
                    <a:bodyPr/>
                    <a:lstStyle/>
                    <a:p>
                      <a:pPr algn="ctr"/>
                      <a:r>
                        <a:rPr lang="en-GB" sz="1400" b="1" dirty="0">
                          <a:solidFill>
                            <a:srgbClr val="FFFFFF"/>
                          </a:solidFill>
                          <a:latin typeface="Tahoma"/>
                          <a:cs typeface="Tahoma"/>
                        </a:rPr>
                        <a:t>Disciplinary</a:t>
                      </a:r>
                      <a:r>
                        <a:rPr lang="en-GB" sz="1400" b="1" spc="250" dirty="0">
                          <a:solidFill>
                            <a:srgbClr val="FFFFFF"/>
                          </a:solidFill>
                          <a:latin typeface="Tahoma"/>
                          <a:cs typeface="Tahoma"/>
                        </a:rPr>
                        <a:t> </a:t>
                      </a:r>
                      <a:r>
                        <a:rPr lang="en-GB" sz="1400" b="1" spc="-10" dirty="0">
                          <a:solidFill>
                            <a:srgbClr val="FFFFFF"/>
                          </a:solidFill>
                          <a:latin typeface="Tahoma"/>
                          <a:cs typeface="Tahoma"/>
                        </a:rPr>
                        <a:t>Knowledge</a:t>
                      </a:r>
                      <a:endParaRPr dirty="0"/>
                    </a:p>
                  </a:txBody>
                  <a:tcPr marL="0" marR="0" marT="39370" marB="0">
                    <a:solidFill>
                      <a:schemeClr val="tx2">
                        <a:lumMod val="75000"/>
                      </a:schemeClr>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246802857"/>
                  </a:ext>
                </a:extLst>
              </a:tr>
              <a:tr h="552266">
                <a:tc>
                  <a:txBody>
                    <a:bodyPr/>
                    <a:lstStyle/>
                    <a:p>
                      <a:pPr marL="711835">
                        <a:lnSpc>
                          <a:spcPct val="100000"/>
                        </a:lnSpc>
                        <a:spcBef>
                          <a:spcPts val="950"/>
                        </a:spcBef>
                      </a:pPr>
                      <a:r>
                        <a:rPr lang="en-GB" sz="1400" b="1" spc="-10" dirty="0">
                          <a:solidFill>
                            <a:srgbClr val="FFFFFF"/>
                          </a:solidFill>
                          <a:latin typeface="Tahoma"/>
                          <a:ea typeface="+mn-ea"/>
                          <a:cs typeface="Tahoma"/>
                        </a:rPr>
                        <a:t>Key learning</a:t>
                      </a:r>
                      <a:endParaRPr sz="1400" b="1" spc="-10" dirty="0">
                        <a:solidFill>
                          <a:srgbClr val="FFFFFF"/>
                        </a:solidFill>
                        <a:latin typeface="Tahoma"/>
                        <a:ea typeface="+mn-ea"/>
                        <a:cs typeface="Tahoma"/>
                      </a:endParaRPr>
                    </a:p>
                  </a:txBody>
                  <a:tcPr marL="0" marR="0" marT="120650" marB="0">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252000" marR="0" lvl="0" indent="0" algn="l" defTabSz="914400" eaLnBrk="1" fontAlgn="auto" latinLnBrk="0" hangingPunct="1">
                        <a:lnSpc>
                          <a:spcPct val="100000"/>
                        </a:lnSpc>
                        <a:spcBef>
                          <a:spcPts val="950"/>
                        </a:spcBef>
                        <a:spcAft>
                          <a:spcPts val="0"/>
                        </a:spcAft>
                        <a:buClrTx/>
                        <a:buSzTx/>
                        <a:buFontTx/>
                        <a:buNone/>
                        <a:tabLst/>
                        <a:defRPr/>
                      </a:pPr>
                      <a:r>
                        <a:rPr lang="en-GB" sz="1400" b="1" dirty="0">
                          <a:solidFill>
                            <a:srgbClr val="FFFFFF"/>
                          </a:solidFill>
                          <a:latin typeface="Tahoma"/>
                          <a:cs typeface="Tahoma"/>
                        </a:rPr>
                        <a:t>Evidence</a:t>
                      </a:r>
                      <a:r>
                        <a:rPr lang="en-GB" sz="1400" b="1" spc="114" dirty="0">
                          <a:solidFill>
                            <a:srgbClr val="FFFFFF"/>
                          </a:solidFill>
                          <a:latin typeface="Tahoma"/>
                          <a:cs typeface="Tahoma"/>
                        </a:rPr>
                        <a:t> </a:t>
                      </a:r>
                      <a:r>
                        <a:rPr lang="en-GB" sz="1400" b="1" spc="-20" dirty="0">
                          <a:solidFill>
                            <a:srgbClr val="FFFFFF"/>
                          </a:solidFill>
                          <a:latin typeface="Tahoma"/>
                          <a:cs typeface="Tahoma"/>
                        </a:rPr>
                        <a:t>base</a:t>
                      </a:r>
                      <a:endParaRPr lang="en-GB" sz="1400" dirty="0">
                        <a:latin typeface="Tahoma"/>
                        <a:cs typeface="Tahoma"/>
                      </a:endParaRPr>
                    </a:p>
                  </a:txBody>
                  <a:tcPr marL="0" marR="0" marT="120650" marB="0">
                    <a:lnL w="12700">
                      <a:solidFill>
                        <a:srgbClr val="FFFFFF"/>
                      </a:solidFill>
                      <a:prstDash val="solid"/>
                    </a:lnL>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3175" algn="ctr">
                        <a:lnSpc>
                          <a:spcPct val="100000"/>
                        </a:lnSpc>
                        <a:spcBef>
                          <a:spcPts val="50"/>
                        </a:spcBef>
                      </a:pPr>
                      <a:r>
                        <a:rPr lang="en-GB" sz="1400" b="1" dirty="0">
                          <a:solidFill>
                            <a:srgbClr val="FFFFFF"/>
                          </a:solidFill>
                          <a:latin typeface="Tahoma"/>
                          <a:cs typeface="Tahoma"/>
                        </a:rPr>
                        <a:t>Interpretation</a:t>
                      </a:r>
                      <a:r>
                        <a:rPr lang="en-GB" sz="1400" b="1" spc="190" dirty="0">
                          <a:solidFill>
                            <a:srgbClr val="FFFFFF"/>
                          </a:solidFill>
                          <a:latin typeface="Tahoma"/>
                          <a:cs typeface="Tahoma"/>
                        </a:rPr>
                        <a:t> </a:t>
                      </a:r>
                      <a:r>
                        <a:rPr lang="en-GB" sz="1400" b="1" spc="-50" dirty="0">
                          <a:solidFill>
                            <a:srgbClr val="FFFFFF"/>
                          </a:solidFill>
                          <a:latin typeface="Tahoma"/>
                          <a:cs typeface="Tahoma"/>
                        </a:rPr>
                        <a:t>&amp;</a:t>
                      </a:r>
                      <a:endParaRPr lang="en-GB" sz="1400" dirty="0">
                        <a:latin typeface="Tahoma"/>
                        <a:cs typeface="Tahoma"/>
                      </a:endParaRPr>
                    </a:p>
                    <a:p>
                      <a:pPr marL="2540" algn="ctr">
                        <a:lnSpc>
                          <a:spcPct val="100000"/>
                        </a:lnSpc>
                        <a:spcBef>
                          <a:spcPts val="125"/>
                        </a:spcBef>
                      </a:pPr>
                      <a:r>
                        <a:rPr lang="en-GB" sz="1400" b="1" spc="-10" dirty="0">
                          <a:solidFill>
                            <a:srgbClr val="FFFFFF"/>
                          </a:solidFill>
                          <a:latin typeface="Tahoma"/>
                          <a:cs typeface="Tahoma"/>
                        </a:rPr>
                        <a:t>significance</a:t>
                      </a:r>
                      <a:endParaRPr lang="en-GB" sz="1400" dirty="0">
                        <a:latin typeface="Tahoma"/>
                        <a:cs typeface="Tahoma"/>
                      </a:endParaRPr>
                    </a:p>
                  </a:txBody>
                  <a:tcPr marL="0" marR="0" marT="120650" marB="0">
                    <a:lnL w="12700">
                      <a:solidFill>
                        <a:srgbClr val="FFFFFF"/>
                      </a:solidFill>
                      <a:prstDash val="solid"/>
                    </a:lnL>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3175" algn="ctr">
                        <a:lnSpc>
                          <a:spcPct val="100000"/>
                        </a:lnSpc>
                        <a:spcBef>
                          <a:spcPts val="50"/>
                        </a:spcBef>
                      </a:pPr>
                      <a:r>
                        <a:rPr lang="en-GB" sz="1400" b="1" dirty="0">
                          <a:solidFill>
                            <a:srgbClr val="FFFFFF"/>
                          </a:solidFill>
                          <a:latin typeface="Tahoma"/>
                          <a:ea typeface="+mn-ea"/>
                          <a:cs typeface="Tahoma"/>
                        </a:rPr>
                        <a:t>Communication</a:t>
                      </a:r>
                      <a:endParaRPr sz="1400" b="1" dirty="0">
                        <a:solidFill>
                          <a:srgbClr val="FFFFFF"/>
                        </a:solidFill>
                        <a:latin typeface="Tahoma"/>
                        <a:ea typeface="+mn-ea"/>
                        <a:cs typeface="Tahoma"/>
                      </a:endParaRPr>
                    </a:p>
                  </a:txBody>
                  <a:tcPr marL="0" marR="0" marT="6350" marB="0">
                    <a:lnL w="12700" cap="flat" cmpd="sng" algn="ctr">
                      <a:solidFill>
                        <a:srgbClr val="FFFFFF"/>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3337470099"/>
                  </a:ext>
                </a:extLst>
              </a:tr>
              <a:tr h="2260639">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800" b="0" u="none" dirty="0">
                          <a:solidFill>
                            <a:schemeClr val="tx1"/>
                          </a:solidFill>
                          <a:effectLst/>
                          <a:latin typeface="+mn-lt"/>
                          <a:ea typeface="+mn-ea"/>
                          <a:cs typeface="+mn-cs"/>
                        </a:rPr>
                        <a:t>The Roman Empire followed the Iron Age (link to tools and weapons) and that prior to invasion Britain was ruled by the most powerful group of people in Europe – Celts.  They lived in tribes (sharing the same culture and values).</a:t>
                      </a:r>
                    </a:p>
                    <a:p>
                      <a:pPr marL="0" marR="0" lvl="0" indent="0" defTabSz="914400" eaLnBrk="1" fontAlgn="auto" latinLnBrk="0" hangingPunct="1">
                        <a:lnSpc>
                          <a:spcPct val="100000"/>
                        </a:lnSpc>
                        <a:spcBef>
                          <a:spcPts val="0"/>
                        </a:spcBef>
                        <a:spcAft>
                          <a:spcPts val="0"/>
                        </a:spcAft>
                        <a:buClrTx/>
                        <a:buSzTx/>
                        <a:buFontTx/>
                        <a:buNone/>
                        <a:tabLst/>
                        <a:defRPr/>
                      </a:pPr>
                      <a:r>
                        <a:rPr lang="en-GB" sz="800" b="0" u="none" dirty="0">
                          <a:solidFill>
                            <a:schemeClr val="tx1"/>
                          </a:solidFill>
                          <a:effectLst/>
                          <a:latin typeface="+mn-lt"/>
                          <a:ea typeface="+mn-ea"/>
                          <a:cs typeface="+mn-cs"/>
                        </a:rPr>
                        <a:t>Julius Caesar invaded Britain in 55BC and 54BC to punish the tribes for helping his enemies.  He also wanted gold, silver, zinc, lead and grain found in Britain.  On his first attempt to conquer Britain he brought 10,000 men but did not defeat the Celtic warriors. On the second attempt he brought 25,000 troops also unsuccessful. Emperor Claudius sent 40,000 troops and elephants AD43 which defeated the Celts.  Caractacus and later Queen Boudicca tried to fight back.</a:t>
                      </a:r>
                    </a:p>
                    <a:p>
                      <a:pPr marL="0" marR="0" lvl="0" indent="0" defTabSz="914400" eaLnBrk="1" fontAlgn="auto" latinLnBrk="0" hangingPunct="1">
                        <a:lnSpc>
                          <a:spcPct val="100000"/>
                        </a:lnSpc>
                        <a:spcBef>
                          <a:spcPts val="0"/>
                        </a:spcBef>
                        <a:spcAft>
                          <a:spcPts val="0"/>
                        </a:spcAft>
                        <a:buClrTx/>
                        <a:buSzTx/>
                        <a:buFontTx/>
                        <a:buNone/>
                        <a:tabLst/>
                        <a:defRPr/>
                      </a:pPr>
                      <a:r>
                        <a:rPr lang="en-GB" sz="800" b="0" u="none" dirty="0">
                          <a:solidFill>
                            <a:schemeClr val="tx1"/>
                          </a:solidFill>
                          <a:effectLst/>
                          <a:latin typeface="+mn-lt"/>
                          <a:ea typeface="+mn-ea"/>
                          <a:cs typeface="+mn-cs"/>
                        </a:rPr>
                        <a:t>Empire – group of countries controlled by one ruler (emperor).</a:t>
                      </a:r>
                    </a:p>
                    <a:p>
                      <a:pPr marL="0" marR="0" lvl="0" indent="0" defTabSz="914400" eaLnBrk="1" fontAlgn="auto" latinLnBrk="0" hangingPunct="1">
                        <a:lnSpc>
                          <a:spcPct val="100000"/>
                        </a:lnSpc>
                        <a:spcBef>
                          <a:spcPts val="0"/>
                        </a:spcBef>
                        <a:spcAft>
                          <a:spcPts val="0"/>
                        </a:spcAft>
                        <a:buClrTx/>
                        <a:buSzTx/>
                        <a:buFontTx/>
                        <a:buNone/>
                        <a:tabLst/>
                        <a:defRPr/>
                      </a:pPr>
                      <a:r>
                        <a:rPr lang="en-GB" sz="800" b="0" u="none" dirty="0" err="1">
                          <a:solidFill>
                            <a:schemeClr val="tx1"/>
                          </a:solidFill>
                          <a:effectLst/>
                          <a:latin typeface="+mn-lt"/>
                          <a:ea typeface="+mn-ea"/>
                          <a:cs typeface="+mn-cs"/>
                        </a:rPr>
                        <a:t>Conquired</a:t>
                      </a:r>
                      <a:r>
                        <a:rPr lang="en-GB" sz="800" b="0" u="none" dirty="0">
                          <a:solidFill>
                            <a:schemeClr val="tx1"/>
                          </a:solidFill>
                          <a:effectLst/>
                          <a:latin typeface="+mn-lt"/>
                          <a:ea typeface="+mn-ea"/>
                          <a:cs typeface="+mn-cs"/>
                        </a:rPr>
                        <a:t> Britain to expand the empire and grow grain to feed the army.</a:t>
                      </a:r>
                    </a:p>
                    <a:p>
                      <a:pPr marL="0" marR="0" lvl="0" indent="0" defTabSz="914400" eaLnBrk="1" fontAlgn="auto" latinLnBrk="0" hangingPunct="1">
                        <a:lnSpc>
                          <a:spcPct val="100000"/>
                        </a:lnSpc>
                        <a:spcBef>
                          <a:spcPts val="0"/>
                        </a:spcBef>
                        <a:spcAft>
                          <a:spcPts val="0"/>
                        </a:spcAft>
                        <a:buClrTx/>
                        <a:buSzTx/>
                        <a:buFontTx/>
                        <a:buNone/>
                        <a:tabLst/>
                        <a:defRPr/>
                      </a:pPr>
                      <a:r>
                        <a:rPr lang="en-GB" sz="800" b="0" u="none" dirty="0">
                          <a:solidFill>
                            <a:schemeClr val="tx1"/>
                          </a:solidFill>
                          <a:effectLst/>
                          <a:latin typeface="+mn-lt"/>
                          <a:ea typeface="+mn-ea"/>
                          <a:cs typeface="+mn-cs"/>
                        </a:rPr>
                        <a:t>Established roads to improve trade and communication.  Created towns to settle down.  </a:t>
                      </a:r>
                    </a:p>
                    <a:p>
                      <a:pPr marL="0" marR="0" lvl="0" indent="0" defTabSz="914400" eaLnBrk="1" fontAlgn="auto" latinLnBrk="0" hangingPunct="1">
                        <a:lnSpc>
                          <a:spcPct val="100000"/>
                        </a:lnSpc>
                        <a:spcBef>
                          <a:spcPts val="0"/>
                        </a:spcBef>
                        <a:spcAft>
                          <a:spcPts val="0"/>
                        </a:spcAft>
                        <a:buClrTx/>
                        <a:buSzTx/>
                        <a:buFontTx/>
                        <a:buNone/>
                        <a:tabLst/>
                        <a:defRPr/>
                      </a:pPr>
                      <a:r>
                        <a:rPr lang="en-GB" sz="800" b="0" u="none" dirty="0">
                          <a:solidFill>
                            <a:schemeClr val="tx1"/>
                          </a:solidFill>
                          <a:effectLst/>
                          <a:latin typeface="+mn-lt"/>
                          <a:ea typeface="+mn-ea"/>
                          <a:cs typeface="+mn-cs"/>
                        </a:rPr>
                        <a:t>The Romans introduced taxes, Latin (aiding communication), flushing toilets, imported different foods and provided a common currency.  Many of these things remain a legacy in Britain today.</a:t>
                      </a:r>
                    </a:p>
                    <a:p>
                      <a:pPr marL="108000" marR="0" lvl="0" indent="0" algn="l" defTabSz="914400" eaLnBrk="1" fontAlgn="auto" latinLnBrk="0" hangingPunct="1">
                        <a:lnSpc>
                          <a:spcPct val="100000"/>
                        </a:lnSpc>
                        <a:spcBef>
                          <a:spcPts val="0"/>
                        </a:spcBef>
                        <a:spcAft>
                          <a:spcPts val="0"/>
                        </a:spcAft>
                        <a:buClrTx/>
                        <a:buSzTx/>
                        <a:buFontTx/>
                        <a:buNone/>
                        <a:tabLst/>
                        <a:defRPr/>
                      </a:pPr>
                      <a:endParaRPr lang="en-GB" sz="900" b="0" u="none" dirty="0">
                        <a:solidFill>
                          <a:schemeClr val="tx1"/>
                        </a:solidFill>
                        <a:effectLst/>
                        <a:latin typeface="+mn-lt"/>
                        <a:ea typeface="+mn-ea"/>
                        <a:cs typeface="+mn-cs"/>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08000" marR="0" lvl="0" indent="0"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Use of photographs of artefacts, Durham University selection of artefacts. Historians interpretations of the Roman Empire – in order to compare and contrast.</a:t>
                      </a:r>
                    </a:p>
                    <a:p>
                      <a:pPr marL="108000" marR="0" lvl="0" indent="0" defTabSz="914400" eaLnBrk="1" fontAlgn="auto" latinLnBrk="0" hangingPunct="1">
                        <a:lnSpc>
                          <a:spcPct val="100000"/>
                        </a:lnSpc>
                        <a:spcBef>
                          <a:spcPts val="0"/>
                        </a:spcBef>
                        <a:spcAft>
                          <a:spcPts val="0"/>
                        </a:spcAft>
                        <a:buClrTx/>
                        <a:buSzTx/>
                        <a:buFontTx/>
                        <a:buNone/>
                        <a:tabLst/>
                        <a:defRPr/>
                      </a:pPr>
                      <a:r>
                        <a:rPr lang="en-GB" sz="900" b="0" u="none" dirty="0" err="1">
                          <a:solidFill>
                            <a:schemeClr val="tx1"/>
                          </a:solidFill>
                          <a:effectLst/>
                          <a:latin typeface="+mn-lt"/>
                          <a:ea typeface="+mn-ea"/>
                          <a:cs typeface="+mn-cs"/>
                        </a:rPr>
                        <a:t>Archaelogical</a:t>
                      </a:r>
                      <a:r>
                        <a:rPr lang="en-GB" sz="900" b="0" u="none" dirty="0">
                          <a:solidFill>
                            <a:schemeClr val="tx1"/>
                          </a:solidFill>
                          <a:effectLst/>
                          <a:latin typeface="+mn-lt"/>
                          <a:ea typeface="+mn-ea"/>
                          <a:cs typeface="+mn-cs"/>
                        </a:rPr>
                        <a:t> remains of towns and existing roads and buildings.</a:t>
                      </a:r>
                    </a:p>
                    <a:p>
                      <a:pPr marL="108000" marR="0" lvl="0" indent="0"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Know the difference between primary and secondary sources.</a:t>
                      </a:r>
                      <a:endParaRPr sz="900" b="0" u="none" dirty="0">
                        <a:solidFill>
                          <a:schemeClr val="tx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40029" marR="568960" indent="-170180">
                        <a:lnSpc>
                          <a:spcPct val="100000"/>
                        </a:lnSpc>
                        <a:spcBef>
                          <a:spcPts val="254"/>
                        </a:spcBef>
                        <a:buFont typeface="Arial"/>
                        <a:buChar char="•"/>
                        <a:tabLst>
                          <a:tab pos="242570" algn="l"/>
                        </a:tabLst>
                      </a:pPr>
                      <a:r>
                        <a:rPr lang="en-GB" sz="900" dirty="0">
                          <a:solidFill>
                            <a:schemeClr val="tx1"/>
                          </a:solidFill>
                          <a:latin typeface="Verdana"/>
                          <a:ea typeface="+mn-ea"/>
                          <a:cs typeface="+mn-cs"/>
                        </a:rPr>
                        <a:t>Recognise </a:t>
                      </a:r>
                      <a:r>
                        <a:rPr lang="en-GB" sz="900" dirty="0">
                          <a:solidFill>
                            <a:schemeClr val="tx1"/>
                          </a:solidFill>
                          <a:latin typeface="Verdana"/>
                          <a:ea typeface="+mn-ea"/>
                          <a:cs typeface="Verdana"/>
                        </a:rPr>
                        <a:t>the impact that 	bias has on historical events.</a:t>
                      </a:r>
                    </a:p>
                    <a:p>
                      <a:pPr marL="240029" marR="568960" indent="-170180">
                        <a:lnSpc>
                          <a:spcPct val="100000"/>
                        </a:lnSpc>
                        <a:spcBef>
                          <a:spcPts val="254"/>
                        </a:spcBef>
                        <a:buFont typeface="Arial"/>
                        <a:buChar char="•"/>
                        <a:tabLst>
                          <a:tab pos="242570" algn="l"/>
                        </a:tabLst>
                      </a:pPr>
                      <a:r>
                        <a:rPr lang="en-GB" sz="900" dirty="0">
                          <a:solidFill>
                            <a:schemeClr val="tx1"/>
                          </a:solidFill>
                          <a:latin typeface="Verdana"/>
                          <a:ea typeface="+mn-ea"/>
                          <a:cs typeface="Verdana"/>
                        </a:rPr>
                        <a:t>Know that historical 	recounts are prone to </a:t>
                      </a:r>
                      <a:r>
                        <a:rPr lang="en-GB" sz="900" spc="-25" dirty="0">
                          <a:latin typeface="Verdana"/>
                          <a:cs typeface="Verdana"/>
                        </a:rPr>
                        <a:t>	</a:t>
                      </a:r>
                      <a:r>
                        <a:rPr lang="en-GB" sz="900" spc="-10" dirty="0">
                          <a:latin typeface="Verdana"/>
                          <a:cs typeface="Verdana"/>
                        </a:rPr>
                        <a:t>exaggeration and interpretation.</a:t>
                      </a:r>
                    </a:p>
                    <a:p>
                      <a:pPr marL="240029" marR="568960" indent="-170180">
                        <a:lnSpc>
                          <a:spcPct val="100000"/>
                        </a:lnSpc>
                        <a:spcBef>
                          <a:spcPts val="254"/>
                        </a:spcBef>
                        <a:buFont typeface="Arial"/>
                        <a:buChar char="•"/>
                        <a:tabLst>
                          <a:tab pos="242570" algn="l"/>
                        </a:tabLst>
                      </a:pPr>
                      <a:r>
                        <a:rPr lang="en-GB" sz="900" spc="-10" dirty="0">
                          <a:latin typeface="Verdana"/>
                          <a:cs typeface="Verdana"/>
                        </a:rPr>
                        <a:t>That some artefacts can link to others to provide an overview of civilisation but that their significance is interpreted.</a:t>
                      </a:r>
                      <a:endParaRPr lang="en-GB" sz="900" dirty="0">
                        <a:latin typeface="Verdana"/>
                        <a:cs typeface="Verdana"/>
                      </a:endParaRPr>
                    </a:p>
                    <a:p>
                      <a:pPr marL="108000" marR="0" lvl="0" indent="0" defTabSz="914400" eaLnBrk="1" fontAlgn="auto" latinLnBrk="0" hangingPunct="1">
                        <a:lnSpc>
                          <a:spcPct val="100000"/>
                        </a:lnSpc>
                        <a:spcBef>
                          <a:spcPts val="0"/>
                        </a:spcBef>
                        <a:spcAft>
                          <a:spcPts val="0"/>
                        </a:spcAft>
                        <a:buClrTx/>
                        <a:buSzTx/>
                        <a:buFontTx/>
                        <a:buNone/>
                        <a:tabLst/>
                        <a:defRPr/>
                      </a:pPr>
                      <a:endParaRPr lang="en-GB" sz="900" b="0" u="none" dirty="0">
                        <a:solidFill>
                          <a:schemeClr val="tx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40029" marR="134620" indent="-170180">
                        <a:lnSpc>
                          <a:spcPct val="100000"/>
                        </a:lnSpc>
                        <a:spcBef>
                          <a:spcPts val="210"/>
                        </a:spcBef>
                        <a:buFont typeface="Arial"/>
                        <a:buChar char="•"/>
                        <a:tabLst>
                          <a:tab pos="242570" algn="l"/>
                        </a:tabLst>
                      </a:pPr>
                      <a:r>
                        <a:rPr lang="en-GB" sz="1100" spc="-10" dirty="0">
                          <a:latin typeface="Verdana"/>
                          <a:cs typeface="Verdana"/>
                        </a:rPr>
                        <a:t>Know</a:t>
                      </a:r>
                      <a:r>
                        <a:rPr lang="en-GB" sz="1100" spc="-65" dirty="0">
                          <a:latin typeface="Verdana"/>
                          <a:cs typeface="Verdana"/>
                        </a:rPr>
                        <a:t> </a:t>
                      </a:r>
                      <a:r>
                        <a:rPr lang="en-GB" sz="1100" spc="-10" dirty="0">
                          <a:latin typeface="Verdana"/>
                          <a:cs typeface="Verdana"/>
                        </a:rPr>
                        <a:t>about</a:t>
                      </a:r>
                      <a:r>
                        <a:rPr lang="en-GB" sz="1100" spc="-65" dirty="0">
                          <a:latin typeface="Verdana"/>
                          <a:cs typeface="Verdana"/>
                        </a:rPr>
                        <a:t> </a:t>
                      </a:r>
                      <a:r>
                        <a:rPr lang="en-GB" sz="1100" spc="-30" dirty="0">
                          <a:latin typeface="Verdana"/>
                          <a:cs typeface="Verdana"/>
                        </a:rPr>
                        <a:t>the</a:t>
                      </a:r>
                      <a:r>
                        <a:rPr lang="en-GB" sz="1100" spc="-45" dirty="0">
                          <a:latin typeface="Verdana"/>
                          <a:cs typeface="Verdana"/>
                        </a:rPr>
                        <a:t> </a:t>
                      </a:r>
                      <a:r>
                        <a:rPr lang="en-GB" sz="1100" spc="-10" dirty="0">
                          <a:latin typeface="Verdana"/>
                          <a:cs typeface="Verdana"/>
                        </a:rPr>
                        <a:t>impact</a:t>
                      </a:r>
                      <a:r>
                        <a:rPr lang="en-GB" sz="1100" spc="-45" dirty="0">
                          <a:latin typeface="Verdana"/>
                          <a:cs typeface="Verdana"/>
                        </a:rPr>
                        <a:t> </a:t>
                      </a:r>
                      <a:r>
                        <a:rPr lang="en-GB" sz="1100" dirty="0">
                          <a:latin typeface="Verdana"/>
                          <a:cs typeface="Verdana"/>
                        </a:rPr>
                        <a:t>of</a:t>
                      </a:r>
                      <a:r>
                        <a:rPr lang="en-GB" sz="1100" spc="-55" dirty="0">
                          <a:latin typeface="Verdana"/>
                          <a:cs typeface="Verdana"/>
                        </a:rPr>
                        <a:t> </a:t>
                      </a:r>
                      <a:r>
                        <a:rPr lang="en-GB" sz="1100" spc="-10" dirty="0">
                          <a:latin typeface="Verdana"/>
                          <a:cs typeface="Verdana"/>
                        </a:rPr>
                        <a:t>past</a:t>
                      </a:r>
                      <a:r>
                        <a:rPr lang="en-GB" sz="1100" spc="-85" dirty="0">
                          <a:latin typeface="Verdana"/>
                          <a:cs typeface="Verdana"/>
                        </a:rPr>
                        <a:t> </a:t>
                      </a:r>
                      <a:r>
                        <a:rPr lang="en-GB" sz="1100" dirty="0">
                          <a:latin typeface="Verdana"/>
                          <a:cs typeface="Verdana"/>
                        </a:rPr>
                        <a:t>actions</a:t>
                      </a:r>
                      <a:r>
                        <a:rPr lang="en-GB" sz="1100" spc="-70" dirty="0">
                          <a:latin typeface="Verdana"/>
                          <a:cs typeface="Verdana"/>
                        </a:rPr>
                        <a:t> </a:t>
                      </a:r>
                      <a:r>
                        <a:rPr lang="en-GB" sz="1100" spc="-20" dirty="0">
                          <a:latin typeface="Verdana"/>
                          <a:cs typeface="Verdana"/>
                        </a:rPr>
                        <a:t>on</a:t>
                      </a:r>
                      <a:r>
                        <a:rPr lang="en-GB" sz="1100" spc="-85" dirty="0">
                          <a:latin typeface="Verdana"/>
                          <a:cs typeface="Verdana"/>
                        </a:rPr>
                        <a:t> </a:t>
                      </a:r>
                      <a:r>
                        <a:rPr lang="en-GB" sz="1100" spc="-25" dirty="0">
                          <a:latin typeface="Verdana"/>
                          <a:cs typeface="Verdana"/>
                        </a:rPr>
                        <a:t>our</a:t>
                      </a:r>
                      <a:r>
                        <a:rPr lang="en-GB" sz="1100" spc="-90" dirty="0">
                          <a:latin typeface="Verdana"/>
                          <a:cs typeface="Verdana"/>
                        </a:rPr>
                        <a:t> </a:t>
                      </a:r>
                      <a:r>
                        <a:rPr lang="en-GB" sz="1100" spc="-20" dirty="0">
                          <a:latin typeface="Verdana"/>
                          <a:cs typeface="Verdana"/>
                        </a:rPr>
                        <a:t>lives 	</a:t>
                      </a:r>
                      <a:r>
                        <a:rPr lang="en-GB" sz="1100" spc="-10" dirty="0">
                          <a:latin typeface="Verdana"/>
                          <a:cs typeface="Verdana"/>
                        </a:rPr>
                        <a:t>today and record this in an appropriate way.</a:t>
                      </a:r>
                    </a:p>
                    <a:p>
                      <a:pPr marL="240029" marR="134620" indent="-170180">
                        <a:lnSpc>
                          <a:spcPct val="100000"/>
                        </a:lnSpc>
                        <a:spcBef>
                          <a:spcPts val="210"/>
                        </a:spcBef>
                        <a:buFont typeface="Arial"/>
                        <a:buChar char="•"/>
                        <a:tabLst>
                          <a:tab pos="242570" algn="l"/>
                        </a:tabLst>
                      </a:pPr>
                      <a:endParaRPr lang="en-GB" sz="1100" spc="-30" dirty="0">
                        <a:solidFill>
                          <a:schemeClr val="tx1"/>
                        </a:solidFill>
                        <a:latin typeface="Verdana"/>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53239451"/>
                  </a:ext>
                </a:extLst>
              </a:tr>
            </a:tbl>
          </a:graphicData>
        </a:graphic>
      </p:graphicFrame>
      <p:sp>
        <p:nvSpPr>
          <p:cNvPr id="15" name="object 6">
            <a:extLst>
              <a:ext uri="{FF2B5EF4-FFF2-40B4-BE49-F238E27FC236}">
                <a16:creationId xmlns:a16="http://schemas.microsoft.com/office/drawing/2014/main" id="{544E4248-5804-82C3-55B3-02A54CAE450B}"/>
              </a:ext>
            </a:extLst>
          </p:cNvPr>
          <p:cNvSpPr txBox="1"/>
          <p:nvPr/>
        </p:nvSpPr>
        <p:spPr>
          <a:xfrm>
            <a:off x="4500880" y="2989936"/>
            <a:ext cx="4229099" cy="799578"/>
          </a:xfrm>
          <a:prstGeom prst="rect">
            <a:avLst/>
          </a:prstGeom>
          <a:solidFill>
            <a:schemeClr val="tx2">
              <a:lumMod val="60000"/>
              <a:lumOff val="40000"/>
            </a:schemeClr>
          </a:solidFill>
        </p:spPr>
        <p:txBody>
          <a:bodyPr vert="horz" wrap="square" lIns="0" tIns="60325" rIns="0" bIns="0" rtlCol="0">
            <a:spAutoFit/>
          </a:bodyPr>
          <a:lstStyle/>
          <a:p>
            <a:pPr>
              <a:lnSpc>
                <a:spcPct val="100000"/>
              </a:lnSpc>
              <a:spcBef>
                <a:spcPts val="475"/>
              </a:spcBef>
            </a:pPr>
            <a:endParaRPr sz="1200" dirty="0">
              <a:latin typeface="Times New Roman"/>
              <a:cs typeface="Times New Roman"/>
            </a:endParaRPr>
          </a:p>
          <a:p>
            <a:pPr marL="742950" marR="323215" indent="-411480" algn="ctr">
              <a:lnSpc>
                <a:spcPct val="100000"/>
              </a:lnSpc>
            </a:pPr>
            <a:r>
              <a:rPr lang="en-GB" sz="1200" b="1" spc="-10" dirty="0">
                <a:solidFill>
                  <a:srgbClr val="FFFCFF"/>
                </a:solidFill>
                <a:latin typeface="Tahoma"/>
                <a:cs typeface="Tahoma"/>
              </a:rPr>
              <a:t>How has the Roman invasion impacted on modern day Britain</a:t>
            </a:r>
            <a:r>
              <a:rPr sz="1200" b="1" spc="-10" dirty="0">
                <a:solidFill>
                  <a:srgbClr val="FFFCFF"/>
                </a:solidFill>
                <a:latin typeface="Tahoma"/>
                <a:cs typeface="Tahoma"/>
              </a:rPr>
              <a:t>?</a:t>
            </a:r>
            <a:endParaRPr lang="en-GB" sz="1200" b="1" spc="-10" dirty="0">
              <a:solidFill>
                <a:srgbClr val="FFFCFF"/>
              </a:solidFill>
              <a:latin typeface="Tahoma"/>
              <a:cs typeface="Tahoma"/>
            </a:endParaRPr>
          </a:p>
          <a:p>
            <a:pPr marL="742950" marR="323215" indent="-411480" algn="ctr">
              <a:lnSpc>
                <a:spcPct val="100000"/>
              </a:lnSpc>
            </a:pPr>
            <a:endParaRPr sz="1200" dirty="0">
              <a:latin typeface="Tahoma"/>
              <a:cs typeface="Tahoma"/>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a:extLst>
              <a:ext uri="{FF2B5EF4-FFF2-40B4-BE49-F238E27FC236}">
                <a16:creationId xmlns:a16="http://schemas.microsoft.com/office/drawing/2014/main" id="{DAE97C58-7CD5-C16D-FDC4-A20FA20A71D4}"/>
              </a:ext>
            </a:extLst>
          </p:cNvPr>
          <p:cNvSpPr txBox="1"/>
          <p:nvPr/>
        </p:nvSpPr>
        <p:spPr>
          <a:xfrm>
            <a:off x="228600" y="117693"/>
            <a:ext cx="8686800" cy="6740307"/>
          </a:xfrm>
          <a:prstGeom prst="rect">
            <a:avLst/>
          </a:prstGeom>
          <a:noFill/>
        </p:spPr>
        <p:txBody>
          <a:bodyPr wrap="square">
            <a:spAutoFit/>
          </a:bodyPr>
          <a:lstStyle/>
          <a:p>
            <a:r>
              <a:rPr lang="en-GB" sz="1200" kern="0">
                <a:solidFill>
                  <a:srgbClr val="666666"/>
                </a:solidFill>
                <a:effectLst/>
                <a:latin typeface="Calibri Light" panose="020F0302020204030204" pitchFamily="34" charset="0"/>
                <a:ea typeface="Times New Roman" panose="02020603050405020304" pitchFamily="18" charset="0"/>
                <a:cs typeface="Times New Roman" panose="02020603050405020304" pitchFamily="18" charset="0"/>
              </a:rPr>
              <a:t>Our History Curriculum inspires pupils to think, read, speak and write like historians and develop a lifelong curiosity about past events and forgotten voices. It is designed to open our pupils’ eyes to the way the world we live in today has been shaped. </a:t>
            </a:r>
            <a:endParaRPr lang="en-GB" sz="1200" kern="100">
              <a:effectLst/>
              <a:latin typeface="Calibri" panose="020F0502020204030204" pitchFamily="34" charset="0"/>
              <a:ea typeface="Calibri" panose="020F0502020204030204" pitchFamily="34" charset="0"/>
              <a:cs typeface="Times New Roman" panose="02020603050405020304" pitchFamily="18" charset="0"/>
            </a:endParaRPr>
          </a:p>
          <a:p>
            <a:r>
              <a:rPr lang="en-GB" sz="1200" kern="0">
                <a:solidFill>
                  <a:srgbClr val="666666"/>
                </a:solidFill>
                <a:effectLst/>
                <a:latin typeface="Calibri Light" panose="020F0302020204030204" pitchFamily="34" charset="0"/>
                <a:ea typeface="Times New Roman" panose="02020603050405020304" pitchFamily="18" charset="0"/>
                <a:cs typeface="Times New Roman" panose="02020603050405020304" pitchFamily="18" charset="0"/>
              </a:rPr>
              <a:t>Our History Curriculum is built around the progression of the following ‘big ideas’: </a:t>
            </a:r>
          </a:p>
          <a:p>
            <a:endParaRPr lang="en-GB" sz="1200" kern="1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n-GB" sz="1200" b="1" kern="0">
                <a:solidFill>
                  <a:srgbClr val="46879E"/>
                </a:solidFill>
                <a:effectLst/>
                <a:latin typeface="Calibri Light" panose="020F0302020204030204" pitchFamily="34" charset="0"/>
                <a:ea typeface="Times New Roman" panose="02020603050405020304" pitchFamily="18" charset="0"/>
                <a:cs typeface="Times New Roman" panose="02020603050405020304" pitchFamily="18" charset="0"/>
              </a:rPr>
              <a:t>Chronology </a:t>
            </a:r>
            <a:endParaRPr lang="en-GB" sz="1200" kern="100">
              <a:solidFill>
                <a:srgbClr val="46879E"/>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SzPts val="1000"/>
              <a:buFont typeface="Symbol" panose="05050102010706020507" pitchFamily="18" charset="2"/>
              <a:buChar char=""/>
              <a:tabLst>
                <a:tab pos="457200" algn="l"/>
              </a:tabLst>
            </a:pPr>
            <a:endParaRPr lang="en-GB" sz="1200" b="1" kern="0">
              <a:solidFill>
                <a:srgbClr val="46879E"/>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n-GB" sz="1200" b="1" kern="0">
                <a:solidFill>
                  <a:srgbClr val="46879E"/>
                </a:solidFill>
                <a:effectLst/>
                <a:latin typeface="Calibri Light" panose="020F0302020204030204" pitchFamily="34" charset="0"/>
                <a:ea typeface="Times New Roman" panose="02020603050405020304" pitchFamily="18" charset="0"/>
                <a:cs typeface="Times New Roman" panose="02020603050405020304" pitchFamily="18" charset="0"/>
              </a:rPr>
              <a:t>Invasion </a:t>
            </a:r>
            <a:endParaRPr lang="en-GB" sz="1200" kern="100">
              <a:solidFill>
                <a:srgbClr val="46879E"/>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SzPts val="1000"/>
              <a:buFont typeface="Symbol" panose="05050102010706020507" pitchFamily="18" charset="2"/>
              <a:buChar char=""/>
              <a:tabLst>
                <a:tab pos="457200" algn="l"/>
              </a:tabLst>
            </a:pPr>
            <a:endParaRPr lang="en-GB" sz="1200" b="1" kern="0">
              <a:solidFill>
                <a:srgbClr val="46879E"/>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n-GB" sz="1200" b="1" kern="0">
                <a:solidFill>
                  <a:srgbClr val="46879E"/>
                </a:solidFill>
                <a:effectLst/>
                <a:latin typeface="Calibri Light" panose="020F0302020204030204" pitchFamily="34" charset="0"/>
                <a:ea typeface="Times New Roman" panose="02020603050405020304" pitchFamily="18" charset="0"/>
                <a:cs typeface="Times New Roman" panose="02020603050405020304" pitchFamily="18" charset="0"/>
              </a:rPr>
              <a:t>Civilisation </a:t>
            </a:r>
            <a:endParaRPr lang="en-GB" sz="1200" kern="100">
              <a:solidFill>
                <a:srgbClr val="46879E"/>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SzPts val="1000"/>
              <a:buFont typeface="Symbol" panose="05050102010706020507" pitchFamily="18" charset="2"/>
              <a:buChar char=""/>
              <a:tabLst>
                <a:tab pos="457200" algn="l"/>
              </a:tabLst>
            </a:pPr>
            <a:endParaRPr lang="en-GB" sz="1200" b="1" kern="0">
              <a:solidFill>
                <a:srgbClr val="46879E"/>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n-GB" sz="1200" b="1" kern="0">
                <a:solidFill>
                  <a:srgbClr val="46879E"/>
                </a:solidFill>
                <a:effectLst/>
                <a:latin typeface="Calibri Light" panose="020F0302020204030204" pitchFamily="34" charset="0"/>
                <a:ea typeface="Times New Roman" panose="02020603050405020304" pitchFamily="18" charset="0"/>
                <a:cs typeface="Times New Roman" panose="02020603050405020304" pitchFamily="18" charset="0"/>
              </a:rPr>
              <a:t>Legacy </a:t>
            </a:r>
            <a:endParaRPr lang="en-GB" sz="1200" kern="100">
              <a:solidFill>
                <a:srgbClr val="46879E"/>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SzPts val="1000"/>
              <a:buFont typeface="Symbol" panose="05050102010706020507" pitchFamily="18" charset="2"/>
              <a:buChar char=""/>
              <a:tabLst>
                <a:tab pos="457200" algn="l"/>
              </a:tabLst>
            </a:pPr>
            <a:endParaRPr lang="en-GB" sz="1200" b="1" kern="0">
              <a:solidFill>
                <a:srgbClr val="46879E"/>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n-GB" sz="1200" b="1" kern="0">
                <a:solidFill>
                  <a:srgbClr val="46879E"/>
                </a:solidFill>
                <a:effectLst/>
                <a:latin typeface="Calibri Light" panose="020F0302020204030204" pitchFamily="34" charset="0"/>
                <a:ea typeface="Times New Roman" panose="02020603050405020304" pitchFamily="18" charset="0"/>
                <a:cs typeface="Times New Roman" panose="02020603050405020304" pitchFamily="18" charset="0"/>
              </a:rPr>
              <a:t>Monarchy</a:t>
            </a:r>
            <a:endParaRPr lang="en-GB" sz="1200" kern="100">
              <a:solidFill>
                <a:srgbClr val="46879E"/>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SzPts val="1000"/>
              <a:buFont typeface="Symbol" panose="05050102010706020507" pitchFamily="18" charset="2"/>
              <a:buChar char=""/>
              <a:tabLst>
                <a:tab pos="457200" algn="l"/>
              </a:tabLst>
            </a:pPr>
            <a:endParaRPr lang="en-GB" sz="1200" b="1" kern="0">
              <a:solidFill>
                <a:srgbClr val="46879E"/>
              </a:solidFill>
              <a:effectLst/>
              <a:latin typeface="Calibri Light" panose="020F0302020204030204" pitchFamily="34" charset="0"/>
              <a:ea typeface="Times New Roman" panose="02020603050405020304" pitchFamily="18" charset="0"/>
              <a:cs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n-GB" sz="1200" b="1" kern="0">
                <a:solidFill>
                  <a:srgbClr val="46879E"/>
                </a:solidFill>
                <a:effectLst/>
                <a:latin typeface="Calibri Light" panose="020F0302020204030204" pitchFamily="34" charset="0"/>
                <a:ea typeface="Times New Roman" panose="02020603050405020304" pitchFamily="18" charset="0"/>
                <a:cs typeface="Times New Roman" panose="02020603050405020304" pitchFamily="18" charset="0"/>
              </a:rPr>
              <a:t>Religion </a:t>
            </a:r>
          </a:p>
          <a:p>
            <a:pPr lvl="0">
              <a:buSzPts val="1000"/>
              <a:tabLst>
                <a:tab pos="457200" algn="l"/>
              </a:tabLst>
            </a:pPr>
            <a:endParaRPr lang="en-GB" sz="1200" kern="100">
              <a:solidFill>
                <a:srgbClr val="46879E"/>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200" kern="0">
                <a:solidFill>
                  <a:srgbClr val="666666"/>
                </a:solidFill>
                <a:effectLst/>
                <a:latin typeface="Calibri Light" panose="020F0302020204030204" pitchFamily="34" charset="0"/>
                <a:ea typeface="Times New Roman" panose="02020603050405020304" pitchFamily="18" charset="0"/>
                <a:cs typeface="Times New Roman" panose="02020603050405020304" pitchFamily="18" charset="0"/>
              </a:rPr>
              <a:t>During a pupil’s journey from Y1 to Y6, our History Curriculum builds on the Knowledge and Understanding of the world our children develop across EYFS. We have carefully designed and sequenced our History Curriculum which clearly sets out the vocabulary, knowledge and skills pupils gain at each stage of their learning journey so that pupils progress well over time. </a:t>
            </a:r>
          </a:p>
          <a:p>
            <a:endParaRPr lang="en-GB" sz="1200" kern="100">
              <a:effectLst/>
              <a:latin typeface="Calibri" panose="020F0502020204030204" pitchFamily="34" charset="0"/>
              <a:ea typeface="Calibri" panose="020F0502020204030204" pitchFamily="34" charset="0"/>
              <a:cs typeface="Times New Roman" panose="02020603050405020304" pitchFamily="18" charset="0"/>
            </a:endParaRPr>
          </a:p>
          <a:p>
            <a:r>
              <a:rPr lang="en-GB" sz="1200" kern="0">
                <a:solidFill>
                  <a:srgbClr val="666666"/>
                </a:solidFill>
                <a:effectLst/>
                <a:latin typeface="Calibri Light" panose="020F0302020204030204" pitchFamily="34" charset="0"/>
                <a:ea typeface="Times New Roman" panose="02020603050405020304" pitchFamily="18" charset="0"/>
                <a:cs typeface="Times New Roman" panose="02020603050405020304" pitchFamily="18" charset="0"/>
              </a:rPr>
              <a:t>Our curriculum has been built using the following components:</a:t>
            </a:r>
            <a:endParaRPr lang="en-GB" sz="1200">
              <a:solidFill>
                <a:srgbClr val="666666"/>
              </a:solidFill>
              <a:latin typeface="Calibri Light" panose="020F0302020204030204" pitchFamily="34" charset="0"/>
              <a:ea typeface="Times New Roman" panose="02020603050405020304" pitchFamily="18" charset="0"/>
              <a:cs typeface="Times New Roman" panose="02020603050405020304" pitchFamily="18" charset="0"/>
            </a:endParaRPr>
          </a:p>
          <a:p>
            <a:endParaRPr lang="en-GB" sz="1200" kern="100">
              <a:effectLst/>
              <a:latin typeface="Calibri" panose="020F0502020204030204" pitchFamily="34" charset="0"/>
              <a:ea typeface="Calibri" panose="020F0502020204030204" pitchFamily="34" charset="0"/>
              <a:cs typeface="Times New Roman" panose="02020603050405020304" pitchFamily="18" charset="0"/>
            </a:endParaRPr>
          </a:p>
          <a:p>
            <a:r>
              <a:rPr lang="en-GB" sz="1200">
                <a:solidFill>
                  <a:srgbClr val="666666"/>
                </a:solidFill>
                <a:latin typeface="Calibri Light" panose="020F0302020204030204" pitchFamily="34" charset="0"/>
                <a:ea typeface="Times New Roman" panose="02020603050405020304" pitchFamily="18" charset="0"/>
                <a:cs typeface="Times New Roman" panose="02020603050405020304" pitchFamily="18" charset="0"/>
              </a:rPr>
              <a:t>Declarative</a:t>
            </a:r>
            <a:r>
              <a:rPr lang="en-GB" sz="1200" kern="0">
                <a:solidFill>
                  <a:srgbClr val="666666"/>
                </a:solidFill>
                <a:effectLst/>
                <a:latin typeface="Calibri Light" panose="020F0302020204030204" pitchFamily="34" charset="0"/>
                <a:ea typeface="Times New Roman" panose="02020603050405020304" pitchFamily="18" charset="0"/>
                <a:cs typeface="Times New Roman" panose="02020603050405020304" pitchFamily="18" charset="0"/>
              </a:rPr>
              <a:t> Knowledge (knowledge of the past) and Disciplinary Knowledge (knowledge of how historians investigate the past). </a:t>
            </a:r>
          </a:p>
          <a:p>
            <a:endParaRPr lang="en-GB" sz="1200" kern="100">
              <a:effectLst/>
              <a:latin typeface="Calibri" panose="020F0502020204030204" pitchFamily="34" charset="0"/>
              <a:ea typeface="Calibri" panose="020F0502020204030204" pitchFamily="34" charset="0"/>
              <a:cs typeface="Times New Roman" panose="02020603050405020304" pitchFamily="18" charset="0"/>
            </a:endParaRPr>
          </a:p>
          <a:p>
            <a:r>
              <a:rPr lang="en-GB" sz="1200" kern="0">
                <a:solidFill>
                  <a:srgbClr val="666666"/>
                </a:solidFill>
                <a:effectLst/>
                <a:latin typeface="Calibri Light" panose="020F0302020204030204" pitchFamily="34" charset="0"/>
                <a:ea typeface="Times New Roman" panose="02020603050405020304" pitchFamily="18" charset="0"/>
                <a:cs typeface="Times New Roman" panose="02020603050405020304" pitchFamily="18" charset="0"/>
              </a:rPr>
              <a:t>Our aims are to provide a broad, balanced History Curriculum that ensures the development of a historical understanding of Britain’s past and that of the wider world. Our curriculum ensures that pupils develop not only their historical knowledge, skills and vocabulary but a love for history that will remain with them for the rest of their lives.</a:t>
            </a:r>
          </a:p>
          <a:p>
            <a:endParaRPr lang="en-GB" sz="1200" kern="100">
              <a:effectLst/>
              <a:latin typeface="Calibri" panose="020F0502020204030204" pitchFamily="34" charset="0"/>
              <a:ea typeface="Calibri" panose="020F0502020204030204" pitchFamily="34" charset="0"/>
              <a:cs typeface="Times New Roman" panose="02020603050405020304" pitchFamily="18" charset="0"/>
            </a:endParaRPr>
          </a:p>
          <a:p>
            <a:r>
              <a:rPr lang="en-GB" sz="1200" kern="0">
                <a:solidFill>
                  <a:srgbClr val="666666"/>
                </a:solidFill>
                <a:effectLst/>
                <a:latin typeface="Calibri Light" panose="020F0302020204030204" pitchFamily="34" charset="0"/>
                <a:ea typeface="Times New Roman" panose="02020603050405020304" pitchFamily="18" charset="0"/>
                <a:cs typeface="Times New Roman" panose="02020603050405020304" pitchFamily="18" charset="0"/>
              </a:rPr>
              <a:t>The aims of history in our school are:</a:t>
            </a:r>
          </a:p>
          <a:p>
            <a:endParaRPr lang="en-GB" sz="1200" kern="100">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n-GB" sz="1200" b="1" kern="0">
                <a:solidFill>
                  <a:srgbClr val="46879E"/>
                </a:solidFill>
                <a:effectLst/>
                <a:latin typeface="Calibri Light" panose="020F0302020204030204" pitchFamily="34" charset="0"/>
                <a:ea typeface="Times New Roman" panose="02020603050405020304" pitchFamily="18" charset="0"/>
                <a:cs typeface="Times New Roman" panose="02020603050405020304" pitchFamily="18" charset="0"/>
              </a:rPr>
              <a:t>To enable children to know about significant events in British and world history and to appreciate how things have changed over time.</a:t>
            </a:r>
            <a:endParaRPr lang="en-GB" sz="1200" kern="100">
              <a:solidFill>
                <a:srgbClr val="46879E"/>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n-GB" sz="1200" b="1" kern="0">
                <a:solidFill>
                  <a:srgbClr val="46879E"/>
                </a:solidFill>
                <a:effectLst/>
                <a:latin typeface="Calibri Light" panose="020F0302020204030204" pitchFamily="34" charset="0"/>
                <a:ea typeface="Times New Roman" panose="02020603050405020304" pitchFamily="18" charset="0"/>
                <a:cs typeface="Times New Roman" panose="02020603050405020304" pitchFamily="18" charset="0"/>
              </a:rPr>
              <a:t>To develop a sense of chronology.</a:t>
            </a:r>
            <a:endParaRPr lang="en-GB" sz="1200" kern="100">
              <a:solidFill>
                <a:srgbClr val="46879E"/>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n-GB" sz="1200" b="1" kern="0">
                <a:solidFill>
                  <a:srgbClr val="46879E"/>
                </a:solidFill>
                <a:effectLst/>
                <a:latin typeface="Calibri Light" panose="020F0302020204030204" pitchFamily="34" charset="0"/>
                <a:ea typeface="Times New Roman" panose="02020603050405020304" pitchFamily="18" charset="0"/>
                <a:cs typeface="Times New Roman" panose="02020603050405020304" pitchFamily="18" charset="0"/>
              </a:rPr>
              <a:t>To help children understand society and their place within it, so that they develop a sense of their local heritage.</a:t>
            </a:r>
            <a:endParaRPr lang="en-GB" sz="1200" kern="100">
              <a:solidFill>
                <a:srgbClr val="46879E"/>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n-GB" sz="1200" b="1" kern="0">
                <a:solidFill>
                  <a:srgbClr val="46879E"/>
                </a:solidFill>
                <a:effectLst/>
                <a:latin typeface="Calibri Light" panose="020F0302020204030204" pitchFamily="34" charset="0"/>
                <a:ea typeface="Times New Roman" panose="02020603050405020304" pitchFamily="18" charset="0"/>
                <a:cs typeface="Times New Roman" panose="02020603050405020304" pitchFamily="18" charset="0"/>
              </a:rPr>
              <a:t>To develop in children the skills of enquiry, evaluation, interpretation and presentation enabling them to think as historians.</a:t>
            </a:r>
            <a:endParaRPr lang="en-GB" sz="1200" kern="100">
              <a:solidFill>
                <a:srgbClr val="46879E"/>
              </a:solidFill>
              <a:effectLst/>
              <a:latin typeface="Calibri" panose="020F0502020204030204" pitchFamily="34" charset="0"/>
              <a:ea typeface="Calibri" panose="020F0502020204030204" pitchFamily="34" charset="0"/>
              <a:cs typeface="Times New Roman" panose="02020603050405020304" pitchFamily="18" charset="0"/>
            </a:endParaRPr>
          </a:p>
          <a:p>
            <a:pPr marL="342900" lvl="0" indent="-342900">
              <a:buSzPts val="1000"/>
              <a:buFont typeface="Symbol" panose="05050102010706020507" pitchFamily="18" charset="2"/>
              <a:buChar char=""/>
              <a:tabLst>
                <a:tab pos="457200" algn="l"/>
              </a:tabLst>
            </a:pPr>
            <a:r>
              <a:rPr lang="en-GB" sz="1200" b="1" kern="0">
                <a:solidFill>
                  <a:srgbClr val="46879E"/>
                </a:solidFill>
                <a:effectLst/>
                <a:latin typeface="Calibri Light" panose="020F0302020204030204" pitchFamily="34" charset="0"/>
                <a:ea typeface="Times New Roman" panose="02020603050405020304" pitchFamily="18" charset="0"/>
                <a:cs typeface="Times New Roman" panose="02020603050405020304" pitchFamily="18" charset="0"/>
              </a:rPr>
              <a:t>We ensure that children have as many opportunities as possible to make meaningful links to real life contexts and experiences</a:t>
            </a:r>
            <a:r>
              <a:rPr lang="en-GB" sz="1200" kern="0">
                <a:solidFill>
                  <a:srgbClr val="666666"/>
                </a:solidFill>
                <a:effectLst/>
                <a:latin typeface="Calibri Light" panose="020F0302020204030204" pitchFamily="34" charset="0"/>
                <a:ea typeface="Times New Roman" panose="02020603050405020304" pitchFamily="18" charset="0"/>
                <a:cs typeface="Times New Roman" panose="02020603050405020304" pitchFamily="18" charset="0"/>
              </a:rPr>
              <a:t>.</a:t>
            </a:r>
            <a:endParaRPr lang="en-GB" sz="1200" kern="100">
              <a:solidFill>
                <a:srgbClr val="666666"/>
              </a:solidFill>
              <a:effectLst/>
              <a:latin typeface="Calibri" panose="020F0502020204030204" pitchFamily="34" charset="0"/>
              <a:ea typeface="Calibri" panose="020F0502020204030204" pitchFamily="34" charset="0"/>
              <a:cs typeface="Times New Roman" panose="02020603050405020304" pitchFamily="18" charset="0"/>
            </a:endParaRPr>
          </a:p>
          <a:p>
            <a:r>
              <a:rPr lang="en-GB" sz="1200" b="1" kern="0">
                <a:solidFill>
                  <a:srgbClr val="46879E"/>
                </a:solidFill>
                <a:effectLst/>
                <a:latin typeface="Calibri Light" panose="020F0302020204030204" pitchFamily="34" charset="0"/>
                <a:ea typeface="Times New Roman" panose="02020603050405020304" pitchFamily="18" charset="0"/>
                <a:cs typeface="Times New Roman" panose="02020603050405020304" pitchFamily="18" charset="0"/>
              </a:rPr>
              <a:t> </a:t>
            </a:r>
            <a:endParaRPr lang="en-GB" sz="1200" kern="10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8" name="Picture 7">
            <a:extLst>
              <a:ext uri="{FF2B5EF4-FFF2-40B4-BE49-F238E27FC236}">
                <a16:creationId xmlns:a16="http://schemas.microsoft.com/office/drawing/2014/main" id="{7C2A48E3-F2C0-9A12-CDCE-06356F3F479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465028" y="921049"/>
            <a:ext cx="190500" cy="190500"/>
          </a:xfrm>
          <a:prstGeom prst="rect">
            <a:avLst/>
          </a:prstGeom>
        </p:spPr>
      </p:pic>
      <p:pic>
        <p:nvPicPr>
          <p:cNvPr id="9" name="Picture 8">
            <a:extLst>
              <a:ext uri="{FF2B5EF4-FFF2-40B4-BE49-F238E27FC236}">
                <a16:creationId xmlns:a16="http://schemas.microsoft.com/office/drawing/2014/main" id="{1F7D705E-2E76-B39E-3957-DB31DDDBBD94}"/>
              </a:ext>
            </a:extLst>
          </p:cNvPr>
          <p:cNvPicPr>
            <a:picLocks noChangeAspect="1"/>
          </p:cNvPicPr>
          <p:nvPr/>
        </p:nvPicPr>
        <p:blipFill>
          <a:blip r:embed="rId3"/>
          <a:stretch>
            <a:fillRect/>
          </a:stretch>
        </p:blipFill>
        <p:spPr>
          <a:xfrm>
            <a:off x="1330452" y="1286491"/>
            <a:ext cx="190500" cy="200025"/>
          </a:xfrm>
          <a:prstGeom prst="rect">
            <a:avLst/>
          </a:prstGeom>
        </p:spPr>
      </p:pic>
      <p:pic>
        <p:nvPicPr>
          <p:cNvPr id="10" name="Picture 9">
            <a:extLst>
              <a:ext uri="{FF2B5EF4-FFF2-40B4-BE49-F238E27FC236}">
                <a16:creationId xmlns:a16="http://schemas.microsoft.com/office/drawing/2014/main" id="{042CA23F-F536-FEB6-9BFD-6902478A6D1C}"/>
              </a:ext>
            </a:extLst>
          </p:cNvPr>
          <p:cNvPicPr>
            <a:picLocks noChangeAspect="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376951" y="1620383"/>
            <a:ext cx="250234" cy="251142"/>
          </a:xfrm>
          <a:prstGeom prst="rect">
            <a:avLst/>
          </a:prstGeom>
          <a:noFill/>
          <a:ln>
            <a:noFill/>
          </a:ln>
          <a:effectLst/>
        </p:spPr>
      </p:pic>
      <p:pic>
        <p:nvPicPr>
          <p:cNvPr id="11" name="Picture 10" descr="Tree– Art &amp; Islamic Graphics | Tree stencil, Simple tree, Stencil art">
            <a:extLst>
              <a:ext uri="{FF2B5EF4-FFF2-40B4-BE49-F238E27FC236}">
                <a16:creationId xmlns:a16="http://schemas.microsoft.com/office/drawing/2014/main" id="{ABFC4F54-5514-7330-1C1B-B9998022B6A5}"/>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flipH="1">
            <a:off x="1160228" y="1982393"/>
            <a:ext cx="304800" cy="257301"/>
          </a:xfrm>
          <a:prstGeom prst="rect">
            <a:avLst/>
          </a:prstGeom>
          <a:noFill/>
          <a:ln>
            <a:noFill/>
          </a:ln>
        </p:spPr>
      </p:pic>
      <p:pic>
        <p:nvPicPr>
          <p:cNvPr id="12" name="Picture 11">
            <a:extLst>
              <a:ext uri="{FF2B5EF4-FFF2-40B4-BE49-F238E27FC236}">
                <a16:creationId xmlns:a16="http://schemas.microsoft.com/office/drawing/2014/main" id="{BA9507BF-E7A4-B3EC-F407-8B567CA383B6}"/>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270315" y="2280347"/>
            <a:ext cx="356870" cy="359410"/>
          </a:xfrm>
          <a:prstGeom prst="rect">
            <a:avLst/>
          </a:prstGeom>
          <a:solidFill>
            <a:schemeClr val="bg1"/>
          </a:solidFill>
          <a:ln>
            <a:noFill/>
          </a:ln>
          <a:effectLst/>
        </p:spPr>
      </p:pic>
      <p:pic>
        <p:nvPicPr>
          <p:cNvPr id="13" name="Picture 12">
            <a:extLst>
              <a:ext uri="{FF2B5EF4-FFF2-40B4-BE49-F238E27FC236}">
                <a16:creationId xmlns:a16="http://schemas.microsoft.com/office/drawing/2014/main" id="{C7428727-2DDE-A336-F48E-7D27D4E48EEB}"/>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1169597" y="2682946"/>
            <a:ext cx="414707" cy="369888"/>
          </a:xfrm>
          <a:prstGeom prst="rect">
            <a:avLst/>
          </a:prstGeom>
          <a:noFill/>
          <a:ln>
            <a:noFill/>
          </a:ln>
          <a:effectLst/>
        </p:spPr>
      </p:pic>
    </p:spTree>
    <p:extLst>
      <p:ext uri="{BB962C8B-B14F-4D97-AF65-F5344CB8AC3E}">
        <p14:creationId xmlns:p14="http://schemas.microsoft.com/office/powerpoint/2010/main" val="35090006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p:nvPr/>
        </p:nvSpPr>
        <p:spPr>
          <a:xfrm>
            <a:off x="88900" y="1187016"/>
            <a:ext cx="8996680" cy="629260"/>
          </a:xfrm>
          <a:custGeom>
            <a:avLst/>
            <a:gdLst/>
            <a:ahLst/>
            <a:cxnLst/>
            <a:rect l="l" t="t" r="r" b="b"/>
            <a:pathLst>
              <a:path w="8996680" h="759460">
                <a:moveTo>
                  <a:pt x="8996680" y="0"/>
                </a:moveTo>
                <a:lnTo>
                  <a:pt x="0" y="0"/>
                </a:lnTo>
                <a:lnTo>
                  <a:pt x="0" y="759460"/>
                </a:lnTo>
                <a:lnTo>
                  <a:pt x="8996680" y="759460"/>
                </a:lnTo>
                <a:lnTo>
                  <a:pt x="8996680" y="0"/>
                </a:lnTo>
                <a:close/>
              </a:path>
            </a:pathLst>
          </a:custGeom>
          <a:solidFill>
            <a:schemeClr val="tx2"/>
          </a:solidFill>
        </p:spPr>
        <p:txBody>
          <a:bodyPr wrap="square" lIns="0" tIns="0" rIns="0" bIns="0" rtlCol="0"/>
          <a:lstStyle/>
          <a:p>
            <a:endParaRPr/>
          </a:p>
        </p:txBody>
      </p:sp>
      <p:sp>
        <p:nvSpPr>
          <p:cNvPr id="8" name="object 8"/>
          <p:cNvSpPr txBox="1"/>
          <p:nvPr/>
        </p:nvSpPr>
        <p:spPr>
          <a:xfrm>
            <a:off x="358774" y="1283054"/>
            <a:ext cx="8426450" cy="320601"/>
          </a:xfrm>
          <a:prstGeom prst="rect">
            <a:avLst/>
          </a:prstGeom>
        </p:spPr>
        <p:txBody>
          <a:bodyPr vert="horz" wrap="square" lIns="0" tIns="12700" rIns="0" bIns="0" rtlCol="0">
            <a:spAutoFit/>
          </a:bodyPr>
          <a:lstStyle/>
          <a:p>
            <a:pPr marL="3259454" marR="5080" indent="-3247390" algn="ctr">
              <a:lnSpc>
                <a:spcPct val="100000"/>
              </a:lnSpc>
              <a:spcBef>
                <a:spcPts val="100"/>
              </a:spcBef>
            </a:pPr>
            <a:r>
              <a:rPr sz="2000" b="1" dirty="0" err="1">
                <a:solidFill>
                  <a:srgbClr val="FFFFFF"/>
                </a:solidFill>
                <a:latin typeface="Tahoma"/>
                <a:cs typeface="Tahoma"/>
              </a:rPr>
              <a:t>Wh</a:t>
            </a:r>
            <a:r>
              <a:rPr lang="en-GB" sz="2000" b="1" dirty="0">
                <a:solidFill>
                  <a:srgbClr val="FFFFFF"/>
                </a:solidFill>
                <a:latin typeface="Tahoma"/>
                <a:cs typeface="Tahoma"/>
              </a:rPr>
              <a:t>y did the Anglo-Saxons invade Britain</a:t>
            </a:r>
            <a:r>
              <a:rPr sz="2000" b="1" spc="-10" dirty="0">
                <a:solidFill>
                  <a:srgbClr val="FFFFFF"/>
                </a:solidFill>
                <a:latin typeface="Tahoma"/>
                <a:cs typeface="Tahoma"/>
              </a:rPr>
              <a:t>?</a:t>
            </a:r>
            <a:endParaRPr sz="2000" dirty="0">
              <a:latin typeface="Tahoma"/>
              <a:cs typeface="Tahoma"/>
            </a:endParaRPr>
          </a:p>
        </p:txBody>
      </p:sp>
      <p:sp>
        <p:nvSpPr>
          <p:cNvPr id="9" name="object 9"/>
          <p:cNvSpPr txBox="1"/>
          <p:nvPr/>
        </p:nvSpPr>
        <p:spPr>
          <a:xfrm>
            <a:off x="163829" y="1863643"/>
            <a:ext cx="2791460" cy="843280"/>
          </a:xfrm>
          <a:prstGeom prst="rect">
            <a:avLst/>
          </a:prstGeom>
          <a:solidFill>
            <a:schemeClr val="tx2">
              <a:lumMod val="60000"/>
              <a:lumOff val="40000"/>
            </a:schemeClr>
          </a:solidFill>
        </p:spPr>
        <p:txBody>
          <a:bodyPr vert="horz" wrap="square" lIns="0" tIns="142240" rIns="0" bIns="0" rtlCol="0">
            <a:spAutoFit/>
          </a:bodyPr>
          <a:lstStyle/>
          <a:p>
            <a:pPr marL="274955" marR="271145" indent="-635" algn="ctr">
              <a:lnSpc>
                <a:spcPct val="100000"/>
              </a:lnSpc>
              <a:spcBef>
                <a:spcPts val="1120"/>
              </a:spcBef>
            </a:pPr>
            <a:r>
              <a:rPr sz="1200" b="1">
                <a:solidFill>
                  <a:srgbClr val="FFFFFF"/>
                </a:solidFill>
                <a:latin typeface="Tahoma"/>
                <a:cs typeface="Tahoma"/>
              </a:rPr>
              <a:t>Where</a:t>
            </a:r>
            <a:r>
              <a:rPr sz="1200" b="1" spc="40">
                <a:solidFill>
                  <a:srgbClr val="FFFFFF"/>
                </a:solidFill>
                <a:latin typeface="Tahoma"/>
                <a:cs typeface="Tahoma"/>
              </a:rPr>
              <a:t> </a:t>
            </a:r>
            <a:r>
              <a:rPr sz="1200" b="1">
                <a:solidFill>
                  <a:srgbClr val="FFFFFF"/>
                </a:solidFill>
                <a:latin typeface="Tahoma"/>
                <a:cs typeface="Tahoma"/>
              </a:rPr>
              <a:t>did</a:t>
            </a:r>
            <a:r>
              <a:rPr sz="1200" b="1" spc="75">
                <a:solidFill>
                  <a:srgbClr val="FFFFFF"/>
                </a:solidFill>
                <a:latin typeface="Tahoma"/>
                <a:cs typeface="Tahoma"/>
              </a:rPr>
              <a:t> </a:t>
            </a:r>
            <a:r>
              <a:rPr sz="1200" b="1">
                <a:solidFill>
                  <a:srgbClr val="FFFFFF"/>
                </a:solidFill>
                <a:latin typeface="Tahoma"/>
                <a:cs typeface="Tahoma"/>
              </a:rPr>
              <a:t>the</a:t>
            </a:r>
            <a:r>
              <a:rPr sz="1200" b="1" spc="40">
                <a:solidFill>
                  <a:srgbClr val="FFFFFF"/>
                </a:solidFill>
                <a:latin typeface="Tahoma"/>
                <a:cs typeface="Tahoma"/>
              </a:rPr>
              <a:t> </a:t>
            </a:r>
            <a:r>
              <a:rPr sz="1200" b="1">
                <a:solidFill>
                  <a:srgbClr val="FFFFFF"/>
                </a:solidFill>
                <a:latin typeface="Tahoma"/>
                <a:cs typeface="Tahoma"/>
              </a:rPr>
              <a:t>Anglo-</a:t>
            </a:r>
            <a:r>
              <a:rPr sz="1200" b="1" spc="-10">
                <a:solidFill>
                  <a:srgbClr val="FFFFFF"/>
                </a:solidFill>
                <a:latin typeface="Tahoma"/>
                <a:cs typeface="Tahoma"/>
              </a:rPr>
              <a:t>Saxons </a:t>
            </a:r>
            <a:r>
              <a:rPr sz="1200" b="1">
                <a:solidFill>
                  <a:srgbClr val="FFFFFF"/>
                </a:solidFill>
                <a:latin typeface="Tahoma"/>
                <a:cs typeface="Tahoma"/>
              </a:rPr>
              <a:t>originate</a:t>
            </a:r>
            <a:r>
              <a:rPr sz="1200" b="1" spc="110">
                <a:solidFill>
                  <a:srgbClr val="FFFFFF"/>
                </a:solidFill>
                <a:latin typeface="Tahoma"/>
                <a:cs typeface="Tahoma"/>
              </a:rPr>
              <a:t> </a:t>
            </a:r>
            <a:r>
              <a:rPr sz="1200" b="1">
                <a:solidFill>
                  <a:srgbClr val="FFFFFF"/>
                </a:solidFill>
                <a:latin typeface="Tahoma"/>
                <a:cs typeface="Tahoma"/>
              </a:rPr>
              <a:t>from</a:t>
            </a:r>
            <a:r>
              <a:rPr sz="1200" b="1" spc="100">
                <a:solidFill>
                  <a:srgbClr val="FFFFFF"/>
                </a:solidFill>
                <a:latin typeface="Tahoma"/>
                <a:cs typeface="Tahoma"/>
              </a:rPr>
              <a:t> </a:t>
            </a:r>
            <a:r>
              <a:rPr sz="1200" b="1">
                <a:solidFill>
                  <a:srgbClr val="FFFFFF"/>
                </a:solidFill>
                <a:latin typeface="Tahoma"/>
                <a:cs typeface="Tahoma"/>
              </a:rPr>
              <a:t>and</a:t>
            </a:r>
            <a:r>
              <a:rPr sz="1200" b="1" spc="65">
                <a:solidFill>
                  <a:srgbClr val="FFFFFF"/>
                </a:solidFill>
                <a:latin typeface="Tahoma"/>
                <a:cs typeface="Tahoma"/>
              </a:rPr>
              <a:t> </a:t>
            </a:r>
            <a:r>
              <a:rPr sz="1200" b="1">
                <a:solidFill>
                  <a:srgbClr val="FFFFFF"/>
                </a:solidFill>
                <a:latin typeface="Tahoma"/>
                <a:cs typeface="Tahoma"/>
              </a:rPr>
              <a:t>when</a:t>
            </a:r>
            <a:r>
              <a:rPr sz="1200" b="1" spc="70">
                <a:solidFill>
                  <a:srgbClr val="FFFFFF"/>
                </a:solidFill>
                <a:latin typeface="Tahoma"/>
                <a:cs typeface="Tahoma"/>
              </a:rPr>
              <a:t> </a:t>
            </a:r>
            <a:r>
              <a:rPr sz="1200" b="1" spc="-25">
                <a:solidFill>
                  <a:srgbClr val="FFFFFF"/>
                </a:solidFill>
                <a:latin typeface="Tahoma"/>
                <a:cs typeface="Tahoma"/>
              </a:rPr>
              <a:t>did </a:t>
            </a:r>
            <a:r>
              <a:rPr sz="1200" b="1">
                <a:solidFill>
                  <a:srgbClr val="FFFFFF"/>
                </a:solidFill>
                <a:latin typeface="Tahoma"/>
                <a:cs typeface="Tahoma"/>
              </a:rPr>
              <a:t>they</a:t>
            </a:r>
            <a:r>
              <a:rPr sz="1200" b="1" spc="85">
                <a:solidFill>
                  <a:srgbClr val="FFFFFF"/>
                </a:solidFill>
                <a:latin typeface="Tahoma"/>
                <a:cs typeface="Tahoma"/>
              </a:rPr>
              <a:t> </a:t>
            </a:r>
            <a:r>
              <a:rPr sz="1200" b="1">
                <a:solidFill>
                  <a:srgbClr val="FFFFFF"/>
                </a:solidFill>
                <a:latin typeface="Tahoma"/>
                <a:cs typeface="Tahoma"/>
              </a:rPr>
              <a:t>invade</a:t>
            </a:r>
            <a:r>
              <a:rPr sz="1200" b="1" spc="90">
                <a:solidFill>
                  <a:srgbClr val="FFFFFF"/>
                </a:solidFill>
                <a:latin typeface="Tahoma"/>
                <a:cs typeface="Tahoma"/>
              </a:rPr>
              <a:t> </a:t>
            </a:r>
            <a:r>
              <a:rPr sz="1200" b="1">
                <a:solidFill>
                  <a:srgbClr val="FFFFFF"/>
                </a:solidFill>
                <a:latin typeface="Tahoma"/>
                <a:cs typeface="Tahoma"/>
              </a:rPr>
              <a:t>our</a:t>
            </a:r>
            <a:r>
              <a:rPr sz="1200" b="1" spc="95">
                <a:solidFill>
                  <a:srgbClr val="FFFFFF"/>
                </a:solidFill>
                <a:latin typeface="Tahoma"/>
                <a:cs typeface="Tahoma"/>
              </a:rPr>
              <a:t> </a:t>
            </a:r>
            <a:r>
              <a:rPr sz="1200" b="1" spc="-10">
                <a:solidFill>
                  <a:srgbClr val="FFFFFF"/>
                </a:solidFill>
                <a:latin typeface="Tahoma"/>
                <a:cs typeface="Tahoma"/>
              </a:rPr>
              <a:t>country?</a:t>
            </a:r>
            <a:endParaRPr sz="1200">
              <a:latin typeface="Tahoma"/>
              <a:cs typeface="Tahoma"/>
            </a:endParaRPr>
          </a:p>
        </p:txBody>
      </p:sp>
      <p:sp>
        <p:nvSpPr>
          <p:cNvPr id="10" name="object 10"/>
          <p:cNvSpPr txBox="1"/>
          <p:nvPr/>
        </p:nvSpPr>
        <p:spPr>
          <a:xfrm>
            <a:off x="3030220" y="1847374"/>
            <a:ext cx="2788920" cy="840740"/>
          </a:xfrm>
          <a:prstGeom prst="rect">
            <a:avLst/>
          </a:prstGeom>
          <a:solidFill>
            <a:schemeClr val="accent1"/>
          </a:solidFill>
        </p:spPr>
        <p:txBody>
          <a:bodyPr vert="horz" wrap="square" lIns="0" tIns="57785" rIns="0" bIns="0" rtlCol="0">
            <a:spAutoFit/>
          </a:bodyPr>
          <a:lstStyle/>
          <a:p>
            <a:pPr>
              <a:lnSpc>
                <a:spcPct val="100000"/>
              </a:lnSpc>
              <a:spcBef>
                <a:spcPts val="455"/>
              </a:spcBef>
            </a:pPr>
            <a:endParaRPr sz="1200" dirty="0">
              <a:latin typeface="Times New Roman"/>
              <a:cs typeface="Times New Roman"/>
            </a:endParaRPr>
          </a:p>
          <a:p>
            <a:pPr marL="157480" marR="120650" indent="-27940">
              <a:lnSpc>
                <a:spcPct val="100000"/>
              </a:lnSpc>
            </a:pPr>
            <a:r>
              <a:rPr sz="1200" b="1" dirty="0">
                <a:solidFill>
                  <a:srgbClr val="FFFFFF"/>
                </a:solidFill>
                <a:latin typeface="Tahoma"/>
                <a:cs typeface="Tahoma"/>
              </a:rPr>
              <a:t>How</a:t>
            </a:r>
            <a:r>
              <a:rPr sz="1200" b="1" spc="80" dirty="0">
                <a:solidFill>
                  <a:srgbClr val="FFFFFF"/>
                </a:solidFill>
                <a:latin typeface="Tahoma"/>
                <a:cs typeface="Tahoma"/>
              </a:rPr>
              <a:t> </a:t>
            </a:r>
            <a:r>
              <a:rPr sz="1200" b="1" dirty="0">
                <a:solidFill>
                  <a:srgbClr val="FFFFFF"/>
                </a:solidFill>
                <a:latin typeface="Tahoma"/>
                <a:cs typeface="Tahoma"/>
              </a:rPr>
              <a:t>did</a:t>
            </a:r>
            <a:r>
              <a:rPr sz="1200" b="1" spc="100" dirty="0">
                <a:solidFill>
                  <a:srgbClr val="FFFFFF"/>
                </a:solidFill>
                <a:latin typeface="Tahoma"/>
                <a:cs typeface="Tahoma"/>
              </a:rPr>
              <a:t> </a:t>
            </a:r>
            <a:r>
              <a:rPr sz="1200" b="1" dirty="0">
                <a:solidFill>
                  <a:srgbClr val="FFFFFF"/>
                </a:solidFill>
                <a:latin typeface="Tahoma"/>
                <a:cs typeface="Tahoma"/>
              </a:rPr>
              <a:t>the</a:t>
            </a:r>
            <a:r>
              <a:rPr sz="1200" b="1" spc="60" dirty="0">
                <a:solidFill>
                  <a:srgbClr val="FFFFFF"/>
                </a:solidFill>
                <a:latin typeface="Tahoma"/>
                <a:cs typeface="Tahoma"/>
              </a:rPr>
              <a:t> </a:t>
            </a:r>
            <a:r>
              <a:rPr sz="1200" b="1" dirty="0">
                <a:solidFill>
                  <a:srgbClr val="FFFFFF"/>
                </a:solidFill>
                <a:latin typeface="Tahoma"/>
                <a:cs typeface="Tahoma"/>
              </a:rPr>
              <a:t>Anglo-Saxons</a:t>
            </a:r>
            <a:r>
              <a:rPr sz="1200" b="1" spc="105" dirty="0">
                <a:solidFill>
                  <a:srgbClr val="FFFFFF"/>
                </a:solidFill>
                <a:latin typeface="Tahoma"/>
                <a:cs typeface="Tahoma"/>
              </a:rPr>
              <a:t> </a:t>
            </a:r>
            <a:r>
              <a:rPr sz="1200" b="1" spc="-20" dirty="0">
                <a:solidFill>
                  <a:srgbClr val="FFFFFF"/>
                </a:solidFill>
                <a:latin typeface="Tahoma"/>
                <a:cs typeface="Tahoma"/>
              </a:rPr>
              <a:t>bring </a:t>
            </a:r>
            <a:r>
              <a:rPr sz="1200" b="1" dirty="0">
                <a:solidFill>
                  <a:srgbClr val="FFFFFF"/>
                </a:solidFill>
                <a:latin typeface="Tahoma"/>
                <a:cs typeface="Tahoma"/>
              </a:rPr>
              <a:t>about</a:t>
            </a:r>
            <a:r>
              <a:rPr sz="1200" b="1" spc="80" dirty="0">
                <a:solidFill>
                  <a:srgbClr val="FFFFFF"/>
                </a:solidFill>
                <a:latin typeface="Tahoma"/>
                <a:cs typeface="Tahoma"/>
              </a:rPr>
              <a:t> </a:t>
            </a:r>
            <a:r>
              <a:rPr sz="1200" b="1" dirty="0">
                <a:solidFill>
                  <a:srgbClr val="FFFFFF"/>
                </a:solidFill>
                <a:latin typeface="Tahoma"/>
                <a:cs typeface="Tahoma"/>
              </a:rPr>
              <a:t>law</a:t>
            </a:r>
            <a:r>
              <a:rPr sz="1200" b="1" spc="75" dirty="0">
                <a:solidFill>
                  <a:srgbClr val="FFFFFF"/>
                </a:solidFill>
                <a:latin typeface="Tahoma"/>
                <a:cs typeface="Tahoma"/>
              </a:rPr>
              <a:t> </a:t>
            </a:r>
            <a:r>
              <a:rPr sz="1200" b="1" dirty="0">
                <a:solidFill>
                  <a:srgbClr val="FFFFFF"/>
                </a:solidFill>
                <a:latin typeface="Tahoma"/>
                <a:cs typeface="Tahoma"/>
              </a:rPr>
              <a:t>and</a:t>
            </a:r>
            <a:r>
              <a:rPr sz="1200" b="1" spc="85" dirty="0">
                <a:solidFill>
                  <a:srgbClr val="FFFFFF"/>
                </a:solidFill>
                <a:latin typeface="Tahoma"/>
                <a:cs typeface="Tahoma"/>
              </a:rPr>
              <a:t> </a:t>
            </a:r>
            <a:r>
              <a:rPr sz="1200" b="1" dirty="0">
                <a:solidFill>
                  <a:srgbClr val="FFFFFF"/>
                </a:solidFill>
                <a:latin typeface="Tahoma"/>
                <a:cs typeface="Tahoma"/>
              </a:rPr>
              <a:t>order</a:t>
            </a:r>
            <a:r>
              <a:rPr sz="1200" b="1" spc="110" dirty="0">
                <a:solidFill>
                  <a:srgbClr val="FFFFFF"/>
                </a:solidFill>
                <a:latin typeface="Tahoma"/>
                <a:cs typeface="Tahoma"/>
              </a:rPr>
              <a:t> </a:t>
            </a:r>
            <a:r>
              <a:rPr sz="1200" b="1" dirty="0">
                <a:solidFill>
                  <a:srgbClr val="FFFFFF"/>
                </a:solidFill>
                <a:latin typeface="Tahoma"/>
                <a:cs typeface="Tahoma"/>
              </a:rPr>
              <a:t>to</a:t>
            </a:r>
            <a:r>
              <a:rPr sz="1200" b="1" spc="90" dirty="0">
                <a:solidFill>
                  <a:srgbClr val="FFFFFF"/>
                </a:solidFill>
                <a:latin typeface="Tahoma"/>
                <a:cs typeface="Tahoma"/>
              </a:rPr>
              <a:t> </a:t>
            </a:r>
            <a:r>
              <a:rPr sz="1200" b="1" spc="-10" dirty="0">
                <a:solidFill>
                  <a:srgbClr val="FFFFFF"/>
                </a:solidFill>
                <a:latin typeface="Tahoma"/>
                <a:cs typeface="Tahoma"/>
              </a:rPr>
              <a:t>Britain?</a:t>
            </a:r>
            <a:endParaRPr sz="1200" dirty="0">
              <a:latin typeface="Tahoma"/>
              <a:cs typeface="Tahoma"/>
            </a:endParaRPr>
          </a:p>
        </p:txBody>
      </p:sp>
      <p:sp>
        <p:nvSpPr>
          <p:cNvPr id="11" name="object 11"/>
          <p:cNvSpPr txBox="1"/>
          <p:nvPr/>
        </p:nvSpPr>
        <p:spPr>
          <a:xfrm>
            <a:off x="1136015" y="2720444"/>
            <a:ext cx="2791460" cy="843280"/>
          </a:xfrm>
          <a:prstGeom prst="rect">
            <a:avLst/>
          </a:prstGeom>
          <a:solidFill>
            <a:schemeClr val="accent1"/>
          </a:solidFill>
        </p:spPr>
        <p:txBody>
          <a:bodyPr vert="horz" wrap="square" lIns="0" tIns="142875" rIns="0" bIns="0" rtlCol="0">
            <a:spAutoFit/>
          </a:bodyPr>
          <a:lstStyle/>
          <a:p>
            <a:pPr marL="283210" marR="275590" algn="ctr">
              <a:lnSpc>
                <a:spcPct val="100000"/>
              </a:lnSpc>
              <a:spcBef>
                <a:spcPts val="1125"/>
              </a:spcBef>
            </a:pPr>
            <a:r>
              <a:rPr sz="1200" b="1">
                <a:solidFill>
                  <a:srgbClr val="FFFFFF"/>
                </a:solidFill>
                <a:latin typeface="Tahoma"/>
                <a:cs typeface="Tahoma"/>
              </a:rPr>
              <a:t>What</a:t>
            </a:r>
            <a:r>
              <a:rPr sz="1200" b="1" spc="40">
                <a:solidFill>
                  <a:srgbClr val="FFFFFF"/>
                </a:solidFill>
                <a:latin typeface="Tahoma"/>
                <a:cs typeface="Tahoma"/>
              </a:rPr>
              <a:t> </a:t>
            </a:r>
            <a:r>
              <a:rPr sz="1200" b="1">
                <a:solidFill>
                  <a:srgbClr val="FFFFFF"/>
                </a:solidFill>
                <a:latin typeface="Tahoma"/>
                <a:cs typeface="Tahoma"/>
              </a:rPr>
              <a:t>did</a:t>
            </a:r>
            <a:r>
              <a:rPr sz="1200" b="1" spc="90">
                <a:solidFill>
                  <a:srgbClr val="FFFFFF"/>
                </a:solidFill>
                <a:latin typeface="Tahoma"/>
                <a:cs typeface="Tahoma"/>
              </a:rPr>
              <a:t> </a:t>
            </a:r>
            <a:r>
              <a:rPr sz="1200" b="1">
                <a:solidFill>
                  <a:srgbClr val="FFFFFF"/>
                </a:solidFill>
                <a:latin typeface="Tahoma"/>
                <a:cs typeface="Tahoma"/>
              </a:rPr>
              <a:t>we</a:t>
            </a:r>
            <a:r>
              <a:rPr sz="1200" b="1" spc="60">
                <a:solidFill>
                  <a:srgbClr val="FFFFFF"/>
                </a:solidFill>
                <a:latin typeface="Tahoma"/>
                <a:cs typeface="Tahoma"/>
              </a:rPr>
              <a:t> </a:t>
            </a:r>
            <a:r>
              <a:rPr sz="1200" b="1">
                <a:solidFill>
                  <a:srgbClr val="FFFFFF"/>
                </a:solidFill>
                <a:latin typeface="Tahoma"/>
                <a:cs typeface="Tahoma"/>
              </a:rPr>
              <a:t>learn</a:t>
            </a:r>
            <a:r>
              <a:rPr sz="1200" b="1" spc="55">
                <a:solidFill>
                  <a:srgbClr val="FFFFFF"/>
                </a:solidFill>
                <a:latin typeface="Tahoma"/>
                <a:cs typeface="Tahoma"/>
              </a:rPr>
              <a:t> </a:t>
            </a:r>
            <a:r>
              <a:rPr sz="1200" b="1">
                <a:solidFill>
                  <a:srgbClr val="FFFFFF"/>
                </a:solidFill>
                <a:latin typeface="Tahoma"/>
                <a:cs typeface="Tahoma"/>
              </a:rPr>
              <a:t>about</a:t>
            </a:r>
            <a:r>
              <a:rPr sz="1200" b="1" spc="75">
                <a:solidFill>
                  <a:srgbClr val="FFFFFF"/>
                </a:solidFill>
                <a:latin typeface="Tahoma"/>
                <a:cs typeface="Tahoma"/>
              </a:rPr>
              <a:t> </a:t>
            </a:r>
            <a:r>
              <a:rPr sz="1200" b="1" spc="-25">
                <a:solidFill>
                  <a:srgbClr val="FFFFFF"/>
                </a:solidFill>
                <a:latin typeface="Tahoma"/>
                <a:cs typeface="Tahoma"/>
              </a:rPr>
              <a:t>the </a:t>
            </a:r>
            <a:r>
              <a:rPr sz="1200" b="1">
                <a:solidFill>
                  <a:srgbClr val="FFFFFF"/>
                </a:solidFill>
                <a:latin typeface="Tahoma"/>
                <a:cs typeface="Tahoma"/>
              </a:rPr>
              <a:t>Anglo-Saxons</a:t>
            </a:r>
            <a:r>
              <a:rPr sz="1200" b="1" spc="175">
                <a:solidFill>
                  <a:srgbClr val="FFFFFF"/>
                </a:solidFill>
                <a:latin typeface="Tahoma"/>
                <a:cs typeface="Tahoma"/>
              </a:rPr>
              <a:t> </a:t>
            </a:r>
            <a:r>
              <a:rPr sz="1200" b="1">
                <a:solidFill>
                  <a:srgbClr val="FFFFFF"/>
                </a:solidFill>
                <a:latin typeface="Tahoma"/>
                <a:cs typeface="Tahoma"/>
              </a:rPr>
              <a:t>from</a:t>
            </a:r>
            <a:r>
              <a:rPr sz="1200" b="1" spc="155">
                <a:solidFill>
                  <a:srgbClr val="FFFFFF"/>
                </a:solidFill>
                <a:latin typeface="Tahoma"/>
                <a:cs typeface="Tahoma"/>
              </a:rPr>
              <a:t> </a:t>
            </a:r>
            <a:r>
              <a:rPr sz="1200" b="1" spc="-25">
                <a:solidFill>
                  <a:srgbClr val="FFFFFF"/>
                </a:solidFill>
                <a:latin typeface="Tahoma"/>
                <a:cs typeface="Tahoma"/>
              </a:rPr>
              <a:t>the </a:t>
            </a:r>
            <a:r>
              <a:rPr sz="1200" b="1">
                <a:solidFill>
                  <a:srgbClr val="FFFFFF"/>
                </a:solidFill>
                <a:latin typeface="Tahoma"/>
                <a:cs typeface="Tahoma"/>
              </a:rPr>
              <a:t>discoveries</a:t>
            </a:r>
            <a:r>
              <a:rPr sz="1200" b="1" spc="110">
                <a:solidFill>
                  <a:srgbClr val="FFFFFF"/>
                </a:solidFill>
                <a:latin typeface="Tahoma"/>
                <a:cs typeface="Tahoma"/>
              </a:rPr>
              <a:t> </a:t>
            </a:r>
            <a:r>
              <a:rPr sz="1200" b="1">
                <a:solidFill>
                  <a:srgbClr val="FFFFFF"/>
                </a:solidFill>
                <a:latin typeface="Tahoma"/>
                <a:cs typeface="Tahoma"/>
              </a:rPr>
              <a:t>at</a:t>
            </a:r>
            <a:r>
              <a:rPr sz="1200" b="1" spc="30">
                <a:solidFill>
                  <a:srgbClr val="FFFFFF"/>
                </a:solidFill>
                <a:latin typeface="Tahoma"/>
                <a:cs typeface="Tahoma"/>
              </a:rPr>
              <a:t> </a:t>
            </a:r>
            <a:r>
              <a:rPr sz="1200" b="1">
                <a:solidFill>
                  <a:srgbClr val="FFFFFF"/>
                </a:solidFill>
                <a:latin typeface="Tahoma"/>
                <a:cs typeface="Tahoma"/>
              </a:rPr>
              <a:t>Sutton</a:t>
            </a:r>
            <a:r>
              <a:rPr sz="1200" b="1" spc="65">
                <a:solidFill>
                  <a:srgbClr val="FFFFFF"/>
                </a:solidFill>
                <a:latin typeface="Tahoma"/>
                <a:cs typeface="Tahoma"/>
              </a:rPr>
              <a:t> </a:t>
            </a:r>
            <a:r>
              <a:rPr sz="1200" b="1" spc="-20">
                <a:solidFill>
                  <a:srgbClr val="FFFFFF"/>
                </a:solidFill>
                <a:latin typeface="Tahoma"/>
                <a:cs typeface="Tahoma"/>
              </a:rPr>
              <a:t>Hoo?</a:t>
            </a:r>
            <a:endParaRPr sz="1200">
              <a:latin typeface="Tahoma"/>
              <a:cs typeface="Tahoma"/>
            </a:endParaRPr>
          </a:p>
        </p:txBody>
      </p:sp>
      <p:sp>
        <p:nvSpPr>
          <p:cNvPr id="12" name="object 12"/>
          <p:cNvSpPr txBox="1"/>
          <p:nvPr/>
        </p:nvSpPr>
        <p:spPr>
          <a:xfrm>
            <a:off x="5089651" y="2727212"/>
            <a:ext cx="2791460" cy="843280"/>
          </a:xfrm>
          <a:prstGeom prst="rect">
            <a:avLst/>
          </a:prstGeom>
          <a:solidFill>
            <a:schemeClr val="accent1"/>
          </a:solidFill>
        </p:spPr>
        <p:txBody>
          <a:bodyPr vert="horz" wrap="square" lIns="0" tIns="59055" rIns="0" bIns="0" rtlCol="0">
            <a:spAutoFit/>
          </a:bodyPr>
          <a:lstStyle/>
          <a:p>
            <a:pPr>
              <a:lnSpc>
                <a:spcPct val="100000"/>
              </a:lnSpc>
              <a:spcBef>
                <a:spcPts val="465"/>
              </a:spcBef>
            </a:pPr>
            <a:endParaRPr sz="1200">
              <a:latin typeface="Times New Roman"/>
              <a:cs typeface="Times New Roman"/>
            </a:endParaRPr>
          </a:p>
          <a:p>
            <a:pPr marL="471170" marR="96520" indent="-370840">
              <a:lnSpc>
                <a:spcPct val="100000"/>
              </a:lnSpc>
            </a:pPr>
            <a:r>
              <a:rPr sz="1200" b="1">
                <a:solidFill>
                  <a:srgbClr val="FFFCFF"/>
                </a:solidFill>
                <a:latin typeface="Tahoma"/>
                <a:cs typeface="Tahoma"/>
              </a:rPr>
              <a:t>What</a:t>
            </a:r>
            <a:r>
              <a:rPr sz="1200" b="1" spc="35">
                <a:solidFill>
                  <a:srgbClr val="FFFCFF"/>
                </a:solidFill>
                <a:latin typeface="Tahoma"/>
                <a:cs typeface="Tahoma"/>
              </a:rPr>
              <a:t> </a:t>
            </a:r>
            <a:r>
              <a:rPr sz="1200" b="1">
                <a:solidFill>
                  <a:srgbClr val="FFFCFF"/>
                </a:solidFill>
                <a:latin typeface="Tahoma"/>
                <a:cs typeface="Tahoma"/>
              </a:rPr>
              <a:t>do</a:t>
            </a:r>
            <a:r>
              <a:rPr sz="1200" b="1" spc="90">
                <a:solidFill>
                  <a:srgbClr val="FFFCFF"/>
                </a:solidFill>
                <a:latin typeface="Tahoma"/>
                <a:cs typeface="Tahoma"/>
              </a:rPr>
              <a:t> </a:t>
            </a:r>
            <a:r>
              <a:rPr sz="1200" b="1">
                <a:solidFill>
                  <a:srgbClr val="FFFCFF"/>
                </a:solidFill>
                <a:latin typeface="Tahoma"/>
                <a:cs typeface="Tahoma"/>
              </a:rPr>
              <a:t>we</a:t>
            </a:r>
            <a:r>
              <a:rPr sz="1200" b="1" spc="55">
                <a:solidFill>
                  <a:srgbClr val="FFFCFF"/>
                </a:solidFill>
                <a:latin typeface="Tahoma"/>
                <a:cs typeface="Tahoma"/>
              </a:rPr>
              <a:t> </a:t>
            </a:r>
            <a:r>
              <a:rPr sz="1200" b="1">
                <a:solidFill>
                  <a:srgbClr val="FFFCFF"/>
                </a:solidFill>
                <a:latin typeface="Tahoma"/>
                <a:cs typeface="Tahoma"/>
              </a:rPr>
              <a:t>know</a:t>
            </a:r>
            <a:r>
              <a:rPr sz="1200" b="1" spc="80">
                <a:solidFill>
                  <a:srgbClr val="FFFCFF"/>
                </a:solidFill>
                <a:latin typeface="Tahoma"/>
                <a:cs typeface="Tahoma"/>
              </a:rPr>
              <a:t> </a:t>
            </a:r>
            <a:r>
              <a:rPr sz="1200" b="1">
                <a:solidFill>
                  <a:srgbClr val="FFFCFF"/>
                </a:solidFill>
                <a:latin typeface="Tahoma"/>
                <a:cs typeface="Tahoma"/>
              </a:rPr>
              <a:t>about</a:t>
            </a:r>
            <a:r>
              <a:rPr sz="1200" b="1" spc="60">
                <a:solidFill>
                  <a:srgbClr val="FFFCFF"/>
                </a:solidFill>
                <a:latin typeface="Tahoma"/>
                <a:cs typeface="Tahoma"/>
              </a:rPr>
              <a:t> </a:t>
            </a:r>
            <a:r>
              <a:rPr sz="1200" b="1">
                <a:solidFill>
                  <a:srgbClr val="FFFCFF"/>
                </a:solidFill>
                <a:latin typeface="Tahoma"/>
                <a:cs typeface="Tahoma"/>
              </a:rPr>
              <a:t>many</a:t>
            </a:r>
            <a:r>
              <a:rPr sz="1200" b="1" spc="50">
                <a:solidFill>
                  <a:srgbClr val="FFFCFF"/>
                </a:solidFill>
                <a:latin typeface="Tahoma"/>
                <a:cs typeface="Tahoma"/>
              </a:rPr>
              <a:t> </a:t>
            </a:r>
            <a:r>
              <a:rPr sz="1200" b="1" spc="-25">
                <a:solidFill>
                  <a:srgbClr val="FFFCFF"/>
                </a:solidFill>
                <a:latin typeface="Tahoma"/>
                <a:cs typeface="Tahoma"/>
              </a:rPr>
              <a:t>of </a:t>
            </a:r>
            <a:r>
              <a:rPr sz="1200" b="1">
                <a:solidFill>
                  <a:srgbClr val="FFFCFF"/>
                </a:solidFill>
                <a:latin typeface="Tahoma"/>
                <a:cs typeface="Tahoma"/>
              </a:rPr>
              <a:t>the</a:t>
            </a:r>
            <a:r>
              <a:rPr sz="1200" b="1" spc="85">
                <a:solidFill>
                  <a:srgbClr val="FFFCFF"/>
                </a:solidFill>
                <a:latin typeface="Tahoma"/>
                <a:cs typeface="Tahoma"/>
              </a:rPr>
              <a:t> </a:t>
            </a:r>
            <a:r>
              <a:rPr sz="1200" b="1">
                <a:solidFill>
                  <a:srgbClr val="FFFCFF"/>
                </a:solidFill>
                <a:latin typeface="Tahoma"/>
                <a:cs typeface="Tahoma"/>
              </a:rPr>
              <a:t>Anglo-Saxon</a:t>
            </a:r>
            <a:r>
              <a:rPr sz="1200" b="1" spc="125">
                <a:solidFill>
                  <a:srgbClr val="FFFCFF"/>
                </a:solidFill>
                <a:latin typeface="Tahoma"/>
                <a:cs typeface="Tahoma"/>
              </a:rPr>
              <a:t> </a:t>
            </a:r>
            <a:r>
              <a:rPr sz="1200" b="1" spc="-10">
                <a:solidFill>
                  <a:srgbClr val="FFFCFF"/>
                </a:solidFill>
                <a:latin typeface="Tahoma"/>
                <a:cs typeface="Tahoma"/>
              </a:rPr>
              <a:t>kings?</a:t>
            </a:r>
            <a:endParaRPr sz="1200">
              <a:latin typeface="Tahoma"/>
              <a:cs typeface="Tahoma"/>
            </a:endParaRPr>
          </a:p>
        </p:txBody>
      </p:sp>
      <p:sp>
        <p:nvSpPr>
          <p:cNvPr id="13" name="object 13"/>
          <p:cNvSpPr txBox="1"/>
          <p:nvPr/>
        </p:nvSpPr>
        <p:spPr>
          <a:xfrm>
            <a:off x="5996304" y="1847406"/>
            <a:ext cx="2788920" cy="840740"/>
          </a:xfrm>
          <a:prstGeom prst="rect">
            <a:avLst/>
          </a:prstGeom>
          <a:solidFill>
            <a:schemeClr val="accent1"/>
          </a:solidFill>
        </p:spPr>
        <p:txBody>
          <a:bodyPr vert="horz" wrap="square" lIns="0" tIns="141605" rIns="0" bIns="0" rtlCol="0">
            <a:spAutoFit/>
          </a:bodyPr>
          <a:lstStyle/>
          <a:p>
            <a:pPr marL="92075" marR="82550" algn="ctr">
              <a:lnSpc>
                <a:spcPct val="100000"/>
              </a:lnSpc>
              <a:spcBef>
                <a:spcPts val="1115"/>
              </a:spcBef>
            </a:pPr>
            <a:r>
              <a:rPr sz="1200" b="1" dirty="0">
                <a:solidFill>
                  <a:srgbClr val="FFFFFF"/>
                </a:solidFill>
                <a:latin typeface="Tahoma"/>
                <a:cs typeface="Tahoma"/>
              </a:rPr>
              <a:t>How</a:t>
            </a:r>
            <a:r>
              <a:rPr sz="1200" b="1" spc="80" dirty="0">
                <a:solidFill>
                  <a:srgbClr val="FFFFFF"/>
                </a:solidFill>
                <a:latin typeface="Tahoma"/>
                <a:cs typeface="Tahoma"/>
              </a:rPr>
              <a:t> </a:t>
            </a:r>
            <a:r>
              <a:rPr sz="1200" b="1" dirty="0">
                <a:solidFill>
                  <a:srgbClr val="FFFFFF"/>
                </a:solidFill>
                <a:latin typeface="Tahoma"/>
                <a:cs typeface="Tahoma"/>
              </a:rPr>
              <a:t>did</a:t>
            </a:r>
            <a:r>
              <a:rPr sz="1200" b="1" spc="100" dirty="0">
                <a:solidFill>
                  <a:srgbClr val="FFFFFF"/>
                </a:solidFill>
                <a:latin typeface="Tahoma"/>
                <a:cs typeface="Tahoma"/>
              </a:rPr>
              <a:t> </a:t>
            </a:r>
            <a:r>
              <a:rPr sz="1200" b="1" dirty="0">
                <a:solidFill>
                  <a:srgbClr val="FFFFFF"/>
                </a:solidFill>
                <a:latin typeface="Tahoma"/>
                <a:cs typeface="Tahoma"/>
              </a:rPr>
              <a:t>the</a:t>
            </a:r>
            <a:r>
              <a:rPr sz="1200" b="1" spc="60" dirty="0">
                <a:solidFill>
                  <a:srgbClr val="FFFFFF"/>
                </a:solidFill>
                <a:latin typeface="Tahoma"/>
                <a:cs typeface="Tahoma"/>
              </a:rPr>
              <a:t> </a:t>
            </a:r>
            <a:r>
              <a:rPr sz="1200" b="1" dirty="0">
                <a:solidFill>
                  <a:srgbClr val="FFFFFF"/>
                </a:solidFill>
                <a:latin typeface="Tahoma"/>
                <a:cs typeface="Tahoma"/>
              </a:rPr>
              <a:t>Anglo-Saxons</a:t>
            </a:r>
            <a:r>
              <a:rPr sz="1200" b="1" spc="110" dirty="0">
                <a:solidFill>
                  <a:srgbClr val="FFFFFF"/>
                </a:solidFill>
                <a:latin typeface="Tahoma"/>
                <a:cs typeface="Tahoma"/>
              </a:rPr>
              <a:t> </a:t>
            </a:r>
            <a:r>
              <a:rPr sz="1200" b="1" spc="-10" dirty="0">
                <a:solidFill>
                  <a:srgbClr val="FFFFFF"/>
                </a:solidFill>
                <a:latin typeface="Tahoma"/>
                <a:cs typeface="Tahoma"/>
              </a:rPr>
              <a:t>create </a:t>
            </a:r>
            <a:r>
              <a:rPr sz="1200" b="1" dirty="0">
                <a:solidFill>
                  <a:srgbClr val="FFFFFF"/>
                </a:solidFill>
                <a:latin typeface="Tahoma"/>
                <a:cs typeface="Tahoma"/>
              </a:rPr>
              <a:t>different</a:t>
            </a:r>
            <a:r>
              <a:rPr sz="1200" b="1" spc="15" dirty="0">
                <a:solidFill>
                  <a:srgbClr val="FFFFFF"/>
                </a:solidFill>
                <a:latin typeface="Tahoma"/>
                <a:cs typeface="Tahoma"/>
              </a:rPr>
              <a:t> </a:t>
            </a:r>
            <a:r>
              <a:rPr sz="1200" b="1" spc="-10" dirty="0">
                <a:solidFill>
                  <a:srgbClr val="FFFFFF"/>
                </a:solidFill>
                <a:latin typeface="Tahoma"/>
                <a:cs typeface="Tahoma"/>
              </a:rPr>
              <a:t>settlements </a:t>
            </a:r>
            <a:r>
              <a:rPr sz="1200" b="1" dirty="0">
                <a:solidFill>
                  <a:srgbClr val="FFFFFF"/>
                </a:solidFill>
                <a:latin typeface="Tahoma"/>
                <a:cs typeface="Tahoma"/>
              </a:rPr>
              <a:t>to</a:t>
            </a:r>
            <a:r>
              <a:rPr sz="1200" b="1" spc="10" dirty="0">
                <a:solidFill>
                  <a:srgbClr val="FFFFFF"/>
                </a:solidFill>
                <a:latin typeface="Tahoma"/>
                <a:cs typeface="Tahoma"/>
              </a:rPr>
              <a:t> </a:t>
            </a:r>
            <a:r>
              <a:rPr sz="1200" b="1" dirty="0">
                <a:solidFill>
                  <a:srgbClr val="FFFFFF"/>
                </a:solidFill>
                <a:latin typeface="Tahoma"/>
                <a:cs typeface="Tahoma"/>
              </a:rPr>
              <a:t>the</a:t>
            </a:r>
            <a:r>
              <a:rPr sz="1200" b="1" spc="15" dirty="0">
                <a:solidFill>
                  <a:srgbClr val="FFFFFF"/>
                </a:solidFill>
                <a:latin typeface="Tahoma"/>
                <a:cs typeface="Tahoma"/>
              </a:rPr>
              <a:t> </a:t>
            </a:r>
            <a:r>
              <a:rPr sz="1200" b="1" spc="-20" dirty="0">
                <a:solidFill>
                  <a:srgbClr val="FFFFFF"/>
                </a:solidFill>
                <a:latin typeface="Tahoma"/>
                <a:cs typeface="Tahoma"/>
              </a:rPr>
              <a:t>ones </a:t>
            </a:r>
            <a:r>
              <a:rPr sz="1200" b="1" dirty="0">
                <a:solidFill>
                  <a:srgbClr val="FFFFFF"/>
                </a:solidFill>
                <a:latin typeface="Tahoma"/>
                <a:cs typeface="Tahoma"/>
              </a:rPr>
              <a:t>the</a:t>
            </a:r>
            <a:r>
              <a:rPr sz="1200" b="1" spc="45" dirty="0">
                <a:solidFill>
                  <a:srgbClr val="FFFFFF"/>
                </a:solidFill>
                <a:latin typeface="Tahoma"/>
                <a:cs typeface="Tahoma"/>
              </a:rPr>
              <a:t> </a:t>
            </a:r>
            <a:r>
              <a:rPr sz="1200" b="1" dirty="0">
                <a:solidFill>
                  <a:srgbClr val="FFFFFF"/>
                </a:solidFill>
                <a:latin typeface="Tahoma"/>
                <a:cs typeface="Tahoma"/>
              </a:rPr>
              <a:t>Romans</a:t>
            </a:r>
            <a:r>
              <a:rPr sz="1200" b="1" spc="55" dirty="0">
                <a:solidFill>
                  <a:srgbClr val="FFFFFF"/>
                </a:solidFill>
                <a:latin typeface="Tahoma"/>
                <a:cs typeface="Tahoma"/>
              </a:rPr>
              <a:t> </a:t>
            </a:r>
            <a:r>
              <a:rPr sz="1200" b="1" dirty="0">
                <a:solidFill>
                  <a:srgbClr val="FFFFFF"/>
                </a:solidFill>
                <a:latin typeface="Tahoma"/>
                <a:cs typeface="Tahoma"/>
              </a:rPr>
              <a:t>had</a:t>
            </a:r>
            <a:r>
              <a:rPr sz="1200" b="1" spc="75" dirty="0">
                <a:solidFill>
                  <a:srgbClr val="FFFFFF"/>
                </a:solidFill>
                <a:latin typeface="Tahoma"/>
                <a:cs typeface="Tahoma"/>
              </a:rPr>
              <a:t> </a:t>
            </a:r>
            <a:r>
              <a:rPr sz="1200" b="1" spc="-10" dirty="0">
                <a:solidFill>
                  <a:srgbClr val="FFFFFF"/>
                </a:solidFill>
                <a:latin typeface="Tahoma"/>
                <a:cs typeface="Tahoma"/>
              </a:rPr>
              <a:t>created?</a:t>
            </a:r>
            <a:endParaRPr sz="1200" dirty="0">
              <a:latin typeface="Tahoma"/>
              <a:cs typeface="Tahoma"/>
            </a:endParaRPr>
          </a:p>
        </p:txBody>
      </p:sp>
      <p:sp>
        <p:nvSpPr>
          <p:cNvPr id="14" name="object 14"/>
          <p:cNvSpPr/>
          <p:nvPr/>
        </p:nvSpPr>
        <p:spPr>
          <a:xfrm>
            <a:off x="0" y="0"/>
            <a:ext cx="9144000" cy="695960"/>
          </a:xfrm>
          <a:custGeom>
            <a:avLst/>
            <a:gdLst/>
            <a:ahLst/>
            <a:cxnLst/>
            <a:rect l="l" t="t" r="r" b="b"/>
            <a:pathLst>
              <a:path w="9144000" h="695960">
                <a:moveTo>
                  <a:pt x="9144000" y="0"/>
                </a:moveTo>
                <a:lnTo>
                  <a:pt x="0" y="0"/>
                </a:lnTo>
                <a:lnTo>
                  <a:pt x="0" y="695960"/>
                </a:lnTo>
                <a:lnTo>
                  <a:pt x="9144000" y="695960"/>
                </a:lnTo>
                <a:lnTo>
                  <a:pt x="9144000" y="0"/>
                </a:lnTo>
                <a:close/>
              </a:path>
            </a:pathLst>
          </a:custGeom>
          <a:solidFill>
            <a:schemeClr val="tx2">
              <a:lumMod val="60000"/>
              <a:lumOff val="40000"/>
            </a:schemeClr>
          </a:solidFill>
        </p:spPr>
        <p:txBody>
          <a:bodyPr wrap="square" lIns="0" tIns="0" rIns="0" bIns="0" rtlCol="0"/>
          <a:lstStyle/>
          <a:p>
            <a:endParaRPr/>
          </a:p>
        </p:txBody>
      </p:sp>
      <p:sp>
        <p:nvSpPr>
          <p:cNvPr id="15" name="object 15"/>
          <p:cNvSpPr txBox="1">
            <a:spLocks noGrp="1"/>
          </p:cNvSpPr>
          <p:nvPr>
            <p:ph type="title"/>
          </p:nvPr>
        </p:nvSpPr>
        <p:spPr>
          <a:prstGeom prst="rect">
            <a:avLst/>
          </a:prstGeom>
        </p:spPr>
        <p:txBody>
          <a:bodyPr vert="horz" wrap="square" lIns="0" tIns="250443" rIns="0" bIns="0" rtlCol="0">
            <a:spAutoFit/>
          </a:bodyPr>
          <a:lstStyle/>
          <a:p>
            <a:pPr marL="418465">
              <a:lnSpc>
                <a:spcPct val="100000"/>
              </a:lnSpc>
              <a:spcBef>
                <a:spcPts val="100"/>
              </a:spcBef>
            </a:pPr>
            <a:r>
              <a:rPr sz="3200" spc="55"/>
              <a:t>Long-</a:t>
            </a:r>
            <a:r>
              <a:rPr sz="3200"/>
              <a:t>term</a:t>
            </a:r>
            <a:r>
              <a:rPr sz="3200" spc="95"/>
              <a:t> </a:t>
            </a:r>
            <a:r>
              <a:rPr sz="3200"/>
              <a:t>overview</a:t>
            </a:r>
            <a:r>
              <a:rPr sz="3200" spc="85"/>
              <a:t> </a:t>
            </a:r>
            <a:r>
              <a:rPr sz="3200" spc="55"/>
              <a:t>for</a:t>
            </a:r>
            <a:r>
              <a:rPr sz="3200" spc="120"/>
              <a:t> </a:t>
            </a:r>
            <a:r>
              <a:rPr sz="3200" spc="-10"/>
              <a:t>History</a:t>
            </a:r>
            <a:endParaRPr sz="3200"/>
          </a:p>
        </p:txBody>
      </p:sp>
      <p:sp>
        <p:nvSpPr>
          <p:cNvPr id="16" name="object 16"/>
          <p:cNvSpPr txBox="1"/>
          <p:nvPr/>
        </p:nvSpPr>
        <p:spPr>
          <a:xfrm>
            <a:off x="3502659" y="767080"/>
            <a:ext cx="2138680" cy="402033"/>
          </a:xfrm>
          <a:prstGeom prst="rect">
            <a:avLst/>
          </a:prstGeom>
          <a:solidFill>
            <a:schemeClr val="tx2">
              <a:lumMod val="60000"/>
              <a:lumOff val="40000"/>
            </a:schemeClr>
          </a:solidFill>
        </p:spPr>
        <p:txBody>
          <a:bodyPr vert="horz" wrap="square" lIns="0" tIns="123825" rIns="0" bIns="0" rtlCol="0">
            <a:spAutoFit/>
          </a:bodyPr>
          <a:lstStyle/>
          <a:p>
            <a:pPr marL="654050">
              <a:lnSpc>
                <a:spcPct val="100000"/>
              </a:lnSpc>
              <a:spcBef>
                <a:spcPts val="975"/>
              </a:spcBef>
            </a:pPr>
            <a:r>
              <a:rPr sz="1800" b="1">
                <a:solidFill>
                  <a:srgbClr val="FFFFFF"/>
                </a:solidFill>
                <a:latin typeface="Tahoma"/>
                <a:cs typeface="Tahoma"/>
              </a:rPr>
              <a:t>YEAR</a:t>
            </a:r>
            <a:r>
              <a:rPr sz="1800" b="1" spc="45">
                <a:solidFill>
                  <a:srgbClr val="FFFFFF"/>
                </a:solidFill>
                <a:latin typeface="Tahoma"/>
                <a:cs typeface="Tahoma"/>
              </a:rPr>
              <a:t> </a:t>
            </a:r>
            <a:r>
              <a:rPr lang="en-GB" b="1" spc="-50">
                <a:solidFill>
                  <a:srgbClr val="FFFFFF"/>
                </a:solidFill>
                <a:latin typeface="Tahoma"/>
                <a:cs typeface="Tahoma"/>
              </a:rPr>
              <a:t>4</a:t>
            </a:r>
            <a:endParaRPr sz="1800">
              <a:latin typeface="Tahoma"/>
              <a:cs typeface="Tahoma"/>
            </a:endParaRPr>
          </a:p>
        </p:txBody>
      </p:sp>
      <p:sp>
        <p:nvSpPr>
          <p:cNvPr id="18" name="object 18"/>
          <p:cNvSpPr txBox="1"/>
          <p:nvPr/>
        </p:nvSpPr>
        <p:spPr>
          <a:xfrm>
            <a:off x="8304276" y="6455092"/>
            <a:ext cx="135890" cy="162560"/>
          </a:xfrm>
          <a:prstGeom prst="rect">
            <a:avLst/>
          </a:prstGeom>
        </p:spPr>
        <p:txBody>
          <a:bodyPr vert="horz" wrap="square" lIns="0" tIns="12700" rIns="0" bIns="0" rtlCol="0">
            <a:spAutoFit/>
          </a:bodyPr>
          <a:lstStyle/>
          <a:p>
            <a:pPr marL="12700">
              <a:lnSpc>
                <a:spcPct val="100000"/>
              </a:lnSpc>
              <a:spcBef>
                <a:spcPts val="100"/>
              </a:spcBef>
            </a:pPr>
            <a:r>
              <a:rPr sz="900" spc="-114">
                <a:solidFill>
                  <a:srgbClr val="888888"/>
                </a:solidFill>
                <a:latin typeface="Verdana"/>
                <a:cs typeface="Verdana"/>
              </a:rPr>
              <a:t>31</a:t>
            </a:r>
            <a:endParaRPr sz="900">
              <a:latin typeface="Verdana"/>
              <a:cs typeface="Verdana"/>
            </a:endParaRPr>
          </a:p>
        </p:txBody>
      </p:sp>
      <p:graphicFrame>
        <p:nvGraphicFramePr>
          <p:cNvPr id="19" name="Table 18">
            <a:extLst>
              <a:ext uri="{FF2B5EF4-FFF2-40B4-BE49-F238E27FC236}">
                <a16:creationId xmlns:a16="http://schemas.microsoft.com/office/drawing/2014/main" id="{9844A6CB-7E04-D30B-5A3F-5684CE60611A}"/>
              </a:ext>
            </a:extLst>
          </p:cNvPr>
          <p:cNvGraphicFramePr>
            <a:graphicFrameLocks noGrp="1"/>
          </p:cNvGraphicFramePr>
          <p:nvPr>
            <p:extLst>
              <p:ext uri="{D42A27DB-BD31-4B8C-83A1-F6EECF244321}">
                <p14:modId xmlns:p14="http://schemas.microsoft.com/office/powerpoint/2010/main" val="2112908246"/>
              </p:ext>
            </p:extLst>
          </p:nvPr>
        </p:nvGraphicFramePr>
        <p:xfrm>
          <a:off x="0" y="3609559"/>
          <a:ext cx="9085581" cy="3389210"/>
        </p:xfrm>
        <a:graphic>
          <a:graphicData uri="http://schemas.openxmlformats.org/drawingml/2006/table">
            <a:tbl>
              <a:tblPr firstRow="1" bandRow="1">
                <a:tableStyleId>{2D5ABB26-0587-4C30-8999-92F81FD0307C}</a:tableStyleId>
              </a:tblPr>
              <a:tblGrid>
                <a:gridCol w="3959352">
                  <a:extLst>
                    <a:ext uri="{9D8B030D-6E8A-4147-A177-3AD203B41FA5}">
                      <a16:colId xmlns:a16="http://schemas.microsoft.com/office/drawing/2014/main" val="2164001787"/>
                    </a:ext>
                  </a:extLst>
                </a:gridCol>
                <a:gridCol w="791865">
                  <a:extLst>
                    <a:ext uri="{9D8B030D-6E8A-4147-A177-3AD203B41FA5}">
                      <a16:colId xmlns:a16="http://schemas.microsoft.com/office/drawing/2014/main" val="3914678626"/>
                    </a:ext>
                  </a:extLst>
                </a:gridCol>
                <a:gridCol w="2291925">
                  <a:extLst>
                    <a:ext uri="{9D8B030D-6E8A-4147-A177-3AD203B41FA5}">
                      <a16:colId xmlns:a16="http://schemas.microsoft.com/office/drawing/2014/main" val="4227725328"/>
                    </a:ext>
                  </a:extLst>
                </a:gridCol>
                <a:gridCol w="2042439">
                  <a:extLst>
                    <a:ext uri="{9D8B030D-6E8A-4147-A177-3AD203B41FA5}">
                      <a16:colId xmlns:a16="http://schemas.microsoft.com/office/drawing/2014/main" val="2806827976"/>
                    </a:ext>
                  </a:extLst>
                </a:gridCol>
              </a:tblGrid>
              <a:tr h="290904">
                <a:tc>
                  <a:txBody>
                    <a:bodyPr/>
                    <a:lstStyle/>
                    <a:p>
                      <a:pPr marL="108000" algn="l">
                        <a:lnSpc>
                          <a:spcPct val="100000"/>
                        </a:lnSpc>
                        <a:spcBef>
                          <a:spcPts val="950"/>
                        </a:spcBef>
                      </a:pPr>
                      <a:r>
                        <a:rPr lang="en-GB" sz="1400" b="1" spc="-10" dirty="0">
                          <a:solidFill>
                            <a:srgbClr val="FFFFFF"/>
                          </a:solidFill>
                          <a:latin typeface="Tahoma"/>
                          <a:ea typeface="+mn-ea"/>
                          <a:cs typeface="Tahoma"/>
                        </a:rPr>
                        <a:t>Declarative knowledge</a:t>
                      </a:r>
                      <a:endParaRPr sz="1400" b="1" spc="-10" dirty="0">
                        <a:solidFill>
                          <a:srgbClr val="FFFFFF"/>
                        </a:solidFill>
                        <a:latin typeface="Tahoma"/>
                        <a:ea typeface="+mn-ea"/>
                        <a:cs typeface="Tahoma"/>
                      </a:endParaRPr>
                    </a:p>
                  </a:txBody>
                  <a:tcPr marL="0" marR="0" marT="39370" marB="0">
                    <a:solidFill>
                      <a:schemeClr val="tx2">
                        <a:lumMod val="75000"/>
                      </a:schemeClr>
                    </a:solidFill>
                  </a:tcPr>
                </a:tc>
                <a:tc gridSpan="3">
                  <a:txBody>
                    <a:bodyPr/>
                    <a:lstStyle/>
                    <a:p>
                      <a:pPr algn="ctr"/>
                      <a:r>
                        <a:rPr lang="en-GB" sz="1400" b="1" dirty="0">
                          <a:solidFill>
                            <a:srgbClr val="FFFFFF"/>
                          </a:solidFill>
                          <a:latin typeface="Tahoma"/>
                          <a:cs typeface="Tahoma"/>
                        </a:rPr>
                        <a:t>Disciplinary</a:t>
                      </a:r>
                      <a:r>
                        <a:rPr lang="en-GB" sz="1400" b="1" spc="250" dirty="0">
                          <a:solidFill>
                            <a:srgbClr val="FFFFFF"/>
                          </a:solidFill>
                          <a:latin typeface="Tahoma"/>
                          <a:cs typeface="Tahoma"/>
                        </a:rPr>
                        <a:t> </a:t>
                      </a:r>
                      <a:r>
                        <a:rPr lang="en-GB" sz="1400" b="1" spc="-10" dirty="0">
                          <a:solidFill>
                            <a:srgbClr val="FFFFFF"/>
                          </a:solidFill>
                          <a:latin typeface="Tahoma"/>
                          <a:cs typeface="Tahoma"/>
                        </a:rPr>
                        <a:t>Knowledge</a:t>
                      </a:r>
                      <a:endParaRPr dirty="0"/>
                    </a:p>
                  </a:txBody>
                  <a:tcPr marL="0" marR="0" marT="39370" marB="0">
                    <a:solidFill>
                      <a:schemeClr val="tx2">
                        <a:lumMod val="75000"/>
                      </a:schemeClr>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2736542211"/>
                  </a:ext>
                </a:extLst>
              </a:tr>
              <a:tr h="644666">
                <a:tc>
                  <a:txBody>
                    <a:bodyPr/>
                    <a:lstStyle/>
                    <a:p>
                      <a:pPr marL="711835">
                        <a:lnSpc>
                          <a:spcPct val="100000"/>
                        </a:lnSpc>
                        <a:spcBef>
                          <a:spcPts val="950"/>
                        </a:spcBef>
                      </a:pPr>
                      <a:r>
                        <a:rPr lang="en-GB" sz="1400" b="1" spc="-10" dirty="0">
                          <a:solidFill>
                            <a:srgbClr val="FFFFFF"/>
                          </a:solidFill>
                          <a:latin typeface="Tahoma"/>
                          <a:ea typeface="+mn-ea"/>
                          <a:cs typeface="Tahoma"/>
                        </a:rPr>
                        <a:t>Key learning</a:t>
                      </a:r>
                      <a:endParaRPr sz="1400" b="1" spc="-10" dirty="0">
                        <a:solidFill>
                          <a:srgbClr val="FFFFFF"/>
                        </a:solidFill>
                        <a:latin typeface="Tahoma"/>
                        <a:ea typeface="+mn-ea"/>
                        <a:cs typeface="Tahoma"/>
                      </a:endParaRPr>
                    </a:p>
                  </a:txBody>
                  <a:tcPr marL="0" marR="0" marT="120650" marB="0">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252000" marR="0" lvl="0" indent="0" algn="l" defTabSz="914400" eaLnBrk="1" fontAlgn="auto" latinLnBrk="0" hangingPunct="1">
                        <a:lnSpc>
                          <a:spcPct val="100000"/>
                        </a:lnSpc>
                        <a:spcBef>
                          <a:spcPts val="950"/>
                        </a:spcBef>
                        <a:spcAft>
                          <a:spcPts val="0"/>
                        </a:spcAft>
                        <a:buClrTx/>
                        <a:buSzTx/>
                        <a:buFontTx/>
                        <a:buNone/>
                        <a:tabLst/>
                        <a:defRPr/>
                      </a:pPr>
                      <a:r>
                        <a:rPr lang="en-GB" sz="900" b="1" dirty="0">
                          <a:solidFill>
                            <a:srgbClr val="FFFFFF"/>
                          </a:solidFill>
                          <a:latin typeface="Tahoma"/>
                          <a:cs typeface="Tahoma"/>
                        </a:rPr>
                        <a:t>Evidence</a:t>
                      </a:r>
                      <a:r>
                        <a:rPr lang="en-GB" sz="900" b="1" spc="114" dirty="0">
                          <a:solidFill>
                            <a:srgbClr val="FFFFFF"/>
                          </a:solidFill>
                          <a:latin typeface="Tahoma"/>
                          <a:cs typeface="Tahoma"/>
                        </a:rPr>
                        <a:t> </a:t>
                      </a:r>
                      <a:r>
                        <a:rPr lang="en-GB" sz="900" b="1" spc="-20" dirty="0">
                          <a:solidFill>
                            <a:srgbClr val="FFFFFF"/>
                          </a:solidFill>
                          <a:latin typeface="Tahoma"/>
                          <a:cs typeface="Tahoma"/>
                        </a:rPr>
                        <a:t>base</a:t>
                      </a:r>
                      <a:endParaRPr lang="en-GB" sz="900" dirty="0">
                        <a:latin typeface="Tahoma"/>
                        <a:cs typeface="Tahoma"/>
                      </a:endParaRPr>
                    </a:p>
                  </a:txBody>
                  <a:tcPr marL="0" marR="0" marT="120650" marB="0">
                    <a:lnL w="12700">
                      <a:solidFill>
                        <a:srgbClr val="FFFFFF"/>
                      </a:solidFill>
                      <a:prstDash val="solid"/>
                    </a:lnL>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3175" algn="ctr">
                        <a:lnSpc>
                          <a:spcPct val="100000"/>
                        </a:lnSpc>
                        <a:spcBef>
                          <a:spcPts val="50"/>
                        </a:spcBef>
                      </a:pPr>
                      <a:r>
                        <a:rPr lang="en-GB" sz="1400" b="1" dirty="0">
                          <a:solidFill>
                            <a:srgbClr val="FFFFFF"/>
                          </a:solidFill>
                          <a:latin typeface="Tahoma"/>
                          <a:cs typeface="Tahoma"/>
                        </a:rPr>
                        <a:t>Interpretation</a:t>
                      </a:r>
                      <a:r>
                        <a:rPr lang="en-GB" sz="1400" b="1" spc="190" dirty="0">
                          <a:solidFill>
                            <a:srgbClr val="FFFFFF"/>
                          </a:solidFill>
                          <a:latin typeface="Tahoma"/>
                          <a:cs typeface="Tahoma"/>
                        </a:rPr>
                        <a:t> </a:t>
                      </a:r>
                      <a:r>
                        <a:rPr lang="en-GB" sz="1400" b="1" spc="-50" dirty="0">
                          <a:solidFill>
                            <a:srgbClr val="FFFFFF"/>
                          </a:solidFill>
                          <a:latin typeface="Tahoma"/>
                          <a:cs typeface="Tahoma"/>
                        </a:rPr>
                        <a:t>&amp;</a:t>
                      </a:r>
                      <a:endParaRPr lang="en-GB" sz="1400" dirty="0">
                        <a:latin typeface="Tahoma"/>
                        <a:cs typeface="Tahoma"/>
                      </a:endParaRPr>
                    </a:p>
                    <a:p>
                      <a:pPr marL="2540" algn="ctr">
                        <a:lnSpc>
                          <a:spcPct val="100000"/>
                        </a:lnSpc>
                        <a:spcBef>
                          <a:spcPts val="125"/>
                        </a:spcBef>
                      </a:pPr>
                      <a:r>
                        <a:rPr lang="en-GB" sz="1400" b="1" spc="-10" dirty="0">
                          <a:solidFill>
                            <a:srgbClr val="FFFFFF"/>
                          </a:solidFill>
                          <a:latin typeface="Tahoma"/>
                          <a:cs typeface="Tahoma"/>
                        </a:rPr>
                        <a:t>significance</a:t>
                      </a:r>
                      <a:endParaRPr lang="en-GB" sz="1400" dirty="0">
                        <a:latin typeface="Tahoma"/>
                        <a:cs typeface="Tahoma"/>
                      </a:endParaRPr>
                    </a:p>
                  </a:txBody>
                  <a:tcPr marL="0" marR="0" marT="120650" marB="0">
                    <a:lnL w="12700">
                      <a:solidFill>
                        <a:srgbClr val="FFFFFF"/>
                      </a:solidFill>
                      <a:prstDash val="solid"/>
                    </a:lnL>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3175" algn="ctr">
                        <a:lnSpc>
                          <a:spcPct val="100000"/>
                        </a:lnSpc>
                        <a:spcBef>
                          <a:spcPts val="50"/>
                        </a:spcBef>
                      </a:pPr>
                      <a:r>
                        <a:rPr lang="en-GB" sz="1400" b="1" dirty="0">
                          <a:solidFill>
                            <a:srgbClr val="FFFFFF"/>
                          </a:solidFill>
                          <a:latin typeface="Tahoma"/>
                          <a:ea typeface="+mn-ea"/>
                          <a:cs typeface="Tahoma"/>
                        </a:rPr>
                        <a:t>Communication</a:t>
                      </a:r>
                      <a:endParaRPr sz="1400" b="1" dirty="0">
                        <a:solidFill>
                          <a:srgbClr val="FFFFFF"/>
                        </a:solidFill>
                        <a:latin typeface="Tahoma"/>
                        <a:ea typeface="+mn-ea"/>
                        <a:cs typeface="Tahoma"/>
                      </a:endParaRPr>
                    </a:p>
                  </a:txBody>
                  <a:tcPr marL="0" marR="0" marT="6350" marB="0">
                    <a:lnL w="12700" cap="flat" cmpd="sng" algn="ctr">
                      <a:solidFill>
                        <a:srgbClr val="FFFFFF"/>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3965946292"/>
                  </a:ext>
                </a:extLst>
              </a:tr>
              <a:tr h="2157423">
                <a:tc>
                  <a:txBody>
                    <a:bodyPr/>
                    <a:lstStyle/>
                    <a:p>
                      <a:pPr marL="108000" marR="0" lvl="0" indent="0" algn="l" defTabSz="914400" eaLnBrk="1" fontAlgn="auto" latinLnBrk="0" hangingPunct="1">
                        <a:lnSpc>
                          <a:spcPct val="100000"/>
                        </a:lnSpc>
                        <a:spcBef>
                          <a:spcPts val="0"/>
                        </a:spcBef>
                        <a:spcAft>
                          <a:spcPts val="0"/>
                        </a:spcAft>
                        <a:buClrTx/>
                        <a:buSzTx/>
                        <a:buFontTx/>
                        <a:buNone/>
                        <a:tabLst/>
                        <a:defRPr/>
                      </a:pPr>
                      <a:r>
                        <a:rPr lang="en-GB" sz="800" b="0" u="none" dirty="0">
                          <a:solidFill>
                            <a:schemeClr val="tx1"/>
                          </a:solidFill>
                          <a:effectLst/>
                          <a:latin typeface="+mn-lt"/>
                          <a:ea typeface="+mn-ea"/>
                          <a:cs typeface="+mn-cs"/>
                        </a:rPr>
                        <a:t>Have a clear understanding of the British timeline that extends from the Stone Age.</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800" b="0" u="none" dirty="0">
                          <a:solidFill>
                            <a:schemeClr val="tx1"/>
                          </a:solidFill>
                          <a:effectLst/>
                          <a:latin typeface="+mn-lt"/>
                          <a:ea typeface="+mn-ea"/>
                          <a:cs typeface="+mn-cs"/>
                        </a:rPr>
                        <a:t>Around AD400 the Romans who were ruling Britain left which meant the strong armies fending off foreign invaders were no longer there.  This led to invasion attempts by tribes from different places.</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800" b="0" u="none" dirty="0">
                          <a:solidFill>
                            <a:schemeClr val="tx1"/>
                          </a:solidFill>
                          <a:effectLst/>
                          <a:latin typeface="+mn-lt"/>
                          <a:ea typeface="+mn-ea"/>
                          <a:cs typeface="+mn-cs"/>
                        </a:rPr>
                        <a:t>Collectively known as Anglo-Saxons the tribes (Jutes, Saxons and Angles) came from Germany, Denmark and the Netherlands, many wanted to leave their countries due to flooding.</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800" b="0" u="none" dirty="0">
                          <a:solidFill>
                            <a:schemeClr val="tx1"/>
                          </a:solidFill>
                          <a:effectLst/>
                          <a:latin typeface="+mn-lt"/>
                          <a:ea typeface="+mn-ea"/>
                          <a:cs typeface="+mn-cs"/>
                        </a:rPr>
                        <a:t>Many Anglo-Saxons arrived peacefully seeking land to farm, brining tools, weapons and farm animals, building new homes and settlements.  They were skilled craftsmen.</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800" kern="1200" dirty="0">
                          <a:solidFill>
                            <a:srgbClr val="000000"/>
                          </a:solidFill>
                          <a:effectLst/>
                          <a:latin typeface="Lexend Deca" pitchFamily="2" charset="0"/>
                          <a:ea typeface="+mn-ea"/>
                          <a:cs typeface="+mn-cs"/>
                        </a:rPr>
                        <a:t>During the Anglo-Saxon period in Britain, there was no single ruler, and the Anglo-Saxons were not a unified tribe. Each group of Anglo-Saxon settlers had its leader or </a:t>
                      </a:r>
                      <a:r>
                        <a:rPr lang="en-GB" sz="800" b="0" u="none" dirty="0">
                          <a:solidFill>
                            <a:schemeClr val="tx1"/>
                          </a:solidFill>
                          <a:effectLst/>
                          <a:latin typeface="+mn-lt"/>
                          <a:ea typeface="+mn-ea"/>
                          <a:cs typeface="+mn-cs"/>
                        </a:rPr>
                        <a:t>war chief. There were inequalities depending on your status.  Laws were used to keep order.</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800" b="0" u="none" dirty="0">
                          <a:solidFill>
                            <a:schemeClr val="tx1"/>
                          </a:solidFill>
                          <a:effectLst/>
                          <a:latin typeface="+mn-lt"/>
                          <a:ea typeface="+mn-ea"/>
                          <a:cs typeface="+mn-cs"/>
                        </a:rPr>
                        <a:t>Roman settlements were around trade and cities, Anglo-Saxons were more rural around farming.  </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800" b="0" u="none" dirty="0">
                          <a:solidFill>
                            <a:schemeClr val="tx1"/>
                          </a:solidFill>
                          <a:effectLst/>
                          <a:latin typeface="+mn-lt"/>
                          <a:ea typeface="+mn-ea"/>
                          <a:cs typeface="+mn-cs"/>
                        </a:rPr>
                        <a:t>Excavations at Sutton Hoo show simplistic open-plan living and skilled craftsmanship.</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800" b="0" u="none" dirty="0">
                          <a:solidFill>
                            <a:schemeClr val="tx1"/>
                          </a:solidFill>
                          <a:effectLst/>
                          <a:latin typeface="+mn-lt"/>
                          <a:ea typeface="+mn-ea"/>
                          <a:cs typeface="+mn-cs"/>
                        </a:rPr>
                        <a:t>Alfred the Great promoted education and books, he battled against the Vikings and then promoted peace so they could live alongside each other.</a:t>
                      </a:r>
                    </a:p>
                    <a:p>
                      <a:pPr marL="108000" marR="0" lvl="0" indent="0" algn="l" defTabSz="914400" eaLnBrk="1" fontAlgn="auto" latinLnBrk="0" hangingPunct="1">
                        <a:lnSpc>
                          <a:spcPct val="100000"/>
                        </a:lnSpc>
                        <a:spcBef>
                          <a:spcPts val="0"/>
                        </a:spcBef>
                        <a:spcAft>
                          <a:spcPts val="0"/>
                        </a:spcAft>
                        <a:buClrTx/>
                        <a:buSzTx/>
                        <a:buFontTx/>
                        <a:buNone/>
                        <a:tabLst/>
                        <a:defRPr/>
                      </a:pPr>
                      <a:endParaRPr lang="en-GB" sz="800" b="0" u="none" dirty="0">
                        <a:solidFill>
                          <a:schemeClr val="tx1"/>
                        </a:solidFill>
                        <a:effectLst/>
                        <a:latin typeface="+mn-lt"/>
                        <a:ea typeface="+mn-ea"/>
                        <a:cs typeface="+mn-cs"/>
                      </a:endParaRPr>
                    </a:p>
                    <a:p>
                      <a:pPr marL="108000" marR="0" lvl="0" indent="0" algn="l" defTabSz="914400" eaLnBrk="1" fontAlgn="auto" latinLnBrk="0" hangingPunct="1">
                        <a:lnSpc>
                          <a:spcPct val="100000"/>
                        </a:lnSpc>
                        <a:spcBef>
                          <a:spcPts val="0"/>
                        </a:spcBef>
                        <a:spcAft>
                          <a:spcPts val="0"/>
                        </a:spcAft>
                        <a:buClrTx/>
                        <a:buSzTx/>
                        <a:buFontTx/>
                        <a:buNone/>
                        <a:tabLst/>
                        <a:defRPr/>
                      </a:pPr>
                      <a:endParaRPr lang="en-GB" sz="900" b="0" u="none" dirty="0">
                        <a:solidFill>
                          <a:schemeClr val="tx1"/>
                        </a:solidFill>
                        <a:effectLst/>
                        <a:latin typeface="+mn-lt"/>
                        <a:ea typeface="+mn-ea"/>
                        <a:cs typeface="+mn-cs"/>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08000" marR="0" lvl="0" indent="0"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Evidence and artefacts from Sutton Hoo including sites from homes that were built and artefacts relating to coins and </a:t>
                      </a:r>
                      <a:r>
                        <a:rPr lang="en-GB" sz="900" b="0" u="none" dirty="0" err="1">
                          <a:solidFill>
                            <a:schemeClr val="tx1"/>
                          </a:solidFill>
                          <a:effectLst/>
                          <a:latin typeface="+mn-lt"/>
                          <a:ea typeface="+mn-ea"/>
                          <a:cs typeface="+mn-cs"/>
                        </a:rPr>
                        <a:t>battlewear</a:t>
                      </a:r>
                      <a:endParaRPr lang="en-GB" sz="900" b="0" u="none" dirty="0">
                        <a:solidFill>
                          <a:schemeClr val="tx1"/>
                        </a:solidFill>
                        <a:effectLst/>
                        <a:latin typeface="+mn-lt"/>
                        <a:ea typeface="+mn-ea"/>
                        <a:cs typeface="+mn-cs"/>
                      </a:endParaRPr>
                    </a:p>
                    <a:p>
                      <a:pPr marL="108000" marR="0" lvl="0" indent="0" defTabSz="914400" eaLnBrk="1" fontAlgn="auto" latinLnBrk="0" hangingPunct="1">
                        <a:lnSpc>
                          <a:spcPct val="100000"/>
                        </a:lnSpc>
                        <a:spcBef>
                          <a:spcPts val="0"/>
                        </a:spcBef>
                        <a:spcAft>
                          <a:spcPts val="0"/>
                        </a:spcAft>
                        <a:buClrTx/>
                        <a:buSzTx/>
                        <a:buFontTx/>
                        <a:buNone/>
                        <a:tabLst/>
                        <a:defRPr/>
                      </a:pPr>
                      <a:endParaRPr lang="en-GB" sz="900" b="0" u="none" dirty="0">
                        <a:solidFill>
                          <a:schemeClr val="tx1"/>
                        </a:solidFill>
                        <a:effectLst/>
                        <a:latin typeface="+mn-lt"/>
                        <a:ea typeface="+mn-ea"/>
                        <a:cs typeface="+mn-cs"/>
                      </a:endParaRPr>
                    </a:p>
                    <a:p>
                      <a:pPr marL="108000" marR="0" lvl="0" indent="0"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Chronicles</a:t>
                      </a:r>
                      <a:endParaRPr sz="900" b="0" u="none" dirty="0">
                        <a:solidFill>
                          <a:schemeClr val="tx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40029" marR="568960" indent="-170180">
                        <a:lnSpc>
                          <a:spcPct val="100000"/>
                        </a:lnSpc>
                        <a:spcBef>
                          <a:spcPts val="254"/>
                        </a:spcBef>
                        <a:buFont typeface="Arial"/>
                        <a:buChar char="•"/>
                        <a:tabLst>
                          <a:tab pos="242570" algn="l"/>
                        </a:tabLst>
                      </a:pPr>
                      <a:r>
                        <a:rPr lang="en-GB" sz="900" dirty="0">
                          <a:solidFill>
                            <a:schemeClr val="tx1"/>
                          </a:solidFill>
                          <a:latin typeface="Verdana"/>
                          <a:ea typeface="+mn-ea"/>
                          <a:cs typeface="+mn-cs"/>
                        </a:rPr>
                        <a:t>Recognise </a:t>
                      </a:r>
                      <a:r>
                        <a:rPr lang="en-GB" sz="900" dirty="0">
                          <a:solidFill>
                            <a:schemeClr val="tx1"/>
                          </a:solidFill>
                          <a:latin typeface="Verdana"/>
                          <a:ea typeface="+mn-ea"/>
                          <a:cs typeface="Verdana"/>
                        </a:rPr>
                        <a:t>the impact that bias has on historical events.</a:t>
                      </a:r>
                    </a:p>
                    <a:p>
                      <a:pPr marL="240029" marR="568960" indent="-170180">
                        <a:lnSpc>
                          <a:spcPct val="100000"/>
                        </a:lnSpc>
                        <a:spcBef>
                          <a:spcPts val="254"/>
                        </a:spcBef>
                        <a:buFont typeface="Arial"/>
                        <a:buChar char="•"/>
                        <a:tabLst>
                          <a:tab pos="242570" algn="l"/>
                        </a:tabLst>
                      </a:pPr>
                      <a:r>
                        <a:rPr lang="en-GB" sz="900" dirty="0">
                          <a:solidFill>
                            <a:schemeClr val="tx1"/>
                          </a:solidFill>
                          <a:latin typeface="Verdana"/>
                          <a:ea typeface="+mn-ea"/>
                          <a:cs typeface="Verdana"/>
                        </a:rPr>
                        <a:t>Know that historical 	recounts are prone to </a:t>
                      </a:r>
                      <a:r>
                        <a:rPr lang="en-GB" sz="900" spc="-25" dirty="0">
                          <a:latin typeface="Verdana"/>
                          <a:cs typeface="Verdana"/>
                        </a:rPr>
                        <a:t>	</a:t>
                      </a:r>
                      <a:r>
                        <a:rPr lang="en-GB" sz="900" spc="-10" dirty="0">
                          <a:latin typeface="Verdana"/>
                          <a:cs typeface="Verdana"/>
                        </a:rPr>
                        <a:t>exaggeration and interpretation and can be different.</a:t>
                      </a:r>
                    </a:p>
                    <a:p>
                      <a:pPr marL="240029" marR="568960" indent="-170180">
                        <a:lnSpc>
                          <a:spcPct val="100000"/>
                        </a:lnSpc>
                        <a:spcBef>
                          <a:spcPts val="254"/>
                        </a:spcBef>
                        <a:buFont typeface="Arial"/>
                        <a:buChar char="•"/>
                        <a:tabLst>
                          <a:tab pos="242570" algn="l"/>
                        </a:tabLst>
                      </a:pPr>
                      <a:r>
                        <a:rPr lang="en-GB" sz="900" spc="-10" dirty="0">
                          <a:latin typeface="Verdana"/>
                          <a:cs typeface="Verdana"/>
                        </a:rPr>
                        <a:t>That artefacts can provide historians with indications about what life was like (Sutton Hoo)</a:t>
                      </a:r>
                      <a:endParaRPr lang="en-GB" sz="900" dirty="0">
                        <a:latin typeface="Verdana"/>
                        <a:cs typeface="Verdana"/>
                      </a:endParaRPr>
                    </a:p>
                    <a:p>
                      <a:pPr marL="108000" marR="0" lvl="0" indent="0" defTabSz="914400" eaLnBrk="1" fontAlgn="auto" latinLnBrk="0" hangingPunct="1">
                        <a:lnSpc>
                          <a:spcPct val="100000"/>
                        </a:lnSpc>
                        <a:spcBef>
                          <a:spcPts val="0"/>
                        </a:spcBef>
                        <a:spcAft>
                          <a:spcPts val="0"/>
                        </a:spcAft>
                        <a:buClrTx/>
                        <a:buSzTx/>
                        <a:buFontTx/>
                        <a:buNone/>
                        <a:tabLst/>
                        <a:defRPr/>
                      </a:pPr>
                      <a:endParaRPr lang="en-GB" sz="900" b="0" u="none" dirty="0">
                        <a:solidFill>
                          <a:schemeClr val="tx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40029" marR="134620" indent="-170180">
                        <a:lnSpc>
                          <a:spcPct val="100000"/>
                        </a:lnSpc>
                        <a:spcBef>
                          <a:spcPts val="210"/>
                        </a:spcBef>
                        <a:buFont typeface="Arial"/>
                        <a:buChar char="•"/>
                        <a:tabLst>
                          <a:tab pos="242570" algn="l"/>
                        </a:tabLst>
                      </a:pPr>
                      <a:r>
                        <a:rPr lang="en-GB" sz="1100" spc="-10" dirty="0">
                          <a:latin typeface="Verdana"/>
                          <a:cs typeface="Verdana"/>
                        </a:rPr>
                        <a:t>Know</a:t>
                      </a:r>
                      <a:r>
                        <a:rPr lang="en-GB" sz="1100" spc="-65" dirty="0">
                          <a:latin typeface="Verdana"/>
                          <a:cs typeface="Verdana"/>
                        </a:rPr>
                        <a:t> </a:t>
                      </a:r>
                      <a:r>
                        <a:rPr lang="en-GB" sz="1100" spc="-10" dirty="0">
                          <a:latin typeface="Verdana"/>
                          <a:cs typeface="Verdana"/>
                        </a:rPr>
                        <a:t>about</a:t>
                      </a:r>
                      <a:r>
                        <a:rPr lang="en-GB" sz="1100" spc="-65" dirty="0">
                          <a:latin typeface="Verdana"/>
                          <a:cs typeface="Verdana"/>
                        </a:rPr>
                        <a:t> </a:t>
                      </a:r>
                      <a:r>
                        <a:rPr lang="en-GB" sz="1100" spc="-30" dirty="0">
                          <a:latin typeface="Verdana"/>
                          <a:cs typeface="Verdana"/>
                        </a:rPr>
                        <a:t>the</a:t>
                      </a:r>
                      <a:r>
                        <a:rPr lang="en-GB" sz="1100" spc="-45" dirty="0">
                          <a:latin typeface="Verdana"/>
                          <a:cs typeface="Verdana"/>
                        </a:rPr>
                        <a:t> </a:t>
                      </a:r>
                      <a:r>
                        <a:rPr lang="en-GB" sz="1100" spc="-10" dirty="0">
                          <a:latin typeface="Verdana"/>
                          <a:cs typeface="Verdana"/>
                        </a:rPr>
                        <a:t>impact</a:t>
                      </a:r>
                      <a:r>
                        <a:rPr lang="en-GB" sz="1100" spc="-45" dirty="0">
                          <a:latin typeface="Verdana"/>
                          <a:cs typeface="Verdana"/>
                        </a:rPr>
                        <a:t> </a:t>
                      </a:r>
                      <a:r>
                        <a:rPr lang="en-GB" sz="1100" dirty="0">
                          <a:latin typeface="Verdana"/>
                          <a:cs typeface="Verdana"/>
                        </a:rPr>
                        <a:t>of</a:t>
                      </a:r>
                      <a:r>
                        <a:rPr lang="en-GB" sz="1100" spc="-55" dirty="0">
                          <a:latin typeface="Verdana"/>
                          <a:cs typeface="Verdana"/>
                        </a:rPr>
                        <a:t> </a:t>
                      </a:r>
                      <a:r>
                        <a:rPr lang="en-GB" sz="1100" spc="-10" dirty="0">
                          <a:latin typeface="Verdana"/>
                          <a:cs typeface="Verdana"/>
                        </a:rPr>
                        <a:t>past</a:t>
                      </a:r>
                      <a:r>
                        <a:rPr lang="en-GB" sz="1100" spc="-85" dirty="0">
                          <a:latin typeface="Verdana"/>
                          <a:cs typeface="Verdana"/>
                        </a:rPr>
                        <a:t> </a:t>
                      </a:r>
                      <a:r>
                        <a:rPr lang="en-GB" sz="1100" dirty="0">
                          <a:latin typeface="Verdana"/>
                          <a:cs typeface="Verdana"/>
                        </a:rPr>
                        <a:t>actions</a:t>
                      </a:r>
                      <a:r>
                        <a:rPr lang="en-GB" sz="1100" spc="-70" dirty="0">
                          <a:latin typeface="Verdana"/>
                          <a:cs typeface="Verdana"/>
                        </a:rPr>
                        <a:t> </a:t>
                      </a:r>
                      <a:r>
                        <a:rPr lang="en-GB" sz="1100" spc="-20" dirty="0">
                          <a:latin typeface="Verdana"/>
                          <a:cs typeface="Verdana"/>
                        </a:rPr>
                        <a:t>on</a:t>
                      </a:r>
                      <a:r>
                        <a:rPr lang="en-GB" sz="1100" spc="-85" dirty="0">
                          <a:latin typeface="Verdana"/>
                          <a:cs typeface="Verdana"/>
                        </a:rPr>
                        <a:t> </a:t>
                      </a:r>
                      <a:r>
                        <a:rPr lang="en-GB" sz="1100" spc="-25" dirty="0">
                          <a:latin typeface="Verdana"/>
                          <a:cs typeface="Verdana"/>
                        </a:rPr>
                        <a:t>our</a:t>
                      </a:r>
                      <a:r>
                        <a:rPr lang="en-GB" sz="1100" spc="-90" dirty="0">
                          <a:latin typeface="Verdana"/>
                          <a:cs typeface="Verdana"/>
                        </a:rPr>
                        <a:t> </a:t>
                      </a:r>
                      <a:r>
                        <a:rPr lang="en-GB" sz="1100" spc="-20" dirty="0">
                          <a:latin typeface="Verdana"/>
                          <a:cs typeface="Verdana"/>
                        </a:rPr>
                        <a:t>lives </a:t>
                      </a:r>
                      <a:r>
                        <a:rPr lang="en-GB" sz="1100" spc="-10" dirty="0">
                          <a:latin typeface="Verdana"/>
                          <a:cs typeface="Verdana"/>
                        </a:rPr>
                        <a:t>today and record this in an appropriate way.</a:t>
                      </a:r>
                    </a:p>
                    <a:p>
                      <a:pPr marL="240029" marR="134620" indent="-170180">
                        <a:lnSpc>
                          <a:spcPct val="100000"/>
                        </a:lnSpc>
                        <a:spcBef>
                          <a:spcPts val="210"/>
                        </a:spcBef>
                        <a:buFont typeface="Arial"/>
                        <a:buChar char="•"/>
                        <a:tabLst>
                          <a:tab pos="242570" algn="l"/>
                        </a:tabLst>
                      </a:pPr>
                      <a:r>
                        <a:rPr lang="en-GB" sz="1100" spc="-30" dirty="0">
                          <a:solidFill>
                            <a:schemeClr val="tx1"/>
                          </a:solidFill>
                          <a:latin typeface="Verdana"/>
                          <a:ea typeface="+mn-ea"/>
                          <a:cs typeface="+mn-cs"/>
                        </a:rPr>
                        <a:t>To show the chronology of key historical periods of history</a:t>
                      </a:r>
                    </a:p>
                    <a:p>
                      <a:pPr marL="240029" marR="134620" indent="-170180">
                        <a:lnSpc>
                          <a:spcPct val="100000"/>
                        </a:lnSpc>
                        <a:spcBef>
                          <a:spcPts val="210"/>
                        </a:spcBef>
                        <a:buFont typeface="Arial"/>
                        <a:buChar char="•"/>
                        <a:tabLst>
                          <a:tab pos="242570" algn="l"/>
                        </a:tabLst>
                      </a:pPr>
                      <a:endParaRPr lang="en-GB" sz="1100" spc="-30" dirty="0">
                        <a:solidFill>
                          <a:schemeClr val="tx1"/>
                        </a:solidFill>
                        <a:latin typeface="Verdana"/>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3599957"/>
                  </a:ext>
                </a:extLst>
              </a:tr>
            </a:tbl>
          </a:graphicData>
        </a:graphic>
      </p:graphicFrame>
    </p:spTree>
    <p:extLst>
      <p:ext uri="{BB962C8B-B14F-4D97-AF65-F5344CB8AC3E}">
        <p14:creationId xmlns:p14="http://schemas.microsoft.com/office/powerpoint/2010/main" val="51551854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3AC647-9057-1CF9-1D62-821DB80A8DD8}"/>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F95385E9-3C4E-4A30-1415-8F8ED02F3C15}"/>
              </a:ext>
            </a:extLst>
          </p:cNvPr>
          <p:cNvSpPr/>
          <p:nvPr/>
        </p:nvSpPr>
        <p:spPr>
          <a:xfrm>
            <a:off x="88900" y="1390828"/>
            <a:ext cx="8996680" cy="541020"/>
          </a:xfrm>
          <a:custGeom>
            <a:avLst/>
            <a:gdLst/>
            <a:ahLst/>
            <a:cxnLst/>
            <a:rect l="l" t="t" r="r" b="b"/>
            <a:pathLst>
              <a:path w="8996680" h="541019">
                <a:moveTo>
                  <a:pt x="8996680" y="0"/>
                </a:moveTo>
                <a:lnTo>
                  <a:pt x="0" y="0"/>
                </a:lnTo>
                <a:lnTo>
                  <a:pt x="0" y="541020"/>
                </a:lnTo>
                <a:lnTo>
                  <a:pt x="8996680" y="541020"/>
                </a:lnTo>
                <a:lnTo>
                  <a:pt x="8996680" y="0"/>
                </a:lnTo>
                <a:close/>
              </a:path>
            </a:pathLst>
          </a:custGeom>
          <a:solidFill>
            <a:schemeClr val="tx2">
              <a:lumMod val="75000"/>
            </a:schemeClr>
          </a:solidFill>
        </p:spPr>
        <p:txBody>
          <a:bodyPr wrap="square" lIns="0" tIns="0" rIns="0" bIns="0" rtlCol="0"/>
          <a:lstStyle/>
          <a:p>
            <a:pPr algn="ctr">
              <a:lnSpc>
                <a:spcPct val="100000"/>
              </a:lnSpc>
              <a:spcBef>
                <a:spcPts val="100"/>
              </a:spcBef>
            </a:pPr>
            <a:r>
              <a:rPr lang="en-GB" sz="2000" b="1">
                <a:solidFill>
                  <a:srgbClr val="FFFFFF"/>
                </a:solidFill>
                <a:latin typeface="Tahoma"/>
                <a:cs typeface="Tahoma"/>
              </a:rPr>
              <a:t>What is the legacy of the Greeks on British history?</a:t>
            </a:r>
          </a:p>
        </p:txBody>
      </p:sp>
      <p:sp>
        <p:nvSpPr>
          <p:cNvPr id="9" name="object 9">
            <a:extLst>
              <a:ext uri="{FF2B5EF4-FFF2-40B4-BE49-F238E27FC236}">
                <a16:creationId xmlns:a16="http://schemas.microsoft.com/office/drawing/2014/main" id="{BBEFAF5B-E81F-CDA3-42E1-20950BFF02E5}"/>
              </a:ext>
            </a:extLst>
          </p:cNvPr>
          <p:cNvSpPr/>
          <p:nvPr/>
        </p:nvSpPr>
        <p:spPr>
          <a:xfrm>
            <a:off x="0" y="0"/>
            <a:ext cx="9144000" cy="695960"/>
          </a:xfrm>
          <a:custGeom>
            <a:avLst/>
            <a:gdLst/>
            <a:ahLst/>
            <a:cxnLst/>
            <a:rect l="l" t="t" r="r" b="b"/>
            <a:pathLst>
              <a:path w="9144000" h="695960">
                <a:moveTo>
                  <a:pt x="9144000" y="0"/>
                </a:moveTo>
                <a:lnTo>
                  <a:pt x="0" y="0"/>
                </a:lnTo>
                <a:lnTo>
                  <a:pt x="0" y="695960"/>
                </a:lnTo>
                <a:lnTo>
                  <a:pt x="9144000" y="695960"/>
                </a:lnTo>
                <a:lnTo>
                  <a:pt x="9144000" y="0"/>
                </a:lnTo>
                <a:close/>
              </a:path>
            </a:pathLst>
          </a:custGeom>
          <a:solidFill>
            <a:schemeClr val="tx2">
              <a:lumMod val="60000"/>
              <a:lumOff val="40000"/>
            </a:schemeClr>
          </a:solidFill>
        </p:spPr>
        <p:txBody>
          <a:bodyPr wrap="square" lIns="0" tIns="0" rIns="0" bIns="0" rtlCol="0"/>
          <a:lstStyle/>
          <a:p>
            <a:endParaRPr/>
          </a:p>
        </p:txBody>
      </p:sp>
      <p:sp>
        <p:nvSpPr>
          <p:cNvPr id="10" name="object 10">
            <a:extLst>
              <a:ext uri="{FF2B5EF4-FFF2-40B4-BE49-F238E27FC236}">
                <a16:creationId xmlns:a16="http://schemas.microsoft.com/office/drawing/2014/main" id="{4504F489-8E17-724F-B9F3-14FF8E29A198}"/>
              </a:ext>
            </a:extLst>
          </p:cNvPr>
          <p:cNvSpPr txBox="1">
            <a:spLocks noGrp="1"/>
          </p:cNvSpPr>
          <p:nvPr>
            <p:ph type="title"/>
          </p:nvPr>
        </p:nvSpPr>
        <p:spPr>
          <a:prstGeom prst="rect">
            <a:avLst/>
          </a:prstGeom>
        </p:spPr>
        <p:txBody>
          <a:bodyPr vert="horz" wrap="square" lIns="0" tIns="250443" rIns="0" bIns="0" rtlCol="0">
            <a:spAutoFit/>
          </a:bodyPr>
          <a:lstStyle/>
          <a:p>
            <a:pPr marL="418465">
              <a:lnSpc>
                <a:spcPct val="100000"/>
              </a:lnSpc>
              <a:spcBef>
                <a:spcPts val="100"/>
              </a:spcBef>
            </a:pPr>
            <a:r>
              <a:rPr sz="3200" spc="55"/>
              <a:t>Long-</a:t>
            </a:r>
            <a:r>
              <a:rPr sz="3200"/>
              <a:t>term</a:t>
            </a:r>
            <a:r>
              <a:rPr sz="3200" spc="95"/>
              <a:t> </a:t>
            </a:r>
            <a:r>
              <a:rPr sz="3200"/>
              <a:t>overview</a:t>
            </a:r>
            <a:r>
              <a:rPr sz="3200" spc="85"/>
              <a:t> </a:t>
            </a:r>
            <a:r>
              <a:rPr sz="3200" spc="55"/>
              <a:t>for</a:t>
            </a:r>
            <a:r>
              <a:rPr sz="3200" spc="120"/>
              <a:t> </a:t>
            </a:r>
            <a:r>
              <a:rPr sz="3200" spc="-10"/>
              <a:t>History</a:t>
            </a:r>
            <a:endParaRPr sz="3200"/>
          </a:p>
        </p:txBody>
      </p:sp>
      <p:sp>
        <p:nvSpPr>
          <p:cNvPr id="11" name="object 11">
            <a:extLst>
              <a:ext uri="{FF2B5EF4-FFF2-40B4-BE49-F238E27FC236}">
                <a16:creationId xmlns:a16="http://schemas.microsoft.com/office/drawing/2014/main" id="{19CE9789-55BE-86FF-53D8-10784C8BE9A3}"/>
              </a:ext>
            </a:extLst>
          </p:cNvPr>
          <p:cNvSpPr txBox="1"/>
          <p:nvPr/>
        </p:nvSpPr>
        <p:spPr>
          <a:xfrm>
            <a:off x="3465830" y="880183"/>
            <a:ext cx="2138680" cy="402033"/>
          </a:xfrm>
          <a:prstGeom prst="rect">
            <a:avLst/>
          </a:prstGeom>
          <a:solidFill>
            <a:schemeClr val="tx2">
              <a:lumMod val="60000"/>
              <a:lumOff val="40000"/>
            </a:schemeClr>
          </a:solidFill>
        </p:spPr>
        <p:txBody>
          <a:bodyPr vert="horz" wrap="square" lIns="0" tIns="123825" rIns="0" bIns="0" rtlCol="0">
            <a:spAutoFit/>
          </a:bodyPr>
          <a:lstStyle/>
          <a:p>
            <a:pPr marL="658495">
              <a:lnSpc>
                <a:spcPct val="100000"/>
              </a:lnSpc>
              <a:spcBef>
                <a:spcPts val="975"/>
              </a:spcBef>
            </a:pPr>
            <a:r>
              <a:rPr sz="1800" b="1">
                <a:solidFill>
                  <a:srgbClr val="FFFFFF"/>
                </a:solidFill>
                <a:latin typeface="Tahoma"/>
                <a:cs typeface="Tahoma"/>
              </a:rPr>
              <a:t>YEAR</a:t>
            </a:r>
            <a:r>
              <a:rPr sz="1800" b="1" spc="45">
                <a:solidFill>
                  <a:srgbClr val="FFFFFF"/>
                </a:solidFill>
                <a:latin typeface="Tahoma"/>
                <a:cs typeface="Tahoma"/>
              </a:rPr>
              <a:t> </a:t>
            </a:r>
            <a:r>
              <a:rPr lang="en-GB" b="1" spc="45">
                <a:solidFill>
                  <a:srgbClr val="FFFFFF"/>
                </a:solidFill>
                <a:latin typeface="Tahoma"/>
                <a:cs typeface="Tahoma"/>
              </a:rPr>
              <a:t>5</a:t>
            </a:r>
            <a:endParaRPr sz="1800">
              <a:latin typeface="Tahoma"/>
              <a:cs typeface="Tahoma"/>
            </a:endParaRPr>
          </a:p>
        </p:txBody>
      </p:sp>
      <p:sp>
        <p:nvSpPr>
          <p:cNvPr id="12" name="object 12">
            <a:extLst>
              <a:ext uri="{FF2B5EF4-FFF2-40B4-BE49-F238E27FC236}">
                <a16:creationId xmlns:a16="http://schemas.microsoft.com/office/drawing/2014/main" id="{E1B9E1C4-F998-0E0E-F399-E8FAEADBD302}"/>
              </a:ext>
            </a:extLst>
          </p:cNvPr>
          <p:cNvSpPr/>
          <p:nvPr/>
        </p:nvSpPr>
        <p:spPr>
          <a:xfrm>
            <a:off x="6858000" y="4835016"/>
            <a:ext cx="2286000" cy="1661160"/>
          </a:xfrm>
          <a:custGeom>
            <a:avLst/>
            <a:gdLst/>
            <a:ahLst/>
            <a:cxnLst/>
            <a:rect l="l" t="t" r="r" b="b"/>
            <a:pathLst>
              <a:path w="2286000" h="1661160">
                <a:moveTo>
                  <a:pt x="2286000" y="0"/>
                </a:moveTo>
                <a:lnTo>
                  <a:pt x="0" y="0"/>
                </a:lnTo>
                <a:lnTo>
                  <a:pt x="0" y="1661160"/>
                </a:lnTo>
                <a:lnTo>
                  <a:pt x="2286000" y="1661160"/>
                </a:lnTo>
                <a:lnTo>
                  <a:pt x="2286000" y="0"/>
                </a:lnTo>
                <a:close/>
              </a:path>
            </a:pathLst>
          </a:custGeom>
          <a:solidFill>
            <a:srgbClr val="FFFFFF"/>
          </a:solidFill>
        </p:spPr>
        <p:txBody>
          <a:bodyPr wrap="square" lIns="0" tIns="0" rIns="0" bIns="0" rtlCol="0"/>
          <a:lstStyle/>
          <a:p>
            <a:endParaRPr/>
          </a:p>
        </p:txBody>
      </p:sp>
      <p:sp>
        <p:nvSpPr>
          <p:cNvPr id="14" name="object 14">
            <a:extLst>
              <a:ext uri="{FF2B5EF4-FFF2-40B4-BE49-F238E27FC236}">
                <a16:creationId xmlns:a16="http://schemas.microsoft.com/office/drawing/2014/main" id="{7CE16372-60F2-975C-15FA-DF5D8DE317B2}"/>
              </a:ext>
            </a:extLst>
          </p:cNvPr>
          <p:cNvSpPr txBox="1">
            <a:spLocks noGrp="1"/>
          </p:cNvSpPr>
          <p:nvPr>
            <p:ph type="sldNum" sz="quarter" idx="7"/>
          </p:nvPr>
        </p:nvSpPr>
        <p:spPr>
          <a:prstGeom prst="rect">
            <a:avLst/>
          </a:prstGeom>
        </p:spPr>
        <p:txBody>
          <a:bodyPr vert="horz" wrap="square" lIns="0" tIns="33655" rIns="0" bIns="0" rtlCol="0">
            <a:spAutoFit/>
          </a:bodyPr>
          <a:lstStyle/>
          <a:p>
            <a:pPr marL="93345">
              <a:lnSpc>
                <a:spcPct val="100000"/>
              </a:lnSpc>
              <a:spcBef>
                <a:spcPts val="265"/>
              </a:spcBef>
            </a:pPr>
            <a:fld id="{81D60167-4931-47E6-BA6A-407CBD079E47}" type="slidenum">
              <a:rPr spc="-50" dirty="0"/>
              <a:t>21</a:t>
            </a:fld>
            <a:endParaRPr spc="-50"/>
          </a:p>
        </p:txBody>
      </p:sp>
      <p:graphicFrame>
        <p:nvGraphicFramePr>
          <p:cNvPr id="5" name="Table 4">
            <a:extLst>
              <a:ext uri="{FF2B5EF4-FFF2-40B4-BE49-F238E27FC236}">
                <a16:creationId xmlns:a16="http://schemas.microsoft.com/office/drawing/2014/main" id="{6843E188-0495-812F-9E2A-F6C0CD22F322}"/>
              </a:ext>
            </a:extLst>
          </p:cNvPr>
          <p:cNvGraphicFramePr>
            <a:graphicFrameLocks noGrp="1"/>
          </p:cNvGraphicFramePr>
          <p:nvPr>
            <p:extLst>
              <p:ext uri="{D42A27DB-BD31-4B8C-83A1-F6EECF244321}">
                <p14:modId xmlns:p14="http://schemas.microsoft.com/office/powerpoint/2010/main" val="2812669960"/>
              </p:ext>
            </p:extLst>
          </p:nvPr>
        </p:nvGraphicFramePr>
        <p:xfrm>
          <a:off x="88900" y="2563340"/>
          <a:ext cx="8996680" cy="4319528"/>
        </p:xfrm>
        <a:graphic>
          <a:graphicData uri="http://schemas.openxmlformats.org/drawingml/2006/table">
            <a:tbl>
              <a:tblPr firstRow="1" bandRow="1">
                <a:tableStyleId>{5C22544A-7EE6-4342-B048-85BDC9FD1C3A}</a:tableStyleId>
              </a:tblPr>
              <a:tblGrid>
                <a:gridCol w="2249171">
                  <a:extLst>
                    <a:ext uri="{9D8B030D-6E8A-4147-A177-3AD203B41FA5}">
                      <a16:colId xmlns:a16="http://schemas.microsoft.com/office/drawing/2014/main" val="2658262288"/>
                    </a:ext>
                  </a:extLst>
                </a:gridCol>
                <a:gridCol w="2021237">
                  <a:extLst>
                    <a:ext uri="{9D8B030D-6E8A-4147-A177-3AD203B41FA5}">
                      <a16:colId xmlns:a16="http://schemas.microsoft.com/office/drawing/2014/main" val="4262649527"/>
                    </a:ext>
                  </a:extLst>
                </a:gridCol>
                <a:gridCol w="2642790">
                  <a:extLst>
                    <a:ext uri="{9D8B030D-6E8A-4147-A177-3AD203B41FA5}">
                      <a16:colId xmlns:a16="http://schemas.microsoft.com/office/drawing/2014/main" val="2757287928"/>
                    </a:ext>
                  </a:extLst>
                </a:gridCol>
                <a:gridCol w="2083482">
                  <a:extLst>
                    <a:ext uri="{9D8B030D-6E8A-4147-A177-3AD203B41FA5}">
                      <a16:colId xmlns:a16="http://schemas.microsoft.com/office/drawing/2014/main" val="2491616240"/>
                    </a:ext>
                  </a:extLst>
                </a:gridCol>
              </a:tblGrid>
              <a:tr h="503727">
                <a:tc gridSpan="4">
                  <a:txBody>
                    <a:bodyPr/>
                    <a:lstStyle/>
                    <a:p>
                      <a:pPr algn="ctr"/>
                      <a:r>
                        <a:rPr lang="en-GB"/>
                        <a:t>National Curriculum </a:t>
                      </a:r>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009034146"/>
                  </a:ext>
                </a:extLst>
              </a:tr>
              <a:tr h="532001">
                <a:tc>
                  <a:txBody>
                    <a:bodyPr/>
                    <a:lstStyle/>
                    <a:p>
                      <a:r>
                        <a:rPr lang="en-GB" sz="1200"/>
                        <a:t>Chronological understanding</a:t>
                      </a:r>
                    </a:p>
                  </a:txBody>
                  <a:tcPr/>
                </a:tc>
                <a:tc>
                  <a:txBody>
                    <a:bodyPr/>
                    <a:lstStyle/>
                    <a:p>
                      <a:r>
                        <a:rPr lang="en-GB" sz="1200"/>
                        <a:t>Historical interpretation</a:t>
                      </a:r>
                    </a:p>
                  </a:txBody>
                  <a:tcPr/>
                </a:tc>
                <a:tc>
                  <a:txBody>
                    <a:bodyPr/>
                    <a:lstStyle/>
                    <a:p>
                      <a:r>
                        <a:rPr lang="en-GB" sz="1200"/>
                        <a:t>Historical enquiry</a:t>
                      </a:r>
                    </a:p>
                  </a:txBody>
                  <a:tcPr/>
                </a:tc>
                <a:tc>
                  <a:txBody>
                    <a:bodyPr/>
                    <a:lstStyle/>
                    <a:p>
                      <a:r>
                        <a:rPr lang="en-GB" sz="1200"/>
                        <a:t>Organising and Communicating</a:t>
                      </a:r>
                    </a:p>
                  </a:txBody>
                  <a:tcPr/>
                </a:tc>
                <a:extLst>
                  <a:ext uri="{0D108BD9-81ED-4DB2-BD59-A6C34878D82A}">
                    <a16:rowId xmlns:a16="http://schemas.microsoft.com/office/drawing/2014/main" val="1752151777"/>
                  </a:ext>
                </a:extLst>
              </a:tr>
              <a:tr h="3283800">
                <a:tc>
                  <a:txBody>
                    <a:bodyPr/>
                    <a:lstStyle/>
                    <a:p>
                      <a:pPr marL="0" indent="0">
                        <a:buFont typeface="Arial" panose="020B0604020202020204" pitchFamily="34" charset="0"/>
                        <a:buNone/>
                      </a:pPr>
                      <a:r>
                        <a:rPr lang="en-GB" sz="1200">
                          <a:solidFill>
                            <a:schemeClr val="dk1"/>
                          </a:solidFill>
                          <a:latin typeface="+mn-lt"/>
                          <a:ea typeface="+mn-ea"/>
                          <a:cs typeface="+mn-cs"/>
                        </a:rPr>
                        <a:t> </a:t>
                      </a:r>
                      <a:r>
                        <a:rPr lang="en-GB" sz="1200"/>
                        <a:t>Use timelines to place and sequence local, national and international events.</a:t>
                      </a:r>
                    </a:p>
                    <a:p>
                      <a:pPr marL="0" indent="0">
                        <a:buFont typeface="Wingdings" panose="05000000000000000000" pitchFamily="2" charset="2"/>
                        <a:buNone/>
                      </a:pPr>
                      <a:r>
                        <a:rPr lang="en-GB" sz="1200"/>
                        <a:t>Sequence historical periods. </a:t>
                      </a:r>
                    </a:p>
                    <a:p>
                      <a:pPr marL="0" indent="0">
                        <a:buFont typeface="Wingdings" panose="05000000000000000000" pitchFamily="2" charset="2"/>
                        <a:buNone/>
                      </a:pPr>
                      <a:r>
                        <a:rPr lang="en-GB" sz="1200"/>
                        <a:t>Describe events using words and phrases such as: century, decade, BC, AD, after, before, during, Tudors, Stuarts, Victorians, era, period. </a:t>
                      </a:r>
                    </a:p>
                    <a:p>
                      <a:pPr marL="0" indent="0">
                        <a:buFont typeface="Wingdings" panose="05000000000000000000" pitchFamily="2" charset="2"/>
                        <a:buNone/>
                      </a:pPr>
                      <a:r>
                        <a:rPr lang="en-GB" sz="1200"/>
                        <a:t>Identify changes within and across historical periods. </a:t>
                      </a:r>
                    </a:p>
                    <a:p>
                      <a:pPr marL="0" indent="0">
                        <a:buFont typeface="Arial" panose="020B0604020202020204" pitchFamily="34" charset="0"/>
                        <a:buNone/>
                      </a:pPr>
                      <a:endParaRPr lang="en-GB" sz="1200">
                        <a:solidFill>
                          <a:schemeClr val="dk1"/>
                        </a:solidFill>
                        <a:latin typeface="+mn-lt"/>
                        <a:ea typeface="+mn-ea"/>
                        <a:cs typeface="+mn-cs"/>
                      </a:endParaRPr>
                    </a:p>
                  </a:txBody>
                  <a:tcPr/>
                </a:tc>
                <a:tc>
                  <a:txBody>
                    <a:bodyPr/>
                    <a:lstStyle/>
                    <a:p>
                      <a:pPr marL="0" indent="0">
                        <a:buFont typeface="Wingdings" panose="05000000000000000000" pitchFamily="2" charset="2"/>
                        <a:buNone/>
                      </a:pPr>
                      <a:r>
                        <a:rPr lang="en-GB" sz="1200"/>
                        <a:t>Look at different versions of the same event and identify differences in the accounts. </a:t>
                      </a:r>
                    </a:p>
                    <a:p>
                      <a:pPr marL="0" indent="0">
                        <a:buFont typeface="Wingdings" panose="05000000000000000000" pitchFamily="2" charset="2"/>
                        <a:buNone/>
                      </a:pPr>
                      <a:r>
                        <a:rPr lang="en-GB" sz="1200"/>
                        <a:t>To describe different accounts of an historical event, explaining some of the reasons why the accounts may differ.</a:t>
                      </a:r>
                    </a:p>
                    <a:p>
                      <a:pPr marL="0" indent="0">
                        <a:buFont typeface="Wingdings" panose="05000000000000000000" pitchFamily="2" charset="2"/>
                        <a:buNone/>
                      </a:pPr>
                      <a:r>
                        <a:rPr lang="en-GB" sz="1200"/>
                        <a:t>Know that people (now and in past) can represent events or ideas in ways that persuade others.</a:t>
                      </a:r>
                    </a:p>
                    <a:p>
                      <a:pPr marL="0" lvl="0" indent="0">
                        <a:buFont typeface="Arial" panose="020B0604020202020204" pitchFamily="34" charset="0"/>
                        <a:buNone/>
                      </a:pPr>
                      <a:endParaRPr lang="en-GB" sz="1200">
                        <a:solidFill>
                          <a:schemeClr val="dk1"/>
                        </a:solidFill>
                        <a:latin typeface="+mn-lt"/>
                        <a:ea typeface="+mn-ea"/>
                        <a:cs typeface="+mn-cs"/>
                      </a:endParaRPr>
                    </a:p>
                  </a:txBody>
                  <a:tcPr/>
                </a:tc>
                <a:tc>
                  <a:txBody>
                    <a:bodyPr/>
                    <a:lstStyle/>
                    <a:p>
                      <a:pPr marL="0" indent="0">
                        <a:buFont typeface="Wingdings" panose="05000000000000000000" pitchFamily="2" charset="2"/>
                        <a:buNone/>
                      </a:pPr>
                      <a:r>
                        <a:rPr lang="en-GB" sz="1200"/>
                        <a:t>Use documents, printed sources, the internet, databases, pictures, photos, music, artefacts, historic buildings and visits to collect information about the past. </a:t>
                      </a:r>
                    </a:p>
                    <a:p>
                      <a:pPr marL="0" indent="0">
                        <a:buFont typeface="Wingdings" panose="05000000000000000000" pitchFamily="2" charset="2"/>
                        <a:buNone/>
                      </a:pPr>
                      <a:r>
                        <a:rPr lang="en-GB" sz="1200"/>
                        <a:t>Ask a range of questions about the past. </a:t>
                      </a:r>
                    </a:p>
                    <a:p>
                      <a:pPr marL="0" indent="0">
                        <a:buFont typeface="Wingdings" panose="05000000000000000000" pitchFamily="2" charset="2"/>
                        <a:buNone/>
                      </a:pPr>
                      <a:r>
                        <a:rPr lang="en-GB" sz="1200"/>
                        <a:t>Choose reliable sources of evidence to answer questions. </a:t>
                      </a:r>
                    </a:p>
                    <a:p>
                      <a:pPr marL="0" indent="0">
                        <a:buFont typeface="Wingdings" panose="05000000000000000000" pitchFamily="2" charset="2"/>
                        <a:buNone/>
                      </a:pPr>
                      <a:r>
                        <a:rPr lang="en-GB" sz="1200"/>
                        <a:t>Realise that there is often not a single answer to historical questions. </a:t>
                      </a:r>
                    </a:p>
                    <a:p>
                      <a:pPr marL="0" indent="0">
                        <a:buFont typeface="Wingdings" panose="05000000000000000000" pitchFamily="2" charset="2"/>
                        <a:buNone/>
                      </a:pPr>
                      <a:r>
                        <a:rPr lang="en-GB" sz="1200"/>
                        <a:t>Suggest causes and consequences of some of the main events and changes in history. </a:t>
                      </a:r>
                    </a:p>
                    <a:p>
                      <a:pPr marL="0" indent="0">
                        <a:buFont typeface="Wingdings" panose="05000000000000000000" pitchFamily="2" charset="2"/>
                        <a:buNone/>
                      </a:pPr>
                      <a:endParaRPr lang="en-GB" sz="1200"/>
                    </a:p>
                  </a:txBody>
                  <a:tcPr/>
                </a:tc>
                <a:tc>
                  <a:txBody>
                    <a:bodyPr/>
                    <a:lstStyle/>
                    <a:p>
                      <a:pPr marL="0" indent="0">
                        <a:buFont typeface="Wingdings" panose="05000000000000000000" pitchFamily="2" charset="2"/>
                        <a:buNone/>
                      </a:pPr>
                      <a:r>
                        <a:rPr lang="en-GB" sz="1200"/>
                        <a:t>Present structured and organised findings about the past using speaking, writing, maths, ICT, drama and drawing skills. </a:t>
                      </a:r>
                    </a:p>
                    <a:p>
                      <a:pPr marL="0" indent="0">
                        <a:buFont typeface="Wingdings" panose="05000000000000000000" pitchFamily="2" charset="2"/>
                        <a:buNone/>
                      </a:pPr>
                      <a:r>
                        <a:rPr lang="en-GB" sz="1200"/>
                        <a:t>Use dates and terms accurately. </a:t>
                      </a:r>
                    </a:p>
                    <a:p>
                      <a:pPr marL="0" indent="0">
                        <a:buFont typeface="Wingdings" panose="05000000000000000000" pitchFamily="2" charset="2"/>
                        <a:buNone/>
                      </a:pPr>
                      <a:r>
                        <a:rPr lang="en-GB" sz="1200"/>
                        <a:t>Choose most appropriate way to present information to an audience. </a:t>
                      </a:r>
                    </a:p>
                    <a:p>
                      <a:pPr marL="0" indent="0">
                        <a:buFont typeface="Arial" panose="020B0604020202020204" pitchFamily="34" charset="0"/>
                        <a:buNone/>
                      </a:pPr>
                      <a:endParaRPr lang="en-GB" sz="1200">
                        <a:solidFill>
                          <a:schemeClr val="dk1"/>
                        </a:solidFill>
                        <a:latin typeface="+mn-lt"/>
                        <a:ea typeface="+mn-ea"/>
                        <a:cs typeface="+mn-cs"/>
                      </a:endParaRPr>
                    </a:p>
                  </a:txBody>
                  <a:tcPr/>
                </a:tc>
                <a:extLst>
                  <a:ext uri="{0D108BD9-81ED-4DB2-BD59-A6C34878D82A}">
                    <a16:rowId xmlns:a16="http://schemas.microsoft.com/office/drawing/2014/main" val="3795515579"/>
                  </a:ext>
                </a:extLst>
              </a:tr>
            </a:tbl>
          </a:graphicData>
        </a:graphic>
      </p:graphicFrame>
      <p:sp>
        <p:nvSpPr>
          <p:cNvPr id="8" name="object 2">
            <a:extLst>
              <a:ext uri="{FF2B5EF4-FFF2-40B4-BE49-F238E27FC236}">
                <a16:creationId xmlns:a16="http://schemas.microsoft.com/office/drawing/2014/main" id="{832AC375-CF5E-C487-F2FC-4E1D512B1E67}"/>
              </a:ext>
            </a:extLst>
          </p:cNvPr>
          <p:cNvSpPr/>
          <p:nvPr/>
        </p:nvSpPr>
        <p:spPr>
          <a:xfrm>
            <a:off x="88900" y="1977084"/>
            <a:ext cx="8996680" cy="541020"/>
          </a:xfrm>
          <a:custGeom>
            <a:avLst/>
            <a:gdLst/>
            <a:ahLst/>
            <a:cxnLst/>
            <a:rect l="l" t="t" r="r" b="b"/>
            <a:pathLst>
              <a:path w="8996680" h="541019">
                <a:moveTo>
                  <a:pt x="8996680" y="0"/>
                </a:moveTo>
                <a:lnTo>
                  <a:pt x="0" y="0"/>
                </a:lnTo>
                <a:lnTo>
                  <a:pt x="0" y="541020"/>
                </a:lnTo>
                <a:lnTo>
                  <a:pt x="8996680" y="541020"/>
                </a:lnTo>
                <a:lnTo>
                  <a:pt x="8996680" y="0"/>
                </a:lnTo>
                <a:close/>
              </a:path>
            </a:pathLst>
          </a:custGeom>
          <a:solidFill>
            <a:schemeClr val="tx2">
              <a:lumMod val="75000"/>
            </a:schemeClr>
          </a:solidFill>
        </p:spPr>
        <p:txBody>
          <a:bodyPr wrap="square" lIns="0" tIns="0" rIns="0" bIns="0" rtlCol="0"/>
          <a:lstStyle/>
          <a:p>
            <a:endParaRPr/>
          </a:p>
        </p:txBody>
      </p:sp>
      <p:sp>
        <p:nvSpPr>
          <p:cNvPr id="13" name="object 3">
            <a:extLst>
              <a:ext uri="{FF2B5EF4-FFF2-40B4-BE49-F238E27FC236}">
                <a16:creationId xmlns:a16="http://schemas.microsoft.com/office/drawing/2014/main" id="{D871EBB2-8B8F-D9D9-4DA4-6F2E709C176F}"/>
              </a:ext>
            </a:extLst>
          </p:cNvPr>
          <p:cNvSpPr txBox="1"/>
          <p:nvPr/>
        </p:nvSpPr>
        <p:spPr>
          <a:xfrm>
            <a:off x="273050" y="2112751"/>
            <a:ext cx="8524240" cy="320601"/>
          </a:xfrm>
          <a:prstGeom prst="rect">
            <a:avLst/>
          </a:prstGeom>
        </p:spPr>
        <p:txBody>
          <a:bodyPr vert="horz" wrap="square" lIns="0" tIns="12700" rIns="0" bIns="0" rtlCol="0">
            <a:spAutoFit/>
          </a:bodyPr>
          <a:lstStyle/>
          <a:p>
            <a:pPr marL="12700" algn="ctr">
              <a:lnSpc>
                <a:spcPct val="100000"/>
              </a:lnSpc>
              <a:spcBef>
                <a:spcPts val="100"/>
              </a:spcBef>
            </a:pPr>
            <a:r>
              <a:rPr lang="en-GB" sz="2000" b="1">
                <a:solidFill>
                  <a:srgbClr val="FFFFFF"/>
                </a:solidFill>
                <a:latin typeface="Tahoma"/>
                <a:cs typeface="Tahoma"/>
              </a:rPr>
              <a:t>What was it like to live during the Victorian Era in Britain?</a:t>
            </a:r>
            <a:endParaRPr sz="2000">
              <a:latin typeface="Tahoma"/>
              <a:cs typeface="Tahoma"/>
            </a:endParaRPr>
          </a:p>
        </p:txBody>
      </p:sp>
    </p:spTree>
    <p:extLst>
      <p:ext uri="{BB962C8B-B14F-4D97-AF65-F5344CB8AC3E}">
        <p14:creationId xmlns:p14="http://schemas.microsoft.com/office/powerpoint/2010/main" val="217051376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29210" y="1153137"/>
            <a:ext cx="9144000" cy="416139"/>
          </a:xfrm>
          <a:prstGeom prst="rect">
            <a:avLst/>
          </a:prstGeom>
          <a:solidFill>
            <a:srgbClr val="002060"/>
          </a:solidFill>
        </p:spPr>
        <p:txBody>
          <a:bodyPr vert="horz" wrap="square" lIns="0" tIns="107314" rIns="0" bIns="0" rtlCol="0">
            <a:spAutoFit/>
          </a:bodyPr>
          <a:lstStyle/>
          <a:p>
            <a:pPr marL="1270" algn="ctr">
              <a:lnSpc>
                <a:spcPct val="100000"/>
              </a:lnSpc>
              <a:spcBef>
                <a:spcPts val="844"/>
              </a:spcBef>
            </a:pPr>
            <a:r>
              <a:rPr sz="2000" b="1">
                <a:solidFill>
                  <a:srgbClr val="FFFFFF"/>
                </a:solidFill>
                <a:latin typeface="Tahoma"/>
                <a:cs typeface="Tahoma"/>
              </a:rPr>
              <a:t>What</a:t>
            </a:r>
            <a:r>
              <a:rPr lang="en-GB" sz="2000" b="1">
                <a:solidFill>
                  <a:srgbClr val="FFFFFF"/>
                </a:solidFill>
                <a:latin typeface="Tahoma"/>
                <a:cs typeface="Tahoma"/>
              </a:rPr>
              <a:t> is the legacy of the Greeks on British history</a:t>
            </a:r>
            <a:r>
              <a:rPr sz="2000" b="1" spc="-10">
                <a:solidFill>
                  <a:srgbClr val="FFFFFF"/>
                </a:solidFill>
                <a:latin typeface="Tahoma"/>
                <a:cs typeface="Tahoma"/>
              </a:rPr>
              <a:t>?</a:t>
            </a:r>
            <a:endParaRPr sz="2000">
              <a:latin typeface="Tahoma"/>
              <a:cs typeface="Tahoma"/>
            </a:endParaRPr>
          </a:p>
        </p:txBody>
      </p:sp>
      <p:sp>
        <p:nvSpPr>
          <p:cNvPr id="5" name="object 5"/>
          <p:cNvSpPr txBox="1"/>
          <p:nvPr/>
        </p:nvSpPr>
        <p:spPr>
          <a:xfrm>
            <a:off x="1631950" y="2588070"/>
            <a:ext cx="2791460" cy="901700"/>
          </a:xfrm>
          <a:prstGeom prst="rect">
            <a:avLst/>
          </a:prstGeom>
          <a:solidFill>
            <a:schemeClr val="tx2">
              <a:lumMod val="60000"/>
              <a:lumOff val="40000"/>
            </a:schemeClr>
          </a:solidFill>
        </p:spPr>
        <p:txBody>
          <a:bodyPr vert="horz" wrap="square" lIns="0" tIns="26670" rIns="0" bIns="0" rtlCol="0">
            <a:spAutoFit/>
          </a:bodyPr>
          <a:lstStyle/>
          <a:p>
            <a:pPr>
              <a:lnSpc>
                <a:spcPct val="100000"/>
              </a:lnSpc>
              <a:spcBef>
                <a:spcPts val="210"/>
              </a:spcBef>
            </a:pPr>
            <a:endParaRPr sz="1400" dirty="0">
              <a:latin typeface="Times New Roman"/>
              <a:cs typeface="Times New Roman"/>
            </a:endParaRPr>
          </a:p>
          <a:p>
            <a:pPr marL="328930" marR="129539" indent="-193040">
              <a:lnSpc>
                <a:spcPct val="100000"/>
              </a:lnSpc>
            </a:pPr>
            <a:r>
              <a:rPr sz="1400" b="1" dirty="0">
                <a:solidFill>
                  <a:srgbClr val="FFFFFF"/>
                </a:solidFill>
                <a:latin typeface="Tahoma"/>
                <a:cs typeface="Tahoma"/>
              </a:rPr>
              <a:t>What</a:t>
            </a:r>
            <a:r>
              <a:rPr sz="1400" b="1" spc="80" dirty="0">
                <a:solidFill>
                  <a:srgbClr val="FFFFFF"/>
                </a:solidFill>
                <a:latin typeface="Tahoma"/>
                <a:cs typeface="Tahoma"/>
              </a:rPr>
              <a:t> </a:t>
            </a:r>
            <a:r>
              <a:rPr sz="1400" b="1" dirty="0">
                <a:solidFill>
                  <a:srgbClr val="FFFFFF"/>
                </a:solidFill>
                <a:latin typeface="Tahoma"/>
                <a:cs typeface="Tahoma"/>
              </a:rPr>
              <a:t>was</a:t>
            </a:r>
            <a:r>
              <a:rPr sz="1400" b="1" spc="65" dirty="0">
                <a:solidFill>
                  <a:srgbClr val="FFFFFF"/>
                </a:solidFill>
                <a:latin typeface="Tahoma"/>
                <a:cs typeface="Tahoma"/>
              </a:rPr>
              <a:t> </a:t>
            </a:r>
            <a:r>
              <a:rPr sz="1400" b="1" dirty="0">
                <a:solidFill>
                  <a:srgbClr val="FFFFFF"/>
                </a:solidFill>
                <a:latin typeface="Tahoma"/>
                <a:cs typeface="Tahoma"/>
              </a:rPr>
              <a:t>everyday</a:t>
            </a:r>
            <a:r>
              <a:rPr sz="1400" b="1" spc="75" dirty="0">
                <a:solidFill>
                  <a:srgbClr val="FFFFFF"/>
                </a:solidFill>
                <a:latin typeface="Tahoma"/>
                <a:cs typeface="Tahoma"/>
              </a:rPr>
              <a:t> </a:t>
            </a:r>
            <a:r>
              <a:rPr sz="1400" b="1" dirty="0">
                <a:solidFill>
                  <a:srgbClr val="FFFFFF"/>
                </a:solidFill>
                <a:latin typeface="Tahoma"/>
                <a:cs typeface="Tahoma"/>
              </a:rPr>
              <a:t>life</a:t>
            </a:r>
            <a:r>
              <a:rPr sz="1400" b="1" spc="80" dirty="0">
                <a:solidFill>
                  <a:srgbClr val="FFFFFF"/>
                </a:solidFill>
                <a:latin typeface="Tahoma"/>
                <a:cs typeface="Tahoma"/>
              </a:rPr>
              <a:t> </a:t>
            </a:r>
            <a:r>
              <a:rPr sz="1400" b="1" spc="-20" dirty="0">
                <a:solidFill>
                  <a:srgbClr val="FFFFFF"/>
                </a:solidFill>
                <a:latin typeface="Tahoma"/>
                <a:cs typeface="Tahoma"/>
              </a:rPr>
              <a:t>like </a:t>
            </a:r>
            <a:r>
              <a:rPr sz="1400" b="1" dirty="0">
                <a:solidFill>
                  <a:srgbClr val="FFFFFF"/>
                </a:solidFill>
                <a:latin typeface="Tahoma"/>
                <a:cs typeface="Tahoma"/>
              </a:rPr>
              <a:t>for</a:t>
            </a:r>
            <a:r>
              <a:rPr sz="1400" b="1" spc="5" dirty="0">
                <a:solidFill>
                  <a:srgbClr val="FFFFFF"/>
                </a:solidFill>
                <a:latin typeface="Tahoma"/>
                <a:cs typeface="Tahoma"/>
              </a:rPr>
              <a:t> </a:t>
            </a:r>
            <a:r>
              <a:rPr sz="1400" b="1" dirty="0">
                <a:solidFill>
                  <a:srgbClr val="FFFFFF"/>
                </a:solidFill>
                <a:latin typeface="Tahoma"/>
                <a:cs typeface="Tahoma"/>
              </a:rPr>
              <a:t>the</a:t>
            </a:r>
            <a:r>
              <a:rPr sz="1400" b="1" spc="20" dirty="0">
                <a:solidFill>
                  <a:srgbClr val="FFFFFF"/>
                </a:solidFill>
                <a:latin typeface="Tahoma"/>
                <a:cs typeface="Tahoma"/>
              </a:rPr>
              <a:t> </a:t>
            </a:r>
            <a:r>
              <a:rPr sz="1400" b="1" dirty="0">
                <a:solidFill>
                  <a:srgbClr val="FFFFFF"/>
                </a:solidFill>
                <a:latin typeface="Tahoma"/>
                <a:cs typeface="Tahoma"/>
              </a:rPr>
              <a:t>Ancient</a:t>
            </a:r>
            <a:r>
              <a:rPr sz="1400" b="1" spc="45" dirty="0">
                <a:solidFill>
                  <a:srgbClr val="FFFFFF"/>
                </a:solidFill>
                <a:latin typeface="Tahoma"/>
                <a:cs typeface="Tahoma"/>
              </a:rPr>
              <a:t> </a:t>
            </a:r>
            <a:r>
              <a:rPr sz="1400" b="1" spc="-10" dirty="0">
                <a:solidFill>
                  <a:srgbClr val="FFFFFF"/>
                </a:solidFill>
                <a:latin typeface="Tahoma"/>
                <a:cs typeface="Tahoma"/>
              </a:rPr>
              <a:t>Greeks?</a:t>
            </a:r>
            <a:endParaRPr sz="1400" dirty="0">
              <a:latin typeface="Tahoma"/>
              <a:cs typeface="Tahoma"/>
            </a:endParaRPr>
          </a:p>
        </p:txBody>
      </p:sp>
      <p:sp>
        <p:nvSpPr>
          <p:cNvPr id="6" name="object 6"/>
          <p:cNvSpPr txBox="1"/>
          <p:nvPr/>
        </p:nvSpPr>
        <p:spPr>
          <a:xfrm>
            <a:off x="4720590" y="2583647"/>
            <a:ext cx="2791460" cy="899160"/>
          </a:xfrm>
          <a:prstGeom prst="rect">
            <a:avLst/>
          </a:prstGeom>
          <a:solidFill>
            <a:schemeClr val="tx2">
              <a:lumMod val="60000"/>
              <a:lumOff val="40000"/>
            </a:schemeClr>
          </a:solidFill>
        </p:spPr>
        <p:txBody>
          <a:bodyPr vert="horz" wrap="square" lIns="0" tIns="16510" rIns="0" bIns="0" rtlCol="0">
            <a:spAutoFit/>
          </a:bodyPr>
          <a:lstStyle/>
          <a:p>
            <a:pPr marL="433705" marR="427355" indent="1270" algn="ctr">
              <a:lnSpc>
                <a:spcPct val="100000"/>
              </a:lnSpc>
              <a:spcBef>
                <a:spcPts val="130"/>
              </a:spcBef>
            </a:pPr>
            <a:r>
              <a:rPr sz="1400" b="1" dirty="0">
                <a:solidFill>
                  <a:srgbClr val="FFFFFF"/>
                </a:solidFill>
                <a:latin typeface="Tahoma"/>
                <a:cs typeface="Tahoma"/>
              </a:rPr>
              <a:t>What</a:t>
            </a:r>
            <a:r>
              <a:rPr sz="1400" b="1" spc="-35" dirty="0">
                <a:solidFill>
                  <a:srgbClr val="FFFFFF"/>
                </a:solidFill>
                <a:latin typeface="Tahoma"/>
                <a:cs typeface="Tahoma"/>
              </a:rPr>
              <a:t> </a:t>
            </a:r>
            <a:r>
              <a:rPr sz="1400" b="1" dirty="0">
                <a:solidFill>
                  <a:srgbClr val="FFFFFF"/>
                </a:solidFill>
                <a:latin typeface="Tahoma"/>
                <a:cs typeface="Tahoma"/>
              </a:rPr>
              <a:t>were</a:t>
            </a:r>
            <a:r>
              <a:rPr sz="1400" b="1" spc="-30" dirty="0">
                <a:solidFill>
                  <a:srgbClr val="FFFFFF"/>
                </a:solidFill>
                <a:latin typeface="Tahoma"/>
                <a:cs typeface="Tahoma"/>
              </a:rPr>
              <a:t> </a:t>
            </a:r>
            <a:r>
              <a:rPr sz="1400" b="1" dirty="0">
                <a:solidFill>
                  <a:srgbClr val="FFFFFF"/>
                </a:solidFill>
                <a:latin typeface="Tahoma"/>
                <a:cs typeface="Tahoma"/>
              </a:rPr>
              <a:t>the</a:t>
            </a:r>
            <a:r>
              <a:rPr sz="1400" b="1" spc="-35" dirty="0">
                <a:solidFill>
                  <a:srgbClr val="FFFFFF"/>
                </a:solidFill>
                <a:latin typeface="Tahoma"/>
                <a:cs typeface="Tahoma"/>
              </a:rPr>
              <a:t> </a:t>
            </a:r>
            <a:r>
              <a:rPr sz="1400" b="1" spc="-20" dirty="0">
                <a:solidFill>
                  <a:srgbClr val="FFFFFF"/>
                </a:solidFill>
                <a:latin typeface="Tahoma"/>
                <a:cs typeface="Tahoma"/>
              </a:rPr>
              <a:t>main </a:t>
            </a:r>
            <a:r>
              <a:rPr sz="1400" b="1" dirty="0">
                <a:solidFill>
                  <a:srgbClr val="FFFFFF"/>
                </a:solidFill>
                <a:latin typeface="Tahoma"/>
                <a:cs typeface="Tahoma"/>
              </a:rPr>
              <a:t>characteristics</a:t>
            </a:r>
            <a:r>
              <a:rPr sz="1400" b="1" spc="130" dirty="0">
                <a:solidFill>
                  <a:srgbClr val="FFFFFF"/>
                </a:solidFill>
                <a:latin typeface="Tahoma"/>
                <a:cs typeface="Tahoma"/>
              </a:rPr>
              <a:t> </a:t>
            </a:r>
            <a:r>
              <a:rPr sz="1400" b="1" dirty="0">
                <a:solidFill>
                  <a:srgbClr val="FFFFFF"/>
                </a:solidFill>
                <a:latin typeface="Tahoma"/>
                <a:cs typeface="Tahoma"/>
              </a:rPr>
              <a:t>of</a:t>
            </a:r>
            <a:r>
              <a:rPr sz="1400" b="1" spc="100" dirty="0">
                <a:solidFill>
                  <a:srgbClr val="FFFFFF"/>
                </a:solidFill>
                <a:latin typeface="Tahoma"/>
                <a:cs typeface="Tahoma"/>
              </a:rPr>
              <a:t> </a:t>
            </a:r>
            <a:r>
              <a:rPr sz="1400" b="1" spc="-25" dirty="0">
                <a:solidFill>
                  <a:srgbClr val="FFFFFF"/>
                </a:solidFill>
                <a:latin typeface="Tahoma"/>
                <a:cs typeface="Tahoma"/>
              </a:rPr>
              <a:t>the </a:t>
            </a:r>
            <a:r>
              <a:rPr sz="1400" b="1" dirty="0">
                <a:solidFill>
                  <a:srgbClr val="FFFFFF"/>
                </a:solidFill>
                <a:latin typeface="Tahoma"/>
                <a:cs typeface="Tahoma"/>
              </a:rPr>
              <a:t>Spartans</a:t>
            </a:r>
            <a:r>
              <a:rPr sz="1400" b="1" spc="145" dirty="0">
                <a:solidFill>
                  <a:srgbClr val="FFFFFF"/>
                </a:solidFill>
                <a:latin typeface="Tahoma"/>
                <a:cs typeface="Tahoma"/>
              </a:rPr>
              <a:t> </a:t>
            </a:r>
            <a:r>
              <a:rPr sz="1400" b="1" dirty="0">
                <a:solidFill>
                  <a:srgbClr val="FFFFFF"/>
                </a:solidFill>
                <a:latin typeface="Tahoma"/>
                <a:cs typeface="Tahoma"/>
              </a:rPr>
              <a:t>and</a:t>
            </a:r>
            <a:r>
              <a:rPr sz="1400" b="1" spc="150" dirty="0">
                <a:solidFill>
                  <a:srgbClr val="FFFFFF"/>
                </a:solidFill>
                <a:latin typeface="Tahoma"/>
                <a:cs typeface="Tahoma"/>
              </a:rPr>
              <a:t> </a:t>
            </a:r>
            <a:r>
              <a:rPr sz="1400" b="1" spc="-25" dirty="0">
                <a:solidFill>
                  <a:srgbClr val="FFFFFF"/>
                </a:solidFill>
                <a:latin typeface="Tahoma"/>
                <a:cs typeface="Tahoma"/>
              </a:rPr>
              <a:t>the </a:t>
            </a:r>
            <a:r>
              <a:rPr sz="1400" b="1" spc="-10" dirty="0">
                <a:solidFill>
                  <a:srgbClr val="FFFFFF"/>
                </a:solidFill>
                <a:latin typeface="Tahoma"/>
                <a:cs typeface="Tahoma"/>
              </a:rPr>
              <a:t>Athenians?</a:t>
            </a:r>
            <a:endParaRPr sz="1400" dirty="0">
              <a:latin typeface="Tahoma"/>
              <a:cs typeface="Tahoma"/>
            </a:endParaRPr>
          </a:p>
        </p:txBody>
      </p:sp>
      <p:sp>
        <p:nvSpPr>
          <p:cNvPr id="7" name="object 7"/>
          <p:cNvSpPr/>
          <p:nvPr/>
        </p:nvSpPr>
        <p:spPr>
          <a:xfrm>
            <a:off x="0" y="0"/>
            <a:ext cx="9144000" cy="678180"/>
          </a:xfrm>
          <a:custGeom>
            <a:avLst/>
            <a:gdLst/>
            <a:ahLst/>
            <a:cxnLst/>
            <a:rect l="l" t="t" r="r" b="b"/>
            <a:pathLst>
              <a:path w="9144000" h="678180">
                <a:moveTo>
                  <a:pt x="9144000" y="0"/>
                </a:moveTo>
                <a:lnTo>
                  <a:pt x="0" y="0"/>
                </a:lnTo>
                <a:lnTo>
                  <a:pt x="0" y="678179"/>
                </a:lnTo>
                <a:lnTo>
                  <a:pt x="9144000" y="678179"/>
                </a:lnTo>
                <a:lnTo>
                  <a:pt x="9144000" y="0"/>
                </a:lnTo>
                <a:close/>
              </a:path>
            </a:pathLst>
          </a:custGeom>
          <a:solidFill>
            <a:srgbClr val="6F2F9F"/>
          </a:solidFill>
        </p:spPr>
        <p:txBody>
          <a:bodyPr wrap="square" lIns="0" tIns="0" rIns="0" bIns="0" rtlCol="0"/>
          <a:lstStyle/>
          <a:p>
            <a:endParaRPr/>
          </a:p>
        </p:txBody>
      </p:sp>
      <p:sp>
        <p:nvSpPr>
          <p:cNvPr id="8" name="object 8"/>
          <p:cNvSpPr txBox="1">
            <a:spLocks noGrp="1"/>
          </p:cNvSpPr>
          <p:nvPr>
            <p:ph type="title"/>
          </p:nvPr>
        </p:nvSpPr>
        <p:spPr>
          <a:prstGeom prst="rect">
            <a:avLst/>
          </a:prstGeom>
        </p:spPr>
        <p:txBody>
          <a:bodyPr vert="horz" wrap="square" lIns="0" tIns="241489" rIns="0" bIns="0" rtlCol="0">
            <a:spAutoFit/>
          </a:bodyPr>
          <a:lstStyle/>
          <a:p>
            <a:pPr marL="418465">
              <a:lnSpc>
                <a:spcPct val="100000"/>
              </a:lnSpc>
              <a:spcBef>
                <a:spcPts val="100"/>
              </a:spcBef>
            </a:pPr>
            <a:r>
              <a:rPr sz="3200" spc="60"/>
              <a:t>Long-</a:t>
            </a:r>
            <a:r>
              <a:rPr sz="3200"/>
              <a:t>term</a:t>
            </a:r>
            <a:r>
              <a:rPr sz="3200" spc="95"/>
              <a:t> </a:t>
            </a:r>
            <a:r>
              <a:rPr sz="3200"/>
              <a:t>overview</a:t>
            </a:r>
            <a:r>
              <a:rPr sz="3200" spc="85"/>
              <a:t> </a:t>
            </a:r>
            <a:r>
              <a:rPr sz="3200" spc="50"/>
              <a:t>for</a:t>
            </a:r>
            <a:r>
              <a:rPr sz="3200" spc="110"/>
              <a:t> </a:t>
            </a:r>
            <a:r>
              <a:rPr sz="3200" spc="-10"/>
              <a:t>History</a:t>
            </a:r>
            <a:endParaRPr sz="3200"/>
          </a:p>
        </p:txBody>
      </p:sp>
      <p:sp>
        <p:nvSpPr>
          <p:cNvPr id="11" name="object 11"/>
          <p:cNvSpPr txBox="1"/>
          <p:nvPr/>
        </p:nvSpPr>
        <p:spPr>
          <a:xfrm>
            <a:off x="3815715" y="6467792"/>
            <a:ext cx="1517015" cy="142875"/>
          </a:xfrm>
          <a:prstGeom prst="rect">
            <a:avLst/>
          </a:prstGeom>
        </p:spPr>
        <p:txBody>
          <a:bodyPr vert="horz" wrap="square" lIns="0" tIns="0" rIns="0" bIns="0" rtlCol="0">
            <a:spAutoFit/>
          </a:bodyPr>
          <a:lstStyle/>
          <a:p>
            <a:pPr>
              <a:lnSpc>
                <a:spcPct val="100000"/>
              </a:lnSpc>
            </a:pPr>
            <a:r>
              <a:rPr sz="900" spc="-80">
                <a:solidFill>
                  <a:srgbClr val="888888"/>
                </a:solidFill>
                <a:latin typeface="Verdana"/>
                <a:cs typeface="Verdana"/>
              </a:rPr>
              <a:t>(c)</a:t>
            </a:r>
            <a:r>
              <a:rPr sz="900" spc="-60">
                <a:solidFill>
                  <a:srgbClr val="888888"/>
                </a:solidFill>
                <a:latin typeface="Verdana"/>
                <a:cs typeface="Verdana"/>
              </a:rPr>
              <a:t> </a:t>
            </a:r>
            <a:r>
              <a:rPr sz="900" spc="-35">
                <a:solidFill>
                  <a:srgbClr val="888888"/>
                </a:solidFill>
                <a:latin typeface="Verdana"/>
                <a:cs typeface="Verdana"/>
              </a:rPr>
              <a:t>Focus</a:t>
            </a:r>
            <a:r>
              <a:rPr sz="900" spc="-50">
                <a:solidFill>
                  <a:srgbClr val="888888"/>
                </a:solidFill>
                <a:latin typeface="Verdana"/>
                <a:cs typeface="Verdana"/>
              </a:rPr>
              <a:t> </a:t>
            </a:r>
            <a:r>
              <a:rPr sz="900" spc="-40">
                <a:solidFill>
                  <a:srgbClr val="888888"/>
                </a:solidFill>
                <a:latin typeface="Verdana"/>
                <a:cs typeface="Verdana"/>
              </a:rPr>
              <a:t>Education</a:t>
            </a:r>
            <a:r>
              <a:rPr sz="900" spc="-20">
                <a:solidFill>
                  <a:srgbClr val="888888"/>
                </a:solidFill>
                <a:latin typeface="Verdana"/>
                <a:cs typeface="Verdana"/>
              </a:rPr>
              <a:t> </a:t>
            </a:r>
            <a:r>
              <a:rPr sz="900" spc="-60">
                <a:solidFill>
                  <a:srgbClr val="888888"/>
                </a:solidFill>
                <a:latin typeface="Verdana"/>
                <a:cs typeface="Verdana"/>
              </a:rPr>
              <a:t>(UK)</a:t>
            </a:r>
            <a:r>
              <a:rPr sz="900" spc="-80">
                <a:solidFill>
                  <a:srgbClr val="888888"/>
                </a:solidFill>
                <a:latin typeface="Verdana"/>
                <a:cs typeface="Verdana"/>
              </a:rPr>
              <a:t> </a:t>
            </a:r>
            <a:r>
              <a:rPr sz="900" spc="-25">
                <a:solidFill>
                  <a:srgbClr val="888888"/>
                </a:solidFill>
                <a:latin typeface="Verdana"/>
                <a:cs typeface="Verdana"/>
              </a:rPr>
              <a:t>Ltd</a:t>
            </a:r>
            <a:endParaRPr sz="900">
              <a:latin typeface="Verdana"/>
              <a:cs typeface="Verdana"/>
            </a:endParaRPr>
          </a:p>
        </p:txBody>
      </p:sp>
      <p:sp>
        <p:nvSpPr>
          <p:cNvPr id="12" name="object 12"/>
          <p:cNvSpPr/>
          <p:nvPr/>
        </p:nvSpPr>
        <p:spPr>
          <a:xfrm>
            <a:off x="3756659" y="4791252"/>
            <a:ext cx="3088640" cy="1964055"/>
          </a:xfrm>
          <a:custGeom>
            <a:avLst/>
            <a:gdLst/>
            <a:ahLst/>
            <a:cxnLst/>
            <a:rect l="l" t="t" r="r" b="b"/>
            <a:pathLst>
              <a:path w="3088640" h="1964054">
                <a:moveTo>
                  <a:pt x="3088640" y="0"/>
                </a:moveTo>
                <a:lnTo>
                  <a:pt x="0" y="0"/>
                </a:lnTo>
                <a:lnTo>
                  <a:pt x="0" y="1963801"/>
                </a:lnTo>
                <a:lnTo>
                  <a:pt x="3088640" y="1963801"/>
                </a:lnTo>
                <a:lnTo>
                  <a:pt x="3088640" y="0"/>
                </a:lnTo>
                <a:close/>
              </a:path>
            </a:pathLst>
          </a:custGeom>
          <a:solidFill>
            <a:srgbClr val="FFFFFF"/>
          </a:solidFill>
        </p:spPr>
        <p:txBody>
          <a:bodyPr wrap="square" lIns="0" tIns="0" rIns="0" bIns="0" rtlCol="0"/>
          <a:lstStyle/>
          <a:p>
            <a:endParaRPr/>
          </a:p>
        </p:txBody>
      </p:sp>
      <p:sp>
        <p:nvSpPr>
          <p:cNvPr id="15" name="object 15"/>
          <p:cNvSpPr txBox="1"/>
          <p:nvPr/>
        </p:nvSpPr>
        <p:spPr>
          <a:xfrm>
            <a:off x="8405494" y="6591617"/>
            <a:ext cx="208279" cy="168275"/>
          </a:xfrm>
          <a:prstGeom prst="rect">
            <a:avLst/>
          </a:prstGeom>
        </p:spPr>
        <p:txBody>
          <a:bodyPr vert="horz" wrap="square" lIns="0" tIns="12700" rIns="0" bIns="0" rtlCol="0">
            <a:spAutoFit/>
          </a:bodyPr>
          <a:lstStyle/>
          <a:p>
            <a:pPr marL="38100">
              <a:lnSpc>
                <a:spcPct val="100000"/>
              </a:lnSpc>
              <a:spcBef>
                <a:spcPts val="100"/>
              </a:spcBef>
            </a:pPr>
            <a:fld id="{81D60167-4931-47E6-BA6A-407CBD079E47}" type="slidenum">
              <a:rPr sz="900" spc="-25" dirty="0">
                <a:solidFill>
                  <a:srgbClr val="888888"/>
                </a:solidFill>
                <a:latin typeface="Verdana"/>
                <a:cs typeface="Verdana"/>
              </a:rPr>
              <a:t>22</a:t>
            </a:fld>
            <a:endParaRPr sz="900">
              <a:latin typeface="Verdana"/>
              <a:cs typeface="Verdana"/>
            </a:endParaRPr>
          </a:p>
        </p:txBody>
      </p:sp>
      <p:sp>
        <p:nvSpPr>
          <p:cNvPr id="16" name="object 3">
            <a:extLst>
              <a:ext uri="{FF2B5EF4-FFF2-40B4-BE49-F238E27FC236}">
                <a16:creationId xmlns:a16="http://schemas.microsoft.com/office/drawing/2014/main" id="{5E4776F0-F828-4B4C-349D-0DC1A2E2B585}"/>
              </a:ext>
            </a:extLst>
          </p:cNvPr>
          <p:cNvSpPr txBox="1"/>
          <p:nvPr/>
        </p:nvSpPr>
        <p:spPr>
          <a:xfrm>
            <a:off x="0" y="1650299"/>
            <a:ext cx="3039873" cy="899160"/>
          </a:xfrm>
          <a:prstGeom prst="rect">
            <a:avLst/>
          </a:prstGeom>
          <a:solidFill>
            <a:schemeClr val="tx2">
              <a:lumMod val="60000"/>
              <a:lumOff val="40000"/>
            </a:schemeClr>
          </a:solidFill>
        </p:spPr>
        <p:txBody>
          <a:bodyPr vert="horz" wrap="square" lIns="0" tIns="16510" rIns="0" bIns="0" rtlCol="0">
            <a:spAutoFit/>
          </a:bodyPr>
          <a:lstStyle/>
          <a:p>
            <a:pPr marL="142875" marR="139700" algn="ctr">
              <a:lnSpc>
                <a:spcPct val="100000"/>
              </a:lnSpc>
              <a:spcBef>
                <a:spcPts val="130"/>
              </a:spcBef>
            </a:pPr>
            <a:r>
              <a:rPr sz="1400" b="1">
                <a:solidFill>
                  <a:srgbClr val="FFFFFF"/>
                </a:solidFill>
                <a:latin typeface="Tahoma"/>
                <a:cs typeface="Tahoma"/>
              </a:rPr>
              <a:t>What</a:t>
            </a:r>
            <a:r>
              <a:rPr sz="1400" b="1" spc="10">
                <a:solidFill>
                  <a:srgbClr val="FFFFFF"/>
                </a:solidFill>
                <a:latin typeface="Tahoma"/>
                <a:cs typeface="Tahoma"/>
              </a:rPr>
              <a:t> </a:t>
            </a:r>
            <a:r>
              <a:rPr sz="1400" b="1">
                <a:solidFill>
                  <a:srgbClr val="FFFFFF"/>
                </a:solidFill>
                <a:latin typeface="Tahoma"/>
                <a:cs typeface="Tahoma"/>
              </a:rPr>
              <a:t>evidence</a:t>
            </a:r>
            <a:r>
              <a:rPr sz="1400" b="1" spc="30">
                <a:solidFill>
                  <a:srgbClr val="FFFFFF"/>
                </a:solidFill>
                <a:latin typeface="Tahoma"/>
                <a:cs typeface="Tahoma"/>
              </a:rPr>
              <a:t> </a:t>
            </a:r>
            <a:r>
              <a:rPr sz="1400" b="1">
                <a:solidFill>
                  <a:srgbClr val="FFFFFF"/>
                </a:solidFill>
                <a:latin typeface="Tahoma"/>
                <a:cs typeface="Tahoma"/>
              </a:rPr>
              <a:t>is there</a:t>
            </a:r>
            <a:r>
              <a:rPr sz="1400" b="1" spc="30">
                <a:solidFill>
                  <a:srgbClr val="FFFFFF"/>
                </a:solidFill>
                <a:latin typeface="Tahoma"/>
                <a:cs typeface="Tahoma"/>
              </a:rPr>
              <a:t> </a:t>
            </a:r>
            <a:r>
              <a:rPr sz="1400" b="1" spc="-20">
                <a:solidFill>
                  <a:srgbClr val="FFFFFF"/>
                </a:solidFill>
                <a:latin typeface="Tahoma"/>
                <a:cs typeface="Tahoma"/>
              </a:rPr>
              <a:t>that </a:t>
            </a:r>
            <a:r>
              <a:rPr sz="1400" b="1">
                <a:solidFill>
                  <a:srgbClr val="FFFFFF"/>
                </a:solidFill>
                <a:latin typeface="Tahoma"/>
                <a:cs typeface="Tahoma"/>
              </a:rPr>
              <a:t>the Ancient</a:t>
            </a:r>
            <a:r>
              <a:rPr sz="1400" b="1" spc="25">
                <a:solidFill>
                  <a:srgbClr val="FFFFFF"/>
                </a:solidFill>
                <a:latin typeface="Tahoma"/>
                <a:cs typeface="Tahoma"/>
              </a:rPr>
              <a:t> </a:t>
            </a:r>
            <a:r>
              <a:rPr sz="1400" b="1">
                <a:solidFill>
                  <a:srgbClr val="FFFFFF"/>
                </a:solidFill>
                <a:latin typeface="Tahoma"/>
                <a:cs typeface="Tahoma"/>
              </a:rPr>
              <a:t>Greeks</a:t>
            </a:r>
            <a:r>
              <a:rPr sz="1400" b="1" spc="-10">
                <a:solidFill>
                  <a:srgbClr val="FFFFFF"/>
                </a:solidFill>
                <a:latin typeface="Tahoma"/>
                <a:cs typeface="Tahoma"/>
              </a:rPr>
              <a:t> </a:t>
            </a:r>
            <a:r>
              <a:rPr sz="1400" b="1" spc="-20">
                <a:solidFill>
                  <a:srgbClr val="FFFFFF"/>
                </a:solidFill>
                <a:latin typeface="Tahoma"/>
                <a:cs typeface="Tahoma"/>
              </a:rPr>
              <a:t>were </a:t>
            </a:r>
            <a:r>
              <a:rPr sz="1400" b="1">
                <a:solidFill>
                  <a:srgbClr val="FFFFFF"/>
                </a:solidFill>
                <a:latin typeface="Tahoma"/>
                <a:cs typeface="Tahoma"/>
              </a:rPr>
              <a:t>more</a:t>
            </a:r>
            <a:r>
              <a:rPr sz="1400" b="1" spc="175">
                <a:solidFill>
                  <a:srgbClr val="FFFFFF"/>
                </a:solidFill>
                <a:latin typeface="Tahoma"/>
                <a:cs typeface="Tahoma"/>
              </a:rPr>
              <a:t> </a:t>
            </a:r>
            <a:r>
              <a:rPr sz="1400" b="1">
                <a:solidFill>
                  <a:srgbClr val="FFFFFF"/>
                </a:solidFill>
                <a:latin typeface="Tahoma"/>
                <a:cs typeface="Tahoma"/>
              </a:rPr>
              <a:t>advanced</a:t>
            </a:r>
            <a:r>
              <a:rPr sz="1400" b="1" spc="204">
                <a:solidFill>
                  <a:srgbClr val="FFFFFF"/>
                </a:solidFill>
                <a:latin typeface="Tahoma"/>
                <a:cs typeface="Tahoma"/>
              </a:rPr>
              <a:t> </a:t>
            </a:r>
            <a:r>
              <a:rPr sz="1400" b="1" spc="-20">
                <a:solidFill>
                  <a:srgbClr val="FFFFFF"/>
                </a:solidFill>
                <a:latin typeface="Tahoma"/>
                <a:cs typeface="Tahoma"/>
              </a:rPr>
              <a:t>than </a:t>
            </a:r>
            <a:r>
              <a:rPr sz="1400" b="1">
                <a:solidFill>
                  <a:srgbClr val="FFFFFF"/>
                </a:solidFill>
                <a:latin typeface="Tahoma"/>
                <a:cs typeface="Tahoma"/>
              </a:rPr>
              <a:t>Ancient </a:t>
            </a:r>
            <a:r>
              <a:rPr sz="1400" b="1" spc="-10">
                <a:solidFill>
                  <a:srgbClr val="FFFFFF"/>
                </a:solidFill>
                <a:latin typeface="Tahoma"/>
                <a:cs typeface="Tahoma"/>
              </a:rPr>
              <a:t>Britons?</a:t>
            </a:r>
            <a:endParaRPr sz="1400">
              <a:latin typeface="Tahoma"/>
              <a:cs typeface="Tahoma"/>
            </a:endParaRPr>
          </a:p>
        </p:txBody>
      </p:sp>
      <p:sp>
        <p:nvSpPr>
          <p:cNvPr id="17" name="object 4">
            <a:extLst>
              <a:ext uri="{FF2B5EF4-FFF2-40B4-BE49-F238E27FC236}">
                <a16:creationId xmlns:a16="http://schemas.microsoft.com/office/drawing/2014/main" id="{8B59DF49-B859-03ED-1F40-DD677AA7FA32}"/>
              </a:ext>
            </a:extLst>
          </p:cNvPr>
          <p:cNvSpPr txBox="1"/>
          <p:nvPr/>
        </p:nvSpPr>
        <p:spPr>
          <a:xfrm>
            <a:off x="3165347" y="1646999"/>
            <a:ext cx="2862072" cy="770083"/>
          </a:xfrm>
          <a:prstGeom prst="rect">
            <a:avLst/>
          </a:prstGeom>
          <a:solidFill>
            <a:schemeClr val="tx2">
              <a:lumMod val="60000"/>
              <a:lumOff val="40000"/>
            </a:schemeClr>
          </a:solidFill>
        </p:spPr>
        <p:txBody>
          <a:bodyPr vert="horz" wrap="square" lIns="0" tIns="122555" rIns="0" bIns="0" rtlCol="0">
            <a:spAutoFit/>
          </a:bodyPr>
          <a:lstStyle/>
          <a:p>
            <a:pPr marL="97155" marR="92710" algn="ctr">
              <a:lnSpc>
                <a:spcPct val="100000"/>
              </a:lnSpc>
              <a:spcBef>
                <a:spcPts val="965"/>
              </a:spcBef>
            </a:pPr>
            <a:r>
              <a:rPr sz="1400" b="1">
                <a:solidFill>
                  <a:srgbClr val="FFFCFF"/>
                </a:solidFill>
                <a:latin typeface="Tahoma"/>
                <a:cs typeface="Tahoma"/>
              </a:rPr>
              <a:t>What</a:t>
            </a:r>
            <a:r>
              <a:rPr sz="1400" b="1" spc="15">
                <a:solidFill>
                  <a:srgbClr val="FFFCFF"/>
                </a:solidFill>
                <a:latin typeface="Tahoma"/>
                <a:cs typeface="Tahoma"/>
              </a:rPr>
              <a:t> </a:t>
            </a:r>
            <a:r>
              <a:rPr sz="1400" b="1">
                <a:solidFill>
                  <a:srgbClr val="FFFCFF"/>
                </a:solidFill>
                <a:latin typeface="Tahoma"/>
                <a:cs typeface="Tahoma"/>
              </a:rPr>
              <a:t>did</a:t>
            </a:r>
            <a:r>
              <a:rPr sz="1400" b="1" spc="5">
                <a:solidFill>
                  <a:srgbClr val="FFFCFF"/>
                </a:solidFill>
                <a:latin typeface="Tahoma"/>
                <a:cs typeface="Tahoma"/>
              </a:rPr>
              <a:t> </a:t>
            </a:r>
            <a:r>
              <a:rPr sz="1400" b="1">
                <a:solidFill>
                  <a:srgbClr val="FFFCFF"/>
                </a:solidFill>
                <a:latin typeface="Tahoma"/>
                <a:cs typeface="Tahoma"/>
              </a:rPr>
              <a:t>the</a:t>
            </a:r>
            <a:r>
              <a:rPr sz="1400" b="1" spc="20">
                <a:solidFill>
                  <a:srgbClr val="FFFCFF"/>
                </a:solidFill>
                <a:latin typeface="Tahoma"/>
                <a:cs typeface="Tahoma"/>
              </a:rPr>
              <a:t> </a:t>
            </a:r>
            <a:r>
              <a:rPr sz="1400" b="1">
                <a:solidFill>
                  <a:srgbClr val="FFFCFF"/>
                </a:solidFill>
                <a:latin typeface="Tahoma"/>
                <a:cs typeface="Tahoma"/>
              </a:rPr>
              <a:t>Ancient</a:t>
            </a:r>
            <a:r>
              <a:rPr sz="1400" b="1" spc="45">
                <a:solidFill>
                  <a:srgbClr val="FFFCFF"/>
                </a:solidFill>
                <a:latin typeface="Tahoma"/>
                <a:cs typeface="Tahoma"/>
              </a:rPr>
              <a:t> </a:t>
            </a:r>
            <a:r>
              <a:rPr sz="1400" b="1" spc="-10">
                <a:solidFill>
                  <a:srgbClr val="FFFCFF"/>
                </a:solidFill>
                <a:latin typeface="Tahoma"/>
                <a:cs typeface="Tahoma"/>
              </a:rPr>
              <a:t>Greeks </a:t>
            </a:r>
            <a:r>
              <a:rPr sz="1400" b="1">
                <a:solidFill>
                  <a:srgbClr val="FFFCFF"/>
                </a:solidFill>
                <a:latin typeface="Tahoma"/>
                <a:cs typeface="Tahoma"/>
              </a:rPr>
              <a:t>introduce</a:t>
            </a:r>
            <a:r>
              <a:rPr sz="1400" b="1" spc="15">
                <a:solidFill>
                  <a:srgbClr val="FFFCFF"/>
                </a:solidFill>
                <a:latin typeface="Tahoma"/>
                <a:cs typeface="Tahoma"/>
              </a:rPr>
              <a:t> </a:t>
            </a:r>
            <a:r>
              <a:rPr sz="1400" b="1">
                <a:solidFill>
                  <a:srgbClr val="FFFCFF"/>
                </a:solidFill>
                <a:latin typeface="Tahoma"/>
                <a:cs typeface="Tahoma"/>
              </a:rPr>
              <a:t>that</a:t>
            </a:r>
            <a:r>
              <a:rPr sz="1400" b="1" spc="35">
                <a:solidFill>
                  <a:srgbClr val="FFFCFF"/>
                </a:solidFill>
                <a:latin typeface="Tahoma"/>
                <a:cs typeface="Tahoma"/>
              </a:rPr>
              <a:t> </a:t>
            </a:r>
            <a:r>
              <a:rPr sz="1400" b="1">
                <a:solidFill>
                  <a:srgbClr val="FFFCFF"/>
                </a:solidFill>
                <a:latin typeface="Tahoma"/>
                <a:cs typeface="Tahoma"/>
              </a:rPr>
              <a:t>we</a:t>
            </a:r>
            <a:r>
              <a:rPr sz="1400" b="1" spc="15">
                <a:solidFill>
                  <a:srgbClr val="FFFCFF"/>
                </a:solidFill>
                <a:latin typeface="Tahoma"/>
                <a:cs typeface="Tahoma"/>
              </a:rPr>
              <a:t> </a:t>
            </a:r>
            <a:r>
              <a:rPr sz="1400" b="1" spc="-10">
                <a:solidFill>
                  <a:srgbClr val="FFFCFF"/>
                </a:solidFill>
                <a:latin typeface="Tahoma"/>
                <a:cs typeface="Tahoma"/>
              </a:rPr>
              <a:t>benefit </a:t>
            </a:r>
            <a:r>
              <a:rPr sz="1400" b="1">
                <a:solidFill>
                  <a:srgbClr val="FFFCFF"/>
                </a:solidFill>
                <a:latin typeface="Tahoma"/>
                <a:cs typeface="Tahoma"/>
              </a:rPr>
              <a:t>from</a:t>
            </a:r>
            <a:r>
              <a:rPr sz="1400" b="1" spc="90">
                <a:solidFill>
                  <a:srgbClr val="FFFCFF"/>
                </a:solidFill>
                <a:latin typeface="Tahoma"/>
                <a:cs typeface="Tahoma"/>
              </a:rPr>
              <a:t> </a:t>
            </a:r>
            <a:r>
              <a:rPr sz="1400" b="1" spc="-10">
                <a:solidFill>
                  <a:srgbClr val="FFFCFF"/>
                </a:solidFill>
                <a:latin typeface="Tahoma"/>
                <a:cs typeface="Tahoma"/>
              </a:rPr>
              <a:t>today?</a:t>
            </a:r>
            <a:endParaRPr lang="en-GB" sz="1400" b="1" spc="-10">
              <a:solidFill>
                <a:srgbClr val="FFFCFF"/>
              </a:solidFill>
              <a:latin typeface="Tahoma"/>
              <a:cs typeface="Tahoma"/>
            </a:endParaRPr>
          </a:p>
        </p:txBody>
      </p:sp>
      <p:sp>
        <p:nvSpPr>
          <p:cNvPr id="18" name="object 7">
            <a:extLst>
              <a:ext uri="{FF2B5EF4-FFF2-40B4-BE49-F238E27FC236}">
                <a16:creationId xmlns:a16="http://schemas.microsoft.com/office/drawing/2014/main" id="{E38C45AE-6FAD-0257-8D60-05000BC4A019}"/>
              </a:ext>
            </a:extLst>
          </p:cNvPr>
          <p:cNvSpPr/>
          <p:nvPr/>
        </p:nvSpPr>
        <p:spPr>
          <a:xfrm>
            <a:off x="-24384" y="12192"/>
            <a:ext cx="9144000" cy="678180"/>
          </a:xfrm>
          <a:custGeom>
            <a:avLst/>
            <a:gdLst/>
            <a:ahLst/>
            <a:cxnLst/>
            <a:rect l="l" t="t" r="r" b="b"/>
            <a:pathLst>
              <a:path w="9144000" h="678180">
                <a:moveTo>
                  <a:pt x="9144000" y="0"/>
                </a:moveTo>
                <a:lnTo>
                  <a:pt x="0" y="0"/>
                </a:lnTo>
                <a:lnTo>
                  <a:pt x="0" y="678179"/>
                </a:lnTo>
                <a:lnTo>
                  <a:pt x="9144000" y="678179"/>
                </a:lnTo>
                <a:lnTo>
                  <a:pt x="9144000" y="0"/>
                </a:lnTo>
                <a:close/>
              </a:path>
            </a:pathLst>
          </a:custGeom>
          <a:solidFill>
            <a:schemeClr val="tx2">
              <a:lumMod val="60000"/>
              <a:lumOff val="40000"/>
            </a:schemeClr>
          </a:solidFill>
        </p:spPr>
        <p:txBody>
          <a:bodyPr wrap="square" lIns="0" tIns="0" rIns="0" bIns="0" rtlCol="0"/>
          <a:lstStyle/>
          <a:p>
            <a:endParaRPr/>
          </a:p>
        </p:txBody>
      </p:sp>
      <p:sp>
        <p:nvSpPr>
          <p:cNvPr id="19" name="object 9">
            <a:extLst>
              <a:ext uri="{FF2B5EF4-FFF2-40B4-BE49-F238E27FC236}">
                <a16:creationId xmlns:a16="http://schemas.microsoft.com/office/drawing/2014/main" id="{5740DE1F-3F8E-1D17-88AA-33903CA26011}"/>
              </a:ext>
            </a:extLst>
          </p:cNvPr>
          <p:cNvSpPr txBox="1"/>
          <p:nvPr/>
        </p:nvSpPr>
        <p:spPr>
          <a:xfrm>
            <a:off x="3355340" y="740370"/>
            <a:ext cx="2138680" cy="402033"/>
          </a:xfrm>
          <a:prstGeom prst="rect">
            <a:avLst/>
          </a:prstGeom>
          <a:solidFill>
            <a:schemeClr val="tx2">
              <a:lumMod val="60000"/>
              <a:lumOff val="40000"/>
            </a:schemeClr>
          </a:solidFill>
        </p:spPr>
        <p:txBody>
          <a:bodyPr vert="horz" wrap="square" lIns="0" tIns="123825" rIns="0" bIns="0" rtlCol="0">
            <a:spAutoFit/>
          </a:bodyPr>
          <a:lstStyle/>
          <a:p>
            <a:pPr marL="654050">
              <a:lnSpc>
                <a:spcPct val="100000"/>
              </a:lnSpc>
              <a:spcBef>
                <a:spcPts val="975"/>
              </a:spcBef>
            </a:pPr>
            <a:r>
              <a:rPr sz="1800" b="1">
                <a:solidFill>
                  <a:srgbClr val="FFFFFF"/>
                </a:solidFill>
                <a:latin typeface="Tahoma"/>
                <a:cs typeface="Tahoma"/>
              </a:rPr>
              <a:t>YEAR</a:t>
            </a:r>
            <a:r>
              <a:rPr lang="en-GB" sz="1800" b="1">
                <a:solidFill>
                  <a:srgbClr val="FFFFFF"/>
                </a:solidFill>
                <a:latin typeface="Tahoma"/>
                <a:cs typeface="Tahoma"/>
              </a:rPr>
              <a:t> 5</a:t>
            </a:r>
            <a:endParaRPr sz="1800">
              <a:latin typeface="Tahoma"/>
              <a:cs typeface="Tahoma"/>
            </a:endParaRPr>
          </a:p>
        </p:txBody>
      </p:sp>
      <p:sp>
        <p:nvSpPr>
          <p:cNvPr id="20" name="object 10">
            <a:extLst>
              <a:ext uri="{FF2B5EF4-FFF2-40B4-BE49-F238E27FC236}">
                <a16:creationId xmlns:a16="http://schemas.microsoft.com/office/drawing/2014/main" id="{73819C66-B0DA-E3A1-07BC-5A8BE4100C12}"/>
              </a:ext>
            </a:extLst>
          </p:cNvPr>
          <p:cNvSpPr txBox="1"/>
          <p:nvPr/>
        </p:nvSpPr>
        <p:spPr>
          <a:xfrm>
            <a:off x="6116320" y="1644674"/>
            <a:ext cx="2788920" cy="899160"/>
          </a:xfrm>
          <a:prstGeom prst="rect">
            <a:avLst/>
          </a:prstGeom>
          <a:solidFill>
            <a:schemeClr val="tx2">
              <a:lumMod val="60000"/>
              <a:lumOff val="40000"/>
            </a:schemeClr>
          </a:solidFill>
        </p:spPr>
        <p:txBody>
          <a:bodyPr vert="horz" wrap="square" lIns="0" tIns="122555" rIns="0" bIns="0" rtlCol="0">
            <a:spAutoFit/>
          </a:bodyPr>
          <a:lstStyle/>
          <a:p>
            <a:pPr marL="196215" marR="191135" indent="635" algn="ctr">
              <a:lnSpc>
                <a:spcPct val="100000"/>
              </a:lnSpc>
              <a:spcBef>
                <a:spcPts val="965"/>
              </a:spcBef>
            </a:pPr>
            <a:r>
              <a:rPr sz="1400" b="1">
                <a:solidFill>
                  <a:srgbClr val="FFFCFF"/>
                </a:solidFill>
                <a:latin typeface="Tahoma"/>
                <a:cs typeface="Tahoma"/>
              </a:rPr>
              <a:t>How</a:t>
            </a:r>
            <a:r>
              <a:rPr sz="1400" b="1" spc="-60">
                <a:solidFill>
                  <a:srgbClr val="FFFCFF"/>
                </a:solidFill>
                <a:latin typeface="Tahoma"/>
                <a:cs typeface="Tahoma"/>
              </a:rPr>
              <a:t> </a:t>
            </a:r>
            <a:r>
              <a:rPr sz="1400" b="1">
                <a:solidFill>
                  <a:srgbClr val="FFFCFF"/>
                </a:solidFill>
                <a:latin typeface="Tahoma"/>
                <a:cs typeface="Tahoma"/>
              </a:rPr>
              <a:t>were</a:t>
            </a:r>
            <a:r>
              <a:rPr sz="1400" b="1" spc="-35">
                <a:solidFill>
                  <a:srgbClr val="FFFCFF"/>
                </a:solidFill>
                <a:latin typeface="Tahoma"/>
                <a:cs typeface="Tahoma"/>
              </a:rPr>
              <a:t> </a:t>
            </a:r>
            <a:r>
              <a:rPr sz="1400" b="1">
                <a:solidFill>
                  <a:srgbClr val="FFFCFF"/>
                </a:solidFill>
                <a:latin typeface="Tahoma"/>
                <a:cs typeface="Tahoma"/>
              </a:rPr>
              <a:t>the</a:t>
            </a:r>
            <a:r>
              <a:rPr sz="1400" b="1" spc="-40">
                <a:solidFill>
                  <a:srgbClr val="FFFCFF"/>
                </a:solidFill>
                <a:latin typeface="Tahoma"/>
                <a:cs typeface="Tahoma"/>
              </a:rPr>
              <a:t> </a:t>
            </a:r>
            <a:r>
              <a:rPr sz="1400" b="1" spc="-10">
                <a:solidFill>
                  <a:srgbClr val="FFFCFF"/>
                </a:solidFill>
                <a:latin typeface="Tahoma"/>
                <a:cs typeface="Tahoma"/>
              </a:rPr>
              <a:t>Ancient </a:t>
            </a:r>
            <a:r>
              <a:rPr sz="1400" b="1">
                <a:solidFill>
                  <a:srgbClr val="FFFCFF"/>
                </a:solidFill>
                <a:latin typeface="Tahoma"/>
                <a:cs typeface="Tahoma"/>
              </a:rPr>
              <a:t>Greeks</a:t>
            </a:r>
            <a:r>
              <a:rPr sz="1400" b="1" spc="30">
                <a:solidFill>
                  <a:srgbClr val="FFFCFF"/>
                </a:solidFill>
                <a:latin typeface="Tahoma"/>
                <a:cs typeface="Tahoma"/>
              </a:rPr>
              <a:t> </a:t>
            </a:r>
            <a:r>
              <a:rPr sz="1400" b="1">
                <a:solidFill>
                  <a:srgbClr val="FFFCFF"/>
                </a:solidFill>
                <a:latin typeface="Tahoma"/>
                <a:cs typeface="Tahoma"/>
              </a:rPr>
              <a:t>influenced</a:t>
            </a:r>
            <a:r>
              <a:rPr sz="1400" b="1" spc="65">
                <a:solidFill>
                  <a:srgbClr val="FFFCFF"/>
                </a:solidFill>
                <a:latin typeface="Tahoma"/>
                <a:cs typeface="Tahoma"/>
              </a:rPr>
              <a:t> </a:t>
            </a:r>
            <a:r>
              <a:rPr sz="1400" b="1" spc="50">
                <a:solidFill>
                  <a:srgbClr val="FFFCFF"/>
                </a:solidFill>
                <a:latin typeface="Tahoma"/>
                <a:cs typeface="Tahoma"/>
              </a:rPr>
              <a:t>by</a:t>
            </a:r>
            <a:r>
              <a:rPr sz="1400" b="1" spc="35">
                <a:solidFill>
                  <a:srgbClr val="FFFCFF"/>
                </a:solidFill>
                <a:latin typeface="Tahoma"/>
                <a:cs typeface="Tahoma"/>
              </a:rPr>
              <a:t> </a:t>
            </a:r>
            <a:r>
              <a:rPr sz="1400" b="1" spc="-20">
                <a:solidFill>
                  <a:srgbClr val="FFFCFF"/>
                </a:solidFill>
                <a:latin typeface="Tahoma"/>
                <a:cs typeface="Tahoma"/>
              </a:rPr>
              <a:t>their </a:t>
            </a:r>
            <a:r>
              <a:rPr sz="1400" b="1" spc="-10">
                <a:solidFill>
                  <a:srgbClr val="FFFCFF"/>
                </a:solidFill>
                <a:latin typeface="Tahoma"/>
                <a:cs typeface="Tahoma"/>
              </a:rPr>
              <a:t>Gods?</a:t>
            </a:r>
            <a:endParaRPr sz="1400">
              <a:latin typeface="Tahoma"/>
              <a:cs typeface="Tahoma"/>
            </a:endParaRPr>
          </a:p>
        </p:txBody>
      </p:sp>
      <p:sp>
        <p:nvSpPr>
          <p:cNvPr id="21" name="object 10">
            <a:extLst>
              <a:ext uri="{FF2B5EF4-FFF2-40B4-BE49-F238E27FC236}">
                <a16:creationId xmlns:a16="http://schemas.microsoft.com/office/drawing/2014/main" id="{2420455E-AB0E-D436-78D1-1BBA6BE4550C}"/>
              </a:ext>
            </a:extLst>
          </p:cNvPr>
          <p:cNvSpPr txBox="1">
            <a:spLocks/>
          </p:cNvSpPr>
          <p:nvPr/>
        </p:nvSpPr>
        <p:spPr>
          <a:xfrm>
            <a:off x="886396" y="-185280"/>
            <a:ext cx="7419975" cy="751458"/>
          </a:xfrm>
          <a:prstGeom prst="rect">
            <a:avLst/>
          </a:prstGeom>
        </p:spPr>
        <p:txBody>
          <a:bodyPr vert="horz" wrap="square" lIns="0" tIns="250443" rIns="0" bIns="0" rtlCol="0">
            <a:spAutoFit/>
          </a:bodyPr>
          <a:lstStyle>
            <a:lvl1pPr>
              <a:defRPr sz="2400" b="1" i="0">
                <a:solidFill>
                  <a:schemeClr val="bg1"/>
                </a:solidFill>
                <a:latin typeface="Tahoma"/>
                <a:ea typeface="+mj-ea"/>
                <a:cs typeface="Tahoma"/>
              </a:defRPr>
            </a:lvl1pPr>
          </a:lstStyle>
          <a:p>
            <a:pPr marL="418465">
              <a:spcBef>
                <a:spcPts val="100"/>
              </a:spcBef>
            </a:pPr>
            <a:r>
              <a:rPr lang="en-GB" sz="3200" spc="55"/>
              <a:t>Long-</a:t>
            </a:r>
            <a:r>
              <a:rPr lang="en-GB" sz="3200"/>
              <a:t>term</a:t>
            </a:r>
            <a:r>
              <a:rPr lang="en-GB" sz="3200" spc="95"/>
              <a:t> </a:t>
            </a:r>
            <a:r>
              <a:rPr lang="en-GB" sz="3200"/>
              <a:t>overview</a:t>
            </a:r>
            <a:r>
              <a:rPr lang="en-GB" sz="3200" spc="85"/>
              <a:t> </a:t>
            </a:r>
            <a:r>
              <a:rPr lang="en-GB" sz="3200" spc="55"/>
              <a:t>for</a:t>
            </a:r>
            <a:r>
              <a:rPr lang="en-GB" sz="3200" spc="120"/>
              <a:t> </a:t>
            </a:r>
            <a:r>
              <a:rPr lang="en-GB" sz="3200" spc="-10"/>
              <a:t>History</a:t>
            </a:r>
            <a:endParaRPr lang="en-GB" sz="3200"/>
          </a:p>
        </p:txBody>
      </p:sp>
      <p:graphicFrame>
        <p:nvGraphicFramePr>
          <p:cNvPr id="3" name="Table 2">
            <a:extLst>
              <a:ext uri="{FF2B5EF4-FFF2-40B4-BE49-F238E27FC236}">
                <a16:creationId xmlns:a16="http://schemas.microsoft.com/office/drawing/2014/main" id="{DB81358D-DBB2-EF9B-7D42-7E2B13F7D351}"/>
              </a:ext>
            </a:extLst>
          </p:cNvPr>
          <p:cNvGraphicFramePr>
            <a:graphicFrameLocks noGrp="1"/>
          </p:cNvGraphicFramePr>
          <p:nvPr>
            <p:extLst>
              <p:ext uri="{D42A27DB-BD31-4B8C-83A1-F6EECF244321}">
                <p14:modId xmlns:p14="http://schemas.microsoft.com/office/powerpoint/2010/main" val="2344244856"/>
              </p:ext>
            </p:extLst>
          </p:nvPr>
        </p:nvGraphicFramePr>
        <p:xfrm>
          <a:off x="0" y="3483864"/>
          <a:ext cx="9085581" cy="3377745"/>
        </p:xfrm>
        <a:graphic>
          <a:graphicData uri="http://schemas.openxmlformats.org/drawingml/2006/table">
            <a:tbl>
              <a:tblPr firstRow="1" bandRow="1">
                <a:tableStyleId>{2D5ABB26-0587-4C30-8999-92F81FD0307C}</a:tableStyleId>
              </a:tblPr>
              <a:tblGrid>
                <a:gridCol w="3593592">
                  <a:extLst>
                    <a:ext uri="{9D8B030D-6E8A-4147-A177-3AD203B41FA5}">
                      <a16:colId xmlns:a16="http://schemas.microsoft.com/office/drawing/2014/main" val="2164001787"/>
                    </a:ext>
                  </a:extLst>
                </a:gridCol>
                <a:gridCol w="1371600">
                  <a:extLst>
                    <a:ext uri="{9D8B030D-6E8A-4147-A177-3AD203B41FA5}">
                      <a16:colId xmlns:a16="http://schemas.microsoft.com/office/drawing/2014/main" val="3914678626"/>
                    </a:ext>
                  </a:extLst>
                </a:gridCol>
                <a:gridCol w="2077950">
                  <a:extLst>
                    <a:ext uri="{9D8B030D-6E8A-4147-A177-3AD203B41FA5}">
                      <a16:colId xmlns:a16="http://schemas.microsoft.com/office/drawing/2014/main" val="4227725328"/>
                    </a:ext>
                  </a:extLst>
                </a:gridCol>
                <a:gridCol w="2042439">
                  <a:extLst>
                    <a:ext uri="{9D8B030D-6E8A-4147-A177-3AD203B41FA5}">
                      <a16:colId xmlns:a16="http://schemas.microsoft.com/office/drawing/2014/main" val="2806827976"/>
                    </a:ext>
                  </a:extLst>
                </a:gridCol>
              </a:tblGrid>
              <a:tr h="416599">
                <a:tc>
                  <a:txBody>
                    <a:bodyPr/>
                    <a:lstStyle/>
                    <a:p>
                      <a:pPr marL="108000" algn="l">
                        <a:lnSpc>
                          <a:spcPct val="100000"/>
                        </a:lnSpc>
                        <a:spcBef>
                          <a:spcPts val="950"/>
                        </a:spcBef>
                      </a:pPr>
                      <a:r>
                        <a:rPr lang="en-GB" sz="1400" b="1" spc="-10" dirty="0">
                          <a:solidFill>
                            <a:srgbClr val="FFFFFF"/>
                          </a:solidFill>
                          <a:latin typeface="Tahoma"/>
                          <a:ea typeface="+mn-ea"/>
                          <a:cs typeface="Tahoma"/>
                        </a:rPr>
                        <a:t>Declarative knowledge</a:t>
                      </a:r>
                      <a:endParaRPr sz="1400" b="1" spc="-10" dirty="0">
                        <a:solidFill>
                          <a:srgbClr val="FFFFFF"/>
                        </a:solidFill>
                        <a:latin typeface="Tahoma"/>
                        <a:ea typeface="+mn-ea"/>
                        <a:cs typeface="Tahoma"/>
                      </a:endParaRPr>
                    </a:p>
                  </a:txBody>
                  <a:tcPr marL="0" marR="0" marT="39370" marB="0">
                    <a:solidFill>
                      <a:schemeClr val="tx2">
                        <a:lumMod val="75000"/>
                      </a:schemeClr>
                    </a:solidFill>
                  </a:tcPr>
                </a:tc>
                <a:tc gridSpan="3">
                  <a:txBody>
                    <a:bodyPr/>
                    <a:lstStyle/>
                    <a:p>
                      <a:pPr algn="ctr"/>
                      <a:r>
                        <a:rPr lang="en-GB" sz="1400" b="1" dirty="0">
                          <a:solidFill>
                            <a:srgbClr val="FFFFFF"/>
                          </a:solidFill>
                          <a:latin typeface="Tahoma"/>
                          <a:cs typeface="Tahoma"/>
                        </a:rPr>
                        <a:t>Disciplinary</a:t>
                      </a:r>
                      <a:r>
                        <a:rPr lang="en-GB" sz="1400" b="1" spc="250" dirty="0">
                          <a:solidFill>
                            <a:srgbClr val="FFFFFF"/>
                          </a:solidFill>
                          <a:latin typeface="Tahoma"/>
                          <a:cs typeface="Tahoma"/>
                        </a:rPr>
                        <a:t> </a:t>
                      </a:r>
                      <a:r>
                        <a:rPr lang="en-GB" sz="1400" b="1" spc="-10" dirty="0">
                          <a:solidFill>
                            <a:srgbClr val="FFFFFF"/>
                          </a:solidFill>
                          <a:latin typeface="Tahoma"/>
                          <a:cs typeface="Tahoma"/>
                        </a:rPr>
                        <a:t>Knowledge</a:t>
                      </a:r>
                      <a:endParaRPr dirty="0"/>
                    </a:p>
                  </a:txBody>
                  <a:tcPr marL="0" marR="0" marT="39370" marB="0">
                    <a:solidFill>
                      <a:schemeClr val="tx2">
                        <a:lumMod val="75000"/>
                      </a:schemeClr>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2736542211"/>
                  </a:ext>
                </a:extLst>
              </a:tr>
              <a:tr h="644666">
                <a:tc>
                  <a:txBody>
                    <a:bodyPr/>
                    <a:lstStyle/>
                    <a:p>
                      <a:pPr marL="711835">
                        <a:lnSpc>
                          <a:spcPct val="100000"/>
                        </a:lnSpc>
                        <a:spcBef>
                          <a:spcPts val="950"/>
                        </a:spcBef>
                      </a:pPr>
                      <a:r>
                        <a:rPr lang="en-GB" sz="1400" b="1" spc="-10" dirty="0">
                          <a:solidFill>
                            <a:srgbClr val="FFFFFF"/>
                          </a:solidFill>
                          <a:latin typeface="Tahoma"/>
                          <a:ea typeface="+mn-ea"/>
                          <a:cs typeface="Tahoma"/>
                        </a:rPr>
                        <a:t>Key learning</a:t>
                      </a:r>
                      <a:endParaRPr sz="1400" b="1" spc="-10" dirty="0">
                        <a:solidFill>
                          <a:srgbClr val="FFFFFF"/>
                        </a:solidFill>
                        <a:latin typeface="Tahoma"/>
                        <a:ea typeface="+mn-ea"/>
                        <a:cs typeface="Tahoma"/>
                      </a:endParaRPr>
                    </a:p>
                  </a:txBody>
                  <a:tcPr marL="0" marR="0" marT="120650" marB="0">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252000" marR="0" lvl="0" indent="0" algn="l" defTabSz="914400" eaLnBrk="1" fontAlgn="auto" latinLnBrk="0" hangingPunct="1">
                        <a:lnSpc>
                          <a:spcPct val="100000"/>
                        </a:lnSpc>
                        <a:spcBef>
                          <a:spcPts val="950"/>
                        </a:spcBef>
                        <a:spcAft>
                          <a:spcPts val="0"/>
                        </a:spcAft>
                        <a:buClrTx/>
                        <a:buSzTx/>
                        <a:buFontTx/>
                        <a:buNone/>
                        <a:tabLst/>
                        <a:defRPr/>
                      </a:pPr>
                      <a:r>
                        <a:rPr lang="en-GB" sz="900" b="1" dirty="0">
                          <a:solidFill>
                            <a:srgbClr val="FFFFFF"/>
                          </a:solidFill>
                          <a:latin typeface="Tahoma"/>
                          <a:cs typeface="Tahoma"/>
                        </a:rPr>
                        <a:t>Evidence</a:t>
                      </a:r>
                      <a:r>
                        <a:rPr lang="en-GB" sz="900" b="1" spc="114" dirty="0">
                          <a:solidFill>
                            <a:srgbClr val="FFFFFF"/>
                          </a:solidFill>
                          <a:latin typeface="Tahoma"/>
                          <a:cs typeface="Tahoma"/>
                        </a:rPr>
                        <a:t> </a:t>
                      </a:r>
                      <a:r>
                        <a:rPr lang="en-GB" sz="900" b="1" spc="-20" dirty="0">
                          <a:solidFill>
                            <a:srgbClr val="FFFFFF"/>
                          </a:solidFill>
                          <a:latin typeface="Tahoma"/>
                          <a:cs typeface="Tahoma"/>
                        </a:rPr>
                        <a:t>base</a:t>
                      </a:r>
                      <a:endParaRPr lang="en-GB" sz="900" dirty="0">
                        <a:latin typeface="Tahoma"/>
                        <a:cs typeface="Tahoma"/>
                      </a:endParaRPr>
                    </a:p>
                  </a:txBody>
                  <a:tcPr marL="0" marR="0" marT="120650" marB="0">
                    <a:lnL w="12700">
                      <a:solidFill>
                        <a:srgbClr val="FFFFFF"/>
                      </a:solidFill>
                      <a:prstDash val="solid"/>
                    </a:lnL>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3175" algn="ctr">
                        <a:lnSpc>
                          <a:spcPct val="100000"/>
                        </a:lnSpc>
                        <a:spcBef>
                          <a:spcPts val="50"/>
                        </a:spcBef>
                      </a:pPr>
                      <a:r>
                        <a:rPr lang="en-GB" sz="1400" b="1" dirty="0">
                          <a:solidFill>
                            <a:srgbClr val="FFFFFF"/>
                          </a:solidFill>
                          <a:latin typeface="Tahoma"/>
                          <a:cs typeface="Tahoma"/>
                        </a:rPr>
                        <a:t>Interpretation</a:t>
                      </a:r>
                      <a:r>
                        <a:rPr lang="en-GB" sz="1400" b="1" spc="190" dirty="0">
                          <a:solidFill>
                            <a:srgbClr val="FFFFFF"/>
                          </a:solidFill>
                          <a:latin typeface="Tahoma"/>
                          <a:cs typeface="Tahoma"/>
                        </a:rPr>
                        <a:t> </a:t>
                      </a:r>
                      <a:r>
                        <a:rPr lang="en-GB" sz="1400" b="1" spc="-50" dirty="0">
                          <a:solidFill>
                            <a:srgbClr val="FFFFFF"/>
                          </a:solidFill>
                          <a:latin typeface="Tahoma"/>
                          <a:cs typeface="Tahoma"/>
                        </a:rPr>
                        <a:t>&amp;</a:t>
                      </a:r>
                      <a:endParaRPr lang="en-GB" sz="1400" dirty="0">
                        <a:latin typeface="Tahoma"/>
                        <a:cs typeface="Tahoma"/>
                      </a:endParaRPr>
                    </a:p>
                    <a:p>
                      <a:pPr marL="2540" algn="ctr">
                        <a:lnSpc>
                          <a:spcPct val="100000"/>
                        </a:lnSpc>
                        <a:spcBef>
                          <a:spcPts val="125"/>
                        </a:spcBef>
                      </a:pPr>
                      <a:r>
                        <a:rPr lang="en-GB" sz="1400" b="1" spc="-10" dirty="0">
                          <a:solidFill>
                            <a:srgbClr val="FFFFFF"/>
                          </a:solidFill>
                          <a:latin typeface="Tahoma"/>
                          <a:cs typeface="Tahoma"/>
                        </a:rPr>
                        <a:t>significance</a:t>
                      </a:r>
                      <a:endParaRPr lang="en-GB" sz="1400" dirty="0">
                        <a:latin typeface="Tahoma"/>
                        <a:cs typeface="Tahoma"/>
                      </a:endParaRPr>
                    </a:p>
                  </a:txBody>
                  <a:tcPr marL="0" marR="0" marT="120650" marB="0">
                    <a:lnL w="12700">
                      <a:solidFill>
                        <a:srgbClr val="FFFFFF"/>
                      </a:solidFill>
                      <a:prstDash val="solid"/>
                    </a:lnL>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3175" algn="ctr">
                        <a:lnSpc>
                          <a:spcPct val="100000"/>
                        </a:lnSpc>
                        <a:spcBef>
                          <a:spcPts val="50"/>
                        </a:spcBef>
                      </a:pPr>
                      <a:r>
                        <a:rPr lang="en-GB" sz="1400" b="1" dirty="0">
                          <a:solidFill>
                            <a:srgbClr val="FFFFFF"/>
                          </a:solidFill>
                          <a:latin typeface="Tahoma"/>
                          <a:ea typeface="+mn-ea"/>
                          <a:cs typeface="Tahoma"/>
                        </a:rPr>
                        <a:t>Communication</a:t>
                      </a:r>
                      <a:endParaRPr sz="1400" b="1" dirty="0">
                        <a:solidFill>
                          <a:srgbClr val="FFFFFF"/>
                        </a:solidFill>
                        <a:latin typeface="Tahoma"/>
                        <a:ea typeface="+mn-ea"/>
                        <a:cs typeface="Tahoma"/>
                      </a:endParaRPr>
                    </a:p>
                  </a:txBody>
                  <a:tcPr marL="0" marR="0" marT="6350" marB="0">
                    <a:lnL w="12700" cap="flat" cmpd="sng" algn="ctr">
                      <a:solidFill>
                        <a:srgbClr val="FFFFFF"/>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3965946292"/>
                  </a:ext>
                </a:extLst>
              </a:tr>
              <a:tr h="2157423">
                <a:tc>
                  <a:txBody>
                    <a:bodyPr/>
                    <a:lstStyle/>
                    <a:p>
                      <a:pPr marL="108000" marR="0" lvl="0" indent="0" algn="l" defTabSz="914400" eaLnBrk="1" fontAlgn="auto" latinLnBrk="0" hangingPunct="1">
                        <a:lnSpc>
                          <a:spcPct val="100000"/>
                        </a:lnSpc>
                        <a:spcBef>
                          <a:spcPts val="0"/>
                        </a:spcBef>
                        <a:spcAft>
                          <a:spcPts val="0"/>
                        </a:spcAft>
                        <a:buClrTx/>
                        <a:buSzTx/>
                        <a:buFontTx/>
                        <a:buNone/>
                        <a:tabLst/>
                        <a:defRPr/>
                      </a:pPr>
                      <a:r>
                        <a:rPr lang="en-GB" sz="800" b="0" u="none" dirty="0">
                          <a:solidFill>
                            <a:schemeClr val="tx1"/>
                          </a:solidFill>
                          <a:effectLst/>
                          <a:latin typeface="+mn-lt"/>
                          <a:ea typeface="+mn-ea"/>
                          <a:cs typeface="+mn-cs"/>
                        </a:rPr>
                        <a:t>To know the chronology of the Ancient Greeks in relation to the Ancient Egyptians and Romans</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800" dirty="0">
                          <a:latin typeface="Arial" panose="020B0604020202020204" pitchFamily="34" charset="0"/>
                          <a:cs typeface="Arial" panose="020B0604020202020204" pitchFamily="34" charset="0"/>
                        </a:rPr>
                        <a:t>Athens and Sparta were, at one point, the two most powerful city-states in Ancient Greece; Athens was the largest city in the country and operated as a hub of the economic, political, financial, and cultural affairs in Greece. The city was also symbolic of freedom, art, and democracy for the civilised world. </a:t>
                      </a:r>
                      <a:endParaRPr lang="en-GB" sz="800" b="0" u="none" dirty="0">
                        <a:solidFill>
                          <a:schemeClr val="tx1"/>
                        </a:solidFill>
                        <a:effectLst/>
                        <a:latin typeface="+mn-lt"/>
                        <a:ea typeface="+mn-ea"/>
                        <a:cs typeface="+mn-cs"/>
                      </a:endParaRPr>
                    </a:p>
                    <a:p>
                      <a:pPr marL="108000" marR="0" lvl="0" indent="0" algn="l" defTabSz="914400" eaLnBrk="1" fontAlgn="auto" latinLnBrk="0" hangingPunct="1">
                        <a:lnSpc>
                          <a:spcPct val="100000"/>
                        </a:lnSpc>
                        <a:spcBef>
                          <a:spcPts val="0"/>
                        </a:spcBef>
                        <a:spcAft>
                          <a:spcPts val="0"/>
                        </a:spcAft>
                        <a:buClrTx/>
                        <a:buSzTx/>
                        <a:buFontTx/>
                        <a:buNone/>
                        <a:tabLst/>
                        <a:defRPr/>
                      </a:pPr>
                      <a:r>
                        <a:rPr lang="en-GB" sz="800" dirty="0">
                          <a:solidFill>
                            <a:schemeClr val="tx1"/>
                          </a:solidFill>
                          <a:latin typeface="Arial" panose="020B0604020202020204" pitchFamily="34" charset="0"/>
                          <a:ea typeface="+mn-ea"/>
                          <a:cs typeface="Arial" panose="020B0604020202020204" pitchFamily="34" charset="0"/>
                        </a:rPr>
                        <a:t>Sparta was the Dorian Greek military state, and was responsible for the protection of Greece. Sparta supplied a huge army to defend Greece for a number of years.</a:t>
                      </a:r>
                      <a:r>
                        <a:rPr lang="en-GB" sz="800" b="0" i="0" dirty="0">
                          <a:effectLst/>
                          <a:latin typeface="Arial" panose="020B0604020202020204" pitchFamily="34" charset="0"/>
                          <a:cs typeface="Arial" panose="020B0604020202020204" pitchFamily="34" charset="0"/>
                        </a:rPr>
                        <a:t>  Men in Sparta had to join the army and live in army barracks for most of their </a:t>
                      </a:r>
                      <a:r>
                        <a:rPr lang="en-GB" sz="800" b="0" i="0" dirty="0">
                          <a:solidFill>
                            <a:schemeClr val="tx1"/>
                          </a:solidFill>
                          <a:effectLst/>
                          <a:latin typeface="Arial" panose="020B0604020202020204" pitchFamily="34" charset="0"/>
                          <a:ea typeface="+mn-ea"/>
                          <a:cs typeface="Arial" panose="020B0604020202020204" pitchFamily="34" charset="0"/>
                        </a:rPr>
                        <a:t>lives, which meant their wives and children rarely saw them.</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800" b="0" i="0" dirty="0">
                          <a:solidFill>
                            <a:schemeClr val="tx1"/>
                          </a:solidFill>
                          <a:effectLst/>
                          <a:latin typeface="Arial" panose="020B0604020202020204" pitchFamily="34" charset="0"/>
                          <a:ea typeface="+mn-ea"/>
                          <a:cs typeface="Arial" panose="020B0604020202020204" pitchFamily="34" charset="0"/>
                        </a:rPr>
                        <a:t>The men of Ancient Greece had full citizenship status and could vote, something women were not allowed to do.</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800" b="0" i="0" dirty="0">
                          <a:solidFill>
                            <a:schemeClr val="tx1"/>
                          </a:solidFill>
                          <a:effectLst/>
                          <a:latin typeface="Arial" panose="020B0604020202020204" pitchFamily="34" charset="0"/>
                          <a:ea typeface="+mn-ea"/>
                          <a:cs typeface="Arial" panose="020B0604020202020204" pitchFamily="34" charset="0"/>
                        </a:rPr>
                        <a:t>Mythology includes narratives about gods, goddesses, heroes, and mythical creatures, and it often serves to convey the values, beliefs, and cultural identity of a society. </a:t>
                      </a:r>
                    </a:p>
                    <a:p>
                      <a:pPr marL="108000" marR="0" lvl="0" indent="0" algn="l" defTabSz="914400" eaLnBrk="1" fontAlgn="auto" latinLnBrk="0" hangingPunct="1">
                        <a:lnSpc>
                          <a:spcPct val="100000"/>
                        </a:lnSpc>
                        <a:spcBef>
                          <a:spcPts val="0"/>
                        </a:spcBef>
                        <a:spcAft>
                          <a:spcPts val="0"/>
                        </a:spcAft>
                        <a:buClrTx/>
                        <a:buSzTx/>
                        <a:buFontTx/>
                        <a:buNone/>
                        <a:tabLst/>
                        <a:defRPr/>
                      </a:pPr>
                      <a:endParaRPr lang="en-GB" sz="800" b="0" i="0" dirty="0">
                        <a:solidFill>
                          <a:schemeClr val="tx1"/>
                        </a:solidFill>
                        <a:effectLst/>
                        <a:latin typeface="Arial" panose="020B0604020202020204" pitchFamily="34" charset="0"/>
                        <a:ea typeface="+mn-ea"/>
                        <a:cs typeface="Arial" panose="020B0604020202020204" pitchFamily="34" charset="0"/>
                      </a:endParaRPr>
                    </a:p>
                    <a:p>
                      <a:pPr marL="108000" marR="0" lvl="0" indent="0" algn="l" defTabSz="914400" eaLnBrk="1" fontAlgn="auto" latinLnBrk="0" hangingPunct="1">
                        <a:lnSpc>
                          <a:spcPct val="100000"/>
                        </a:lnSpc>
                        <a:spcBef>
                          <a:spcPts val="0"/>
                        </a:spcBef>
                        <a:spcAft>
                          <a:spcPts val="0"/>
                        </a:spcAft>
                        <a:buClrTx/>
                        <a:buSzTx/>
                        <a:buFontTx/>
                        <a:buNone/>
                        <a:tabLst/>
                        <a:defRPr/>
                      </a:pPr>
                      <a:endParaRPr lang="en-GB" sz="800" dirty="0">
                        <a:solidFill>
                          <a:schemeClr val="tx1"/>
                        </a:solidFill>
                        <a:latin typeface="Arial" panose="020B0604020202020204" pitchFamily="34" charset="0"/>
                        <a:ea typeface="+mn-ea"/>
                        <a:cs typeface="Arial" panose="020B0604020202020204" pitchFamily="34" charset="0"/>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08000" marR="0" lvl="0" indent="0" algn="l" defTabSz="914400" eaLnBrk="1" fontAlgn="auto" latinLnBrk="0" hangingPunct="1">
                        <a:lnSpc>
                          <a:spcPct val="100000"/>
                        </a:lnSpc>
                        <a:spcBef>
                          <a:spcPts val="0"/>
                        </a:spcBef>
                        <a:spcAft>
                          <a:spcPts val="0"/>
                        </a:spcAft>
                        <a:buClrTx/>
                        <a:buSzTx/>
                        <a:buFontTx/>
                        <a:buNone/>
                        <a:tabLst/>
                        <a:defRPr/>
                      </a:pPr>
                      <a:r>
                        <a:rPr lang="en-GB" sz="800" b="0" u="none" dirty="0">
                          <a:solidFill>
                            <a:schemeClr val="tx1"/>
                          </a:solidFill>
                          <a:effectLst/>
                          <a:latin typeface="+mn-lt"/>
                          <a:ea typeface="+mn-ea"/>
                          <a:cs typeface="+mn-cs"/>
                        </a:rPr>
                        <a:t>Know that much of what is presented as historical fact is based on limited information.</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800" b="0" u="none" dirty="0">
                          <a:solidFill>
                            <a:schemeClr val="tx1"/>
                          </a:solidFill>
                          <a:effectLst/>
                          <a:latin typeface="+mn-lt"/>
                          <a:ea typeface="+mn-ea"/>
                          <a:cs typeface="+mn-cs"/>
                        </a:rPr>
                        <a:t>Observe and use pictures, photographs and artefacts to learn about the past.</a:t>
                      </a:r>
                    </a:p>
                    <a:p>
                      <a:pPr marL="108000" marR="0" lvl="0" indent="0" algn="l" defTabSz="914400" eaLnBrk="1" fontAlgn="auto" latinLnBrk="0" hangingPunct="1">
                        <a:lnSpc>
                          <a:spcPct val="100000"/>
                        </a:lnSpc>
                        <a:spcBef>
                          <a:spcPts val="0"/>
                        </a:spcBef>
                        <a:spcAft>
                          <a:spcPts val="0"/>
                        </a:spcAft>
                        <a:buClrTx/>
                        <a:buSzTx/>
                        <a:buFontTx/>
                        <a:buNone/>
                        <a:tabLst/>
                        <a:defRPr/>
                      </a:pPr>
                      <a:endParaRPr lang="en-GB" sz="800" b="0" u="none" dirty="0">
                        <a:solidFill>
                          <a:schemeClr val="tx1"/>
                        </a:solidFill>
                        <a:effectLst/>
                        <a:latin typeface="+mn-lt"/>
                        <a:ea typeface="+mn-ea"/>
                        <a:cs typeface="+mn-cs"/>
                      </a:endParaRPr>
                    </a:p>
                    <a:p>
                      <a:pPr marL="108000" marR="0" lvl="0" indent="0" algn="l" defTabSz="914400" eaLnBrk="1" fontAlgn="auto" latinLnBrk="0" hangingPunct="1">
                        <a:lnSpc>
                          <a:spcPct val="100000"/>
                        </a:lnSpc>
                        <a:spcBef>
                          <a:spcPts val="0"/>
                        </a:spcBef>
                        <a:spcAft>
                          <a:spcPts val="0"/>
                        </a:spcAft>
                        <a:buClrTx/>
                        <a:buSzTx/>
                        <a:buFontTx/>
                        <a:buNone/>
                        <a:tabLst/>
                        <a:defRPr/>
                      </a:pPr>
                      <a:r>
                        <a:rPr lang="en-GB" sz="800" b="0" u="none" dirty="0">
                          <a:solidFill>
                            <a:schemeClr val="tx1"/>
                          </a:solidFill>
                          <a:effectLst/>
                          <a:latin typeface="+mn-lt"/>
                          <a:ea typeface="+mn-ea"/>
                          <a:cs typeface="+mn-cs"/>
                        </a:rPr>
                        <a:t>Understand there are different types of  evidence and sources that can be used  to help us find out about what happened in the past</a:t>
                      </a:r>
                    </a:p>
                    <a:p>
                      <a:pPr marL="108000" marR="0" lvl="0" indent="0" defTabSz="914400" eaLnBrk="1" fontAlgn="auto" latinLnBrk="0" hangingPunct="1">
                        <a:lnSpc>
                          <a:spcPct val="100000"/>
                        </a:lnSpc>
                        <a:spcBef>
                          <a:spcPts val="0"/>
                        </a:spcBef>
                        <a:spcAft>
                          <a:spcPts val="0"/>
                        </a:spcAft>
                        <a:buClrTx/>
                        <a:buSzTx/>
                        <a:buFontTx/>
                        <a:buNone/>
                        <a:tabLst/>
                        <a:defRPr/>
                      </a:pPr>
                      <a:endParaRPr lang="en-GB" sz="900" b="0" u="none" dirty="0">
                        <a:solidFill>
                          <a:schemeClr val="tx1"/>
                        </a:solidFill>
                        <a:effectLst/>
                        <a:latin typeface="+mn-lt"/>
                        <a:ea typeface="+mn-ea"/>
                        <a:cs typeface="+mn-cs"/>
                      </a:endParaRPr>
                    </a:p>
                    <a:p>
                      <a:pPr marL="108000" marR="0" lvl="0" indent="0"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Artefacts were decorated with pictures depicting events, helping us to understand events of the past.</a:t>
                      </a:r>
                      <a:endParaRPr sz="900" b="0" u="none" dirty="0">
                        <a:solidFill>
                          <a:schemeClr val="tx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69849" indent="0" algn="l">
                        <a:lnSpc>
                          <a:spcPts val="1295"/>
                        </a:lnSpc>
                        <a:buFont typeface="Arial"/>
                        <a:buNone/>
                        <a:tabLst>
                          <a:tab pos="240029" algn="l"/>
                        </a:tabLst>
                      </a:pPr>
                      <a:r>
                        <a:rPr lang="en-GB" sz="900" spc="-25" dirty="0">
                          <a:latin typeface="Arial" panose="020B0604020202020204" pitchFamily="34" charset="0"/>
                          <a:cs typeface="Arial" panose="020B0604020202020204" pitchFamily="34" charset="0"/>
                        </a:rPr>
                        <a:t>Understand</a:t>
                      </a:r>
                      <a:r>
                        <a:rPr lang="en-GB" sz="900" spc="-45" dirty="0">
                          <a:latin typeface="Arial" panose="020B0604020202020204" pitchFamily="34" charset="0"/>
                          <a:cs typeface="Arial" panose="020B0604020202020204" pitchFamily="34" charset="0"/>
                        </a:rPr>
                        <a:t> </a:t>
                      </a:r>
                      <a:r>
                        <a:rPr lang="en-GB" sz="900" spc="-20" dirty="0">
                          <a:latin typeface="Arial" panose="020B0604020202020204" pitchFamily="34" charset="0"/>
                          <a:cs typeface="Arial" panose="020B0604020202020204" pitchFamily="34" charset="0"/>
                        </a:rPr>
                        <a:t>that</a:t>
                      </a:r>
                      <a:r>
                        <a:rPr lang="en-GB" sz="900" spc="-25" dirty="0">
                          <a:latin typeface="Arial" panose="020B0604020202020204" pitchFamily="34" charset="0"/>
                          <a:cs typeface="Arial" panose="020B0604020202020204" pitchFamily="34" charset="0"/>
                        </a:rPr>
                        <a:t> </a:t>
                      </a:r>
                      <a:r>
                        <a:rPr lang="en-GB" sz="900" spc="-10" dirty="0">
                          <a:latin typeface="Arial" panose="020B0604020202020204" pitchFamily="34" charset="0"/>
                          <a:cs typeface="Arial" panose="020B0604020202020204" pitchFamily="34" charset="0"/>
                        </a:rPr>
                        <a:t>significant</a:t>
                      </a:r>
                      <a:r>
                        <a:rPr lang="en-GB" sz="900" spc="0" dirty="0">
                          <a:latin typeface="Arial" panose="020B0604020202020204" pitchFamily="34" charset="0"/>
                          <a:cs typeface="Arial" panose="020B0604020202020204" pitchFamily="34" charset="0"/>
                        </a:rPr>
                        <a:t> </a:t>
                      </a:r>
                      <a:r>
                        <a:rPr lang="en-GB" sz="900" spc="-20" dirty="0">
                          <a:latin typeface="Arial" panose="020B0604020202020204" pitchFamily="34" charset="0"/>
                          <a:cs typeface="Arial" panose="020B0604020202020204" pitchFamily="34" charset="0"/>
                        </a:rPr>
                        <a:t>discoveries</a:t>
                      </a:r>
                      <a:r>
                        <a:rPr lang="en-GB" sz="900" spc="-65" dirty="0">
                          <a:latin typeface="Arial" panose="020B0604020202020204" pitchFamily="34" charset="0"/>
                          <a:cs typeface="Arial" panose="020B0604020202020204" pitchFamily="34" charset="0"/>
                        </a:rPr>
                        <a:t> </a:t>
                      </a:r>
                      <a:r>
                        <a:rPr lang="en-GB" sz="900" dirty="0">
                          <a:latin typeface="Arial" panose="020B0604020202020204" pitchFamily="34" charset="0"/>
                          <a:cs typeface="Arial" panose="020B0604020202020204" pitchFamily="34" charset="0"/>
                        </a:rPr>
                        <a:t>or</a:t>
                      </a:r>
                      <a:r>
                        <a:rPr lang="en-GB" sz="900" spc="-65" dirty="0">
                          <a:latin typeface="Arial" panose="020B0604020202020204" pitchFamily="34" charset="0"/>
                          <a:cs typeface="Arial" panose="020B0604020202020204" pitchFamily="34" charset="0"/>
                        </a:rPr>
                        <a:t> </a:t>
                      </a:r>
                      <a:r>
                        <a:rPr lang="en-GB" sz="900" spc="-10" dirty="0">
                          <a:latin typeface="Arial" panose="020B0604020202020204" pitchFamily="34" charset="0"/>
                          <a:cs typeface="Arial" panose="020B0604020202020204" pitchFamily="34" charset="0"/>
                        </a:rPr>
                        <a:t>inventions changed</a:t>
                      </a:r>
                      <a:r>
                        <a:rPr lang="en-GB" sz="900" spc="-55" dirty="0">
                          <a:latin typeface="Arial" panose="020B0604020202020204" pitchFamily="34" charset="0"/>
                          <a:cs typeface="Arial" panose="020B0604020202020204" pitchFamily="34" charset="0"/>
                        </a:rPr>
                        <a:t> </a:t>
                      </a:r>
                      <a:r>
                        <a:rPr lang="en-GB" sz="900" spc="-20" dirty="0">
                          <a:latin typeface="Arial" panose="020B0604020202020204" pitchFamily="34" charset="0"/>
                          <a:cs typeface="Arial" panose="020B0604020202020204" pitchFamily="34" charset="0"/>
                        </a:rPr>
                        <a:t>people’s</a:t>
                      </a:r>
                      <a:r>
                        <a:rPr lang="en-GB" sz="900" spc="-25" dirty="0">
                          <a:latin typeface="Arial" panose="020B0604020202020204" pitchFamily="34" charset="0"/>
                          <a:cs typeface="Arial" panose="020B0604020202020204" pitchFamily="34" charset="0"/>
                        </a:rPr>
                        <a:t> </a:t>
                      </a:r>
                      <a:r>
                        <a:rPr lang="en-GB" sz="900" spc="-45" dirty="0">
                          <a:latin typeface="Arial" panose="020B0604020202020204" pitchFamily="34" charset="0"/>
                          <a:cs typeface="Arial" panose="020B0604020202020204" pitchFamily="34" charset="0"/>
                        </a:rPr>
                        <a:t>lives</a:t>
                      </a:r>
                      <a:endParaRPr lang="en-GB" sz="900" dirty="0">
                        <a:latin typeface="Arial" panose="020B0604020202020204" pitchFamily="34" charset="0"/>
                        <a:cs typeface="Arial" panose="020B0604020202020204" pitchFamily="34" charset="0"/>
                      </a:endParaRPr>
                    </a:p>
                    <a:p>
                      <a:pPr marL="69849" indent="0" algn="l">
                        <a:lnSpc>
                          <a:spcPct val="100000"/>
                        </a:lnSpc>
                        <a:spcBef>
                          <a:spcPts val="880"/>
                        </a:spcBef>
                        <a:buFont typeface="Arial"/>
                        <a:buNone/>
                        <a:tabLst>
                          <a:tab pos="240029" algn="l"/>
                        </a:tabLst>
                      </a:pPr>
                      <a:r>
                        <a:rPr lang="en-GB" sz="900" spc="-10" dirty="0">
                          <a:latin typeface="Arial" panose="020B0604020202020204" pitchFamily="34" charset="0"/>
                          <a:cs typeface="Arial" panose="020B0604020202020204" pitchFamily="34" charset="0"/>
                        </a:rPr>
                        <a:t>Identify differences when compare</a:t>
                      </a:r>
                      <a:r>
                        <a:rPr lang="en-GB" sz="900" spc="-70" dirty="0">
                          <a:latin typeface="Arial" panose="020B0604020202020204" pitchFamily="34" charset="0"/>
                          <a:cs typeface="Arial" panose="020B0604020202020204" pitchFamily="34" charset="0"/>
                        </a:rPr>
                        <a:t> </a:t>
                      </a:r>
                      <a:r>
                        <a:rPr lang="en-GB" sz="900" spc="-25" dirty="0">
                          <a:latin typeface="Arial" panose="020B0604020202020204" pitchFamily="34" charset="0"/>
                          <a:cs typeface="Arial" panose="020B0604020202020204" pitchFamily="34" charset="0"/>
                        </a:rPr>
                        <a:t>two</a:t>
                      </a:r>
                      <a:r>
                        <a:rPr lang="en-GB" sz="900" spc="0" dirty="0">
                          <a:latin typeface="Arial" panose="020B0604020202020204" pitchFamily="34" charset="0"/>
                          <a:cs typeface="Arial" panose="020B0604020202020204" pitchFamily="34" charset="0"/>
                        </a:rPr>
                        <a:t> </a:t>
                      </a:r>
                      <a:r>
                        <a:rPr lang="en-GB" sz="900" spc="-35" dirty="0">
                          <a:latin typeface="Arial" panose="020B0604020202020204" pitchFamily="34" charset="0"/>
                          <a:cs typeface="Arial" panose="020B0604020202020204" pitchFamily="34" charset="0"/>
                        </a:rPr>
                        <a:t>versions</a:t>
                      </a:r>
                      <a:r>
                        <a:rPr lang="en-GB" sz="900" spc="-65" dirty="0">
                          <a:latin typeface="Arial" panose="020B0604020202020204" pitchFamily="34" charset="0"/>
                          <a:cs typeface="Arial" panose="020B0604020202020204" pitchFamily="34" charset="0"/>
                        </a:rPr>
                        <a:t> </a:t>
                      </a:r>
                      <a:r>
                        <a:rPr lang="en-GB" sz="900" dirty="0">
                          <a:latin typeface="Arial" panose="020B0604020202020204" pitchFamily="34" charset="0"/>
                          <a:cs typeface="Arial" panose="020B0604020202020204" pitchFamily="34" charset="0"/>
                        </a:rPr>
                        <a:t>of</a:t>
                      </a:r>
                      <a:r>
                        <a:rPr lang="en-GB" sz="900" spc="-45" dirty="0">
                          <a:latin typeface="Arial" panose="020B0604020202020204" pitchFamily="34" charset="0"/>
                          <a:cs typeface="Arial" panose="020B0604020202020204" pitchFamily="34" charset="0"/>
                        </a:rPr>
                        <a:t> </a:t>
                      </a:r>
                      <a:r>
                        <a:rPr lang="en-GB" sz="900" dirty="0">
                          <a:latin typeface="Arial" panose="020B0604020202020204" pitchFamily="34" charset="0"/>
                          <a:cs typeface="Arial" panose="020B0604020202020204" pitchFamily="34" charset="0"/>
                        </a:rPr>
                        <a:t>a</a:t>
                      </a:r>
                      <a:r>
                        <a:rPr lang="en-GB" sz="900" spc="-30" dirty="0">
                          <a:latin typeface="Arial" panose="020B0604020202020204" pitchFamily="34" charset="0"/>
                          <a:cs typeface="Arial" panose="020B0604020202020204" pitchFamily="34" charset="0"/>
                        </a:rPr>
                        <a:t> </a:t>
                      </a:r>
                      <a:r>
                        <a:rPr lang="en-GB" sz="900" spc="-10" dirty="0">
                          <a:latin typeface="Arial" panose="020B0604020202020204" pitchFamily="34" charset="0"/>
                          <a:cs typeface="Arial" panose="020B0604020202020204" pitchFamily="34" charset="0"/>
                        </a:rPr>
                        <a:t>past</a:t>
                      </a:r>
                      <a:r>
                        <a:rPr lang="en-GB" sz="900" spc="-35" dirty="0">
                          <a:latin typeface="Arial" panose="020B0604020202020204" pitchFamily="34" charset="0"/>
                          <a:cs typeface="Arial" panose="020B0604020202020204" pitchFamily="34" charset="0"/>
                        </a:rPr>
                        <a:t> </a:t>
                      </a:r>
                      <a:r>
                        <a:rPr lang="en-GB" sz="900" spc="-10" dirty="0">
                          <a:latin typeface="Arial" panose="020B0604020202020204" pitchFamily="34" charset="0"/>
                          <a:cs typeface="Arial" panose="020B0604020202020204" pitchFamily="34" charset="0"/>
                        </a:rPr>
                        <a:t>event, explaining why this might be.</a:t>
                      </a:r>
                      <a:endParaRPr lang="en-GB" sz="900" dirty="0">
                        <a:latin typeface="Arial" panose="020B0604020202020204" pitchFamily="34" charset="0"/>
                        <a:cs typeface="Arial" panose="020B0604020202020204" pitchFamily="34" charset="0"/>
                      </a:endParaRPr>
                    </a:p>
                    <a:p>
                      <a:pPr marL="69849" marR="340360" indent="0" algn="l">
                        <a:lnSpc>
                          <a:spcPct val="106800"/>
                        </a:lnSpc>
                        <a:spcBef>
                          <a:spcPts val="765"/>
                        </a:spcBef>
                        <a:buFont typeface="Arial"/>
                        <a:buNone/>
                        <a:tabLst>
                          <a:tab pos="242570" algn="l"/>
                        </a:tabLst>
                      </a:pPr>
                      <a:r>
                        <a:rPr lang="en-GB" sz="900" spc="-25" dirty="0">
                          <a:latin typeface="Arial" panose="020B0604020202020204" pitchFamily="34" charset="0"/>
                          <a:cs typeface="Arial" panose="020B0604020202020204" pitchFamily="34" charset="0"/>
                        </a:rPr>
                        <a:t>Start</a:t>
                      </a:r>
                      <a:r>
                        <a:rPr lang="en-GB" sz="900" spc="-70" dirty="0">
                          <a:latin typeface="Arial" panose="020B0604020202020204" pitchFamily="34" charset="0"/>
                          <a:cs typeface="Arial" panose="020B0604020202020204" pitchFamily="34" charset="0"/>
                        </a:rPr>
                        <a:t> </a:t>
                      </a:r>
                      <a:r>
                        <a:rPr lang="en-GB" sz="900" dirty="0">
                          <a:latin typeface="Arial" panose="020B0604020202020204" pitchFamily="34" charset="0"/>
                          <a:cs typeface="Arial" panose="020B0604020202020204" pitchFamily="34" charset="0"/>
                        </a:rPr>
                        <a:t>to</a:t>
                      </a:r>
                      <a:r>
                        <a:rPr lang="en-GB" sz="900" spc="-55" dirty="0">
                          <a:latin typeface="Arial" panose="020B0604020202020204" pitchFamily="34" charset="0"/>
                          <a:cs typeface="Arial" panose="020B0604020202020204" pitchFamily="34" charset="0"/>
                        </a:rPr>
                        <a:t> </a:t>
                      </a:r>
                      <a:r>
                        <a:rPr lang="en-GB" sz="900" spc="-40" dirty="0">
                          <a:latin typeface="Arial" panose="020B0604020202020204" pitchFamily="34" charset="0"/>
                          <a:cs typeface="Arial" panose="020B0604020202020204" pitchFamily="34" charset="0"/>
                        </a:rPr>
                        <a:t>use</a:t>
                      </a:r>
                      <a:r>
                        <a:rPr lang="en-GB" sz="900" spc="-45" dirty="0">
                          <a:latin typeface="Arial" panose="020B0604020202020204" pitchFamily="34" charset="0"/>
                          <a:cs typeface="Arial" panose="020B0604020202020204" pitchFamily="34" charset="0"/>
                        </a:rPr>
                        <a:t> </a:t>
                      </a:r>
                      <a:r>
                        <a:rPr lang="en-GB" sz="900" spc="-30" dirty="0">
                          <a:latin typeface="Arial" panose="020B0604020202020204" pitchFamily="34" charset="0"/>
                          <a:cs typeface="Arial" panose="020B0604020202020204" pitchFamily="34" charset="0"/>
                        </a:rPr>
                        <a:t>stories</a:t>
                      </a:r>
                      <a:r>
                        <a:rPr lang="en-GB" sz="900" spc="-65" dirty="0">
                          <a:latin typeface="Arial" panose="020B0604020202020204" pitchFamily="34" charset="0"/>
                          <a:cs typeface="Arial" panose="020B0604020202020204" pitchFamily="34" charset="0"/>
                        </a:rPr>
                        <a:t> </a:t>
                      </a:r>
                      <a:r>
                        <a:rPr lang="en-GB" sz="900" spc="-25" dirty="0">
                          <a:latin typeface="Arial" panose="020B0604020202020204" pitchFamily="34" charset="0"/>
                          <a:cs typeface="Arial" panose="020B0604020202020204" pitchFamily="34" charset="0"/>
                        </a:rPr>
                        <a:t>or </a:t>
                      </a:r>
                      <a:r>
                        <a:rPr lang="en-GB" sz="900" spc="-20" dirty="0">
                          <a:latin typeface="Arial" panose="020B0604020202020204" pitchFamily="34" charset="0"/>
                          <a:cs typeface="Arial" panose="020B0604020202020204" pitchFamily="34" charset="0"/>
                        </a:rPr>
                        <a:t>accounts</a:t>
                      </a:r>
                      <a:r>
                        <a:rPr lang="en-GB" sz="900" spc="-65" dirty="0">
                          <a:latin typeface="Arial" panose="020B0604020202020204" pitchFamily="34" charset="0"/>
                          <a:cs typeface="Arial" panose="020B0604020202020204" pitchFamily="34" charset="0"/>
                        </a:rPr>
                        <a:t> </a:t>
                      </a:r>
                      <a:r>
                        <a:rPr lang="en-GB" sz="900" dirty="0">
                          <a:latin typeface="Arial" panose="020B0604020202020204" pitchFamily="34" charset="0"/>
                          <a:cs typeface="Arial" panose="020B0604020202020204" pitchFamily="34" charset="0"/>
                        </a:rPr>
                        <a:t>to</a:t>
                      </a:r>
                      <a:r>
                        <a:rPr lang="en-GB" sz="900" spc="-55" dirty="0">
                          <a:latin typeface="Arial" panose="020B0604020202020204" pitchFamily="34" charset="0"/>
                          <a:cs typeface="Arial" panose="020B0604020202020204" pitchFamily="34" charset="0"/>
                        </a:rPr>
                        <a:t> </a:t>
                      </a:r>
                      <a:r>
                        <a:rPr lang="en-GB" sz="900" spc="-10" dirty="0">
                          <a:latin typeface="Arial" panose="020B0604020202020204" pitchFamily="34" charset="0"/>
                          <a:cs typeface="Arial" panose="020B0604020202020204" pitchFamily="34" charset="0"/>
                        </a:rPr>
                        <a:t>distinguish </a:t>
                      </a:r>
                      <a:r>
                        <a:rPr lang="en-GB" sz="900" spc="-25" dirty="0">
                          <a:latin typeface="Arial" panose="020B0604020202020204" pitchFamily="34" charset="0"/>
                          <a:cs typeface="Arial" panose="020B0604020202020204" pitchFamily="34" charset="0"/>
                        </a:rPr>
                        <a:t>between</a:t>
                      </a:r>
                      <a:r>
                        <a:rPr lang="en-GB" sz="900" spc="-30" dirty="0">
                          <a:latin typeface="Arial" panose="020B0604020202020204" pitchFamily="34" charset="0"/>
                          <a:cs typeface="Arial" panose="020B0604020202020204" pitchFamily="34" charset="0"/>
                        </a:rPr>
                        <a:t> </a:t>
                      </a:r>
                      <a:r>
                        <a:rPr lang="en-GB" sz="900" dirty="0">
                          <a:latin typeface="Arial" panose="020B0604020202020204" pitchFamily="34" charset="0"/>
                          <a:cs typeface="Arial" panose="020B0604020202020204" pitchFamily="34" charset="0"/>
                        </a:rPr>
                        <a:t>fact</a:t>
                      </a:r>
                      <a:r>
                        <a:rPr lang="en-GB" sz="900" spc="-40" dirty="0">
                          <a:latin typeface="Arial" panose="020B0604020202020204" pitchFamily="34" charset="0"/>
                          <a:cs typeface="Arial" panose="020B0604020202020204" pitchFamily="34" charset="0"/>
                        </a:rPr>
                        <a:t> </a:t>
                      </a:r>
                      <a:r>
                        <a:rPr lang="en-GB" sz="900" dirty="0">
                          <a:latin typeface="Arial" panose="020B0604020202020204" pitchFamily="34" charset="0"/>
                          <a:cs typeface="Arial" panose="020B0604020202020204" pitchFamily="34" charset="0"/>
                        </a:rPr>
                        <a:t>and</a:t>
                      </a:r>
                      <a:r>
                        <a:rPr lang="en-GB" sz="900" spc="-60" dirty="0">
                          <a:latin typeface="Arial" panose="020B0604020202020204" pitchFamily="34" charset="0"/>
                          <a:cs typeface="Arial" panose="020B0604020202020204" pitchFamily="34" charset="0"/>
                        </a:rPr>
                        <a:t> </a:t>
                      </a:r>
                      <a:r>
                        <a:rPr lang="en-GB" sz="900" spc="-20" dirty="0">
                          <a:latin typeface="Arial" panose="020B0604020202020204" pitchFamily="34" charset="0"/>
                          <a:cs typeface="Arial" panose="020B0604020202020204" pitchFamily="34" charset="0"/>
                        </a:rPr>
                        <a:t>fiction.</a:t>
                      </a:r>
                      <a:endParaRPr lang="en-GB" sz="900" dirty="0">
                        <a:latin typeface="Arial" panose="020B0604020202020204" pitchFamily="34" charset="0"/>
                        <a:cs typeface="Arial" panose="020B0604020202020204" pitchFamily="34" charset="0"/>
                      </a:endParaRPr>
                    </a:p>
                    <a:p>
                      <a:pPr marL="108000" marR="0" lvl="0" indent="0" defTabSz="914400" eaLnBrk="1" fontAlgn="auto" latinLnBrk="0" hangingPunct="1">
                        <a:lnSpc>
                          <a:spcPct val="100000"/>
                        </a:lnSpc>
                        <a:spcBef>
                          <a:spcPts val="0"/>
                        </a:spcBef>
                        <a:spcAft>
                          <a:spcPts val="0"/>
                        </a:spcAft>
                        <a:buClrTx/>
                        <a:buSzTx/>
                        <a:buFontTx/>
                        <a:buNone/>
                        <a:tabLst/>
                        <a:defRPr/>
                      </a:pPr>
                      <a:endParaRPr lang="en-GB" sz="900" b="0" u="none" dirty="0">
                        <a:solidFill>
                          <a:schemeClr val="tx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40029" marR="134620" indent="-170180">
                        <a:lnSpc>
                          <a:spcPct val="100000"/>
                        </a:lnSpc>
                        <a:spcBef>
                          <a:spcPts val="210"/>
                        </a:spcBef>
                        <a:buFont typeface="Arial"/>
                        <a:buChar char="•"/>
                        <a:tabLst>
                          <a:tab pos="242570" algn="l"/>
                        </a:tabLst>
                      </a:pPr>
                      <a:r>
                        <a:rPr lang="en-GB" sz="1100" spc="-10" dirty="0">
                          <a:latin typeface="Verdana"/>
                          <a:cs typeface="Verdana"/>
                        </a:rPr>
                        <a:t>Know</a:t>
                      </a:r>
                      <a:r>
                        <a:rPr lang="en-GB" sz="1100" spc="-65" dirty="0">
                          <a:latin typeface="Verdana"/>
                          <a:cs typeface="Verdana"/>
                        </a:rPr>
                        <a:t> </a:t>
                      </a:r>
                      <a:r>
                        <a:rPr lang="en-GB" sz="1100" spc="-10" dirty="0">
                          <a:latin typeface="Verdana"/>
                          <a:cs typeface="Verdana"/>
                        </a:rPr>
                        <a:t>about</a:t>
                      </a:r>
                      <a:r>
                        <a:rPr lang="en-GB" sz="1100" spc="-65" dirty="0">
                          <a:latin typeface="Verdana"/>
                          <a:cs typeface="Verdana"/>
                        </a:rPr>
                        <a:t> </a:t>
                      </a:r>
                      <a:r>
                        <a:rPr lang="en-GB" sz="1100" spc="-30" dirty="0">
                          <a:latin typeface="Verdana"/>
                          <a:cs typeface="Verdana"/>
                        </a:rPr>
                        <a:t>the</a:t>
                      </a:r>
                      <a:r>
                        <a:rPr lang="en-GB" sz="1100" spc="-45" dirty="0">
                          <a:latin typeface="Verdana"/>
                          <a:cs typeface="Verdana"/>
                        </a:rPr>
                        <a:t> </a:t>
                      </a:r>
                      <a:r>
                        <a:rPr lang="en-GB" sz="1100" spc="-10" dirty="0">
                          <a:latin typeface="Verdana"/>
                          <a:cs typeface="Verdana"/>
                        </a:rPr>
                        <a:t>impact</a:t>
                      </a:r>
                      <a:r>
                        <a:rPr lang="en-GB" sz="1100" spc="-45" dirty="0">
                          <a:latin typeface="Verdana"/>
                          <a:cs typeface="Verdana"/>
                        </a:rPr>
                        <a:t> </a:t>
                      </a:r>
                      <a:r>
                        <a:rPr lang="en-GB" sz="1100" dirty="0">
                          <a:latin typeface="Verdana"/>
                          <a:cs typeface="Verdana"/>
                        </a:rPr>
                        <a:t>of</a:t>
                      </a:r>
                      <a:r>
                        <a:rPr lang="en-GB" sz="1100" spc="-55" dirty="0">
                          <a:latin typeface="Verdana"/>
                          <a:cs typeface="Verdana"/>
                        </a:rPr>
                        <a:t> </a:t>
                      </a:r>
                      <a:r>
                        <a:rPr lang="en-GB" sz="1100" spc="-10" dirty="0">
                          <a:latin typeface="Verdana"/>
                          <a:cs typeface="Verdana"/>
                        </a:rPr>
                        <a:t>past</a:t>
                      </a:r>
                      <a:r>
                        <a:rPr lang="en-GB" sz="1100" spc="-85" dirty="0">
                          <a:latin typeface="Verdana"/>
                          <a:cs typeface="Verdana"/>
                        </a:rPr>
                        <a:t> </a:t>
                      </a:r>
                      <a:r>
                        <a:rPr lang="en-GB" sz="1100" dirty="0">
                          <a:latin typeface="Verdana"/>
                          <a:cs typeface="Verdana"/>
                        </a:rPr>
                        <a:t>actions</a:t>
                      </a:r>
                      <a:r>
                        <a:rPr lang="en-GB" sz="1100" spc="-70" dirty="0">
                          <a:latin typeface="Verdana"/>
                          <a:cs typeface="Verdana"/>
                        </a:rPr>
                        <a:t> </a:t>
                      </a:r>
                      <a:r>
                        <a:rPr lang="en-GB" sz="1100" spc="-20" dirty="0">
                          <a:latin typeface="Verdana"/>
                          <a:cs typeface="Verdana"/>
                        </a:rPr>
                        <a:t>on</a:t>
                      </a:r>
                      <a:r>
                        <a:rPr lang="en-GB" sz="1100" spc="-85" dirty="0">
                          <a:latin typeface="Verdana"/>
                          <a:cs typeface="Verdana"/>
                        </a:rPr>
                        <a:t> </a:t>
                      </a:r>
                      <a:r>
                        <a:rPr lang="en-GB" sz="1100" spc="-25" dirty="0">
                          <a:latin typeface="Verdana"/>
                          <a:cs typeface="Verdana"/>
                        </a:rPr>
                        <a:t>our</a:t>
                      </a:r>
                      <a:r>
                        <a:rPr lang="en-GB" sz="1100" spc="-90" dirty="0">
                          <a:latin typeface="Verdana"/>
                          <a:cs typeface="Verdana"/>
                        </a:rPr>
                        <a:t> </a:t>
                      </a:r>
                      <a:r>
                        <a:rPr lang="en-GB" sz="1100" spc="-20" dirty="0">
                          <a:latin typeface="Verdana"/>
                          <a:cs typeface="Verdana"/>
                        </a:rPr>
                        <a:t>lives </a:t>
                      </a:r>
                      <a:r>
                        <a:rPr lang="en-GB" sz="1100" spc="-10" dirty="0">
                          <a:latin typeface="Verdana"/>
                          <a:cs typeface="Verdana"/>
                        </a:rPr>
                        <a:t>today and record this in an appropriate way.</a:t>
                      </a:r>
                    </a:p>
                    <a:p>
                      <a:pPr marL="240029" marR="134620" indent="-170180">
                        <a:lnSpc>
                          <a:spcPct val="100000"/>
                        </a:lnSpc>
                        <a:spcBef>
                          <a:spcPts val="210"/>
                        </a:spcBef>
                        <a:buFont typeface="Arial"/>
                        <a:buChar char="•"/>
                        <a:tabLst>
                          <a:tab pos="242570" algn="l"/>
                        </a:tabLst>
                      </a:pPr>
                      <a:r>
                        <a:rPr lang="en-GB" sz="1100" spc="-30" dirty="0">
                          <a:solidFill>
                            <a:schemeClr val="tx1"/>
                          </a:solidFill>
                          <a:latin typeface="Verdana"/>
                          <a:ea typeface="+mn-ea"/>
                          <a:cs typeface="+mn-cs"/>
                        </a:rPr>
                        <a:t>To show the chronology of key historical periods of history</a:t>
                      </a:r>
                    </a:p>
                    <a:p>
                      <a:pPr marL="240029" marR="134620" indent="-170180">
                        <a:lnSpc>
                          <a:spcPct val="100000"/>
                        </a:lnSpc>
                        <a:spcBef>
                          <a:spcPts val="210"/>
                        </a:spcBef>
                        <a:buFont typeface="Arial"/>
                        <a:buChar char="•"/>
                        <a:tabLst>
                          <a:tab pos="242570" algn="l"/>
                        </a:tabLst>
                      </a:pPr>
                      <a:endParaRPr lang="en-GB" sz="1100" spc="-30" dirty="0">
                        <a:solidFill>
                          <a:schemeClr val="tx1"/>
                        </a:solidFill>
                        <a:latin typeface="Verdana"/>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3599957"/>
                  </a:ext>
                </a:extLst>
              </a:tr>
            </a:tbl>
          </a:graphicData>
        </a:graphic>
      </p:graphicFrame>
    </p:spTree>
    <p:extLst>
      <p:ext uri="{BB962C8B-B14F-4D97-AF65-F5344CB8AC3E}">
        <p14:creationId xmlns:p14="http://schemas.microsoft.com/office/powerpoint/2010/main" val="403955373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p:nvPr/>
        </p:nvSpPr>
        <p:spPr>
          <a:xfrm>
            <a:off x="0" y="1394460"/>
            <a:ext cx="9144000" cy="431800"/>
          </a:xfrm>
          <a:custGeom>
            <a:avLst/>
            <a:gdLst/>
            <a:ahLst/>
            <a:cxnLst/>
            <a:rect l="l" t="t" r="r" b="b"/>
            <a:pathLst>
              <a:path w="9144000" h="431800">
                <a:moveTo>
                  <a:pt x="9144000" y="0"/>
                </a:moveTo>
                <a:lnTo>
                  <a:pt x="0" y="0"/>
                </a:lnTo>
                <a:lnTo>
                  <a:pt x="0" y="431800"/>
                </a:lnTo>
                <a:lnTo>
                  <a:pt x="9144000" y="431800"/>
                </a:lnTo>
                <a:lnTo>
                  <a:pt x="9144000" y="0"/>
                </a:lnTo>
                <a:close/>
              </a:path>
            </a:pathLst>
          </a:custGeom>
          <a:solidFill>
            <a:schemeClr val="tx2"/>
          </a:solidFill>
        </p:spPr>
        <p:txBody>
          <a:bodyPr wrap="square" lIns="0" tIns="0" rIns="0" bIns="0" rtlCol="0"/>
          <a:lstStyle/>
          <a:p>
            <a:endParaRPr/>
          </a:p>
        </p:txBody>
      </p:sp>
      <p:sp>
        <p:nvSpPr>
          <p:cNvPr id="3" name="object 3"/>
          <p:cNvSpPr txBox="1"/>
          <p:nvPr/>
        </p:nvSpPr>
        <p:spPr>
          <a:xfrm>
            <a:off x="1456308" y="1435100"/>
            <a:ext cx="6241415" cy="330200"/>
          </a:xfrm>
          <a:prstGeom prst="rect">
            <a:avLst/>
          </a:prstGeom>
        </p:spPr>
        <p:txBody>
          <a:bodyPr vert="horz" wrap="square" lIns="0" tIns="12700" rIns="0" bIns="0" rtlCol="0">
            <a:spAutoFit/>
          </a:bodyPr>
          <a:lstStyle/>
          <a:p>
            <a:pPr marL="12700">
              <a:lnSpc>
                <a:spcPct val="100000"/>
              </a:lnSpc>
              <a:spcBef>
                <a:spcPts val="100"/>
              </a:spcBef>
            </a:pPr>
            <a:r>
              <a:rPr sz="2000" b="1">
                <a:solidFill>
                  <a:srgbClr val="FFFFFF"/>
                </a:solidFill>
                <a:latin typeface="Tahoma"/>
                <a:cs typeface="Tahoma"/>
              </a:rPr>
              <a:t>How</a:t>
            </a:r>
            <a:r>
              <a:rPr sz="2000" b="1" spc="140">
                <a:solidFill>
                  <a:srgbClr val="FFFFFF"/>
                </a:solidFill>
                <a:latin typeface="Tahoma"/>
                <a:cs typeface="Tahoma"/>
              </a:rPr>
              <a:t> </a:t>
            </a:r>
            <a:r>
              <a:rPr sz="2000" b="1">
                <a:solidFill>
                  <a:srgbClr val="FFFFFF"/>
                </a:solidFill>
                <a:latin typeface="Tahoma"/>
                <a:cs typeface="Tahoma"/>
              </a:rPr>
              <a:t>did</a:t>
            </a:r>
            <a:r>
              <a:rPr sz="2000" b="1" spc="135">
                <a:solidFill>
                  <a:srgbClr val="FFFFFF"/>
                </a:solidFill>
                <a:latin typeface="Tahoma"/>
                <a:cs typeface="Tahoma"/>
              </a:rPr>
              <a:t> </a:t>
            </a:r>
            <a:r>
              <a:rPr sz="2000" b="1">
                <a:solidFill>
                  <a:srgbClr val="FFFFFF"/>
                </a:solidFill>
                <a:latin typeface="Tahoma"/>
                <a:cs typeface="Tahoma"/>
              </a:rPr>
              <a:t>the</a:t>
            </a:r>
            <a:r>
              <a:rPr sz="2000" b="1" spc="110">
                <a:solidFill>
                  <a:srgbClr val="FFFFFF"/>
                </a:solidFill>
                <a:latin typeface="Tahoma"/>
                <a:cs typeface="Tahoma"/>
              </a:rPr>
              <a:t> </a:t>
            </a:r>
            <a:r>
              <a:rPr sz="2000" b="1">
                <a:solidFill>
                  <a:srgbClr val="FFFFFF"/>
                </a:solidFill>
                <a:latin typeface="Tahoma"/>
                <a:cs typeface="Tahoma"/>
              </a:rPr>
              <a:t>Victorians</a:t>
            </a:r>
            <a:r>
              <a:rPr sz="2000" b="1" spc="90">
                <a:solidFill>
                  <a:srgbClr val="FFFFFF"/>
                </a:solidFill>
                <a:latin typeface="Tahoma"/>
                <a:cs typeface="Tahoma"/>
              </a:rPr>
              <a:t> </a:t>
            </a:r>
            <a:r>
              <a:rPr sz="2000" b="1">
                <a:solidFill>
                  <a:srgbClr val="FFFFFF"/>
                </a:solidFill>
                <a:latin typeface="Tahoma"/>
                <a:cs typeface="Tahoma"/>
              </a:rPr>
              <a:t>influence</a:t>
            </a:r>
            <a:r>
              <a:rPr sz="2000" b="1" spc="110">
                <a:solidFill>
                  <a:srgbClr val="FFFFFF"/>
                </a:solidFill>
                <a:latin typeface="Tahoma"/>
                <a:cs typeface="Tahoma"/>
              </a:rPr>
              <a:t> </a:t>
            </a:r>
            <a:r>
              <a:rPr sz="2000" b="1">
                <a:solidFill>
                  <a:srgbClr val="FFFFFF"/>
                </a:solidFill>
                <a:latin typeface="Tahoma"/>
                <a:cs typeface="Tahoma"/>
              </a:rPr>
              <a:t>our</a:t>
            </a:r>
            <a:r>
              <a:rPr sz="2000" b="1" spc="155">
                <a:solidFill>
                  <a:srgbClr val="FFFFFF"/>
                </a:solidFill>
                <a:latin typeface="Tahoma"/>
                <a:cs typeface="Tahoma"/>
              </a:rPr>
              <a:t> </a:t>
            </a:r>
            <a:r>
              <a:rPr sz="2000" b="1">
                <a:solidFill>
                  <a:srgbClr val="FFFFFF"/>
                </a:solidFill>
                <a:latin typeface="Tahoma"/>
                <a:cs typeface="Tahoma"/>
              </a:rPr>
              <a:t>life</a:t>
            </a:r>
            <a:r>
              <a:rPr sz="2000" b="1" spc="125">
                <a:solidFill>
                  <a:srgbClr val="FFFFFF"/>
                </a:solidFill>
                <a:latin typeface="Tahoma"/>
                <a:cs typeface="Tahoma"/>
              </a:rPr>
              <a:t> </a:t>
            </a:r>
            <a:r>
              <a:rPr sz="2000" b="1" spc="-10">
                <a:solidFill>
                  <a:srgbClr val="FFFFFF"/>
                </a:solidFill>
                <a:latin typeface="Tahoma"/>
                <a:cs typeface="Tahoma"/>
              </a:rPr>
              <a:t>today?</a:t>
            </a:r>
            <a:endParaRPr sz="2000">
              <a:latin typeface="Tahoma"/>
              <a:cs typeface="Tahoma"/>
            </a:endParaRPr>
          </a:p>
        </p:txBody>
      </p:sp>
      <p:sp>
        <p:nvSpPr>
          <p:cNvPr id="5" name="object 5"/>
          <p:cNvSpPr txBox="1">
            <a:spLocks noGrp="1"/>
          </p:cNvSpPr>
          <p:nvPr>
            <p:ph type="title"/>
          </p:nvPr>
        </p:nvSpPr>
        <p:spPr>
          <a:xfrm>
            <a:off x="0" y="-88313"/>
            <a:ext cx="9143999" cy="751458"/>
          </a:xfrm>
          <a:prstGeom prst="rect">
            <a:avLst/>
          </a:prstGeom>
          <a:solidFill>
            <a:schemeClr val="tx2">
              <a:lumMod val="60000"/>
              <a:lumOff val="40000"/>
            </a:schemeClr>
          </a:solidFill>
        </p:spPr>
        <p:txBody>
          <a:bodyPr vert="horz" wrap="square" lIns="0" tIns="250443" rIns="0" bIns="0" rtlCol="0">
            <a:spAutoFit/>
          </a:bodyPr>
          <a:lstStyle/>
          <a:p>
            <a:pPr marL="418465" algn="ctr">
              <a:lnSpc>
                <a:spcPct val="100000"/>
              </a:lnSpc>
              <a:spcBef>
                <a:spcPts val="100"/>
              </a:spcBef>
            </a:pPr>
            <a:r>
              <a:rPr sz="3200" spc="55"/>
              <a:t>Long-</a:t>
            </a:r>
            <a:r>
              <a:rPr sz="3200"/>
              <a:t>term</a:t>
            </a:r>
            <a:r>
              <a:rPr sz="3200" spc="95"/>
              <a:t> </a:t>
            </a:r>
            <a:r>
              <a:rPr sz="3200"/>
              <a:t>overview</a:t>
            </a:r>
            <a:r>
              <a:rPr sz="3200" spc="85"/>
              <a:t> </a:t>
            </a:r>
            <a:r>
              <a:rPr sz="3200" spc="55"/>
              <a:t>for</a:t>
            </a:r>
            <a:r>
              <a:rPr sz="3200" spc="120"/>
              <a:t> </a:t>
            </a:r>
            <a:r>
              <a:rPr sz="3200" spc="-10"/>
              <a:t>History</a:t>
            </a:r>
            <a:endParaRPr sz="3200"/>
          </a:p>
        </p:txBody>
      </p:sp>
      <p:sp>
        <p:nvSpPr>
          <p:cNvPr id="6" name="object 6"/>
          <p:cNvSpPr txBox="1"/>
          <p:nvPr/>
        </p:nvSpPr>
        <p:spPr>
          <a:xfrm>
            <a:off x="3431540" y="767080"/>
            <a:ext cx="2138680" cy="402033"/>
          </a:xfrm>
          <a:prstGeom prst="rect">
            <a:avLst/>
          </a:prstGeom>
          <a:solidFill>
            <a:schemeClr val="tx2">
              <a:lumMod val="60000"/>
              <a:lumOff val="40000"/>
            </a:schemeClr>
          </a:solidFill>
        </p:spPr>
        <p:txBody>
          <a:bodyPr vert="horz" wrap="square" lIns="0" tIns="123825" rIns="0" bIns="0" rtlCol="0">
            <a:spAutoFit/>
          </a:bodyPr>
          <a:lstStyle/>
          <a:p>
            <a:pPr marL="658495">
              <a:lnSpc>
                <a:spcPct val="100000"/>
              </a:lnSpc>
              <a:spcBef>
                <a:spcPts val="975"/>
              </a:spcBef>
            </a:pPr>
            <a:r>
              <a:rPr sz="1800" b="1">
                <a:solidFill>
                  <a:srgbClr val="FFFFFF"/>
                </a:solidFill>
                <a:latin typeface="Tahoma"/>
                <a:cs typeface="Tahoma"/>
              </a:rPr>
              <a:t>YEAR</a:t>
            </a:r>
            <a:r>
              <a:rPr sz="1800" b="1" spc="50">
                <a:solidFill>
                  <a:srgbClr val="FFFFFF"/>
                </a:solidFill>
                <a:latin typeface="Tahoma"/>
                <a:cs typeface="Tahoma"/>
              </a:rPr>
              <a:t> </a:t>
            </a:r>
            <a:r>
              <a:rPr lang="en-GB" sz="1800" b="1" spc="50">
                <a:solidFill>
                  <a:srgbClr val="FFFFFF"/>
                </a:solidFill>
                <a:latin typeface="Tahoma"/>
                <a:cs typeface="Tahoma"/>
              </a:rPr>
              <a:t>5</a:t>
            </a:r>
            <a:endParaRPr sz="1800">
              <a:latin typeface="Tahoma"/>
              <a:cs typeface="Tahoma"/>
            </a:endParaRPr>
          </a:p>
        </p:txBody>
      </p:sp>
      <p:sp>
        <p:nvSpPr>
          <p:cNvPr id="7" name="object 7"/>
          <p:cNvSpPr txBox="1"/>
          <p:nvPr/>
        </p:nvSpPr>
        <p:spPr>
          <a:xfrm>
            <a:off x="3815715" y="6467792"/>
            <a:ext cx="770890" cy="142875"/>
          </a:xfrm>
          <a:prstGeom prst="rect">
            <a:avLst/>
          </a:prstGeom>
        </p:spPr>
        <p:txBody>
          <a:bodyPr vert="horz" wrap="square" lIns="0" tIns="0" rIns="0" bIns="0" rtlCol="0">
            <a:spAutoFit/>
          </a:bodyPr>
          <a:lstStyle/>
          <a:p>
            <a:pPr>
              <a:lnSpc>
                <a:spcPct val="100000"/>
              </a:lnSpc>
            </a:pPr>
            <a:r>
              <a:rPr sz="900" spc="-80">
                <a:solidFill>
                  <a:srgbClr val="888888"/>
                </a:solidFill>
                <a:latin typeface="Verdana"/>
                <a:cs typeface="Verdana"/>
              </a:rPr>
              <a:t>(c)</a:t>
            </a:r>
            <a:r>
              <a:rPr sz="900" spc="-60">
                <a:solidFill>
                  <a:srgbClr val="888888"/>
                </a:solidFill>
                <a:latin typeface="Verdana"/>
                <a:cs typeface="Verdana"/>
              </a:rPr>
              <a:t> </a:t>
            </a:r>
            <a:r>
              <a:rPr sz="900" spc="-35">
                <a:solidFill>
                  <a:srgbClr val="888888"/>
                </a:solidFill>
                <a:latin typeface="Verdana"/>
                <a:cs typeface="Verdana"/>
              </a:rPr>
              <a:t>Focus</a:t>
            </a:r>
            <a:r>
              <a:rPr sz="900" spc="-45">
                <a:solidFill>
                  <a:srgbClr val="888888"/>
                </a:solidFill>
                <a:latin typeface="Verdana"/>
                <a:cs typeface="Verdana"/>
              </a:rPr>
              <a:t> </a:t>
            </a:r>
            <a:r>
              <a:rPr sz="900" spc="-40">
                <a:solidFill>
                  <a:srgbClr val="888888"/>
                </a:solidFill>
                <a:latin typeface="Verdana"/>
                <a:cs typeface="Verdana"/>
              </a:rPr>
              <a:t>Educ</a:t>
            </a:r>
            <a:endParaRPr sz="900">
              <a:latin typeface="Verdana"/>
              <a:cs typeface="Verdana"/>
            </a:endParaRPr>
          </a:p>
        </p:txBody>
      </p:sp>
      <p:sp>
        <p:nvSpPr>
          <p:cNvPr id="8" name="object 8"/>
          <p:cNvSpPr txBox="1"/>
          <p:nvPr/>
        </p:nvSpPr>
        <p:spPr>
          <a:xfrm>
            <a:off x="4585296" y="6467792"/>
            <a:ext cx="748030" cy="142875"/>
          </a:xfrm>
          <a:prstGeom prst="rect">
            <a:avLst/>
          </a:prstGeom>
        </p:spPr>
        <p:txBody>
          <a:bodyPr vert="horz" wrap="square" lIns="0" tIns="0" rIns="0" bIns="0" rtlCol="0">
            <a:spAutoFit/>
          </a:bodyPr>
          <a:lstStyle/>
          <a:p>
            <a:pPr>
              <a:lnSpc>
                <a:spcPct val="100000"/>
              </a:lnSpc>
            </a:pPr>
            <a:r>
              <a:rPr sz="900" spc="-40">
                <a:solidFill>
                  <a:srgbClr val="888888"/>
                </a:solidFill>
                <a:latin typeface="Verdana"/>
                <a:cs typeface="Verdana"/>
              </a:rPr>
              <a:t>ation</a:t>
            </a:r>
            <a:r>
              <a:rPr sz="900" spc="-10">
                <a:solidFill>
                  <a:srgbClr val="888888"/>
                </a:solidFill>
                <a:latin typeface="Verdana"/>
                <a:cs typeface="Verdana"/>
              </a:rPr>
              <a:t> </a:t>
            </a:r>
            <a:r>
              <a:rPr sz="900" spc="-60">
                <a:solidFill>
                  <a:srgbClr val="888888"/>
                </a:solidFill>
                <a:latin typeface="Verdana"/>
                <a:cs typeface="Verdana"/>
              </a:rPr>
              <a:t>(UK)</a:t>
            </a:r>
            <a:r>
              <a:rPr sz="900" spc="-65">
                <a:solidFill>
                  <a:srgbClr val="888888"/>
                </a:solidFill>
                <a:latin typeface="Verdana"/>
                <a:cs typeface="Verdana"/>
              </a:rPr>
              <a:t> </a:t>
            </a:r>
            <a:r>
              <a:rPr sz="900" spc="-25">
                <a:solidFill>
                  <a:srgbClr val="888888"/>
                </a:solidFill>
                <a:latin typeface="Verdana"/>
                <a:cs typeface="Verdana"/>
              </a:rPr>
              <a:t>Ltd</a:t>
            </a:r>
            <a:endParaRPr sz="900">
              <a:latin typeface="Verdana"/>
              <a:cs typeface="Verdana"/>
            </a:endParaRPr>
          </a:p>
        </p:txBody>
      </p:sp>
      <p:sp>
        <p:nvSpPr>
          <p:cNvPr id="9" name="object 9"/>
          <p:cNvSpPr txBox="1"/>
          <p:nvPr/>
        </p:nvSpPr>
        <p:spPr>
          <a:xfrm>
            <a:off x="8360156" y="6467792"/>
            <a:ext cx="66675" cy="142875"/>
          </a:xfrm>
          <a:prstGeom prst="rect">
            <a:avLst/>
          </a:prstGeom>
        </p:spPr>
        <p:txBody>
          <a:bodyPr vert="horz" wrap="square" lIns="0" tIns="0" rIns="0" bIns="0" rtlCol="0">
            <a:spAutoFit/>
          </a:bodyPr>
          <a:lstStyle/>
          <a:p>
            <a:pPr>
              <a:lnSpc>
                <a:spcPct val="100000"/>
              </a:lnSpc>
            </a:pPr>
            <a:r>
              <a:rPr sz="900" spc="-100">
                <a:solidFill>
                  <a:srgbClr val="888888"/>
                </a:solidFill>
                <a:latin typeface="Verdana"/>
                <a:cs typeface="Verdana"/>
              </a:rPr>
              <a:t>8</a:t>
            </a:r>
            <a:endParaRPr sz="900">
              <a:latin typeface="Verdana"/>
              <a:cs typeface="Verdana"/>
            </a:endParaRPr>
          </a:p>
        </p:txBody>
      </p:sp>
      <p:sp>
        <p:nvSpPr>
          <p:cNvPr id="10" name="object 10"/>
          <p:cNvSpPr txBox="1"/>
          <p:nvPr/>
        </p:nvSpPr>
        <p:spPr>
          <a:xfrm>
            <a:off x="236218" y="1830578"/>
            <a:ext cx="2791460" cy="843280"/>
          </a:xfrm>
          <a:prstGeom prst="rect">
            <a:avLst/>
          </a:prstGeom>
          <a:solidFill>
            <a:schemeClr val="tx2">
              <a:lumMod val="60000"/>
              <a:lumOff val="40000"/>
            </a:schemeClr>
          </a:solidFill>
        </p:spPr>
        <p:txBody>
          <a:bodyPr vert="horz" wrap="square" lIns="0" tIns="52705" rIns="0" bIns="0" rtlCol="0">
            <a:spAutoFit/>
          </a:bodyPr>
          <a:lstStyle/>
          <a:p>
            <a:pPr>
              <a:lnSpc>
                <a:spcPct val="100000"/>
              </a:lnSpc>
              <a:spcBef>
                <a:spcPts val="415"/>
              </a:spcBef>
            </a:pPr>
            <a:endParaRPr sz="1200" dirty="0">
              <a:latin typeface="Times New Roman"/>
              <a:cs typeface="Times New Roman"/>
            </a:endParaRPr>
          </a:p>
          <a:p>
            <a:pPr algn="ctr">
              <a:lnSpc>
                <a:spcPct val="100000"/>
              </a:lnSpc>
            </a:pPr>
            <a:r>
              <a:rPr sz="1200" b="1" dirty="0">
                <a:solidFill>
                  <a:srgbClr val="FFFFFF"/>
                </a:solidFill>
                <a:latin typeface="Tahoma"/>
                <a:cs typeface="Tahoma"/>
              </a:rPr>
              <a:t>How</a:t>
            </a:r>
            <a:r>
              <a:rPr sz="1200" b="1" spc="30" dirty="0">
                <a:solidFill>
                  <a:srgbClr val="FFFFFF"/>
                </a:solidFill>
                <a:latin typeface="Tahoma"/>
                <a:cs typeface="Tahoma"/>
              </a:rPr>
              <a:t> </a:t>
            </a:r>
            <a:r>
              <a:rPr sz="1200" b="1" dirty="0">
                <a:solidFill>
                  <a:srgbClr val="FFFFFF"/>
                </a:solidFill>
                <a:latin typeface="Tahoma"/>
                <a:cs typeface="Tahoma"/>
              </a:rPr>
              <a:t>do</a:t>
            </a:r>
            <a:r>
              <a:rPr sz="1200" b="1" spc="40" dirty="0">
                <a:solidFill>
                  <a:srgbClr val="FFFFFF"/>
                </a:solidFill>
                <a:latin typeface="Tahoma"/>
                <a:cs typeface="Tahoma"/>
              </a:rPr>
              <a:t> </a:t>
            </a:r>
            <a:r>
              <a:rPr sz="1200" b="1" dirty="0">
                <a:solidFill>
                  <a:srgbClr val="FFFFFF"/>
                </a:solidFill>
                <a:latin typeface="Tahoma"/>
                <a:cs typeface="Tahoma"/>
              </a:rPr>
              <a:t>we</a:t>
            </a:r>
            <a:r>
              <a:rPr sz="1200" b="1" spc="10" dirty="0">
                <a:solidFill>
                  <a:srgbClr val="FFFFFF"/>
                </a:solidFill>
                <a:latin typeface="Tahoma"/>
                <a:cs typeface="Tahoma"/>
              </a:rPr>
              <a:t> </a:t>
            </a:r>
            <a:r>
              <a:rPr sz="1200" b="1" dirty="0">
                <a:solidFill>
                  <a:srgbClr val="FFFFFF"/>
                </a:solidFill>
                <a:latin typeface="Tahoma"/>
                <a:cs typeface="Tahoma"/>
              </a:rPr>
              <a:t>know</a:t>
            </a:r>
            <a:r>
              <a:rPr sz="1200" b="1" spc="30" dirty="0">
                <a:solidFill>
                  <a:srgbClr val="FFFFFF"/>
                </a:solidFill>
                <a:latin typeface="Tahoma"/>
                <a:cs typeface="Tahoma"/>
              </a:rPr>
              <a:t> </a:t>
            </a:r>
            <a:r>
              <a:rPr sz="1200" b="1" dirty="0">
                <a:solidFill>
                  <a:srgbClr val="FFFFFF"/>
                </a:solidFill>
                <a:latin typeface="Tahoma"/>
                <a:cs typeface="Tahoma"/>
              </a:rPr>
              <a:t>what life</a:t>
            </a:r>
            <a:r>
              <a:rPr sz="1200" b="1" spc="25" dirty="0">
                <a:solidFill>
                  <a:srgbClr val="FFFFFF"/>
                </a:solidFill>
                <a:latin typeface="Tahoma"/>
                <a:cs typeface="Tahoma"/>
              </a:rPr>
              <a:t> </a:t>
            </a:r>
            <a:r>
              <a:rPr sz="1200" b="1" spc="-25" dirty="0">
                <a:solidFill>
                  <a:srgbClr val="FFFFFF"/>
                </a:solidFill>
                <a:latin typeface="Tahoma"/>
                <a:cs typeface="Tahoma"/>
              </a:rPr>
              <a:t>was</a:t>
            </a:r>
            <a:endParaRPr sz="1200" dirty="0">
              <a:latin typeface="Tahoma"/>
              <a:cs typeface="Tahoma"/>
            </a:endParaRPr>
          </a:p>
          <a:p>
            <a:pPr algn="ctr">
              <a:lnSpc>
                <a:spcPct val="100000"/>
              </a:lnSpc>
              <a:spcBef>
                <a:spcPts val="100"/>
              </a:spcBef>
            </a:pPr>
            <a:r>
              <a:rPr sz="1200" b="1" dirty="0">
                <a:solidFill>
                  <a:srgbClr val="FFFFFF"/>
                </a:solidFill>
                <a:latin typeface="Tahoma"/>
                <a:cs typeface="Tahoma"/>
              </a:rPr>
              <a:t>like</a:t>
            </a:r>
            <a:r>
              <a:rPr sz="1200" b="1" spc="25" dirty="0">
                <a:solidFill>
                  <a:srgbClr val="FFFFFF"/>
                </a:solidFill>
                <a:latin typeface="Tahoma"/>
                <a:cs typeface="Tahoma"/>
              </a:rPr>
              <a:t> </a:t>
            </a:r>
            <a:r>
              <a:rPr sz="1200" b="1" dirty="0">
                <a:solidFill>
                  <a:srgbClr val="FFFFFF"/>
                </a:solidFill>
                <a:latin typeface="Tahoma"/>
                <a:cs typeface="Tahoma"/>
              </a:rPr>
              <a:t>for</a:t>
            </a:r>
            <a:r>
              <a:rPr sz="1200" b="1" spc="70" dirty="0">
                <a:solidFill>
                  <a:srgbClr val="FFFFFF"/>
                </a:solidFill>
                <a:latin typeface="Tahoma"/>
                <a:cs typeface="Tahoma"/>
              </a:rPr>
              <a:t> </a:t>
            </a:r>
            <a:r>
              <a:rPr sz="1200" b="1" dirty="0">
                <a:solidFill>
                  <a:srgbClr val="FFFFFF"/>
                </a:solidFill>
                <a:latin typeface="Tahoma"/>
                <a:cs typeface="Tahoma"/>
              </a:rPr>
              <a:t>the</a:t>
            </a:r>
            <a:r>
              <a:rPr sz="1200" b="1" spc="25" dirty="0">
                <a:solidFill>
                  <a:srgbClr val="FFFFFF"/>
                </a:solidFill>
                <a:latin typeface="Tahoma"/>
                <a:cs typeface="Tahoma"/>
              </a:rPr>
              <a:t> </a:t>
            </a:r>
            <a:r>
              <a:rPr sz="1200" b="1" spc="-10" dirty="0">
                <a:solidFill>
                  <a:srgbClr val="FFFFFF"/>
                </a:solidFill>
                <a:latin typeface="Tahoma"/>
                <a:cs typeface="Tahoma"/>
              </a:rPr>
              <a:t>Victorians?</a:t>
            </a:r>
            <a:endParaRPr sz="1200" dirty="0">
              <a:latin typeface="Tahoma"/>
              <a:cs typeface="Tahoma"/>
            </a:endParaRPr>
          </a:p>
        </p:txBody>
      </p:sp>
      <p:sp>
        <p:nvSpPr>
          <p:cNvPr id="11" name="object 11"/>
          <p:cNvSpPr txBox="1"/>
          <p:nvPr/>
        </p:nvSpPr>
        <p:spPr>
          <a:xfrm>
            <a:off x="3177539" y="1821660"/>
            <a:ext cx="2788920" cy="843280"/>
          </a:xfrm>
          <a:prstGeom prst="rect">
            <a:avLst/>
          </a:prstGeom>
          <a:solidFill>
            <a:schemeClr val="tx2">
              <a:lumMod val="60000"/>
              <a:lumOff val="40000"/>
            </a:schemeClr>
          </a:solidFill>
        </p:spPr>
        <p:txBody>
          <a:bodyPr vert="horz" wrap="square" lIns="0" tIns="59055" rIns="0" bIns="0" rtlCol="0">
            <a:spAutoFit/>
          </a:bodyPr>
          <a:lstStyle/>
          <a:p>
            <a:pPr>
              <a:lnSpc>
                <a:spcPct val="100000"/>
              </a:lnSpc>
              <a:spcBef>
                <a:spcPts val="465"/>
              </a:spcBef>
            </a:pPr>
            <a:endParaRPr sz="1200">
              <a:latin typeface="Times New Roman"/>
              <a:cs typeface="Times New Roman"/>
            </a:endParaRPr>
          </a:p>
          <a:p>
            <a:pPr algn="ctr">
              <a:lnSpc>
                <a:spcPct val="100000"/>
              </a:lnSpc>
            </a:pPr>
            <a:r>
              <a:rPr sz="1200" b="1">
                <a:solidFill>
                  <a:srgbClr val="FFFFFF"/>
                </a:solidFill>
                <a:latin typeface="Tahoma"/>
                <a:cs typeface="Tahoma"/>
              </a:rPr>
              <a:t>What</a:t>
            </a:r>
            <a:r>
              <a:rPr sz="1200" b="1" spc="20">
                <a:solidFill>
                  <a:srgbClr val="FFFFFF"/>
                </a:solidFill>
                <a:latin typeface="Tahoma"/>
                <a:cs typeface="Tahoma"/>
              </a:rPr>
              <a:t> </a:t>
            </a:r>
            <a:r>
              <a:rPr sz="1200" b="1">
                <a:solidFill>
                  <a:srgbClr val="FFFFFF"/>
                </a:solidFill>
                <a:latin typeface="Tahoma"/>
                <a:cs typeface="Tahoma"/>
              </a:rPr>
              <a:t>do</a:t>
            </a:r>
            <a:r>
              <a:rPr sz="1200" b="1" spc="65">
                <a:solidFill>
                  <a:srgbClr val="FFFFFF"/>
                </a:solidFill>
                <a:latin typeface="Tahoma"/>
                <a:cs typeface="Tahoma"/>
              </a:rPr>
              <a:t> </a:t>
            </a:r>
            <a:r>
              <a:rPr sz="1200" b="1">
                <a:solidFill>
                  <a:srgbClr val="FFFFFF"/>
                </a:solidFill>
                <a:latin typeface="Tahoma"/>
                <a:cs typeface="Tahoma"/>
              </a:rPr>
              <a:t>we</a:t>
            </a:r>
            <a:r>
              <a:rPr sz="1200" b="1" spc="40">
                <a:solidFill>
                  <a:srgbClr val="FFFFFF"/>
                </a:solidFill>
                <a:latin typeface="Tahoma"/>
                <a:cs typeface="Tahoma"/>
              </a:rPr>
              <a:t> </a:t>
            </a:r>
            <a:r>
              <a:rPr sz="1200" b="1">
                <a:solidFill>
                  <a:srgbClr val="FFFFFF"/>
                </a:solidFill>
                <a:latin typeface="Tahoma"/>
                <a:cs typeface="Tahoma"/>
              </a:rPr>
              <a:t>mean</a:t>
            </a:r>
            <a:r>
              <a:rPr sz="1200" b="1" spc="15">
                <a:solidFill>
                  <a:srgbClr val="FFFFFF"/>
                </a:solidFill>
                <a:latin typeface="Tahoma"/>
                <a:cs typeface="Tahoma"/>
              </a:rPr>
              <a:t> </a:t>
            </a:r>
            <a:r>
              <a:rPr sz="1200" b="1">
                <a:solidFill>
                  <a:srgbClr val="FFFFFF"/>
                </a:solidFill>
                <a:latin typeface="Tahoma"/>
                <a:cs typeface="Tahoma"/>
              </a:rPr>
              <a:t>by</a:t>
            </a:r>
            <a:r>
              <a:rPr sz="1200" b="1" spc="70">
                <a:solidFill>
                  <a:srgbClr val="FFFFFF"/>
                </a:solidFill>
                <a:latin typeface="Tahoma"/>
                <a:cs typeface="Tahoma"/>
              </a:rPr>
              <a:t> </a:t>
            </a:r>
            <a:r>
              <a:rPr sz="1200" b="1">
                <a:solidFill>
                  <a:srgbClr val="FFFFFF"/>
                </a:solidFill>
                <a:latin typeface="Tahoma"/>
                <a:cs typeface="Tahoma"/>
              </a:rPr>
              <a:t>the</a:t>
            </a:r>
            <a:r>
              <a:rPr sz="1200" b="1" spc="40">
                <a:solidFill>
                  <a:srgbClr val="FFFFFF"/>
                </a:solidFill>
                <a:latin typeface="Tahoma"/>
                <a:cs typeface="Tahoma"/>
              </a:rPr>
              <a:t> </a:t>
            </a:r>
            <a:r>
              <a:rPr sz="1200" b="1" spc="-20">
                <a:solidFill>
                  <a:srgbClr val="FFFFFF"/>
                </a:solidFill>
                <a:latin typeface="Tahoma"/>
                <a:cs typeface="Tahoma"/>
              </a:rPr>
              <a:t>term</a:t>
            </a:r>
            <a:endParaRPr sz="1200">
              <a:latin typeface="Tahoma"/>
              <a:cs typeface="Tahoma"/>
            </a:endParaRPr>
          </a:p>
          <a:p>
            <a:pPr marL="635" algn="ctr">
              <a:lnSpc>
                <a:spcPct val="100000"/>
              </a:lnSpc>
            </a:pPr>
            <a:r>
              <a:rPr sz="1200" b="1">
                <a:solidFill>
                  <a:srgbClr val="FFFFFF"/>
                </a:solidFill>
                <a:latin typeface="Tahoma"/>
                <a:cs typeface="Tahoma"/>
              </a:rPr>
              <a:t>‘industrial</a:t>
            </a:r>
            <a:r>
              <a:rPr sz="1200" b="1" spc="130">
                <a:solidFill>
                  <a:srgbClr val="FFFFFF"/>
                </a:solidFill>
                <a:latin typeface="Tahoma"/>
                <a:cs typeface="Tahoma"/>
              </a:rPr>
              <a:t> </a:t>
            </a:r>
            <a:r>
              <a:rPr sz="1200" b="1" spc="-10">
                <a:solidFill>
                  <a:srgbClr val="FFFFFF"/>
                </a:solidFill>
                <a:latin typeface="Tahoma"/>
                <a:cs typeface="Tahoma"/>
              </a:rPr>
              <a:t>revolution’?</a:t>
            </a:r>
            <a:endParaRPr sz="1200">
              <a:latin typeface="Tahoma"/>
              <a:cs typeface="Tahoma"/>
            </a:endParaRPr>
          </a:p>
        </p:txBody>
      </p:sp>
      <p:sp>
        <p:nvSpPr>
          <p:cNvPr id="12" name="object 12"/>
          <p:cNvSpPr txBox="1"/>
          <p:nvPr/>
        </p:nvSpPr>
        <p:spPr>
          <a:xfrm>
            <a:off x="1409700" y="2705988"/>
            <a:ext cx="2791460" cy="798937"/>
          </a:xfrm>
          <a:prstGeom prst="rect">
            <a:avLst/>
          </a:prstGeom>
          <a:solidFill>
            <a:schemeClr val="tx2">
              <a:lumMod val="60000"/>
              <a:lumOff val="40000"/>
            </a:schemeClr>
          </a:solidFill>
        </p:spPr>
        <p:txBody>
          <a:bodyPr vert="horz" wrap="square" lIns="0" tIns="59690" rIns="0" bIns="0" rtlCol="0">
            <a:spAutoFit/>
          </a:bodyPr>
          <a:lstStyle/>
          <a:p>
            <a:pPr>
              <a:lnSpc>
                <a:spcPct val="100000"/>
              </a:lnSpc>
              <a:spcBef>
                <a:spcPts val="470"/>
              </a:spcBef>
            </a:pPr>
            <a:endParaRPr sz="1200" dirty="0">
              <a:latin typeface="Times New Roman"/>
              <a:cs typeface="Times New Roman"/>
            </a:endParaRPr>
          </a:p>
          <a:p>
            <a:pPr marL="412750" marR="219710" indent="-187960">
              <a:lnSpc>
                <a:spcPct val="100000"/>
              </a:lnSpc>
            </a:pPr>
            <a:r>
              <a:rPr lang="en-GB" sz="1200" b="1" spc="-20" dirty="0">
                <a:solidFill>
                  <a:srgbClr val="FFFFFF"/>
                </a:solidFill>
                <a:latin typeface="Tahoma"/>
                <a:cs typeface="Tahoma"/>
              </a:rPr>
              <a:t>How did the Victorian period impact on our lives today</a:t>
            </a:r>
            <a:r>
              <a:rPr sz="1200" b="1" spc="-20" dirty="0">
                <a:solidFill>
                  <a:srgbClr val="FFFFFF"/>
                </a:solidFill>
                <a:latin typeface="Tahoma"/>
                <a:cs typeface="Tahoma"/>
              </a:rPr>
              <a:t>?</a:t>
            </a:r>
            <a:endParaRPr lang="en-GB" sz="1200" b="1" spc="-20" dirty="0">
              <a:solidFill>
                <a:srgbClr val="FFFFFF"/>
              </a:solidFill>
              <a:latin typeface="Tahoma"/>
              <a:cs typeface="Tahoma"/>
            </a:endParaRPr>
          </a:p>
          <a:p>
            <a:pPr marL="412750" marR="219710" indent="-187960">
              <a:lnSpc>
                <a:spcPct val="100000"/>
              </a:lnSpc>
            </a:pPr>
            <a:endParaRPr sz="1200" dirty="0">
              <a:latin typeface="Tahoma"/>
              <a:cs typeface="Tahoma"/>
            </a:endParaRPr>
          </a:p>
        </p:txBody>
      </p:sp>
      <p:sp>
        <p:nvSpPr>
          <p:cNvPr id="13" name="object 13"/>
          <p:cNvSpPr txBox="1"/>
          <p:nvPr/>
        </p:nvSpPr>
        <p:spPr>
          <a:xfrm>
            <a:off x="6116320" y="1830578"/>
            <a:ext cx="2788920" cy="843280"/>
          </a:xfrm>
          <a:prstGeom prst="rect">
            <a:avLst/>
          </a:prstGeom>
          <a:solidFill>
            <a:schemeClr val="tx2">
              <a:lumMod val="60000"/>
              <a:lumOff val="40000"/>
            </a:schemeClr>
          </a:solidFill>
        </p:spPr>
        <p:txBody>
          <a:bodyPr vert="horz" wrap="square" lIns="0" tIns="142875" rIns="0" bIns="0" rtlCol="0">
            <a:spAutoFit/>
          </a:bodyPr>
          <a:lstStyle/>
          <a:p>
            <a:pPr marL="266700" marR="260985" indent="5715" algn="ctr">
              <a:lnSpc>
                <a:spcPct val="100000"/>
              </a:lnSpc>
              <a:spcBef>
                <a:spcPts val="1125"/>
              </a:spcBef>
            </a:pPr>
            <a:r>
              <a:rPr sz="1200" b="1">
                <a:solidFill>
                  <a:srgbClr val="FFFFFF"/>
                </a:solidFill>
                <a:latin typeface="Tahoma"/>
                <a:cs typeface="Tahoma"/>
              </a:rPr>
              <a:t>What</a:t>
            </a:r>
            <a:r>
              <a:rPr sz="1200" b="1" spc="25">
                <a:solidFill>
                  <a:srgbClr val="FFFFFF"/>
                </a:solidFill>
                <a:latin typeface="Tahoma"/>
                <a:cs typeface="Tahoma"/>
              </a:rPr>
              <a:t> </a:t>
            </a:r>
            <a:r>
              <a:rPr sz="1200" b="1">
                <a:solidFill>
                  <a:srgbClr val="FFFFFF"/>
                </a:solidFill>
                <a:latin typeface="Tahoma"/>
                <a:cs typeface="Tahoma"/>
              </a:rPr>
              <a:t>was</a:t>
            </a:r>
            <a:r>
              <a:rPr sz="1200" b="1" spc="50">
                <a:solidFill>
                  <a:srgbClr val="FFFFFF"/>
                </a:solidFill>
                <a:latin typeface="Tahoma"/>
                <a:cs typeface="Tahoma"/>
              </a:rPr>
              <a:t> </a:t>
            </a:r>
            <a:r>
              <a:rPr sz="1200" b="1">
                <a:solidFill>
                  <a:srgbClr val="FFFFFF"/>
                </a:solidFill>
                <a:latin typeface="Tahoma"/>
                <a:cs typeface="Tahoma"/>
              </a:rPr>
              <a:t>life</a:t>
            </a:r>
            <a:r>
              <a:rPr sz="1200" b="1" spc="50">
                <a:solidFill>
                  <a:srgbClr val="FFFFFF"/>
                </a:solidFill>
                <a:latin typeface="Tahoma"/>
                <a:cs typeface="Tahoma"/>
              </a:rPr>
              <a:t> </a:t>
            </a:r>
            <a:r>
              <a:rPr sz="1200" b="1">
                <a:solidFill>
                  <a:srgbClr val="FFFFFF"/>
                </a:solidFill>
                <a:latin typeface="Tahoma"/>
                <a:cs typeface="Tahoma"/>
              </a:rPr>
              <a:t>like</a:t>
            </a:r>
            <a:r>
              <a:rPr sz="1200" b="1" spc="65">
                <a:solidFill>
                  <a:srgbClr val="FFFFFF"/>
                </a:solidFill>
                <a:latin typeface="Tahoma"/>
                <a:cs typeface="Tahoma"/>
              </a:rPr>
              <a:t> </a:t>
            </a:r>
            <a:r>
              <a:rPr sz="1200" b="1">
                <a:solidFill>
                  <a:srgbClr val="FFFFFF"/>
                </a:solidFill>
                <a:latin typeface="Tahoma"/>
                <a:cs typeface="Tahoma"/>
              </a:rPr>
              <a:t>for</a:t>
            </a:r>
            <a:r>
              <a:rPr sz="1200" b="1" spc="60">
                <a:solidFill>
                  <a:srgbClr val="FFFFFF"/>
                </a:solidFill>
                <a:latin typeface="Tahoma"/>
                <a:cs typeface="Tahoma"/>
              </a:rPr>
              <a:t> </a:t>
            </a:r>
            <a:r>
              <a:rPr sz="1200" b="1" spc="-20">
                <a:solidFill>
                  <a:srgbClr val="FFFFFF"/>
                </a:solidFill>
                <a:latin typeface="Tahoma"/>
                <a:cs typeface="Tahoma"/>
              </a:rPr>
              <a:t>most </a:t>
            </a:r>
            <a:r>
              <a:rPr sz="1200" b="1">
                <a:solidFill>
                  <a:srgbClr val="FFFFFF"/>
                </a:solidFill>
                <a:latin typeface="Tahoma"/>
                <a:cs typeface="Tahoma"/>
              </a:rPr>
              <a:t>children</a:t>
            </a:r>
            <a:r>
              <a:rPr sz="1200" b="1" spc="85">
                <a:solidFill>
                  <a:srgbClr val="FFFFFF"/>
                </a:solidFill>
                <a:latin typeface="Tahoma"/>
                <a:cs typeface="Tahoma"/>
              </a:rPr>
              <a:t> </a:t>
            </a:r>
            <a:r>
              <a:rPr sz="1200" b="1">
                <a:solidFill>
                  <a:srgbClr val="FFFFFF"/>
                </a:solidFill>
                <a:latin typeface="Tahoma"/>
                <a:cs typeface="Tahoma"/>
              </a:rPr>
              <a:t>during</a:t>
            </a:r>
            <a:r>
              <a:rPr sz="1200" b="1" spc="65">
                <a:solidFill>
                  <a:srgbClr val="FFFFFF"/>
                </a:solidFill>
                <a:latin typeface="Tahoma"/>
                <a:cs typeface="Tahoma"/>
              </a:rPr>
              <a:t> </a:t>
            </a:r>
            <a:r>
              <a:rPr sz="1200" b="1">
                <a:solidFill>
                  <a:srgbClr val="FFFFFF"/>
                </a:solidFill>
                <a:latin typeface="Tahoma"/>
                <a:cs typeface="Tahoma"/>
              </a:rPr>
              <a:t>the</a:t>
            </a:r>
            <a:r>
              <a:rPr sz="1200" b="1" spc="40">
                <a:solidFill>
                  <a:srgbClr val="FFFFFF"/>
                </a:solidFill>
                <a:latin typeface="Tahoma"/>
                <a:cs typeface="Tahoma"/>
              </a:rPr>
              <a:t> </a:t>
            </a:r>
            <a:r>
              <a:rPr sz="1200" b="1" spc="-10">
                <a:solidFill>
                  <a:srgbClr val="FFFFFF"/>
                </a:solidFill>
                <a:latin typeface="Tahoma"/>
                <a:cs typeface="Tahoma"/>
              </a:rPr>
              <a:t>Victorian </a:t>
            </a:r>
            <a:r>
              <a:rPr sz="1200" b="1" spc="-20">
                <a:solidFill>
                  <a:srgbClr val="FFFFFF"/>
                </a:solidFill>
                <a:latin typeface="Tahoma"/>
                <a:cs typeface="Tahoma"/>
              </a:rPr>
              <a:t>era?</a:t>
            </a:r>
            <a:endParaRPr sz="1200">
              <a:latin typeface="Tahoma"/>
              <a:cs typeface="Tahoma"/>
            </a:endParaRPr>
          </a:p>
        </p:txBody>
      </p:sp>
      <p:sp>
        <p:nvSpPr>
          <p:cNvPr id="14" name="object 14"/>
          <p:cNvSpPr txBox="1"/>
          <p:nvPr/>
        </p:nvSpPr>
        <p:spPr>
          <a:xfrm>
            <a:off x="4800056" y="2714699"/>
            <a:ext cx="2791460" cy="843280"/>
          </a:xfrm>
          <a:prstGeom prst="rect">
            <a:avLst/>
          </a:prstGeom>
          <a:solidFill>
            <a:schemeClr val="tx2">
              <a:lumMod val="60000"/>
              <a:lumOff val="40000"/>
            </a:schemeClr>
          </a:solidFill>
        </p:spPr>
        <p:txBody>
          <a:bodyPr vert="horz" wrap="square" lIns="0" tIns="143510" rIns="0" bIns="0" rtlCol="0">
            <a:spAutoFit/>
          </a:bodyPr>
          <a:lstStyle/>
          <a:p>
            <a:pPr marL="111125" marR="103505" algn="ctr">
              <a:lnSpc>
                <a:spcPct val="100000"/>
              </a:lnSpc>
              <a:spcBef>
                <a:spcPts val="1130"/>
              </a:spcBef>
            </a:pPr>
            <a:r>
              <a:rPr sz="1200" b="1">
                <a:solidFill>
                  <a:srgbClr val="FFFFFF"/>
                </a:solidFill>
                <a:latin typeface="Tahoma"/>
                <a:cs typeface="Tahoma"/>
              </a:rPr>
              <a:t>What</a:t>
            </a:r>
            <a:r>
              <a:rPr sz="1200" b="1" spc="20">
                <a:solidFill>
                  <a:srgbClr val="FFFFFF"/>
                </a:solidFill>
                <a:latin typeface="Tahoma"/>
                <a:cs typeface="Tahoma"/>
              </a:rPr>
              <a:t> </a:t>
            </a:r>
            <a:r>
              <a:rPr sz="1200" b="1">
                <a:solidFill>
                  <a:srgbClr val="FFFFFF"/>
                </a:solidFill>
                <a:latin typeface="Tahoma"/>
                <a:cs typeface="Tahoma"/>
              </a:rPr>
              <a:t>was</a:t>
            </a:r>
            <a:r>
              <a:rPr sz="1200" b="1" spc="40">
                <a:solidFill>
                  <a:srgbClr val="FFFFFF"/>
                </a:solidFill>
                <a:latin typeface="Tahoma"/>
                <a:cs typeface="Tahoma"/>
              </a:rPr>
              <a:t> </a:t>
            </a:r>
            <a:r>
              <a:rPr sz="1200" b="1">
                <a:solidFill>
                  <a:srgbClr val="FFFFFF"/>
                </a:solidFill>
                <a:latin typeface="Tahoma"/>
                <a:cs typeface="Tahoma"/>
              </a:rPr>
              <a:t>home</a:t>
            </a:r>
            <a:r>
              <a:rPr sz="1200" b="1" spc="50">
                <a:solidFill>
                  <a:srgbClr val="FFFFFF"/>
                </a:solidFill>
                <a:latin typeface="Tahoma"/>
                <a:cs typeface="Tahoma"/>
              </a:rPr>
              <a:t> </a:t>
            </a:r>
            <a:r>
              <a:rPr sz="1200" b="1">
                <a:solidFill>
                  <a:srgbClr val="FFFFFF"/>
                </a:solidFill>
                <a:latin typeface="Tahoma"/>
                <a:cs typeface="Tahoma"/>
              </a:rPr>
              <a:t>life</a:t>
            </a:r>
            <a:r>
              <a:rPr sz="1200" b="1" spc="40">
                <a:solidFill>
                  <a:srgbClr val="FFFFFF"/>
                </a:solidFill>
                <a:latin typeface="Tahoma"/>
                <a:cs typeface="Tahoma"/>
              </a:rPr>
              <a:t> </a:t>
            </a:r>
            <a:r>
              <a:rPr sz="1200" b="1">
                <a:solidFill>
                  <a:srgbClr val="FFFFFF"/>
                </a:solidFill>
                <a:latin typeface="Tahoma"/>
                <a:cs typeface="Tahoma"/>
              </a:rPr>
              <a:t>like</a:t>
            </a:r>
            <a:r>
              <a:rPr sz="1200" b="1" spc="50">
                <a:solidFill>
                  <a:srgbClr val="FFFFFF"/>
                </a:solidFill>
                <a:latin typeface="Tahoma"/>
                <a:cs typeface="Tahoma"/>
              </a:rPr>
              <a:t> </a:t>
            </a:r>
            <a:r>
              <a:rPr sz="1200" b="1">
                <a:solidFill>
                  <a:srgbClr val="FFFFFF"/>
                </a:solidFill>
                <a:latin typeface="Tahoma"/>
                <a:cs typeface="Tahoma"/>
              </a:rPr>
              <a:t>for</a:t>
            </a:r>
            <a:r>
              <a:rPr sz="1200" b="1" spc="55">
                <a:solidFill>
                  <a:srgbClr val="FFFFFF"/>
                </a:solidFill>
                <a:latin typeface="Tahoma"/>
                <a:cs typeface="Tahoma"/>
              </a:rPr>
              <a:t> </a:t>
            </a:r>
            <a:r>
              <a:rPr sz="1200" b="1" spc="-20">
                <a:solidFill>
                  <a:srgbClr val="FFFFFF"/>
                </a:solidFill>
                <a:latin typeface="Tahoma"/>
                <a:cs typeface="Tahoma"/>
              </a:rPr>
              <a:t>most </a:t>
            </a:r>
            <a:r>
              <a:rPr sz="1200" b="1">
                <a:solidFill>
                  <a:srgbClr val="FFFFFF"/>
                </a:solidFill>
                <a:latin typeface="Tahoma"/>
                <a:cs typeface="Tahoma"/>
              </a:rPr>
              <a:t>people</a:t>
            </a:r>
            <a:r>
              <a:rPr sz="1200" b="1" spc="60">
                <a:solidFill>
                  <a:srgbClr val="FFFFFF"/>
                </a:solidFill>
                <a:latin typeface="Tahoma"/>
                <a:cs typeface="Tahoma"/>
              </a:rPr>
              <a:t> </a:t>
            </a:r>
            <a:r>
              <a:rPr sz="1200" b="1">
                <a:solidFill>
                  <a:srgbClr val="FFFFFF"/>
                </a:solidFill>
                <a:latin typeface="Tahoma"/>
                <a:cs typeface="Tahoma"/>
              </a:rPr>
              <a:t>who</a:t>
            </a:r>
            <a:r>
              <a:rPr sz="1200" b="1" spc="70">
                <a:solidFill>
                  <a:srgbClr val="FFFFFF"/>
                </a:solidFill>
                <a:latin typeface="Tahoma"/>
                <a:cs typeface="Tahoma"/>
              </a:rPr>
              <a:t> </a:t>
            </a:r>
            <a:r>
              <a:rPr sz="1200" b="1">
                <a:solidFill>
                  <a:srgbClr val="FFFFFF"/>
                </a:solidFill>
                <a:latin typeface="Tahoma"/>
                <a:cs typeface="Tahoma"/>
              </a:rPr>
              <a:t>lived</a:t>
            </a:r>
            <a:r>
              <a:rPr sz="1200" b="1" spc="100">
                <a:solidFill>
                  <a:srgbClr val="FFFFFF"/>
                </a:solidFill>
                <a:latin typeface="Tahoma"/>
                <a:cs typeface="Tahoma"/>
              </a:rPr>
              <a:t> </a:t>
            </a:r>
            <a:r>
              <a:rPr sz="1200" b="1">
                <a:solidFill>
                  <a:srgbClr val="FFFFFF"/>
                </a:solidFill>
                <a:latin typeface="Tahoma"/>
                <a:cs typeface="Tahoma"/>
              </a:rPr>
              <a:t>during</a:t>
            </a:r>
            <a:r>
              <a:rPr sz="1200" b="1" spc="80">
                <a:solidFill>
                  <a:srgbClr val="FFFFFF"/>
                </a:solidFill>
                <a:latin typeface="Tahoma"/>
                <a:cs typeface="Tahoma"/>
              </a:rPr>
              <a:t> </a:t>
            </a:r>
            <a:r>
              <a:rPr sz="1200" b="1" spc="-25">
                <a:solidFill>
                  <a:srgbClr val="FFFFFF"/>
                </a:solidFill>
                <a:latin typeface="Tahoma"/>
                <a:cs typeface="Tahoma"/>
              </a:rPr>
              <a:t>the </a:t>
            </a:r>
            <a:r>
              <a:rPr sz="1200" b="1">
                <a:solidFill>
                  <a:srgbClr val="FFFFFF"/>
                </a:solidFill>
                <a:latin typeface="Tahoma"/>
                <a:cs typeface="Tahoma"/>
              </a:rPr>
              <a:t>Victoria</a:t>
            </a:r>
            <a:r>
              <a:rPr sz="1200" b="1" spc="215">
                <a:solidFill>
                  <a:srgbClr val="FFFFFF"/>
                </a:solidFill>
                <a:latin typeface="Tahoma"/>
                <a:cs typeface="Tahoma"/>
              </a:rPr>
              <a:t> </a:t>
            </a:r>
            <a:r>
              <a:rPr sz="1200" b="1" spc="-20">
                <a:solidFill>
                  <a:srgbClr val="FFFFFF"/>
                </a:solidFill>
                <a:latin typeface="Tahoma"/>
                <a:cs typeface="Tahoma"/>
              </a:rPr>
              <a:t>era?</a:t>
            </a:r>
            <a:endParaRPr sz="1200">
              <a:latin typeface="Tahoma"/>
              <a:cs typeface="Tahoma"/>
            </a:endParaRPr>
          </a:p>
        </p:txBody>
      </p:sp>
      <p:sp>
        <p:nvSpPr>
          <p:cNvPr id="15" name="object 15"/>
          <p:cNvSpPr/>
          <p:nvPr/>
        </p:nvSpPr>
        <p:spPr>
          <a:xfrm>
            <a:off x="2286000" y="4732705"/>
            <a:ext cx="6858000" cy="1892935"/>
          </a:xfrm>
          <a:custGeom>
            <a:avLst/>
            <a:gdLst/>
            <a:ahLst/>
            <a:cxnLst/>
            <a:rect l="l" t="t" r="r" b="b"/>
            <a:pathLst>
              <a:path w="6858000" h="1892934">
                <a:moveTo>
                  <a:pt x="6858000" y="0"/>
                </a:moveTo>
                <a:lnTo>
                  <a:pt x="4572000" y="0"/>
                </a:lnTo>
                <a:lnTo>
                  <a:pt x="2286000" y="0"/>
                </a:lnTo>
                <a:lnTo>
                  <a:pt x="0" y="0"/>
                </a:lnTo>
                <a:lnTo>
                  <a:pt x="0" y="1892808"/>
                </a:lnTo>
                <a:lnTo>
                  <a:pt x="2286000" y="1892808"/>
                </a:lnTo>
                <a:lnTo>
                  <a:pt x="4572000" y="1892808"/>
                </a:lnTo>
                <a:lnTo>
                  <a:pt x="6858000" y="1892808"/>
                </a:lnTo>
                <a:lnTo>
                  <a:pt x="6858000" y="0"/>
                </a:lnTo>
                <a:close/>
              </a:path>
            </a:pathLst>
          </a:custGeom>
          <a:solidFill>
            <a:srgbClr val="FFFFFF"/>
          </a:solidFill>
        </p:spPr>
        <p:txBody>
          <a:bodyPr wrap="square" lIns="0" tIns="0" rIns="0" bIns="0" rtlCol="0"/>
          <a:lstStyle/>
          <a:p>
            <a:endParaRPr/>
          </a:p>
        </p:txBody>
      </p:sp>
      <p:sp>
        <p:nvSpPr>
          <p:cNvPr id="18" name="object 18"/>
          <p:cNvSpPr txBox="1"/>
          <p:nvPr/>
        </p:nvSpPr>
        <p:spPr>
          <a:xfrm>
            <a:off x="8472169" y="6607492"/>
            <a:ext cx="156845" cy="151323"/>
          </a:xfrm>
          <a:prstGeom prst="rect">
            <a:avLst/>
          </a:prstGeom>
        </p:spPr>
        <p:txBody>
          <a:bodyPr vert="horz" wrap="square" lIns="0" tIns="12700" rIns="0" bIns="0" rtlCol="0">
            <a:spAutoFit/>
          </a:bodyPr>
          <a:lstStyle/>
          <a:p>
            <a:pPr marL="38100">
              <a:lnSpc>
                <a:spcPct val="100000"/>
              </a:lnSpc>
              <a:spcBef>
                <a:spcPts val="100"/>
              </a:spcBef>
            </a:pPr>
            <a:endParaRPr sz="900">
              <a:latin typeface="Verdana"/>
              <a:cs typeface="Verdana"/>
            </a:endParaRPr>
          </a:p>
        </p:txBody>
      </p:sp>
      <p:graphicFrame>
        <p:nvGraphicFramePr>
          <p:cNvPr id="4" name="Table 3">
            <a:extLst>
              <a:ext uri="{FF2B5EF4-FFF2-40B4-BE49-F238E27FC236}">
                <a16:creationId xmlns:a16="http://schemas.microsoft.com/office/drawing/2014/main" id="{88247774-1583-D616-E432-71BE54B779BA}"/>
              </a:ext>
            </a:extLst>
          </p:cNvPr>
          <p:cNvGraphicFramePr>
            <a:graphicFrameLocks noGrp="1"/>
          </p:cNvGraphicFramePr>
          <p:nvPr>
            <p:extLst>
              <p:ext uri="{D42A27DB-BD31-4B8C-83A1-F6EECF244321}">
                <p14:modId xmlns:p14="http://schemas.microsoft.com/office/powerpoint/2010/main" val="1597339522"/>
              </p:ext>
            </p:extLst>
          </p:nvPr>
        </p:nvGraphicFramePr>
        <p:xfrm>
          <a:off x="0" y="3483864"/>
          <a:ext cx="9085581" cy="3499665"/>
        </p:xfrm>
        <a:graphic>
          <a:graphicData uri="http://schemas.openxmlformats.org/drawingml/2006/table">
            <a:tbl>
              <a:tblPr firstRow="1" bandRow="1">
                <a:tableStyleId>{2D5ABB26-0587-4C30-8999-92F81FD0307C}</a:tableStyleId>
              </a:tblPr>
              <a:tblGrid>
                <a:gridCol w="3593592">
                  <a:extLst>
                    <a:ext uri="{9D8B030D-6E8A-4147-A177-3AD203B41FA5}">
                      <a16:colId xmlns:a16="http://schemas.microsoft.com/office/drawing/2014/main" val="2164001787"/>
                    </a:ext>
                  </a:extLst>
                </a:gridCol>
                <a:gridCol w="1371600">
                  <a:extLst>
                    <a:ext uri="{9D8B030D-6E8A-4147-A177-3AD203B41FA5}">
                      <a16:colId xmlns:a16="http://schemas.microsoft.com/office/drawing/2014/main" val="3914678626"/>
                    </a:ext>
                  </a:extLst>
                </a:gridCol>
                <a:gridCol w="2077950">
                  <a:extLst>
                    <a:ext uri="{9D8B030D-6E8A-4147-A177-3AD203B41FA5}">
                      <a16:colId xmlns:a16="http://schemas.microsoft.com/office/drawing/2014/main" val="4227725328"/>
                    </a:ext>
                  </a:extLst>
                </a:gridCol>
                <a:gridCol w="2042439">
                  <a:extLst>
                    <a:ext uri="{9D8B030D-6E8A-4147-A177-3AD203B41FA5}">
                      <a16:colId xmlns:a16="http://schemas.microsoft.com/office/drawing/2014/main" val="2806827976"/>
                    </a:ext>
                  </a:extLst>
                </a:gridCol>
              </a:tblGrid>
              <a:tr h="416599">
                <a:tc>
                  <a:txBody>
                    <a:bodyPr/>
                    <a:lstStyle/>
                    <a:p>
                      <a:pPr marL="108000" algn="l">
                        <a:lnSpc>
                          <a:spcPct val="100000"/>
                        </a:lnSpc>
                        <a:spcBef>
                          <a:spcPts val="950"/>
                        </a:spcBef>
                      </a:pPr>
                      <a:r>
                        <a:rPr lang="en-GB" sz="1400" b="1" spc="-10" dirty="0">
                          <a:solidFill>
                            <a:srgbClr val="FFFFFF"/>
                          </a:solidFill>
                          <a:latin typeface="Tahoma"/>
                          <a:ea typeface="+mn-ea"/>
                          <a:cs typeface="Tahoma"/>
                        </a:rPr>
                        <a:t>Declarative knowledge</a:t>
                      </a:r>
                      <a:endParaRPr sz="1400" b="1" spc="-10" dirty="0">
                        <a:solidFill>
                          <a:srgbClr val="FFFFFF"/>
                        </a:solidFill>
                        <a:latin typeface="Tahoma"/>
                        <a:ea typeface="+mn-ea"/>
                        <a:cs typeface="Tahoma"/>
                      </a:endParaRPr>
                    </a:p>
                  </a:txBody>
                  <a:tcPr marL="0" marR="0" marT="39370" marB="0">
                    <a:solidFill>
                      <a:schemeClr val="tx2">
                        <a:lumMod val="75000"/>
                      </a:schemeClr>
                    </a:solidFill>
                  </a:tcPr>
                </a:tc>
                <a:tc gridSpan="3">
                  <a:txBody>
                    <a:bodyPr/>
                    <a:lstStyle/>
                    <a:p>
                      <a:pPr algn="ctr"/>
                      <a:r>
                        <a:rPr lang="en-GB" sz="1400" b="1" dirty="0">
                          <a:solidFill>
                            <a:srgbClr val="FFFFFF"/>
                          </a:solidFill>
                          <a:latin typeface="Tahoma"/>
                          <a:cs typeface="Tahoma"/>
                        </a:rPr>
                        <a:t>Disciplinary</a:t>
                      </a:r>
                      <a:r>
                        <a:rPr lang="en-GB" sz="1400" b="1" spc="250" dirty="0">
                          <a:solidFill>
                            <a:srgbClr val="FFFFFF"/>
                          </a:solidFill>
                          <a:latin typeface="Tahoma"/>
                          <a:cs typeface="Tahoma"/>
                        </a:rPr>
                        <a:t> </a:t>
                      </a:r>
                      <a:r>
                        <a:rPr lang="en-GB" sz="1400" b="1" spc="-10" dirty="0">
                          <a:solidFill>
                            <a:srgbClr val="FFFFFF"/>
                          </a:solidFill>
                          <a:latin typeface="Tahoma"/>
                          <a:cs typeface="Tahoma"/>
                        </a:rPr>
                        <a:t>Knowledge</a:t>
                      </a:r>
                      <a:endParaRPr dirty="0"/>
                    </a:p>
                  </a:txBody>
                  <a:tcPr marL="0" marR="0" marT="39370" marB="0">
                    <a:solidFill>
                      <a:schemeClr val="tx2">
                        <a:lumMod val="75000"/>
                      </a:schemeClr>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2736542211"/>
                  </a:ext>
                </a:extLst>
              </a:tr>
              <a:tr h="644666">
                <a:tc>
                  <a:txBody>
                    <a:bodyPr/>
                    <a:lstStyle/>
                    <a:p>
                      <a:pPr marL="711835">
                        <a:lnSpc>
                          <a:spcPct val="100000"/>
                        </a:lnSpc>
                        <a:spcBef>
                          <a:spcPts val="950"/>
                        </a:spcBef>
                      </a:pPr>
                      <a:r>
                        <a:rPr lang="en-GB" sz="1400" b="1" spc="-10" dirty="0">
                          <a:solidFill>
                            <a:srgbClr val="FFFFFF"/>
                          </a:solidFill>
                          <a:latin typeface="Tahoma"/>
                          <a:ea typeface="+mn-ea"/>
                          <a:cs typeface="Tahoma"/>
                        </a:rPr>
                        <a:t>Key learning</a:t>
                      </a:r>
                      <a:endParaRPr sz="1400" b="1" spc="-10" dirty="0">
                        <a:solidFill>
                          <a:srgbClr val="FFFFFF"/>
                        </a:solidFill>
                        <a:latin typeface="Tahoma"/>
                        <a:ea typeface="+mn-ea"/>
                        <a:cs typeface="Tahoma"/>
                      </a:endParaRPr>
                    </a:p>
                  </a:txBody>
                  <a:tcPr marL="0" marR="0" marT="120650" marB="0">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252000" marR="0" lvl="0" indent="0" algn="l" defTabSz="914400" eaLnBrk="1" fontAlgn="auto" latinLnBrk="0" hangingPunct="1">
                        <a:lnSpc>
                          <a:spcPct val="100000"/>
                        </a:lnSpc>
                        <a:spcBef>
                          <a:spcPts val="950"/>
                        </a:spcBef>
                        <a:spcAft>
                          <a:spcPts val="0"/>
                        </a:spcAft>
                        <a:buClrTx/>
                        <a:buSzTx/>
                        <a:buFontTx/>
                        <a:buNone/>
                        <a:tabLst/>
                        <a:defRPr/>
                      </a:pPr>
                      <a:r>
                        <a:rPr lang="en-GB" sz="900" b="1" dirty="0">
                          <a:solidFill>
                            <a:srgbClr val="FFFFFF"/>
                          </a:solidFill>
                          <a:latin typeface="Tahoma"/>
                          <a:cs typeface="Tahoma"/>
                        </a:rPr>
                        <a:t>Evidence</a:t>
                      </a:r>
                      <a:r>
                        <a:rPr lang="en-GB" sz="900" b="1" spc="114" dirty="0">
                          <a:solidFill>
                            <a:srgbClr val="FFFFFF"/>
                          </a:solidFill>
                          <a:latin typeface="Tahoma"/>
                          <a:cs typeface="Tahoma"/>
                        </a:rPr>
                        <a:t> </a:t>
                      </a:r>
                      <a:r>
                        <a:rPr lang="en-GB" sz="900" b="1" spc="-20" dirty="0">
                          <a:solidFill>
                            <a:srgbClr val="FFFFFF"/>
                          </a:solidFill>
                          <a:latin typeface="Tahoma"/>
                          <a:cs typeface="Tahoma"/>
                        </a:rPr>
                        <a:t>base</a:t>
                      </a:r>
                      <a:endParaRPr lang="en-GB" sz="900" dirty="0">
                        <a:latin typeface="Tahoma"/>
                        <a:cs typeface="Tahoma"/>
                      </a:endParaRPr>
                    </a:p>
                  </a:txBody>
                  <a:tcPr marL="0" marR="0" marT="120650" marB="0">
                    <a:lnL w="12700">
                      <a:solidFill>
                        <a:srgbClr val="FFFFFF"/>
                      </a:solidFill>
                      <a:prstDash val="solid"/>
                    </a:lnL>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3175" algn="ctr">
                        <a:lnSpc>
                          <a:spcPct val="100000"/>
                        </a:lnSpc>
                        <a:spcBef>
                          <a:spcPts val="50"/>
                        </a:spcBef>
                      </a:pPr>
                      <a:r>
                        <a:rPr lang="en-GB" sz="1400" b="1" dirty="0">
                          <a:solidFill>
                            <a:srgbClr val="FFFFFF"/>
                          </a:solidFill>
                          <a:latin typeface="Tahoma"/>
                          <a:cs typeface="Tahoma"/>
                        </a:rPr>
                        <a:t>Interpretation</a:t>
                      </a:r>
                      <a:r>
                        <a:rPr lang="en-GB" sz="1400" b="1" spc="190" dirty="0">
                          <a:solidFill>
                            <a:srgbClr val="FFFFFF"/>
                          </a:solidFill>
                          <a:latin typeface="Tahoma"/>
                          <a:cs typeface="Tahoma"/>
                        </a:rPr>
                        <a:t> </a:t>
                      </a:r>
                      <a:r>
                        <a:rPr lang="en-GB" sz="1400" b="1" spc="-50" dirty="0">
                          <a:solidFill>
                            <a:srgbClr val="FFFFFF"/>
                          </a:solidFill>
                          <a:latin typeface="Tahoma"/>
                          <a:cs typeface="Tahoma"/>
                        </a:rPr>
                        <a:t>&amp;</a:t>
                      </a:r>
                      <a:endParaRPr lang="en-GB" sz="1400" dirty="0">
                        <a:latin typeface="Tahoma"/>
                        <a:cs typeface="Tahoma"/>
                      </a:endParaRPr>
                    </a:p>
                    <a:p>
                      <a:pPr marL="2540" algn="ctr">
                        <a:lnSpc>
                          <a:spcPct val="100000"/>
                        </a:lnSpc>
                        <a:spcBef>
                          <a:spcPts val="125"/>
                        </a:spcBef>
                      </a:pPr>
                      <a:r>
                        <a:rPr lang="en-GB" sz="1400" b="1" spc="-10" dirty="0">
                          <a:solidFill>
                            <a:srgbClr val="FFFFFF"/>
                          </a:solidFill>
                          <a:latin typeface="Tahoma"/>
                          <a:cs typeface="Tahoma"/>
                        </a:rPr>
                        <a:t>significance</a:t>
                      </a:r>
                      <a:endParaRPr lang="en-GB" sz="1400" dirty="0">
                        <a:latin typeface="Tahoma"/>
                        <a:cs typeface="Tahoma"/>
                      </a:endParaRPr>
                    </a:p>
                  </a:txBody>
                  <a:tcPr marL="0" marR="0" marT="120650" marB="0">
                    <a:lnL w="12700">
                      <a:solidFill>
                        <a:srgbClr val="FFFFFF"/>
                      </a:solidFill>
                      <a:prstDash val="solid"/>
                    </a:lnL>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3175" algn="ctr">
                        <a:lnSpc>
                          <a:spcPct val="100000"/>
                        </a:lnSpc>
                        <a:spcBef>
                          <a:spcPts val="50"/>
                        </a:spcBef>
                      </a:pPr>
                      <a:r>
                        <a:rPr lang="en-GB" sz="1400" b="1" dirty="0">
                          <a:solidFill>
                            <a:srgbClr val="FFFFFF"/>
                          </a:solidFill>
                          <a:latin typeface="Tahoma"/>
                          <a:ea typeface="+mn-ea"/>
                          <a:cs typeface="Tahoma"/>
                        </a:rPr>
                        <a:t>Communication</a:t>
                      </a:r>
                      <a:endParaRPr sz="1400" b="1" dirty="0">
                        <a:solidFill>
                          <a:srgbClr val="FFFFFF"/>
                        </a:solidFill>
                        <a:latin typeface="Tahoma"/>
                        <a:ea typeface="+mn-ea"/>
                        <a:cs typeface="Tahoma"/>
                      </a:endParaRPr>
                    </a:p>
                  </a:txBody>
                  <a:tcPr marL="0" marR="0" marT="6350" marB="0">
                    <a:lnL w="12700" cap="flat" cmpd="sng" algn="ctr">
                      <a:solidFill>
                        <a:srgbClr val="FFFFFF"/>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3965946292"/>
                  </a:ext>
                </a:extLst>
              </a:tr>
              <a:tr h="2157423">
                <a:tc>
                  <a:txBody>
                    <a:bodyPr/>
                    <a:lstStyle/>
                    <a:p>
                      <a:pPr marL="108000" marR="0" lvl="0" indent="0" algn="l" defTabSz="914400" eaLnBrk="1" fontAlgn="auto" latinLnBrk="0" hangingPunct="1">
                        <a:lnSpc>
                          <a:spcPct val="100000"/>
                        </a:lnSpc>
                        <a:spcBef>
                          <a:spcPts val="0"/>
                        </a:spcBef>
                        <a:spcAft>
                          <a:spcPts val="0"/>
                        </a:spcAft>
                        <a:buClrTx/>
                        <a:buSzTx/>
                        <a:buFontTx/>
                        <a:buNone/>
                        <a:tabLst/>
                        <a:defRPr/>
                      </a:pPr>
                      <a:r>
                        <a:rPr lang="en-GB" sz="800" b="0" u="none" dirty="0">
                          <a:solidFill>
                            <a:schemeClr val="tx1"/>
                          </a:solidFill>
                          <a:effectLst/>
                          <a:latin typeface="+mn-lt"/>
                          <a:ea typeface="+mn-ea"/>
                          <a:cs typeface="+mn-cs"/>
                        </a:rPr>
                        <a:t>To place the Victorians into chronological order relating to other key periods of history.</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800" b="0" u="none" dirty="0">
                          <a:solidFill>
                            <a:schemeClr val="tx1"/>
                          </a:solidFill>
                          <a:effectLst/>
                          <a:latin typeface="+mn-lt"/>
                          <a:ea typeface="+mn-ea"/>
                          <a:cs typeface="+mn-cs"/>
                        </a:rPr>
                        <a:t>The Victorian period refers to the time in Britain when Victoria was the Queen (1837-1901)</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800" b="0" u="none" dirty="0">
                          <a:solidFill>
                            <a:schemeClr val="tx1"/>
                          </a:solidFill>
                          <a:effectLst/>
                          <a:latin typeface="+mn-lt"/>
                          <a:ea typeface="+mn-ea"/>
                          <a:cs typeface="+mn-cs"/>
                        </a:rPr>
                        <a:t>Most people did not have access to electrical devices or cars but the period was a time of huge change, </a:t>
                      </a:r>
                      <a:r>
                        <a:rPr lang="en-GB" sz="800" b="0" u="none" dirty="0" err="1">
                          <a:solidFill>
                            <a:schemeClr val="tx1"/>
                          </a:solidFill>
                          <a:effectLst/>
                          <a:latin typeface="+mn-lt"/>
                          <a:ea typeface="+mn-ea"/>
                          <a:cs typeface="+mn-cs"/>
                        </a:rPr>
                        <a:t>Britains</a:t>
                      </a:r>
                      <a:r>
                        <a:rPr lang="en-GB" sz="800" b="0" u="none" dirty="0">
                          <a:solidFill>
                            <a:schemeClr val="tx1"/>
                          </a:solidFill>
                          <a:effectLst/>
                          <a:latin typeface="+mn-lt"/>
                          <a:ea typeface="+mn-ea"/>
                          <a:cs typeface="+mn-cs"/>
                        </a:rPr>
                        <a:t> population doubled and cities began to grow and thrive although demand for housing and food was high, leaving many in poverty.</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800" b="0" u="none" dirty="0">
                          <a:solidFill>
                            <a:schemeClr val="tx1"/>
                          </a:solidFill>
                          <a:effectLst/>
                          <a:latin typeface="+mn-lt"/>
                          <a:ea typeface="+mn-ea"/>
                          <a:cs typeface="+mn-cs"/>
                        </a:rPr>
                        <a:t>There were many new inventions including railways and factory machines, beginning the industrial revolution.  During this time, Britain was to become the richest country in the whole world with the largest empire and this was ruled by Queen Victoria.</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800" b="0" u="none" dirty="0">
                          <a:solidFill>
                            <a:schemeClr val="tx1"/>
                          </a:solidFill>
                          <a:effectLst/>
                          <a:latin typeface="+mn-lt"/>
                          <a:ea typeface="+mn-ea"/>
                          <a:cs typeface="+mn-cs"/>
                        </a:rPr>
                        <a:t>Many children had to work and this was often dangerous.  Schools had large classes and punishment was severe, initially only rich children attended, but laws were introduced to provide schools for the poor, in 1880 this changed to ensure that all children went to school until they were at least 10 years old.</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800" b="0" u="none" dirty="0">
                          <a:solidFill>
                            <a:schemeClr val="tx1"/>
                          </a:solidFill>
                          <a:effectLst/>
                          <a:latin typeface="+mn-lt"/>
                          <a:ea typeface="+mn-ea"/>
                          <a:cs typeface="+mn-cs"/>
                        </a:rPr>
                        <a:t>There was initially a distinct ‘class’ system, people like Lord Shaftesbury and Dr Barnardo tried to improve children’s lives.</a:t>
                      </a:r>
                    </a:p>
                    <a:p>
                      <a:pPr marL="108000" marR="0" lvl="0" indent="0" algn="l" defTabSz="914400" eaLnBrk="1" fontAlgn="auto" latinLnBrk="0" hangingPunct="1">
                        <a:lnSpc>
                          <a:spcPct val="100000"/>
                        </a:lnSpc>
                        <a:spcBef>
                          <a:spcPts val="0"/>
                        </a:spcBef>
                        <a:spcAft>
                          <a:spcPts val="0"/>
                        </a:spcAft>
                        <a:buClrTx/>
                        <a:buSzTx/>
                        <a:buFontTx/>
                        <a:buNone/>
                        <a:tabLst/>
                        <a:defRPr/>
                      </a:pPr>
                      <a:endParaRPr lang="en-GB" sz="800" b="0" u="none" dirty="0">
                        <a:solidFill>
                          <a:schemeClr val="tx1"/>
                        </a:solidFill>
                        <a:effectLst/>
                        <a:latin typeface="+mn-lt"/>
                        <a:ea typeface="+mn-ea"/>
                        <a:cs typeface="+mn-cs"/>
                      </a:endParaRPr>
                    </a:p>
                    <a:p>
                      <a:pPr marL="108000" marR="0" lvl="0" indent="0" algn="l" defTabSz="914400" eaLnBrk="1" fontAlgn="auto" latinLnBrk="0" hangingPunct="1">
                        <a:lnSpc>
                          <a:spcPct val="100000"/>
                        </a:lnSpc>
                        <a:spcBef>
                          <a:spcPts val="0"/>
                        </a:spcBef>
                        <a:spcAft>
                          <a:spcPts val="0"/>
                        </a:spcAft>
                        <a:buClrTx/>
                        <a:buSzTx/>
                        <a:buFontTx/>
                        <a:buNone/>
                        <a:tabLst/>
                        <a:defRPr/>
                      </a:pPr>
                      <a:endParaRPr lang="en-GB" sz="800" dirty="0">
                        <a:solidFill>
                          <a:schemeClr val="tx1"/>
                        </a:solidFill>
                        <a:latin typeface="Arial" panose="020B0604020202020204" pitchFamily="34" charset="0"/>
                        <a:ea typeface="+mn-ea"/>
                        <a:cs typeface="Arial" panose="020B0604020202020204" pitchFamily="34" charset="0"/>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08000" marR="0" lvl="0" indent="0" algn="l" defTabSz="914400" eaLnBrk="1" fontAlgn="auto" latinLnBrk="0" hangingPunct="1">
                        <a:lnSpc>
                          <a:spcPct val="100000"/>
                        </a:lnSpc>
                        <a:spcBef>
                          <a:spcPts val="0"/>
                        </a:spcBef>
                        <a:spcAft>
                          <a:spcPts val="0"/>
                        </a:spcAft>
                        <a:buClrTx/>
                        <a:buSzTx/>
                        <a:buFontTx/>
                        <a:buNone/>
                        <a:tabLst/>
                        <a:defRPr/>
                      </a:pPr>
                      <a:r>
                        <a:rPr lang="en-GB" sz="800" b="0" u="none" dirty="0">
                          <a:solidFill>
                            <a:schemeClr val="tx1"/>
                          </a:solidFill>
                          <a:effectLst/>
                          <a:latin typeface="+mn-lt"/>
                          <a:ea typeface="+mn-ea"/>
                          <a:cs typeface="+mn-cs"/>
                        </a:rPr>
                        <a:t>Know that much of what is presented as historical fact is based on limited information.</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800" b="0" u="none" dirty="0">
                          <a:solidFill>
                            <a:schemeClr val="tx1"/>
                          </a:solidFill>
                          <a:effectLst/>
                          <a:latin typeface="+mn-lt"/>
                          <a:ea typeface="+mn-ea"/>
                          <a:cs typeface="+mn-cs"/>
                        </a:rPr>
                        <a:t>Observe and use pictures, photographs and artefacts to learn about the past.</a:t>
                      </a:r>
                    </a:p>
                    <a:p>
                      <a:pPr marL="108000" marR="0" lvl="0" indent="0" algn="l" defTabSz="914400" eaLnBrk="1" fontAlgn="auto" latinLnBrk="0" hangingPunct="1">
                        <a:lnSpc>
                          <a:spcPct val="100000"/>
                        </a:lnSpc>
                        <a:spcBef>
                          <a:spcPts val="0"/>
                        </a:spcBef>
                        <a:spcAft>
                          <a:spcPts val="0"/>
                        </a:spcAft>
                        <a:buClrTx/>
                        <a:buSzTx/>
                        <a:buFontTx/>
                        <a:buNone/>
                        <a:tabLst/>
                        <a:defRPr/>
                      </a:pPr>
                      <a:endParaRPr lang="en-GB" sz="800" b="0" u="none" dirty="0">
                        <a:solidFill>
                          <a:schemeClr val="tx1"/>
                        </a:solidFill>
                        <a:effectLst/>
                        <a:latin typeface="+mn-lt"/>
                        <a:ea typeface="+mn-ea"/>
                        <a:cs typeface="+mn-cs"/>
                      </a:endParaRPr>
                    </a:p>
                    <a:p>
                      <a:pPr marL="108000" marR="0" lvl="0" indent="0" algn="l" defTabSz="914400" eaLnBrk="1" fontAlgn="auto" latinLnBrk="0" hangingPunct="1">
                        <a:lnSpc>
                          <a:spcPct val="100000"/>
                        </a:lnSpc>
                        <a:spcBef>
                          <a:spcPts val="0"/>
                        </a:spcBef>
                        <a:spcAft>
                          <a:spcPts val="0"/>
                        </a:spcAft>
                        <a:buClrTx/>
                        <a:buSzTx/>
                        <a:buFontTx/>
                        <a:buNone/>
                        <a:tabLst/>
                        <a:defRPr/>
                      </a:pPr>
                      <a:r>
                        <a:rPr lang="en-GB" sz="800" b="0" u="none" dirty="0">
                          <a:solidFill>
                            <a:schemeClr val="tx1"/>
                          </a:solidFill>
                          <a:effectLst/>
                          <a:latin typeface="+mn-lt"/>
                          <a:ea typeface="+mn-ea"/>
                          <a:cs typeface="+mn-cs"/>
                        </a:rPr>
                        <a:t>Understand there are different types of  evidence and sources that can be used  to help us find out about what happened in the past including paintings, drawings and novels – such as Charles Dickens’ Oliver Twist.</a:t>
                      </a:r>
                    </a:p>
                    <a:p>
                      <a:pPr marL="108000" marR="0" lvl="0" indent="0" algn="l" defTabSz="914400" eaLnBrk="1" fontAlgn="auto" latinLnBrk="0" hangingPunct="1">
                        <a:lnSpc>
                          <a:spcPct val="100000"/>
                        </a:lnSpc>
                        <a:spcBef>
                          <a:spcPts val="0"/>
                        </a:spcBef>
                        <a:spcAft>
                          <a:spcPts val="0"/>
                        </a:spcAft>
                        <a:buClrTx/>
                        <a:buSzTx/>
                        <a:buFontTx/>
                        <a:buNone/>
                        <a:tabLst/>
                        <a:defRPr/>
                      </a:pPr>
                      <a:endParaRPr lang="en-GB" sz="800" b="0" u="none" dirty="0">
                        <a:solidFill>
                          <a:schemeClr val="tx1"/>
                        </a:solidFill>
                        <a:effectLst/>
                        <a:latin typeface="+mn-lt"/>
                        <a:ea typeface="+mn-ea"/>
                        <a:cs typeface="+mn-cs"/>
                      </a:endParaRPr>
                    </a:p>
                    <a:p>
                      <a:pPr marL="108000" marR="0" lvl="0" indent="0" defTabSz="914400" eaLnBrk="1" fontAlgn="auto" latinLnBrk="0" hangingPunct="1">
                        <a:lnSpc>
                          <a:spcPct val="100000"/>
                        </a:lnSpc>
                        <a:spcBef>
                          <a:spcPts val="0"/>
                        </a:spcBef>
                        <a:spcAft>
                          <a:spcPts val="0"/>
                        </a:spcAft>
                        <a:buClrTx/>
                        <a:buSzTx/>
                        <a:buFontTx/>
                        <a:buNone/>
                        <a:tabLst/>
                        <a:defRPr/>
                      </a:pPr>
                      <a:r>
                        <a:rPr lang="en-GB" sz="800" b="0" u="none" dirty="0">
                          <a:solidFill>
                            <a:schemeClr val="tx1"/>
                          </a:solidFill>
                          <a:effectLst/>
                          <a:latin typeface="+mn-lt"/>
                          <a:ea typeface="+mn-ea"/>
                          <a:cs typeface="+mn-cs"/>
                        </a:rPr>
                        <a:t>A trip to Preston Park Museum with replica Victorian Streets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69849" indent="0" algn="l">
                        <a:lnSpc>
                          <a:spcPts val="1295"/>
                        </a:lnSpc>
                        <a:buFont typeface="Arial"/>
                        <a:buNone/>
                        <a:tabLst>
                          <a:tab pos="240029" algn="l"/>
                        </a:tabLst>
                      </a:pPr>
                      <a:r>
                        <a:rPr lang="en-GB" sz="900" spc="-25" dirty="0">
                          <a:latin typeface="Arial" panose="020B0604020202020204" pitchFamily="34" charset="0"/>
                          <a:cs typeface="Arial" panose="020B0604020202020204" pitchFamily="34" charset="0"/>
                        </a:rPr>
                        <a:t>Understand</a:t>
                      </a:r>
                      <a:r>
                        <a:rPr lang="en-GB" sz="900" spc="-45" dirty="0">
                          <a:latin typeface="Arial" panose="020B0604020202020204" pitchFamily="34" charset="0"/>
                          <a:cs typeface="Arial" panose="020B0604020202020204" pitchFamily="34" charset="0"/>
                        </a:rPr>
                        <a:t> </a:t>
                      </a:r>
                      <a:r>
                        <a:rPr lang="en-GB" sz="900" spc="-20" dirty="0">
                          <a:latin typeface="Arial" panose="020B0604020202020204" pitchFamily="34" charset="0"/>
                          <a:cs typeface="Arial" panose="020B0604020202020204" pitchFamily="34" charset="0"/>
                        </a:rPr>
                        <a:t>that</a:t>
                      </a:r>
                      <a:r>
                        <a:rPr lang="en-GB" sz="900" spc="-25" dirty="0">
                          <a:latin typeface="Arial" panose="020B0604020202020204" pitchFamily="34" charset="0"/>
                          <a:cs typeface="Arial" panose="020B0604020202020204" pitchFamily="34" charset="0"/>
                        </a:rPr>
                        <a:t> </a:t>
                      </a:r>
                      <a:r>
                        <a:rPr lang="en-GB" sz="900" spc="-10" dirty="0">
                          <a:latin typeface="Arial" panose="020B0604020202020204" pitchFamily="34" charset="0"/>
                          <a:cs typeface="Arial" panose="020B0604020202020204" pitchFamily="34" charset="0"/>
                        </a:rPr>
                        <a:t>significant</a:t>
                      </a:r>
                      <a:r>
                        <a:rPr lang="en-GB" sz="900" spc="0" dirty="0">
                          <a:latin typeface="Arial" panose="020B0604020202020204" pitchFamily="34" charset="0"/>
                          <a:cs typeface="Arial" panose="020B0604020202020204" pitchFamily="34" charset="0"/>
                        </a:rPr>
                        <a:t> </a:t>
                      </a:r>
                      <a:r>
                        <a:rPr lang="en-GB" sz="900" spc="-20" dirty="0">
                          <a:latin typeface="Arial" panose="020B0604020202020204" pitchFamily="34" charset="0"/>
                          <a:cs typeface="Arial" panose="020B0604020202020204" pitchFamily="34" charset="0"/>
                        </a:rPr>
                        <a:t>discoveries</a:t>
                      </a:r>
                      <a:r>
                        <a:rPr lang="en-GB" sz="900" spc="-65" dirty="0">
                          <a:latin typeface="Arial" panose="020B0604020202020204" pitchFamily="34" charset="0"/>
                          <a:cs typeface="Arial" panose="020B0604020202020204" pitchFamily="34" charset="0"/>
                        </a:rPr>
                        <a:t> </a:t>
                      </a:r>
                      <a:r>
                        <a:rPr lang="en-GB" sz="900" dirty="0">
                          <a:latin typeface="Arial" panose="020B0604020202020204" pitchFamily="34" charset="0"/>
                          <a:cs typeface="Arial" panose="020B0604020202020204" pitchFamily="34" charset="0"/>
                        </a:rPr>
                        <a:t>or</a:t>
                      </a:r>
                      <a:r>
                        <a:rPr lang="en-GB" sz="900" spc="-65" dirty="0">
                          <a:latin typeface="Arial" panose="020B0604020202020204" pitchFamily="34" charset="0"/>
                          <a:cs typeface="Arial" panose="020B0604020202020204" pitchFamily="34" charset="0"/>
                        </a:rPr>
                        <a:t> </a:t>
                      </a:r>
                      <a:r>
                        <a:rPr lang="en-GB" sz="900" spc="-10" dirty="0">
                          <a:latin typeface="Arial" panose="020B0604020202020204" pitchFamily="34" charset="0"/>
                          <a:cs typeface="Arial" panose="020B0604020202020204" pitchFamily="34" charset="0"/>
                        </a:rPr>
                        <a:t>inventions changed</a:t>
                      </a:r>
                      <a:r>
                        <a:rPr lang="en-GB" sz="900" spc="-55" dirty="0">
                          <a:latin typeface="Arial" panose="020B0604020202020204" pitchFamily="34" charset="0"/>
                          <a:cs typeface="Arial" panose="020B0604020202020204" pitchFamily="34" charset="0"/>
                        </a:rPr>
                        <a:t> </a:t>
                      </a:r>
                      <a:r>
                        <a:rPr lang="en-GB" sz="900" spc="-20" dirty="0">
                          <a:latin typeface="Arial" panose="020B0604020202020204" pitchFamily="34" charset="0"/>
                          <a:cs typeface="Arial" panose="020B0604020202020204" pitchFamily="34" charset="0"/>
                        </a:rPr>
                        <a:t>people’s</a:t>
                      </a:r>
                      <a:r>
                        <a:rPr lang="en-GB" sz="900" spc="-25" dirty="0">
                          <a:latin typeface="Arial" panose="020B0604020202020204" pitchFamily="34" charset="0"/>
                          <a:cs typeface="Arial" panose="020B0604020202020204" pitchFamily="34" charset="0"/>
                        </a:rPr>
                        <a:t> </a:t>
                      </a:r>
                      <a:r>
                        <a:rPr lang="en-GB" sz="900" spc="-45" dirty="0">
                          <a:latin typeface="Arial" panose="020B0604020202020204" pitchFamily="34" charset="0"/>
                          <a:cs typeface="Arial" panose="020B0604020202020204" pitchFamily="34" charset="0"/>
                        </a:rPr>
                        <a:t>lives</a:t>
                      </a:r>
                      <a:endParaRPr lang="en-GB" sz="900" dirty="0">
                        <a:latin typeface="Arial" panose="020B0604020202020204" pitchFamily="34" charset="0"/>
                        <a:cs typeface="Arial" panose="020B0604020202020204" pitchFamily="34" charset="0"/>
                      </a:endParaRPr>
                    </a:p>
                    <a:p>
                      <a:pPr marL="69849" indent="0" algn="l">
                        <a:lnSpc>
                          <a:spcPct val="100000"/>
                        </a:lnSpc>
                        <a:spcBef>
                          <a:spcPts val="880"/>
                        </a:spcBef>
                        <a:buFont typeface="Arial"/>
                        <a:buNone/>
                        <a:tabLst>
                          <a:tab pos="240029" algn="l"/>
                        </a:tabLst>
                      </a:pPr>
                      <a:r>
                        <a:rPr lang="en-GB" sz="900" spc="-10" dirty="0">
                          <a:latin typeface="Arial" panose="020B0604020202020204" pitchFamily="34" charset="0"/>
                          <a:cs typeface="Arial" panose="020B0604020202020204" pitchFamily="34" charset="0"/>
                        </a:rPr>
                        <a:t>Identify differences when compare</a:t>
                      </a:r>
                      <a:r>
                        <a:rPr lang="en-GB" sz="900" spc="-70" dirty="0">
                          <a:latin typeface="Arial" panose="020B0604020202020204" pitchFamily="34" charset="0"/>
                          <a:cs typeface="Arial" panose="020B0604020202020204" pitchFamily="34" charset="0"/>
                        </a:rPr>
                        <a:t> </a:t>
                      </a:r>
                      <a:r>
                        <a:rPr lang="en-GB" sz="900" spc="-25" dirty="0">
                          <a:latin typeface="Arial" panose="020B0604020202020204" pitchFamily="34" charset="0"/>
                          <a:cs typeface="Arial" panose="020B0604020202020204" pitchFamily="34" charset="0"/>
                        </a:rPr>
                        <a:t>two</a:t>
                      </a:r>
                      <a:r>
                        <a:rPr lang="en-GB" sz="900" spc="0" dirty="0">
                          <a:latin typeface="Arial" panose="020B0604020202020204" pitchFamily="34" charset="0"/>
                          <a:cs typeface="Arial" panose="020B0604020202020204" pitchFamily="34" charset="0"/>
                        </a:rPr>
                        <a:t> </a:t>
                      </a:r>
                      <a:r>
                        <a:rPr lang="en-GB" sz="900" spc="-35" dirty="0">
                          <a:latin typeface="Arial" panose="020B0604020202020204" pitchFamily="34" charset="0"/>
                          <a:cs typeface="Arial" panose="020B0604020202020204" pitchFamily="34" charset="0"/>
                        </a:rPr>
                        <a:t>versions</a:t>
                      </a:r>
                      <a:r>
                        <a:rPr lang="en-GB" sz="900" spc="-65" dirty="0">
                          <a:latin typeface="Arial" panose="020B0604020202020204" pitchFamily="34" charset="0"/>
                          <a:cs typeface="Arial" panose="020B0604020202020204" pitchFamily="34" charset="0"/>
                        </a:rPr>
                        <a:t> </a:t>
                      </a:r>
                      <a:r>
                        <a:rPr lang="en-GB" sz="900" dirty="0">
                          <a:latin typeface="Arial" panose="020B0604020202020204" pitchFamily="34" charset="0"/>
                          <a:cs typeface="Arial" panose="020B0604020202020204" pitchFamily="34" charset="0"/>
                        </a:rPr>
                        <a:t>of</a:t>
                      </a:r>
                      <a:r>
                        <a:rPr lang="en-GB" sz="900" spc="-45" dirty="0">
                          <a:latin typeface="Arial" panose="020B0604020202020204" pitchFamily="34" charset="0"/>
                          <a:cs typeface="Arial" panose="020B0604020202020204" pitchFamily="34" charset="0"/>
                        </a:rPr>
                        <a:t> </a:t>
                      </a:r>
                      <a:r>
                        <a:rPr lang="en-GB" sz="900" dirty="0">
                          <a:latin typeface="Arial" panose="020B0604020202020204" pitchFamily="34" charset="0"/>
                          <a:cs typeface="Arial" panose="020B0604020202020204" pitchFamily="34" charset="0"/>
                        </a:rPr>
                        <a:t>a</a:t>
                      </a:r>
                      <a:r>
                        <a:rPr lang="en-GB" sz="900" spc="-30" dirty="0">
                          <a:latin typeface="Arial" panose="020B0604020202020204" pitchFamily="34" charset="0"/>
                          <a:cs typeface="Arial" panose="020B0604020202020204" pitchFamily="34" charset="0"/>
                        </a:rPr>
                        <a:t> </a:t>
                      </a:r>
                      <a:r>
                        <a:rPr lang="en-GB" sz="900" spc="-10" dirty="0">
                          <a:latin typeface="Arial" panose="020B0604020202020204" pitchFamily="34" charset="0"/>
                          <a:cs typeface="Arial" panose="020B0604020202020204" pitchFamily="34" charset="0"/>
                        </a:rPr>
                        <a:t>past</a:t>
                      </a:r>
                      <a:r>
                        <a:rPr lang="en-GB" sz="900" spc="-35" dirty="0">
                          <a:latin typeface="Arial" panose="020B0604020202020204" pitchFamily="34" charset="0"/>
                          <a:cs typeface="Arial" panose="020B0604020202020204" pitchFamily="34" charset="0"/>
                        </a:rPr>
                        <a:t> </a:t>
                      </a:r>
                      <a:r>
                        <a:rPr lang="en-GB" sz="900" spc="-10" dirty="0">
                          <a:latin typeface="Arial" panose="020B0604020202020204" pitchFamily="34" charset="0"/>
                          <a:cs typeface="Arial" panose="020B0604020202020204" pitchFamily="34" charset="0"/>
                        </a:rPr>
                        <a:t>event, explaining why this might be.</a:t>
                      </a:r>
                      <a:endParaRPr lang="en-GB" sz="900" dirty="0">
                        <a:latin typeface="Arial" panose="020B0604020202020204" pitchFamily="34" charset="0"/>
                        <a:cs typeface="Arial" panose="020B0604020202020204" pitchFamily="34" charset="0"/>
                      </a:endParaRPr>
                    </a:p>
                    <a:p>
                      <a:pPr marL="69849" marR="340360" indent="0" algn="l">
                        <a:lnSpc>
                          <a:spcPct val="106800"/>
                        </a:lnSpc>
                        <a:spcBef>
                          <a:spcPts val="765"/>
                        </a:spcBef>
                        <a:buFont typeface="Arial"/>
                        <a:buNone/>
                        <a:tabLst>
                          <a:tab pos="242570" algn="l"/>
                        </a:tabLst>
                      </a:pPr>
                      <a:r>
                        <a:rPr lang="en-GB" sz="900" spc="-25" dirty="0">
                          <a:latin typeface="Arial" panose="020B0604020202020204" pitchFamily="34" charset="0"/>
                          <a:cs typeface="Arial" panose="020B0604020202020204" pitchFamily="34" charset="0"/>
                        </a:rPr>
                        <a:t>Start</a:t>
                      </a:r>
                      <a:r>
                        <a:rPr lang="en-GB" sz="900" spc="-70" dirty="0">
                          <a:latin typeface="Arial" panose="020B0604020202020204" pitchFamily="34" charset="0"/>
                          <a:cs typeface="Arial" panose="020B0604020202020204" pitchFamily="34" charset="0"/>
                        </a:rPr>
                        <a:t> </a:t>
                      </a:r>
                      <a:r>
                        <a:rPr lang="en-GB" sz="900" dirty="0">
                          <a:latin typeface="Arial" panose="020B0604020202020204" pitchFamily="34" charset="0"/>
                          <a:cs typeface="Arial" panose="020B0604020202020204" pitchFamily="34" charset="0"/>
                        </a:rPr>
                        <a:t>to</a:t>
                      </a:r>
                      <a:r>
                        <a:rPr lang="en-GB" sz="900" spc="-55" dirty="0">
                          <a:latin typeface="Arial" panose="020B0604020202020204" pitchFamily="34" charset="0"/>
                          <a:cs typeface="Arial" panose="020B0604020202020204" pitchFamily="34" charset="0"/>
                        </a:rPr>
                        <a:t> </a:t>
                      </a:r>
                      <a:r>
                        <a:rPr lang="en-GB" sz="900" spc="-40" dirty="0">
                          <a:latin typeface="Arial" panose="020B0604020202020204" pitchFamily="34" charset="0"/>
                          <a:cs typeface="Arial" panose="020B0604020202020204" pitchFamily="34" charset="0"/>
                        </a:rPr>
                        <a:t>use</a:t>
                      </a:r>
                      <a:r>
                        <a:rPr lang="en-GB" sz="900" spc="-45" dirty="0">
                          <a:latin typeface="Arial" panose="020B0604020202020204" pitchFamily="34" charset="0"/>
                          <a:cs typeface="Arial" panose="020B0604020202020204" pitchFamily="34" charset="0"/>
                        </a:rPr>
                        <a:t> </a:t>
                      </a:r>
                      <a:r>
                        <a:rPr lang="en-GB" sz="900" spc="-30" dirty="0">
                          <a:latin typeface="Arial" panose="020B0604020202020204" pitchFamily="34" charset="0"/>
                          <a:cs typeface="Arial" panose="020B0604020202020204" pitchFamily="34" charset="0"/>
                        </a:rPr>
                        <a:t>stories</a:t>
                      </a:r>
                      <a:r>
                        <a:rPr lang="en-GB" sz="900" spc="-65" dirty="0">
                          <a:latin typeface="Arial" panose="020B0604020202020204" pitchFamily="34" charset="0"/>
                          <a:cs typeface="Arial" panose="020B0604020202020204" pitchFamily="34" charset="0"/>
                        </a:rPr>
                        <a:t> </a:t>
                      </a:r>
                      <a:r>
                        <a:rPr lang="en-GB" sz="900" spc="-25" dirty="0">
                          <a:latin typeface="Arial" panose="020B0604020202020204" pitchFamily="34" charset="0"/>
                          <a:cs typeface="Arial" panose="020B0604020202020204" pitchFamily="34" charset="0"/>
                        </a:rPr>
                        <a:t>or </a:t>
                      </a:r>
                      <a:r>
                        <a:rPr lang="en-GB" sz="900" spc="-20" dirty="0">
                          <a:latin typeface="Arial" panose="020B0604020202020204" pitchFamily="34" charset="0"/>
                          <a:cs typeface="Arial" panose="020B0604020202020204" pitchFamily="34" charset="0"/>
                        </a:rPr>
                        <a:t>accounts</a:t>
                      </a:r>
                      <a:r>
                        <a:rPr lang="en-GB" sz="900" spc="-65" dirty="0">
                          <a:latin typeface="Arial" panose="020B0604020202020204" pitchFamily="34" charset="0"/>
                          <a:cs typeface="Arial" panose="020B0604020202020204" pitchFamily="34" charset="0"/>
                        </a:rPr>
                        <a:t> </a:t>
                      </a:r>
                      <a:r>
                        <a:rPr lang="en-GB" sz="900" dirty="0">
                          <a:latin typeface="Arial" panose="020B0604020202020204" pitchFamily="34" charset="0"/>
                          <a:cs typeface="Arial" panose="020B0604020202020204" pitchFamily="34" charset="0"/>
                        </a:rPr>
                        <a:t>to</a:t>
                      </a:r>
                      <a:r>
                        <a:rPr lang="en-GB" sz="900" spc="-55" dirty="0">
                          <a:latin typeface="Arial" panose="020B0604020202020204" pitchFamily="34" charset="0"/>
                          <a:cs typeface="Arial" panose="020B0604020202020204" pitchFamily="34" charset="0"/>
                        </a:rPr>
                        <a:t> </a:t>
                      </a:r>
                      <a:r>
                        <a:rPr lang="en-GB" sz="900" spc="-10" dirty="0">
                          <a:latin typeface="Arial" panose="020B0604020202020204" pitchFamily="34" charset="0"/>
                          <a:cs typeface="Arial" panose="020B0604020202020204" pitchFamily="34" charset="0"/>
                        </a:rPr>
                        <a:t>distinguish </a:t>
                      </a:r>
                      <a:r>
                        <a:rPr lang="en-GB" sz="900" spc="-25" dirty="0">
                          <a:latin typeface="Arial" panose="020B0604020202020204" pitchFamily="34" charset="0"/>
                          <a:cs typeface="Arial" panose="020B0604020202020204" pitchFamily="34" charset="0"/>
                        </a:rPr>
                        <a:t>between</a:t>
                      </a:r>
                      <a:r>
                        <a:rPr lang="en-GB" sz="900" spc="-30" dirty="0">
                          <a:latin typeface="Arial" panose="020B0604020202020204" pitchFamily="34" charset="0"/>
                          <a:cs typeface="Arial" panose="020B0604020202020204" pitchFamily="34" charset="0"/>
                        </a:rPr>
                        <a:t> </a:t>
                      </a:r>
                      <a:r>
                        <a:rPr lang="en-GB" sz="900" dirty="0">
                          <a:latin typeface="Arial" panose="020B0604020202020204" pitchFamily="34" charset="0"/>
                          <a:cs typeface="Arial" panose="020B0604020202020204" pitchFamily="34" charset="0"/>
                        </a:rPr>
                        <a:t>fact</a:t>
                      </a:r>
                      <a:r>
                        <a:rPr lang="en-GB" sz="900" spc="-40" dirty="0">
                          <a:latin typeface="Arial" panose="020B0604020202020204" pitchFamily="34" charset="0"/>
                          <a:cs typeface="Arial" panose="020B0604020202020204" pitchFamily="34" charset="0"/>
                        </a:rPr>
                        <a:t> </a:t>
                      </a:r>
                      <a:r>
                        <a:rPr lang="en-GB" sz="900" dirty="0">
                          <a:latin typeface="Arial" panose="020B0604020202020204" pitchFamily="34" charset="0"/>
                          <a:cs typeface="Arial" panose="020B0604020202020204" pitchFamily="34" charset="0"/>
                        </a:rPr>
                        <a:t>and</a:t>
                      </a:r>
                      <a:r>
                        <a:rPr lang="en-GB" sz="900" spc="-60" dirty="0">
                          <a:latin typeface="Arial" panose="020B0604020202020204" pitchFamily="34" charset="0"/>
                          <a:cs typeface="Arial" panose="020B0604020202020204" pitchFamily="34" charset="0"/>
                        </a:rPr>
                        <a:t> </a:t>
                      </a:r>
                      <a:r>
                        <a:rPr lang="en-GB" sz="900" spc="-20" dirty="0">
                          <a:latin typeface="Arial" panose="020B0604020202020204" pitchFamily="34" charset="0"/>
                          <a:cs typeface="Arial" panose="020B0604020202020204" pitchFamily="34" charset="0"/>
                        </a:rPr>
                        <a:t>fiction.</a:t>
                      </a:r>
                      <a:endParaRPr lang="en-GB" sz="900" dirty="0">
                        <a:latin typeface="Arial" panose="020B0604020202020204" pitchFamily="34" charset="0"/>
                        <a:cs typeface="Arial" panose="020B0604020202020204" pitchFamily="34" charset="0"/>
                      </a:endParaRPr>
                    </a:p>
                    <a:p>
                      <a:pPr marL="108000" marR="0" lvl="0" indent="0" defTabSz="914400" eaLnBrk="1" fontAlgn="auto" latinLnBrk="0" hangingPunct="1">
                        <a:lnSpc>
                          <a:spcPct val="100000"/>
                        </a:lnSpc>
                        <a:spcBef>
                          <a:spcPts val="0"/>
                        </a:spcBef>
                        <a:spcAft>
                          <a:spcPts val="0"/>
                        </a:spcAft>
                        <a:buClrTx/>
                        <a:buSzTx/>
                        <a:buFontTx/>
                        <a:buNone/>
                        <a:tabLst/>
                        <a:defRPr/>
                      </a:pPr>
                      <a:endParaRPr lang="en-GB" sz="900" b="0" u="none" dirty="0">
                        <a:solidFill>
                          <a:schemeClr val="tx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40029" marR="134620" indent="-170180">
                        <a:lnSpc>
                          <a:spcPct val="100000"/>
                        </a:lnSpc>
                        <a:spcBef>
                          <a:spcPts val="210"/>
                        </a:spcBef>
                        <a:buFont typeface="Arial"/>
                        <a:buChar char="•"/>
                        <a:tabLst>
                          <a:tab pos="242570" algn="l"/>
                        </a:tabLst>
                      </a:pPr>
                      <a:r>
                        <a:rPr lang="en-GB" sz="1100" spc="-10" dirty="0">
                          <a:latin typeface="Verdana"/>
                          <a:cs typeface="Verdana"/>
                        </a:rPr>
                        <a:t>Know</a:t>
                      </a:r>
                      <a:r>
                        <a:rPr lang="en-GB" sz="1100" spc="-65" dirty="0">
                          <a:latin typeface="Verdana"/>
                          <a:cs typeface="Verdana"/>
                        </a:rPr>
                        <a:t> </a:t>
                      </a:r>
                      <a:r>
                        <a:rPr lang="en-GB" sz="1100" spc="-10" dirty="0">
                          <a:latin typeface="Verdana"/>
                          <a:cs typeface="Verdana"/>
                        </a:rPr>
                        <a:t>about</a:t>
                      </a:r>
                      <a:r>
                        <a:rPr lang="en-GB" sz="1100" spc="-65" dirty="0">
                          <a:latin typeface="Verdana"/>
                          <a:cs typeface="Verdana"/>
                        </a:rPr>
                        <a:t> </a:t>
                      </a:r>
                      <a:r>
                        <a:rPr lang="en-GB" sz="1100" spc="-30" dirty="0">
                          <a:latin typeface="Verdana"/>
                          <a:cs typeface="Verdana"/>
                        </a:rPr>
                        <a:t>the</a:t>
                      </a:r>
                      <a:r>
                        <a:rPr lang="en-GB" sz="1100" spc="-45" dirty="0">
                          <a:latin typeface="Verdana"/>
                          <a:cs typeface="Verdana"/>
                        </a:rPr>
                        <a:t> </a:t>
                      </a:r>
                      <a:r>
                        <a:rPr lang="en-GB" sz="1100" spc="-10" dirty="0">
                          <a:latin typeface="Verdana"/>
                          <a:cs typeface="Verdana"/>
                        </a:rPr>
                        <a:t>impact</a:t>
                      </a:r>
                      <a:r>
                        <a:rPr lang="en-GB" sz="1100" spc="-45" dirty="0">
                          <a:latin typeface="Verdana"/>
                          <a:cs typeface="Verdana"/>
                        </a:rPr>
                        <a:t> </a:t>
                      </a:r>
                      <a:r>
                        <a:rPr lang="en-GB" sz="1100" dirty="0">
                          <a:latin typeface="Verdana"/>
                          <a:cs typeface="Verdana"/>
                        </a:rPr>
                        <a:t>of</a:t>
                      </a:r>
                      <a:r>
                        <a:rPr lang="en-GB" sz="1100" spc="-55" dirty="0">
                          <a:latin typeface="Verdana"/>
                          <a:cs typeface="Verdana"/>
                        </a:rPr>
                        <a:t> </a:t>
                      </a:r>
                      <a:r>
                        <a:rPr lang="en-GB" sz="1100" spc="-10" dirty="0">
                          <a:latin typeface="Verdana"/>
                          <a:cs typeface="Verdana"/>
                        </a:rPr>
                        <a:t>past</a:t>
                      </a:r>
                      <a:r>
                        <a:rPr lang="en-GB" sz="1100" spc="-85" dirty="0">
                          <a:latin typeface="Verdana"/>
                          <a:cs typeface="Verdana"/>
                        </a:rPr>
                        <a:t> </a:t>
                      </a:r>
                      <a:r>
                        <a:rPr lang="en-GB" sz="1100" dirty="0">
                          <a:latin typeface="Verdana"/>
                          <a:cs typeface="Verdana"/>
                        </a:rPr>
                        <a:t>actions</a:t>
                      </a:r>
                      <a:r>
                        <a:rPr lang="en-GB" sz="1100" spc="-70" dirty="0">
                          <a:latin typeface="Verdana"/>
                          <a:cs typeface="Verdana"/>
                        </a:rPr>
                        <a:t> </a:t>
                      </a:r>
                      <a:r>
                        <a:rPr lang="en-GB" sz="1100" spc="-20" dirty="0">
                          <a:latin typeface="Verdana"/>
                          <a:cs typeface="Verdana"/>
                        </a:rPr>
                        <a:t>on</a:t>
                      </a:r>
                      <a:r>
                        <a:rPr lang="en-GB" sz="1100" spc="-85" dirty="0">
                          <a:latin typeface="Verdana"/>
                          <a:cs typeface="Verdana"/>
                        </a:rPr>
                        <a:t> </a:t>
                      </a:r>
                      <a:r>
                        <a:rPr lang="en-GB" sz="1100" spc="-25" dirty="0">
                          <a:latin typeface="Verdana"/>
                          <a:cs typeface="Verdana"/>
                        </a:rPr>
                        <a:t>our</a:t>
                      </a:r>
                      <a:r>
                        <a:rPr lang="en-GB" sz="1100" spc="-90" dirty="0">
                          <a:latin typeface="Verdana"/>
                          <a:cs typeface="Verdana"/>
                        </a:rPr>
                        <a:t> </a:t>
                      </a:r>
                      <a:r>
                        <a:rPr lang="en-GB" sz="1100" spc="-20" dirty="0">
                          <a:latin typeface="Verdana"/>
                          <a:cs typeface="Verdana"/>
                        </a:rPr>
                        <a:t>lives </a:t>
                      </a:r>
                      <a:r>
                        <a:rPr lang="en-GB" sz="1100" spc="-10" dirty="0">
                          <a:latin typeface="Verdana"/>
                          <a:cs typeface="Verdana"/>
                        </a:rPr>
                        <a:t>today and record this in an appropriate way.</a:t>
                      </a:r>
                    </a:p>
                    <a:p>
                      <a:pPr marL="240029" marR="134620" indent="-170180">
                        <a:lnSpc>
                          <a:spcPct val="100000"/>
                        </a:lnSpc>
                        <a:spcBef>
                          <a:spcPts val="210"/>
                        </a:spcBef>
                        <a:buFont typeface="Arial"/>
                        <a:buChar char="•"/>
                        <a:tabLst>
                          <a:tab pos="242570" algn="l"/>
                        </a:tabLst>
                      </a:pPr>
                      <a:r>
                        <a:rPr lang="en-GB" sz="1100" spc="-30" dirty="0">
                          <a:solidFill>
                            <a:schemeClr val="tx1"/>
                          </a:solidFill>
                          <a:latin typeface="Verdana"/>
                          <a:ea typeface="+mn-ea"/>
                          <a:cs typeface="+mn-cs"/>
                        </a:rPr>
                        <a:t>To show the chronology of key historical periods of history.</a:t>
                      </a:r>
                    </a:p>
                    <a:p>
                      <a:pPr marL="240029" marR="134620" indent="-170180">
                        <a:lnSpc>
                          <a:spcPct val="100000"/>
                        </a:lnSpc>
                        <a:spcBef>
                          <a:spcPts val="210"/>
                        </a:spcBef>
                        <a:buFont typeface="Arial"/>
                        <a:buChar char="•"/>
                        <a:tabLst>
                          <a:tab pos="242570" algn="l"/>
                        </a:tabLst>
                      </a:pPr>
                      <a:r>
                        <a:rPr lang="en-GB" sz="1100" spc="-30" dirty="0">
                          <a:solidFill>
                            <a:schemeClr val="tx1"/>
                          </a:solidFill>
                          <a:latin typeface="Verdana"/>
                          <a:ea typeface="+mn-ea"/>
                          <a:cs typeface="+mn-cs"/>
                        </a:rPr>
                        <a:t>To discuss different types of evidence and reason which is more reliable.</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3599957"/>
                  </a:ext>
                </a:extLst>
              </a:tr>
            </a:tbl>
          </a:graphicData>
        </a:graphic>
      </p:graphicFrame>
    </p:spTree>
    <p:extLst>
      <p:ext uri="{BB962C8B-B14F-4D97-AF65-F5344CB8AC3E}">
        <p14:creationId xmlns:p14="http://schemas.microsoft.com/office/powerpoint/2010/main" val="235311336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B3AC647-9057-1CF9-1D62-821DB80A8DD8}"/>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F95385E9-3C4E-4A30-1415-8F8ED02F3C15}"/>
              </a:ext>
            </a:extLst>
          </p:cNvPr>
          <p:cNvSpPr/>
          <p:nvPr/>
        </p:nvSpPr>
        <p:spPr>
          <a:xfrm>
            <a:off x="88900" y="1390828"/>
            <a:ext cx="8996680" cy="541020"/>
          </a:xfrm>
          <a:custGeom>
            <a:avLst/>
            <a:gdLst/>
            <a:ahLst/>
            <a:cxnLst/>
            <a:rect l="l" t="t" r="r" b="b"/>
            <a:pathLst>
              <a:path w="8996680" h="541019">
                <a:moveTo>
                  <a:pt x="8996680" y="0"/>
                </a:moveTo>
                <a:lnTo>
                  <a:pt x="0" y="0"/>
                </a:lnTo>
                <a:lnTo>
                  <a:pt x="0" y="541020"/>
                </a:lnTo>
                <a:lnTo>
                  <a:pt x="8996680" y="541020"/>
                </a:lnTo>
                <a:lnTo>
                  <a:pt x="8996680" y="0"/>
                </a:lnTo>
                <a:close/>
              </a:path>
            </a:pathLst>
          </a:custGeom>
          <a:solidFill>
            <a:schemeClr val="tx2">
              <a:lumMod val="75000"/>
            </a:schemeClr>
          </a:solidFill>
        </p:spPr>
        <p:txBody>
          <a:bodyPr wrap="square" lIns="0" tIns="0" rIns="0" bIns="0" rtlCol="0"/>
          <a:lstStyle/>
          <a:p>
            <a:pPr algn="ctr">
              <a:lnSpc>
                <a:spcPct val="100000"/>
              </a:lnSpc>
              <a:spcBef>
                <a:spcPts val="100"/>
              </a:spcBef>
            </a:pPr>
            <a:r>
              <a:rPr lang="en-GB" sz="2000" b="1">
                <a:solidFill>
                  <a:srgbClr val="FFFFFF"/>
                </a:solidFill>
                <a:latin typeface="Tahoma"/>
                <a:cs typeface="Tahoma"/>
              </a:rPr>
              <a:t>Raiders or Settlers:  how should we remember the Vikings?</a:t>
            </a:r>
          </a:p>
        </p:txBody>
      </p:sp>
      <p:sp>
        <p:nvSpPr>
          <p:cNvPr id="9" name="object 9">
            <a:extLst>
              <a:ext uri="{FF2B5EF4-FFF2-40B4-BE49-F238E27FC236}">
                <a16:creationId xmlns:a16="http://schemas.microsoft.com/office/drawing/2014/main" id="{BBEFAF5B-E81F-CDA3-42E1-20950BFF02E5}"/>
              </a:ext>
            </a:extLst>
          </p:cNvPr>
          <p:cNvSpPr/>
          <p:nvPr/>
        </p:nvSpPr>
        <p:spPr>
          <a:xfrm>
            <a:off x="0" y="0"/>
            <a:ext cx="9144000" cy="695960"/>
          </a:xfrm>
          <a:custGeom>
            <a:avLst/>
            <a:gdLst/>
            <a:ahLst/>
            <a:cxnLst/>
            <a:rect l="l" t="t" r="r" b="b"/>
            <a:pathLst>
              <a:path w="9144000" h="695960">
                <a:moveTo>
                  <a:pt x="9144000" y="0"/>
                </a:moveTo>
                <a:lnTo>
                  <a:pt x="0" y="0"/>
                </a:lnTo>
                <a:lnTo>
                  <a:pt x="0" y="695960"/>
                </a:lnTo>
                <a:lnTo>
                  <a:pt x="9144000" y="695960"/>
                </a:lnTo>
                <a:lnTo>
                  <a:pt x="9144000" y="0"/>
                </a:lnTo>
                <a:close/>
              </a:path>
            </a:pathLst>
          </a:custGeom>
          <a:solidFill>
            <a:schemeClr val="tx2">
              <a:lumMod val="60000"/>
              <a:lumOff val="40000"/>
            </a:schemeClr>
          </a:solidFill>
        </p:spPr>
        <p:txBody>
          <a:bodyPr wrap="square" lIns="0" tIns="0" rIns="0" bIns="0" rtlCol="0"/>
          <a:lstStyle/>
          <a:p>
            <a:endParaRPr/>
          </a:p>
        </p:txBody>
      </p:sp>
      <p:sp>
        <p:nvSpPr>
          <p:cNvPr id="10" name="object 10">
            <a:extLst>
              <a:ext uri="{FF2B5EF4-FFF2-40B4-BE49-F238E27FC236}">
                <a16:creationId xmlns:a16="http://schemas.microsoft.com/office/drawing/2014/main" id="{4504F489-8E17-724F-B9F3-14FF8E29A198}"/>
              </a:ext>
            </a:extLst>
          </p:cNvPr>
          <p:cNvSpPr txBox="1">
            <a:spLocks noGrp="1"/>
          </p:cNvSpPr>
          <p:nvPr>
            <p:ph type="title"/>
          </p:nvPr>
        </p:nvSpPr>
        <p:spPr>
          <a:prstGeom prst="rect">
            <a:avLst/>
          </a:prstGeom>
        </p:spPr>
        <p:txBody>
          <a:bodyPr vert="horz" wrap="square" lIns="0" tIns="250443" rIns="0" bIns="0" rtlCol="0">
            <a:spAutoFit/>
          </a:bodyPr>
          <a:lstStyle/>
          <a:p>
            <a:pPr marL="418465">
              <a:lnSpc>
                <a:spcPct val="100000"/>
              </a:lnSpc>
              <a:spcBef>
                <a:spcPts val="100"/>
              </a:spcBef>
            </a:pPr>
            <a:r>
              <a:rPr sz="3200" spc="55"/>
              <a:t>Long-</a:t>
            </a:r>
            <a:r>
              <a:rPr sz="3200"/>
              <a:t>term</a:t>
            </a:r>
            <a:r>
              <a:rPr sz="3200" spc="95"/>
              <a:t> </a:t>
            </a:r>
            <a:r>
              <a:rPr sz="3200"/>
              <a:t>overview</a:t>
            </a:r>
            <a:r>
              <a:rPr sz="3200" spc="85"/>
              <a:t> </a:t>
            </a:r>
            <a:r>
              <a:rPr sz="3200" spc="55"/>
              <a:t>for</a:t>
            </a:r>
            <a:r>
              <a:rPr sz="3200" spc="120"/>
              <a:t> </a:t>
            </a:r>
            <a:r>
              <a:rPr sz="3200" spc="-10"/>
              <a:t>History</a:t>
            </a:r>
            <a:endParaRPr sz="3200"/>
          </a:p>
        </p:txBody>
      </p:sp>
      <p:sp>
        <p:nvSpPr>
          <p:cNvPr id="11" name="object 11">
            <a:extLst>
              <a:ext uri="{FF2B5EF4-FFF2-40B4-BE49-F238E27FC236}">
                <a16:creationId xmlns:a16="http://schemas.microsoft.com/office/drawing/2014/main" id="{19CE9789-55BE-86FF-53D8-10784C8BE9A3}"/>
              </a:ext>
            </a:extLst>
          </p:cNvPr>
          <p:cNvSpPr txBox="1"/>
          <p:nvPr/>
        </p:nvSpPr>
        <p:spPr>
          <a:xfrm>
            <a:off x="3465830" y="880183"/>
            <a:ext cx="2138680" cy="402033"/>
          </a:xfrm>
          <a:prstGeom prst="rect">
            <a:avLst/>
          </a:prstGeom>
          <a:solidFill>
            <a:schemeClr val="tx2">
              <a:lumMod val="60000"/>
              <a:lumOff val="40000"/>
            </a:schemeClr>
          </a:solidFill>
        </p:spPr>
        <p:txBody>
          <a:bodyPr vert="horz" wrap="square" lIns="0" tIns="123825" rIns="0" bIns="0" rtlCol="0">
            <a:spAutoFit/>
          </a:bodyPr>
          <a:lstStyle/>
          <a:p>
            <a:pPr marL="658495">
              <a:lnSpc>
                <a:spcPct val="100000"/>
              </a:lnSpc>
              <a:spcBef>
                <a:spcPts val="975"/>
              </a:spcBef>
            </a:pPr>
            <a:r>
              <a:rPr sz="1800" b="1">
                <a:solidFill>
                  <a:srgbClr val="FFFFFF"/>
                </a:solidFill>
                <a:latin typeface="Tahoma"/>
                <a:cs typeface="Tahoma"/>
              </a:rPr>
              <a:t>YEAR</a:t>
            </a:r>
            <a:r>
              <a:rPr sz="1800" b="1" spc="45">
                <a:solidFill>
                  <a:srgbClr val="FFFFFF"/>
                </a:solidFill>
                <a:latin typeface="Tahoma"/>
                <a:cs typeface="Tahoma"/>
              </a:rPr>
              <a:t> </a:t>
            </a:r>
            <a:r>
              <a:rPr lang="en-GB" sz="1800" b="1" spc="45">
                <a:solidFill>
                  <a:srgbClr val="FFFFFF"/>
                </a:solidFill>
                <a:latin typeface="Tahoma"/>
                <a:cs typeface="Tahoma"/>
              </a:rPr>
              <a:t>6</a:t>
            </a:r>
            <a:endParaRPr sz="1800">
              <a:latin typeface="Tahoma"/>
              <a:cs typeface="Tahoma"/>
            </a:endParaRPr>
          </a:p>
        </p:txBody>
      </p:sp>
      <p:sp>
        <p:nvSpPr>
          <p:cNvPr id="12" name="object 12">
            <a:extLst>
              <a:ext uri="{FF2B5EF4-FFF2-40B4-BE49-F238E27FC236}">
                <a16:creationId xmlns:a16="http://schemas.microsoft.com/office/drawing/2014/main" id="{E1B9E1C4-F998-0E0E-F399-E8FAEADBD302}"/>
              </a:ext>
            </a:extLst>
          </p:cNvPr>
          <p:cNvSpPr/>
          <p:nvPr/>
        </p:nvSpPr>
        <p:spPr>
          <a:xfrm>
            <a:off x="6858000" y="4835016"/>
            <a:ext cx="2286000" cy="1661160"/>
          </a:xfrm>
          <a:custGeom>
            <a:avLst/>
            <a:gdLst/>
            <a:ahLst/>
            <a:cxnLst/>
            <a:rect l="l" t="t" r="r" b="b"/>
            <a:pathLst>
              <a:path w="2286000" h="1661160">
                <a:moveTo>
                  <a:pt x="2286000" y="0"/>
                </a:moveTo>
                <a:lnTo>
                  <a:pt x="0" y="0"/>
                </a:lnTo>
                <a:lnTo>
                  <a:pt x="0" y="1661160"/>
                </a:lnTo>
                <a:lnTo>
                  <a:pt x="2286000" y="1661160"/>
                </a:lnTo>
                <a:lnTo>
                  <a:pt x="2286000" y="0"/>
                </a:lnTo>
                <a:close/>
              </a:path>
            </a:pathLst>
          </a:custGeom>
          <a:solidFill>
            <a:srgbClr val="FFFFFF"/>
          </a:solidFill>
        </p:spPr>
        <p:txBody>
          <a:bodyPr wrap="square" lIns="0" tIns="0" rIns="0" bIns="0" rtlCol="0"/>
          <a:lstStyle/>
          <a:p>
            <a:endParaRPr/>
          </a:p>
        </p:txBody>
      </p:sp>
      <p:sp>
        <p:nvSpPr>
          <p:cNvPr id="14" name="object 14">
            <a:extLst>
              <a:ext uri="{FF2B5EF4-FFF2-40B4-BE49-F238E27FC236}">
                <a16:creationId xmlns:a16="http://schemas.microsoft.com/office/drawing/2014/main" id="{7CE16372-60F2-975C-15FA-DF5D8DE317B2}"/>
              </a:ext>
            </a:extLst>
          </p:cNvPr>
          <p:cNvSpPr txBox="1">
            <a:spLocks noGrp="1"/>
          </p:cNvSpPr>
          <p:nvPr>
            <p:ph type="sldNum" sz="quarter" idx="7"/>
          </p:nvPr>
        </p:nvSpPr>
        <p:spPr>
          <a:prstGeom prst="rect">
            <a:avLst/>
          </a:prstGeom>
        </p:spPr>
        <p:txBody>
          <a:bodyPr vert="horz" wrap="square" lIns="0" tIns="33655" rIns="0" bIns="0" rtlCol="0">
            <a:spAutoFit/>
          </a:bodyPr>
          <a:lstStyle/>
          <a:p>
            <a:pPr marL="93345">
              <a:lnSpc>
                <a:spcPct val="100000"/>
              </a:lnSpc>
              <a:spcBef>
                <a:spcPts val="265"/>
              </a:spcBef>
            </a:pPr>
            <a:fld id="{81D60167-4931-47E6-BA6A-407CBD079E47}" type="slidenum">
              <a:rPr spc="-50" dirty="0"/>
              <a:t>24</a:t>
            </a:fld>
            <a:endParaRPr spc="-50"/>
          </a:p>
        </p:txBody>
      </p:sp>
      <p:graphicFrame>
        <p:nvGraphicFramePr>
          <p:cNvPr id="5" name="Table 4">
            <a:extLst>
              <a:ext uri="{FF2B5EF4-FFF2-40B4-BE49-F238E27FC236}">
                <a16:creationId xmlns:a16="http://schemas.microsoft.com/office/drawing/2014/main" id="{6843E188-0495-812F-9E2A-F6C0CD22F322}"/>
              </a:ext>
            </a:extLst>
          </p:cNvPr>
          <p:cNvGraphicFramePr>
            <a:graphicFrameLocks noGrp="1"/>
          </p:cNvGraphicFramePr>
          <p:nvPr>
            <p:extLst>
              <p:ext uri="{D42A27DB-BD31-4B8C-83A1-F6EECF244321}">
                <p14:modId xmlns:p14="http://schemas.microsoft.com/office/powerpoint/2010/main" val="1452700142"/>
              </p:ext>
            </p:extLst>
          </p:nvPr>
        </p:nvGraphicFramePr>
        <p:xfrm>
          <a:off x="88900" y="2563340"/>
          <a:ext cx="8996680" cy="4316060"/>
        </p:xfrm>
        <a:graphic>
          <a:graphicData uri="http://schemas.openxmlformats.org/drawingml/2006/table">
            <a:tbl>
              <a:tblPr firstRow="1" bandRow="1">
                <a:tableStyleId>{5C22544A-7EE6-4342-B048-85BDC9FD1C3A}</a:tableStyleId>
              </a:tblPr>
              <a:tblGrid>
                <a:gridCol w="2249171">
                  <a:extLst>
                    <a:ext uri="{9D8B030D-6E8A-4147-A177-3AD203B41FA5}">
                      <a16:colId xmlns:a16="http://schemas.microsoft.com/office/drawing/2014/main" val="2658262288"/>
                    </a:ext>
                  </a:extLst>
                </a:gridCol>
                <a:gridCol w="2021237">
                  <a:extLst>
                    <a:ext uri="{9D8B030D-6E8A-4147-A177-3AD203B41FA5}">
                      <a16:colId xmlns:a16="http://schemas.microsoft.com/office/drawing/2014/main" val="4262649527"/>
                    </a:ext>
                  </a:extLst>
                </a:gridCol>
                <a:gridCol w="2642790">
                  <a:extLst>
                    <a:ext uri="{9D8B030D-6E8A-4147-A177-3AD203B41FA5}">
                      <a16:colId xmlns:a16="http://schemas.microsoft.com/office/drawing/2014/main" val="2757287928"/>
                    </a:ext>
                  </a:extLst>
                </a:gridCol>
                <a:gridCol w="2083482">
                  <a:extLst>
                    <a:ext uri="{9D8B030D-6E8A-4147-A177-3AD203B41FA5}">
                      <a16:colId xmlns:a16="http://schemas.microsoft.com/office/drawing/2014/main" val="2491616240"/>
                    </a:ext>
                  </a:extLst>
                </a:gridCol>
              </a:tblGrid>
              <a:tr h="490718">
                <a:tc gridSpan="4">
                  <a:txBody>
                    <a:bodyPr/>
                    <a:lstStyle/>
                    <a:p>
                      <a:pPr algn="ctr"/>
                      <a:r>
                        <a:rPr lang="en-GB"/>
                        <a:t>National Curriculum </a:t>
                      </a:r>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009034146"/>
                  </a:ext>
                </a:extLst>
              </a:tr>
              <a:tr h="518262">
                <a:tc>
                  <a:txBody>
                    <a:bodyPr/>
                    <a:lstStyle/>
                    <a:p>
                      <a:r>
                        <a:rPr lang="en-GB" sz="1200"/>
                        <a:t>Chronological understanding</a:t>
                      </a:r>
                    </a:p>
                  </a:txBody>
                  <a:tcPr/>
                </a:tc>
                <a:tc>
                  <a:txBody>
                    <a:bodyPr/>
                    <a:lstStyle/>
                    <a:p>
                      <a:r>
                        <a:rPr lang="en-GB" sz="1200"/>
                        <a:t>Historical interpretation</a:t>
                      </a:r>
                    </a:p>
                  </a:txBody>
                  <a:tcPr/>
                </a:tc>
                <a:tc>
                  <a:txBody>
                    <a:bodyPr/>
                    <a:lstStyle/>
                    <a:p>
                      <a:r>
                        <a:rPr lang="en-GB" sz="1200"/>
                        <a:t>Historical enquiry</a:t>
                      </a:r>
                    </a:p>
                  </a:txBody>
                  <a:tcPr/>
                </a:tc>
                <a:tc>
                  <a:txBody>
                    <a:bodyPr/>
                    <a:lstStyle/>
                    <a:p>
                      <a:r>
                        <a:rPr lang="en-GB" sz="1200"/>
                        <a:t>Organising and Communicating</a:t>
                      </a:r>
                    </a:p>
                  </a:txBody>
                  <a:tcPr/>
                </a:tc>
                <a:extLst>
                  <a:ext uri="{0D108BD9-81ED-4DB2-BD59-A6C34878D82A}">
                    <a16:rowId xmlns:a16="http://schemas.microsoft.com/office/drawing/2014/main" val="1752151777"/>
                  </a:ext>
                </a:extLst>
              </a:tr>
              <a:tr h="3221672">
                <a:tc>
                  <a:txBody>
                    <a:bodyPr/>
                    <a:lstStyle/>
                    <a:p>
                      <a:pPr marL="0" indent="0">
                        <a:buFont typeface="Wingdings" panose="05000000000000000000" pitchFamily="2" charset="2"/>
                        <a:buNone/>
                      </a:pPr>
                      <a:r>
                        <a:rPr lang="en-GB" sz="1200">
                          <a:solidFill>
                            <a:schemeClr val="dk1"/>
                          </a:solidFill>
                          <a:latin typeface="+mn-lt"/>
                          <a:ea typeface="+mn-ea"/>
                          <a:cs typeface="+mn-cs"/>
                        </a:rPr>
                        <a:t> </a:t>
                      </a:r>
                      <a:r>
                        <a:rPr lang="en-GB" sz="1100"/>
                        <a:t>Use timelines to place events, periods and cultural movements from around the world. </a:t>
                      </a:r>
                    </a:p>
                    <a:p>
                      <a:pPr marL="0" indent="0">
                        <a:buFont typeface="Wingdings" panose="05000000000000000000" pitchFamily="2" charset="2"/>
                        <a:buNone/>
                      </a:pPr>
                      <a:r>
                        <a:rPr lang="en-GB" sz="1100"/>
                        <a:t>Use timelines to demonstrate changes and developments in culture, technology, religion and society.</a:t>
                      </a:r>
                    </a:p>
                    <a:p>
                      <a:pPr marL="0" indent="0">
                        <a:buFont typeface="Wingdings" panose="05000000000000000000" pitchFamily="2" charset="2"/>
                        <a:buNone/>
                      </a:pPr>
                      <a:r>
                        <a:rPr lang="en-GB" sz="1100"/>
                        <a:t>Use key periods as reference points: BC, AD, Romans, Anglo Saxons, Tudors, Stuarts, Georgians, Victorians and Today.</a:t>
                      </a:r>
                    </a:p>
                    <a:p>
                      <a:pPr marL="0" indent="0">
                        <a:buFont typeface="Wingdings" panose="05000000000000000000" pitchFamily="2" charset="2"/>
                        <a:buNone/>
                      </a:pPr>
                      <a:r>
                        <a:rPr lang="en-GB" sz="1100"/>
                        <a:t>Describe main changes in a period in history using words such as: social, religious, political, technological and cultural. </a:t>
                      </a:r>
                    </a:p>
                    <a:p>
                      <a:pPr marL="0" indent="0">
                        <a:buFont typeface="Wingdings" panose="05000000000000000000" pitchFamily="2" charset="2"/>
                        <a:buNone/>
                      </a:pPr>
                      <a:r>
                        <a:rPr lang="en-GB" sz="1100"/>
                        <a:t>Name date of any significant event studied from past and place it correctly on a timeline. </a:t>
                      </a:r>
                    </a:p>
                    <a:p>
                      <a:pPr marL="0" indent="0">
                        <a:buFont typeface="Arial" panose="020B0604020202020204" pitchFamily="34" charset="0"/>
                        <a:buNone/>
                      </a:pPr>
                      <a:endParaRPr lang="en-GB" sz="1200">
                        <a:solidFill>
                          <a:schemeClr val="dk1"/>
                        </a:solidFill>
                        <a:latin typeface="+mn-lt"/>
                        <a:ea typeface="+mn-ea"/>
                        <a:cs typeface="+mn-cs"/>
                      </a:endParaRPr>
                    </a:p>
                  </a:txBody>
                  <a:tcPr/>
                </a:tc>
                <a:tc>
                  <a:txBody>
                    <a:bodyPr/>
                    <a:lstStyle/>
                    <a:p>
                      <a:pPr marL="0" indent="0">
                        <a:buFont typeface="Wingdings" panose="05000000000000000000" pitchFamily="2" charset="2"/>
                        <a:buNone/>
                      </a:pPr>
                      <a:r>
                        <a:rPr lang="en-GB" sz="1200"/>
                        <a:t>Understand that the past has been represented in different ways.</a:t>
                      </a:r>
                    </a:p>
                    <a:p>
                      <a:pPr marL="0" indent="0">
                        <a:buFont typeface="Wingdings" panose="05000000000000000000" pitchFamily="2" charset="2"/>
                        <a:buNone/>
                      </a:pPr>
                      <a:r>
                        <a:rPr lang="en-GB" sz="1200"/>
                        <a:t>Suggest accurate and plausible reasons for how/why aspects of the past have been represented and interpreted in different ways. </a:t>
                      </a:r>
                    </a:p>
                    <a:p>
                      <a:pPr marL="0" indent="0">
                        <a:buFont typeface="Wingdings" panose="05000000000000000000" pitchFamily="2" charset="2"/>
                        <a:buNone/>
                      </a:pPr>
                      <a:r>
                        <a:rPr lang="en-GB" sz="1200"/>
                        <a:t>Know and understand that some evidence is propaganda, opinion or misinformation and that this affects interpretations of history. </a:t>
                      </a:r>
                    </a:p>
                    <a:p>
                      <a:pPr marL="0" lvl="0" indent="0">
                        <a:buFont typeface="Arial" panose="020B0604020202020204" pitchFamily="34" charset="0"/>
                        <a:buNone/>
                      </a:pPr>
                      <a:endParaRPr lang="en-GB" sz="1200">
                        <a:solidFill>
                          <a:schemeClr val="dk1"/>
                        </a:solidFill>
                        <a:latin typeface="+mn-lt"/>
                        <a:ea typeface="+mn-ea"/>
                        <a:cs typeface="+mn-cs"/>
                      </a:endParaRPr>
                    </a:p>
                  </a:txBody>
                  <a:tcPr/>
                </a:tc>
                <a:tc>
                  <a:txBody>
                    <a:bodyPr/>
                    <a:lstStyle/>
                    <a:p>
                      <a:pPr marL="0" indent="0">
                        <a:buFont typeface="Wingdings" panose="05000000000000000000" pitchFamily="2" charset="2"/>
                        <a:buNone/>
                      </a:pPr>
                      <a:r>
                        <a:rPr lang="en-GB" sz="1200"/>
                        <a:t>Identify and use different sources of information and artefacts.</a:t>
                      </a:r>
                    </a:p>
                    <a:p>
                      <a:pPr marL="0" indent="0">
                        <a:buFont typeface="Wingdings" panose="05000000000000000000" pitchFamily="2" charset="2"/>
                        <a:buNone/>
                      </a:pPr>
                      <a:r>
                        <a:rPr lang="en-GB" sz="1200"/>
                        <a:t>Evaluate the usefulness and accurateness of different sources of evidence. </a:t>
                      </a:r>
                    </a:p>
                    <a:p>
                      <a:pPr marL="0" indent="0">
                        <a:buFont typeface="Wingdings" panose="05000000000000000000" pitchFamily="2" charset="2"/>
                        <a:buNone/>
                      </a:pPr>
                      <a:r>
                        <a:rPr lang="en-GB" sz="1200"/>
                        <a:t>Select the most appropriate source of evidence for particular tasks. </a:t>
                      </a:r>
                    </a:p>
                    <a:p>
                      <a:pPr marL="0" indent="0">
                        <a:buFont typeface="Wingdings" panose="05000000000000000000" pitchFamily="2" charset="2"/>
                        <a:buNone/>
                      </a:pPr>
                      <a:r>
                        <a:rPr lang="en-GB" sz="1200"/>
                        <a:t>Form own opinions about historical events from a range of sources. </a:t>
                      </a:r>
                    </a:p>
                    <a:p>
                      <a:pPr marL="0" indent="0">
                        <a:buFont typeface="Wingdings" panose="05000000000000000000" pitchFamily="2" charset="2"/>
                        <a:buNone/>
                      </a:pPr>
                      <a:r>
                        <a:rPr lang="en-GB" sz="1200"/>
                        <a:t>Use sources of evidence to form hypotheses about the past. </a:t>
                      </a:r>
                    </a:p>
                    <a:p>
                      <a:pPr marL="0" indent="0">
                        <a:buFont typeface="Wingdings" panose="05000000000000000000" pitchFamily="2" charset="2"/>
                        <a:buNone/>
                      </a:pPr>
                      <a:r>
                        <a:rPr lang="en-GB" sz="1200"/>
                        <a:t>Independently select relevant source material for enquiry and justify choices.</a:t>
                      </a:r>
                    </a:p>
                    <a:p>
                      <a:pPr marL="0" indent="0">
                        <a:buFont typeface="Wingdings" panose="05000000000000000000" pitchFamily="2" charset="2"/>
                        <a:buNone/>
                      </a:pPr>
                      <a:endParaRPr lang="en-GB" sz="1200"/>
                    </a:p>
                  </a:txBody>
                  <a:tcPr/>
                </a:tc>
                <a:tc>
                  <a:txBody>
                    <a:bodyPr/>
                    <a:lstStyle/>
                    <a:p>
                      <a:pPr marL="0" marR="0" lvl="0" indent="0" defTabSz="914400" eaLnBrk="1" fontAlgn="auto" latinLnBrk="0" hangingPunct="1">
                        <a:lnSpc>
                          <a:spcPct val="100000"/>
                        </a:lnSpc>
                        <a:spcBef>
                          <a:spcPts val="0"/>
                        </a:spcBef>
                        <a:spcAft>
                          <a:spcPts val="0"/>
                        </a:spcAft>
                        <a:buClrTx/>
                        <a:buSzTx/>
                        <a:buFont typeface="Arial" panose="020B0604020202020204" pitchFamily="34" charset="0"/>
                        <a:buNone/>
                        <a:tabLst/>
                        <a:defRPr/>
                      </a:pPr>
                      <a:r>
                        <a:rPr lang="en-GB" sz="1200" dirty="0"/>
                        <a:t>Present information in an organised and clearly structured way. Present information in the most appropriate way (e.g. written explanation/tables and charts/labelled diagram). Use of specific dates and terms.</a:t>
                      </a:r>
                    </a:p>
                    <a:p>
                      <a:pPr marL="0" indent="0">
                        <a:buFont typeface="Arial" panose="020B0604020202020204" pitchFamily="34" charset="0"/>
                        <a:buNone/>
                      </a:pPr>
                      <a:endParaRPr lang="en-GB" sz="1200" dirty="0">
                        <a:solidFill>
                          <a:schemeClr val="dk1"/>
                        </a:solidFill>
                        <a:latin typeface="+mn-lt"/>
                        <a:ea typeface="+mn-ea"/>
                        <a:cs typeface="+mn-cs"/>
                      </a:endParaRPr>
                    </a:p>
                  </a:txBody>
                  <a:tcPr/>
                </a:tc>
                <a:extLst>
                  <a:ext uri="{0D108BD9-81ED-4DB2-BD59-A6C34878D82A}">
                    <a16:rowId xmlns:a16="http://schemas.microsoft.com/office/drawing/2014/main" val="3795515579"/>
                  </a:ext>
                </a:extLst>
              </a:tr>
            </a:tbl>
          </a:graphicData>
        </a:graphic>
      </p:graphicFrame>
      <p:sp>
        <p:nvSpPr>
          <p:cNvPr id="8" name="object 2">
            <a:extLst>
              <a:ext uri="{FF2B5EF4-FFF2-40B4-BE49-F238E27FC236}">
                <a16:creationId xmlns:a16="http://schemas.microsoft.com/office/drawing/2014/main" id="{832AC375-CF5E-C487-F2FC-4E1D512B1E67}"/>
              </a:ext>
            </a:extLst>
          </p:cNvPr>
          <p:cNvSpPr/>
          <p:nvPr/>
        </p:nvSpPr>
        <p:spPr>
          <a:xfrm>
            <a:off x="88900" y="1977084"/>
            <a:ext cx="8996680" cy="541020"/>
          </a:xfrm>
          <a:custGeom>
            <a:avLst/>
            <a:gdLst/>
            <a:ahLst/>
            <a:cxnLst/>
            <a:rect l="l" t="t" r="r" b="b"/>
            <a:pathLst>
              <a:path w="8996680" h="541019">
                <a:moveTo>
                  <a:pt x="8996680" y="0"/>
                </a:moveTo>
                <a:lnTo>
                  <a:pt x="0" y="0"/>
                </a:lnTo>
                <a:lnTo>
                  <a:pt x="0" y="541020"/>
                </a:lnTo>
                <a:lnTo>
                  <a:pt x="8996680" y="541020"/>
                </a:lnTo>
                <a:lnTo>
                  <a:pt x="8996680" y="0"/>
                </a:lnTo>
                <a:close/>
              </a:path>
            </a:pathLst>
          </a:custGeom>
          <a:solidFill>
            <a:schemeClr val="tx2">
              <a:lumMod val="75000"/>
            </a:schemeClr>
          </a:solidFill>
        </p:spPr>
        <p:txBody>
          <a:bodyPr wrap="square" lIns="0" tIns="0" rIns="0" bIns="0" rtlCol="0"/>
          <a:lstStyle/>
          <a:p>
            <a:endParaRPr/>
          </a:p>
        </p:txBody>
      </p:sp>
      <p:sp>
        <p:nvSpPr>
          <p:cNvPr id="13" name="object 3">
            <a:extLst>
              <a:ext uri="{FF2B5EF4-FFF2-40B4-BE49-F238E27FC236}">
                <a16:creationId xmlns:a16="http://schemas.microsoft.com/office/drawing/2014/main" id="{D871EBB2-8B8F-D9D9-4DA4-6F2E709C176F}"/>
              </a:ext>
            </a:extLst>
          </p:cNvPr>
          <p:cNvSpPr txBox="1"/>
          <p:nvPr/>
        </p:nvSpPr>
        <p:spPr>
          <a:xfrm>
            <a:off x="273050" y="2112751"/>
            <a:ext cx="8524240" cy="320601"/>
          </a:xfrm>
          <a:prstGeom prst="rect">
            <a:avLst/>
          </a:prstGeom>
        </p:spPr>
        <p:txBody>
          <a:bodyPr vert="horz" wrap="square" lIns="0" tIns="12700" rIns="0" bIns="0" rtlCol="0">
            <a:spAutoFit/>
          </a:bodyPr>
          <a:lstStyle/>
          <a:p>
            <a:pPr marL="12700" algn="ctr">
              <a:lnSpc>
                <a:spcPct val="100000"/>
              </a:lnSpc>
              <a:spcBef>
                <a:spcPts val="100"/>
              </a:spcBef>
            </a:pPr>
            <a:r>
              <a:rPr lang="en-GB" sz="2000" b="1">
                <a:solidFill>
                  <a:srgbClr val="FFFFFF"/>
                </a:solidFill>
                <a:latin typeface="Tahoma"/>
                <a:cs typeface="Tahoma"/>
              </a:rPr>
              <a:t>Why do we study the Maya in history?</a:t>
            </a:r>
            <a:endParaRPr sz="2000">
              <a:latin typeface="Tahoma"/>
              <a:cs typeface="Tahoma"/>
            </a:endParaRPr>
          </a:p>
        </p:txBody>
      </p:sp>
    </p:spTree>
    <p:extLst>
      <p:ext uri="{BB962C8B-B14F-4D97-AF65-F5344CB8AC3E}">
        <p14:creationId xmlns:p14="http://schemas.microsoft.com/office/powerpoint/2010/main" val="341400916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object 2"/>
          <p:cNvSpPr/>
          <p:nvPr/>
        </p:nvSpPr>
        <p:spPr>
          <a:xfrm>
            <a:off x="132079" y="1389380"/>
            <a:ext cx="8879840" cy="675640"/>
          </a:xfrm>
          <a:custGeom>
            <a:avLst/>
            <a:gdLst/>
            <a:ahLst/>
            <a:cxnLst/>
            <a:rect l="l" t="t" r="r" b="b"/>
            <a:pathLst>
              <a:path w="8879840" h="675639">
                <a:moveTo>
                  <a:pt x="8879840" y="0"/>
                </a:moveTo>
                <a:lnTo>
                  <a:pt x="0" y="0"/>
                </a:lnTo>
                <a:lnTo>
                  <a:pt x="0" y="675639"/>
                </a:lnTo>
                <a:lnTo>
                  <a:pt x="8879840" y="675639"/>
                </a:lnTo>
                <a:lnTo>
                  <a:pt x="8879840" y="0"/>
                </a:lnTo>
                <a:close/>
              </a:path>
            </a:pathLst>
          </a:custGeom>
          <a:solidFill>
            <a:srgbClr val="002060"/>
          </a:solidFill>
        </p:spPr>
        <p:txBody>
          <a:bodyPr wrap="square" lIns="0" tIns="0" rIns="0" bIns="0" rtlCol="0"/>
          <a:lstStyle/>
          <a:p>
            <a:endParaRPr/>
          </a:p>
        </p:txBody>
      </p:sp>
      <p:sp>
        <p:nvSpPr>
          <p:cNvPr id="5" name="object 5"/>
          <p:cNvSpPr/>
          <p:nvPr/>
        </p:nvSpPr>
        <p:spPr>
          <a:xfrm>
            <a:off x="2628900" y="2976134"/>
            <a:ext cx="3984171" cy="840740"/>
          </a:xfrm>
          <a:custGeom>
            <a:avLst/>
            <a:gdLst/>
            <a:ahLst/>
            <a:cxnLst/>
            <a:rect l="l" t="t" r="r" b="b"/>
            <a:pathLst>
              <a:path w="2842259" h="840739">
                <a:moveTo>
                  <a:pt x="2842260" y="0"/>
                </a:moveTo>
                <a:lnTo>
                  <a:pt x="0" y="0"/>
                </a:lnTo>
                <a:lnTo>
                  <a:pt x="0" y="840739"/>
                </a:lnTo>
                <a:lnTo>
                  <a:pt x="2842260" y="840739"/>
                </a:lnTo>
                <a:lnTo>
                  <a:pt x="2842260" y="0"/>
                </a:lnTo>
                <a:close/>
              </a:path>
            </a:pathLst>
          </a:custGeom>
          <a:solidFill>
            <a:schemeClr val="tx2">
              <a:lumMod val="60000"/>
              <a:lumOff val="40000"/>
            </a:schemeClr>
          </a:solidFill>
        </p:spPr>
        <p:txBody>
          <a:bodyPr wrap="square" lIns="0" tIns="0" rIns="0" bIns="0" rtlCol="0"/>
          <a:lstStyle/>
          <a:p>
            <a:endParaRPr/>
          </a:p>
        </p:txBody>
      </p:sp>
      <p:sp>
        <p:nvSpPr>
          <p:cNvPr id="6" name="object 6"/>
          <p:cNvSpPr txBox="1"/>
          <p:nvPr/>
        </p:nvSpPr>
        <p:spPr>
          <a:xfrm>
            <a:off x="2628900" y="2976134"/>
            <a:ext cx="3878036" cy="382156"/>
          </a:xfrm>
          <a:prstGeom prst="rect">
            <a:avLst/>
          </a:prstGeom>
        </p:spPr>
        <p:txBody>
          <a:bodyPr vert="horz" wrap="square" lIns="0" tIns="12700" rIns="0" bIns="0" rtlCol="0">
            <a:spAutoFit/>
          </a:bodyPr>
          <a:lstStyle/>
          <a:p>
            <a:pPr marL="12700" marR="5080" indent="3175" algn="ctr">
              <a:lnSpc>
                <a:spcPct val="100000"/>
              </a:lnSpc>
              <a:spcBef>
                <a:spcPts val="100"/>
              </a:spcBef>
            </a:pPr>
            <a:r>
              <a:rPr sz="1200" b="1" dirty="0">
                <a:solidFill>
                  <a:srgbClr val="FFFCFF"/>
                </a:solidFill>
                <a:latin typeface="Tahoma"/>
                <a:cs typeface="Tahoma"/>
              </a:rPr>
              <a:t>What</a:t>
            </a:r>
            <a:r>
              <a:rPr sz="1200" b="1" spc="10" dirty="0">
                <a:solidFill>
                  <a:srgbClr val="FFFCFF"/>
                </a:solidFill>
                <a:latin typeface="Tahoma"/>
                <a:cs typeface="Tahoma"/>
              </a:rPr>
              <a:t> </a:t>
            </a:r>
            <a:r>
              <a:rPr sz="1200" b="1" dirty="0">
                <a:solidFill>
                  <a:srgbClr val="FFFCFF"/>
                </a:solidFill>
                <a:latin typeface="Tahoma"/>
                <a:cs typeface="Tahoma"/>
              </a:rPr>
              <a:t>was</a:t>
            </a:r>
            <a:r>
              <a:rPr sz="1200" b="1" spc="30" dirty="0">
                <a:solidFill>
                  <a:srgbClr val="FFFCFF"/>
                </a:solidFill>
                <a:latin typeface="Tahoma"/>
                <a:cs typeface="Tahoma"/>
              </a:rPr>
              <a:t> </a:t>
            </a:r>
            <a:r>
              <a:rPr sz="1200" b="1" dirty="0">
                <a:solidFill>
                  <a:srgbClr val="FFFCFF"/>
                </a:solidFill>
                <a:latin typeface="Tahoma"/>
                <a:cs typeface="Tahoma"/>
              </a:rPr>
              <a:t>the</a:t>
            </a:r>
            <a:r>
              <a:rPr sz="1200" b="1" spc="25" dirty="0">
                <a:solidFill>
                  <a:srgbClr val="FFFCFF"/>
                </a:solidFill>
                <a:latin typeface="Tahoma"/>
                <a:cs typeface="Tahoma"/>
              </a:rPr>
              <a:t> </a:t>
            </a:r>
            <a:r>
              <a:rPr sz="1200" b="1" dirty="0">
                <a:solidFill>
                  <a:srgbClr val="FFFCFF"/>
                </a:solidFill>
                <a:latin typeface="Tahoma"/>
                <a:cs typeface="Tahoma"/>
              </a:rPr>
              <a:t>long-term</a:t>
            </a:r>
            <a:r>
              <a:rPr sz="1200" b="1" spc="50" dirty="0">
                <a:solidFill>
                  <a:srgbClr val="FFFCFF"/>
                </a:solidFill>
                <a:latin typeface="Tahoma"/>
                <a:cs typeface="Tahoma"/>
              </a:rPr>
              <a:t> </a:t>
            </a:r>
            <a:r>
              <a:rPr sz="1200" b="1" spc="-10" dirty="0">
                <a:solidFill>
                  <a:srgbClr val="FFFCFF"/>
                </a:solidFill>
                <a:latin typeface="Tahoma"/>
                <a:cs typeface="Tahoma"/>
              </a:rPr>
              <a:t>impact </a:t>
            </a:r>
            <a:r>
              <a:rPr sz="1200" b="1" dirty="0">
                <a:solidFill>
                  <a:srgbClr val="FFFCFF"/>
                </a:solidFill>
                <a:latin typeface="Tahoma"/>
                <a:cs typeface="Tahoma"/>
              </a:rPr>
              <a:t>of</a:t>
            </a:r>
            <a:r>
              <a:rPr sz="1200" b="1" spc="110" dirty="0">
                <a:solidFill>
                  <a:srgbClr val="FFFCFF"/>
                </a:solidFill>
                <a:latin typeface="Tahoma"/>
                <a:cs typeface="Tahoma"/>
              </a:rPr>
              <a:t> </a:t>
            </a:r>
            <a:r>
              <a:rPr sz="1200" b="1" dirty="0">
                <a:solidFill>
                  <a:srgbClr val="FFFCFF"/>
                </a:solidFill>
                <a:latin typeface="Tahoma"/>
                <a:cs typeface="Tahoma"/>
              </a:rPr>
              <a:t>the</a:t>
            </a:r>
            <a:r>
              <a:rPr sz="1200" b="1" spc="75" dirty="0">
                <a:solidFill>
                  <a:srgbClr val="FFFCFF"/>
                </a:solidFill>
                <a:latin typeface="Tahoma"/>
                <a:cs typeface="Tahoma"/>
              </a:rPr>
              <a:t> </a:t>
            </a:r>
            <a:r>
              <a:rPr sz="1200" b="1" spc="-10" dirty="0">
                <a:solidFill>
                  <a:srgbClr val="FFFCFF"/>
                </a:solidFill>
                <a:latin typeface="Tahoma"/>
                <a:cs typeface="Tahoma"/>
              </a:rPr>
              <a:t>Vikings </a:t>
            </a:r>
            <a:r>
              <a:rPr sz="1200" b="1" dirty="0">
                <a:solidFill>
                  <a:srgbClr val="FFFCFF"/>
                </a:solidFill>
                <a:latin typeface="Tahoma"/>
                <a:cs typeface="Tahoma"/>
              </a:rPr>
              <a:t>on</a:t>
            </a:r>
            <a:r>
              <a:rPr sz="1200" b="1" spc="60" dirty="0">
                <a:solidFill>
                  <a:srgbClr val="FFFCFF"/>
                </a:solidFill>
                <a:latin typeface="Tahoma"/>
                <a:cs typeface="Tahoma"/>
              </a:rPr>
              <a:t> </a:t>
            </a:r>
            <a:r>
              <a:rPr sz="1200" b="1" dirty="0">
                <a:solidFill>
                  <a:srgbClr val="FFFCFF"/>
                </a:solidFill>
                <a:latin typeface="Tahoma"/>
                <a:cs typeface="Tahoma"/>
              </a:rPr>
              <a:t>our</a:t>
            </a:r>
            <a:r>
              <a:rPr sz="1200" b="1" spc="80" dirty="0">
                <a:solidFill>
                  <a:srgbClr val="FFFCFF"/>
                </a:solidFill>
                <a:latin typeface="Tahoma"/>
                <a:cs typeface="Tahoma"/>
              </a:rPr>
              <a:t> </a:t>
            </a:r>
            <a:r>
              <a:rPr sz="1200" b="1" dirty="0">
                <a:solidFill>
                  <a:srgbClr val="FFFCFF"/>
                </a:solidFill>
                <a:latin typeface="Tahoma"/>
                <a:cs typeface="Tahoma"/>
              </a:rPr>
              <a:t>lives</a:t>
            </a:r>
            <a:r>
              <a:rPr sz="1200" b="1" spc="65" dirty="0">
                <a:solidFill>
                  <a:srgbClr val="FFFCFF"/>
                </a:solidFill>
                <a:latin typeface="Tahoma"/>
                <a:cs typeface="Tahoma"/>
              </a:rPr>
              <a:t> </a:t>
            </a:r>
            <a:r>
              <a:rPr sz="1200" b="1" spc="-10" dirty="0">
                <a:solidFill>
                  <a:srgbClr val="FFFCFF"/>
                </a:solidFill>
                <a:latin typeface="Tahoma"/>
                <a:cs typeface="Tahoma"/>
              </a:rPr>
              <a:t>today?</a:t>
            </a:r>
            <a:endParaRPr sz="1200" dirty="0">
              <a:latin typeface="Tahoma"/>
              <a:cs typeface="Tahoma"/>
            </a:endParaRPr>
          </a:p>
        </p:txBody>
      </p:sp>
      <p:sp>
        <p:nvSpPr>
          <p:cNvPr id="9" name="object 9"/>
          <p:cNvSpPr/>
          <p:nvPr/>
        </p:nvSpPr>
        <p:spPr>
          <a:xfrm>
            <a:off x="112808" y="2115821"/>
            <a:ext cx="2844800" cy="840740"/>
          </a:xfrm>
          <a:custGeom>
            <a:avLst/>
            <a:gdLst/>
            <a:ahLst/>
            <a:cxnLst/>
            <a:rect l="l" t="t" r="r" b="b"/>
            <a:pathLst>
              <a:path w="2844800" h="840739">
                <a:moveTo>
                  <a:pt x="2844800" y="0"/>
                </a:moveTo>
                <a:lnTo>
                  <a:pt x="0" y="0"/>
                </a:lnTo>
                <a:lnTo>
                  <a:pt x="0" y="840739"/>
                </a:lnTo>
                <a:lnTo>
                  <a:pt x="2844800" y="840739"/>
                </a:lnTo>
                <a:lnTo>
                  <a:pt x="2844800" y="0"/>
                </a:lnTo>
                <a:close/>
              </a:path>
            </a:pathLst>
          </a:custGeom>
          <a:solidFill>
            <a:schemeClr val="tx2">
              <a:lumMod val="60000"/>
              <a:lumOff val="40000"/>
            </a:schemeClr>
          </a:solidFill>
        </p:spPr>
        <p:txBody>
          <a:bodyPr wrap="square" lIns="0" tIns="0" rIns="0" bIns="0" rtlCol="0"/>
          <a:lstStyle/>
          <a:p>
            <a:endParaRPr/>
          </a:p>
        </p:txBody>
      </p:sp>
      <p:sp>
        <p:nvSpPr>
          <p:cNvPr id="10" name="object 10"/>
          <p:cNvSpPr txBox="1"/>
          <p:nvPr/>
        </p:nvSpPr>
        <p:spPr>
          <a:xfrm>
            <a:off x="364011" y="2221502"/>
            <a:ext cx="2428875" cy="574675"/>
          </a:xfrm>
          <a:prstGeom prst="rect">
            <a:avLst/>
          </a:prstGeom>
        </p:spPr>
        <p:txBody>
          <a:bodyPr vert="horz" wrap="square" lIns="0" tIns="12700" rIns="0" bIns="0" rtlCol="0">
            <a:spAutoFit/>
          </a:bodyPr>
          <a:lstStyle/>
          <a:p>
            <a:pPr marL="12065" marR="5080" algn="ctr">
              <a:lnSpc>
                <a:spcPct val="100000"/>
              </a:lnSpc>
              <a:spcBef>
                <a:spcPts val="100"/>
              </a:spcBef>
            </a:pPr>
            <a:r>
              <a:rPr sz="1200" b="1" dirty="0">
                <a:solidFill>
                  <a:srgbClr val="FFFCFF"/>
                </a:solidFill>
                <a:latin typeface="Tahoma"/>
                <a:cs typeface="Tahoma"/>
              </a:rPr>
              <a:t>Who</a:t>
            </a:r>
            <a:r>
              <a:rPr sz="1200" b="1" spc="50" dirty="0">
                <a:solidFill>
                  <a:srgbClr val="FFFCFF"/>
                </a:solidFill>
                <a:latin typeface="Tahoma"/>
                <a:cs typeface="Tahoma"/>
              </a:rPr>
              <a:t> </a:t>
            </a:r>
            <a:r>
              <a:rPr sz="1200" b="1" dirty="0">
                <a:solidFill>
                  <a:srgbClr val="FFFCFF"/>
                </a:solidFill>
                <a:latin typeface="Tahoma"/>
                <a:cs typeface="Tahoma"/>
              </a:rPr>
              <a:t>were</a:t>
            </a:r>
            <a:r>
              <a:rPr sz="1200" b="1" spc="60" dirty="0">
                <a:solidFill>
                  <a:srgbClr val="FFFCFF"/>
                </a:solidFill>
                <a:latin typeface="Tahoma"/>
                <a:cs typeface="Tahoma"/>
              </a:rPr>
              <a:t> </a:t>
            </a:r>
            <a:r>
              <a:rPr sz="1200" b="1" dirty="0">
                <a:solidFill>
                  <a:srgbClr val="FFFCFF"/>
                </a:solidFill>
                <a:latin typeface="Tahoma"/>
                <a:cs typeface="Tahoma"/>
              </a:rPr>
              <a:t>the</a:t>
            </a:r>
            <a:r>
              <a:rPr sz="1200" b="1" spc="45" dirty="0">
                <a:solidFill>
                  <a:srgbClr val="FFFCFF"/>
                </a:solidFill>
                <a:latin typeface="Tahoma"/>
                <a:cs typeface="Tahoma"/>
              </a:rPr>
              <a:t> </a:t>
            </a:r>
            <a:r>
              <a:rPr sz="1200" b="1" dirty="0">
                <a:solidFill>
                  <a:srgbClr val="FFFCFF"/>
                </a:solidFill>
                <a:latin typeface="Tahoma"/>
                <a:cs typeface="Tahoma"/>
              </a:rPr>
              <a:t>Vikings</a:t>
            </a:r>
            <a:r>
              <a:rPr sz="1200" b="1" spc="45" dirty="0">
                <a:solidFill>
                  <a:srgbClr val="FFFCFF"/>
                </a:solidFill>
                <a:latin typeface="Tahoma"/>
                <a:cs typeface="Tahoma"/>
              </a:rPr>
              <a:t> </a:t>
            </a:r>
            <a:r>
              <a:rPr sz="1200" b="1" dirty="0">
                <a:solidFill>
                  <a:srgbClr val="FFFCFF"/>
                </a:solidFill>
                <a:latin typeface="Tahoma"/>
                <a:cs typeface="Tahoma"/>
              </a:rPr>
              <a:t>and</a:t>
            </a:r>
            <a:r>
              <a:rPr sz="1200" b="1" spc="40" dirty="0">
                <a:solidFill>
                  <a:srgbClr val="FFFCFF"/>
                </a:solidFill>
                <a:latin typeface="Tahoma"/>
                <a:cs typeface="Tahoma"/>
              </a:rPr>
              <a:t> </a:t>
            </a:r>
            <a:r>
              <a:rPr sz="1200" b="1" spc="-25" dirty="0">
                <a:solidFill>
                  <a:srgbClr val="FFFCFF"/>
                </a:solidFill>
                <a:latin typeface="Tahoma"/>
                <a:cs typeface="Tahoma"/>
              </a:rPr>
              <a:t>why </a:t>
            </a:r>
            <a:r>
              <a:rPr sz="1200" b="1" dirty="0">
                <a:solidFill>
                  <a:srgbClr val="FFFCFF"/>
                </a:solidFill>
                <a:latin typeface="Tahoma"/>
                <a:cs typeface="Tahoma"/>
              </a:rPr>
              <a:t>did</a:t>
            </a:r>
            <a:r>
              <a:rPr sz="1200" b="1" spc="110" dirty="0">
                <a:solidFill>
                  <a:srgbClr val="FFFCFF"/>
                </a:solidFill>
                <a:latin typeface="Tahoma"/>
                <a:cs typeface="Tahoma"/>
              </a:rPr>
              <a:t> </a:t>
            </a:r>
            <a:r>
              <a:rPr sz="1200" b="1" dirty="0">
                <a:solidFill>
                  <a:srgbClr val="FFFCFF"/>
                </a:solidFill>
                <a:latin typeface="Tahoma"/>
                <a:cs typeface="Tahoma"/>
              </a:rPr>
              <a:t>they</a:t>
            </a:r>
            <a:r>
              <a:rPr sz="1200" b="1" spc="70" dirty="0">
                <a:solidFill>
                  <a:srgbClr val="FFFCFF"/>
                </a:solidFill>
                <a:latin typeface="Tahoma"/>
                <a:cs typeface="Tahoma"/>
              </a:rPr>
              <a:t> </a:t>
            </a:r>
            <a:r>
              <a:rPr sz="1200" b="1" dirty="0">
                <a:solidFill>
                  <a:srgbClr val="FFFCFF"/>
                </a:solidFill>
                <a:latin typeface="Tahoma"/>
                <a:cs typeface="Tahoma"/>
              </a:rPr>
              <a:t>have</a:t>
            </a:r>
            <a:r>
              <a:rPr sz="1200" b="1" spc="75" dirty="0">
                <a:solidFill>
                  <a:srgbClr val="FFFCFF"/>
                </a:solidFill>
                <a:latin typeface="Tahoma"/>
                <a:cs typeface="Tahoma"/>
              </a:rPr>
              <a:t> </a:t>
            </a:r>
            <a:r>
              <a:rPr sz="1200" b="1" spc="70" dirty="0">
                <a:solidFill>
                  <a:srgbClr val="FFFCFF"/>
                </a:solidFill>
                <a:latin typeface="Tahoma"/>
                <a:cs typeface="Tahoma"/>
              </a:rPr>
              <a:t>a</a:t>
            </a:r>
            <a:r>
              <a:rPr sz="1200" b="1" spc="90" dirty="0">
                <a:solidFill>
                  <a:srgbClr val="FFFCFF"/>
                </a:solidFill>
                <a:latin typeface="Tahoma"/>
                <a:cs typeface="Tahoma"/>
              </a:rPr>
              <a:t> </a:t>
            </a:r>
            <a:r>
              <a:rPr sz="1200" b="1" dirty="0">
                <a:solidFill>
                  <a:srgbClr val="FFFCFF"/>
                </a:solidFill>
                <a:latin typeface="Tahoma"/>
                <a:cs typeface="Tahoma"/>
              </a:rPr>
              <a:t>reputation</a:t>
            </a:r>
            <a:r>
              <a:rPr sz="1200" b="1" spc="75" dirty="0">
                <a:solidFill>
                  <a:srgbClr val="FFFCFF"/>
                </a:solidFill>
                <a:latin typeface="Tahoma"/>
                <a:cs typeface="Tahoma"/>
              </a:rPr>
              <a:t> </a:t>
            </a:r>
            <a:r>
              <a:rPr sz="1200" b="1" spc="-25" dirty="0">
                <a:solidFill>
                  <a:srgbClr val="FFFCFF"/>
                </a:solidFill>
                <a:latin typeface="Tahoma"/>
                <a:cs typeface="Tahoma"/>
              </a:rPr>
              <a:t>of </a:t>
            </a:r>
            <a:r>
              <a:rPr sz="1200" b="1" dirty="0">
                <a:solidFill>
                  <a:srgbClr val="FFFCFF"/>
                </a:solidFill>
                <a:latin typeface="Tahoma"/>
                <a:cs typeface="Tahoma"/>
              </a:rPr>
              <a:t>being</a:t>
            </a:r>
            <a:r>
              <a:rPr sz="1200" b="1" spc="95" dirty="0">
                <a:solidFill>
                  <a:srgbClr val="FFFCFF"/>
                </a:solidFill>
                <a:latin typeface="Tahoma"/>
                <a:cs typeface="Tahoma"/>
              </a:rPr>
              <a:t> </a:t>
            </a:r>
            <a:r>
              <a:rPr sz="1200" b="1" dirty="0">
                <a:solidFill>
                  <a:srgbClr val="FFFCFF"/>
                </a:solidFill>
                <a:latin typeface="Tahoma"/>
                <a:cs typeface="Tahoma"/>
              </a:rPr>
              <a:t>fierce</a:t>
            </a:r>
            <a:r>
              <a:rPr sz="1200" b="1" spc="95" dirty="0">
                <a:solidFill>
                  <a:srgbClr val="FFFCFF"/>
                </a:solidFill>
                <a:latin typeface="Tahoma"/>
                <a:cs typeface="Tahoma"/>
              </a:rPr>
              <a:t> </a:t>
            </a:r>
            <a:r>
              <a:rPr sz="1200" b="1" spc="-10" dirty="0">
                <a:solidFill>
                  <a:srgbClr val="FFFCFF"/>
                </a:solidFill>
                <a:latin typeface="Tahoma"/>
                <a:cs typeface="Tahoma"/>
              </a:rPr>
              <a:t>raiders?</a:t>
            </a:r>
            <a:endParaRPr sz="1200" dirty="0">
              <a:latin typeface="Tahoma"/>
              <a:cs typeface="Tahoma"/>
            </a:endParaRPr>
          </a:p>
        </p:txBody>
      </p:sp>
      <p:sp>
        <p:nvSpPr>
          <p:cNvPr id="13" name="object 13"/>
          <p:cNvSpPr/>
          <p:nvPr/>
        </p:nvSpPr>
        <p:spPr>
          <a:xfrm>
            <a:off x="0" y="0"/>
            <a:ext cx="9144000" cy="695960"/>
          </a:xfrm>
          <a:custGeom>
            <a:avLst/>
            <a:gdLst/>
            <a:ahLst/>
            <a:cxnLst/>
            <a:rect l="l" t="t" r="r" b="b"/>
            <a:pathLst>
              <a:path w="9144000" h="695960">
                <a:moveTo>
                  <a:pt x="9144000" y="0"/>
                </a:moveTo>
                <a:lnTo>
                  <a:pt x="0" y="0"/>
                </a:lnTo>
                <a:lnTo>
                  <a:pt x="0" y="695960"/>
                </a:lnTo>
                <a:lnTo>
                  <a:pt x="9144000" y="695960"/>
                </a:lnTo>
                <a:lnTo>
                  <a:pt x="9144000" y="0"/>
                </a:lnTo>
                <a:close/>
              </a:path>
            </a:pathLst>
          </a:custGeom>
          <a:solidFill>
            <a:schemeClr val="tx2">
              <a:lumMod val="60000"/>
              <a:lumOff val="40000"/>
            </a:schemeClr>
          </a:solidFill>
        </p:spPr>
        <p:txBody>
          <a:bodyPr wrap="square" lIns="0" tIns="0" rIns="0" bIns="0" rtlCol="0"/>
          <a:lstStyle/>
          <a:p>
            <a:endParaRPr/>
          </a:p>
        </p:txBody>
      </p:sp>
      <p:sp>
        <p:nvSpPr>
          <p:cNvPr id="14" name="object 14"/>
          <p:cNvSpPr txBox="1">
            <a:spLocks noGrp="1"/>
          </p:cNvSpPr>
          <p:nvPr>
            <p:ph type="title"/>
          </p:nvPr>
        </p:nvSpPr>
        <p:spPr>
          <a:prstGeom prst="rect">
            <a:avLst/>
          </a:prstGeom>
        </p:spPr>
        <p:txBody>
          <a:bodyPr vert="horz" wrap="square" lIns="0" tIns="250443" rIns="0" bIns="0" rtlCol="0">
            <a:spAutoFit/>
          </a:bodyPr>
          <a:lstStyle/>
          <a:p>
            <a:pPr marL="12700">
              <a:lnSpc>
                <a:spcPct val="100000"/>
              </a:lnSpc>
              <a:spcBef>
                <a:spcPts val="100"/>
              </a:spcBef>
            </a:pPr>
            <a:r>
              <a:rPr sz="3200" spc="65"/>
              <a:t>Long-</a:t>
            </a:r>
            <a:r>
              <a:rPr sz="3200"/>
              <a:t>term</a:t>
            </a:r>
            <a:r>
              <a:rPr sz="3200" spc="140"/>
              <a:t> </a:t>
            </a:r>
            <a:r>
              <a:rPr sz="3200"/>
              <a:t>overview</a:t>
            </a:r>
            <a:r>
              <a:rPr sz="3200" spc="135"/>
              <a:t> </a:t>
            </a:r>
            <a:r>
              <a:rPr sz="3200"/>
              <a:t>for</a:t>
            </a:r>
            <a:r>
              <a:rPr sz="3200" spc="180"/>
              <a:t> </a:t>
            </a:r>
            <a:r>
              <a:rPr lang="en-GB" sz="3200" spc="60"/>
              <a:t>History</a:t>
            </a:r>
            <a:endParaRPr sz="3200"/>
          </a:p>
        </p:txBody>
      </p:sp>
      <p:sp>
        <p:nvSpPr>
          <p:cNvPr id="15" name="object 15"/>
          <p:cNvSpPr/>
          <p:nvPr/>
        </p:nvSpPr>
        <p:spPr>
          <a:xfrm>
            <a:off x="3431540" y="797559"/>
            <a:ext cx="2138680" cy="541020"/>
          </a:xfrm>
          <a:custGeom>
            <a:avLst/>
            <a:gdLst/>
            <a:ahLst/>
            <a:cxnLst/>
            <a:rect l="l" t="t" r="r" b="b"/>
            <a:pathLst>
              <a:path w="2138679" h="541019">
                <a:moveTo>
                  <a:pt x="2138680" y="0"/>
                </a:moveTo>
                <a:lnTo>
                  <a:pt x="0" y="0"/>
                </a:lnTo>
                <a:lnTo>
                  <a:pt x="0" y="541020"/>
                </a:lnTo>
                <a:lnTo>
                  <a:pt x="2138680" y="541020"/>
                </a:lnTo>
                <a:lnTo>
                  <a:pt x="2138680" y="0"/>
                </a:lnTo>
                <a:close/>
              </a:path>
            </a:pathLst>
          </a:custGeom>
          <a:solidFill>
            <a:schemeClr val="tx2">
              <a:lumMod val="60000"/>
              <a:lumOff val="40000"/>
            </a:schemeClr>
          </a:solidFill>
        </p:spPr>
        <p:txBody>
          <a:bodyPr wrap="square" lIns="0" tIns="0" rIns="0" bIns="0" rtlCol="0"/>
          <a:lstStyle/>
          <a:p>
            <a:endParaRPr/>
          </a:p>
        </p:txBody>
      </p:sp>
      <p:sp>
        <p:nvSpPr>
          <p:cNvPr id="16" name="object 16"/>
          <p:cNvSpPr txBox="1"/>
          <p:nvPr/>
        </p:nvSpPr>
        <p:spPr>
          <a:xfrm>
            <a:off x="233362" y="908684"/>
            <a:ext cx="8667750" cy="815608"/>
          </a:xfrm>
          <a:prstGeom prst="rect">
            <a:avLst/>
          </a:prstGeom>
        </p:spPr>
        <p:txBody>
          <a:bodyPr vert="horz" wrap="square" lIns="0" tIns="12700" rIns="0" bIns="0" rtlCol="0">
            <a:spAutoFit/>
          </a:bodyPr>
          <a:lstStyle/>
          <a:p>
            <a:pPr marR="123825" algn="ctr">
              <a:lnSpc>
                <a:spcPct val="100000"/>
              </a:lnSpc>
              <a:spcBef>
                <a:spcPts val="100"/>
              </a:spcBef>
            </a:pPr>
            <a:r>
              <a:rPr sz="1800" b="1">
                <a:solidFill>
                  <a:srgbClr val="FFFFFF"/>
                </a:solidFill>
                <a:latin typeface="Tahoma"/>
                <a:cs typeface="Tahoma"/>
              </a:rPr>
              <a:t>YEAR</a:t>
            </a:r>
            <a:r>
              <a:rPr sz="1800" b="1" spc="45">
                <a:solidFill>
                  <a:srgbClr val="FFFFFF"/>
                </a:solidFill>
                <a:latin typeface="Tahoma"/>
                <a:cs typeface="Tahoma"/>
              </a:rPr>
              <a:t> </a:t>
            </a:r>
            <a:r>
              <a:rPr lang="en-GB" b="1" spc="-50">
                <a:solidFill>
                  <a:srgbClr val="FFFFFF"/>
                </a:solidFill>
                <a:latin typeface="Tahoma"/>
                <a:cs typeface="Tahoma"/>
              </a:rPr>
              <a:t>6</a:t>
            </a:r>
            <a:endParaRPr sz="1800">
              <a:latin typeface="Tahoma"/>
              <a:cs typeface="Tahoma"/>
            </a:endParaRPr>
          </a:p>
          <a:p>
            <a:pPr algn="ctr">
              <a:lnSpc>
                <a:spcPct val="100000"/>
              </a:lnSpc>
              <a:spcBef>
                <a:spcPts val="1705"/>
              </a:spcBef>
            </a:pPr>
            <a:r>
              <a:rPr lang="en-GB" sz="2000" b="1">
                <a:solidFill>
                  <a:srgbClr val="FFFFFF"/>
                </a:solidFill>
                <a:latin typeface="Tahoma"/>
                <a:cs typeface="Tahoma"/>
              </a:rPr>
              <a:t>Raiders or Settlers: how should we remember the Vikings?</a:t>
            </a:r>
            <a:endParaRPr sz="2000">
              <a:latin typeface="Tahoma"/>
              <a:cs typeface="Tahoma"/>
            </a:endParaRPr>
          </a:p>
        </p:txBody>
      </p:sp>
      <p:sp>
        <p:nvSpPr>
          <p:cNvPr id="25" name="object 25"/>
          <p:cNvSpPr txBox="1"/>
          <p:nvPr/>
        </p:nvSpPr>
        <p:spPr>
          <a:xfrm>
            <a:off x="8311768" y="6467792"/>
            <a:ext cx="114300" cy="142875"/>
          </a:xfrm>
          <a:prstGeom prst="rect">
            <a:avLst/>
          </a:prstGeom>
        </p:spPr>
        <p:txBody>
          <a:bodyPr vert="horz" wrap="square" lIns="0" tIns="0" rIns="0" bIns="0" rtlCol="0">
            <a:spAutoFit/>
          </a:bodyPr>
          <a:lstStyle/>
          <a:p>
            <a:pPr>
              <a:lnSpc>
                <a:spcPct val="100000"/>
              </a:lnSpc>
            </a:pPr>
            <a:r>
              <a:rPr sz="900" spc="-150">
                <a:solidFill>
                  <a:srgbClr val="888888"/>
                </a:solidFill>
                <a:latin typeface="Verdana"/>
                <a:cs typeface="Verdana"/>
              </a:rPr>
              <a:t>15</a:t>
            </a:r>
            <a:endParaRPr sz="900">
              <a:latin typeface="Verdana"/>
              <a:cs typeface="Verdana"/>
            </a:endParaRPr>
          </a:p>
        </p:txBody>
      </p:sp>
      <p:sp>
        <p:nvSpPr>
          <p:cNvPr id="26" name="object 26"/>
          <p:cNvSpPr txBox="1"/>
          <p:nvPr/>
        </p:nvSpPr>
        <p:spPr>
          <a:xfrm>
            <a:off x="8403208" y="6455092"/>
            <a:ext cx="139065" cy="168275"/>
          </a:xfrm>
          <a:prstGeom prst="rect">
            <a:avLst/>
          </a:prstGeom>
        </p:spPr>
        <p:txBody>
          <a:bodyPr vert="horz" wrap="square" lIns="0" tIns="12700" rIns="0" bIns="0" rtlCol="0">
            <a:spAutoFit/>
          </a:bodyPr>
          <a:lstStyle/>
          <a:p>
            <a:pPr marL="12700">
              <a:lnSpc>
                <a:spcPct val="100000"/>
              </a:lnSpc>
              <a:spcBef>
                <a:spcPts val="100"/>
              </a:spcBef>
            </a:pPr>
            <a:r>
              <a:rPr sz="900" spc="-110">
                <a:solidFill>
                  <a:srgbClr val="888888"/>
                </a:solidFill>
                <a:latin typeface="Verdana"/>
                <a:cs typeface="Verdana"/>
              </a:rPr>
              <a:t>15</a:t>
            </a:r>
            <a:endParaRPr sz="900">
              <a:latin typeface="Verdana"/>
              <a:cs typeface="Verdana"/>
            </a:endParaRPr>
          </a:p>
        </p:txBody>
      </p:sp>
      <p:sp>
        <p:nvSpPr>
          <p:cNvPr id="3" name="object 5">
            <a:extLst>
              <a:ext uri="{FF2B5EF4-FFF2-40B4-BE49-F238E27FC236}">
                <a16:creationId xmlns:a16="http://schemas.microsoft.com/office/drawing/2014/main" id="{4B02258B-0569-E6FC-DE42-C19C248B427C}"/>
              </a:ext>
            </a:extLst>
          </p:cNvPr>
          <p:cNvSpPr/>
          <p:nvPr/>
        </p:nvSpPr>
        <p:spPr>
          <a:xfrm>
            <a:off x="3208811" y="2102102"/>
            <a:ext cx="2842260" cy="840740"/>
          </a:xfrm>
          <a:custGeom>
            <a:avLst/>
            <a:gdLst/>
            <a:ahLst/>
            <a:cxnLst/>
            <a:rect l="l" t="t" r="r" b="b"/>
            <a:pathLst>
              <a:path w="2842259" h="840739">
                <a:moveTo>
                  <a:pt x="2842260" y="0"/>
                </a:moveTo>
                <a:lnTo>
                  <a:pt x="0" y="0"/>
                </a:lnTo>
                <a:lnTo>
                  <a:pt x="0" y="840739"/>
                </a:lnTo>
                <a:lnTo>
                  <a:pt x="2842260" y="840739"/>
                </a:lnTo>
                <a:lnTo>
                  <a:pt x="2842260" y="0"/>
                </a:lnTo>
                <a:close/>
              </a:path>
            </a:pathLst>
          </a:custGeom>
          <a:solidFill>
            <a:schemeClr val="tx2">
              <a:lumMod val="60000"/>
              <a:lumOff val="40000"/>
            </a:schemeClr>
          </a:solidFill>
        </p:spPr>
        <p:txBody>
          <a:bodyPr wrap="square" lIns="0" tIns="0" rIns="0" bIns="0" rtlCol="0"/>
          <a:lstStyle/>
          <a:p>
            <a:endParaRPr/>
          </a:p>
        </p:txBody>
      </p:sp>
      <p:sp>
        <p:nvSpPr>
          <p:cNvPr id="4" name="object 6">
            <a:extLst>
              <a:ext uri="{FF2B5EF4-FFF2-40B4-BE49-F238E27FC236}">
                <a16:creationId xmlns:a16="http://schemas.microsoft.com/office/drawing/2014/main" id="{56A953F3-AF8C-8F01-BFDD-D4CA388F4850}"/>
              </a:ext>
            </a:extLst>
          </p:cNvPr>
          <p:cNvSpPr txBox="1"/>
          <p:nvPr/>
        </p:nvSpPr>
        <p:spPr>
          <a:xfrm>
            <a:off x="3340188" y="2280410"/>
            <a:ext cx="2577465" cy="382156"/>
          </a:xfrm>
          <a:prstGeom prst="rect">
            <a:avLst/>
          </a:prstGeom>
        </p:spPr>
        <p:txBody>
          <a:bodyPr vert="horz" wrap="square" lIns="0" tIns="12700" rIns="0" bIns="0" rtlCol="0">
            <a:spAutoFit/>
          </a:bodyPr>
          <a:lstStyle/>
          <a:p>
            <a:pPr marL="12700" marR="5080" indent="3175" algn="ctr">
              <a:lnSpc>
                <a:spcPct val="100000"/>
              </a:lnSpc>
              <a:spcBef>
                <a:spcPts val="100"/>
              </a:spcBef>
            </a:pPr>
            <a:r>
              <a:rPr sz="1200" b="1" dirty="0">
                <a:solidFill>
                  <a:srgbClr val="FFFCFF"/>
                </a:solidFill>
                <a:latin typeface="Tahoma"/>
                <a:cs typeface="Tahoma"/>
              </a:rPr>
              <a:t>What</a:t>
            </a:r>
            <a:r>
              <a:rPr lang="en-GB" sz="1200" b="1" dirty="0">
                <a:solidFill>
                  <a:srgbClr val="FFFCFF"/>
                </a:solidFill>
                <a:latin typeface="Tahoma"/>
                <a:cs typeface="Tahoma"/>
              </a:rPr>
              <a:t> led to the downfall of the Vikings in Britain?</a:t>
            </a:r>
            <a:endParaRPr sz="1200" dirty="0">
              <a:latin typeface="Tahoma"/>
              <a:cs typeface="Tahoma"/>
            </a:endParaRPr>
          </a:p>
        </p:txBody>
      </p:sp>
      <p:sp>
        <p:nvSpPr>
          <p:cNvPr id="8" name="object 5">
            <a:extLst>
              <a:ext uri="{FF2B5EF4-FFF2-40B4-BE49-F238E27FC236}">
                <a16:creationId xmlns:a16="http://schemas.microsoft.com/office/drawing/2014/main" id="{A838DDC4-2FCC-EEF3-806A-F20D56C8020B}"/>
              </a:ext>
            </a:extLst>
          </p:cNvPr>
          <p:cNvSpPr/>
          <p:nvPr/>
        </p:nvSpPr>
        <p:spPr>
          <a:xfrm>
            <a:off x="6243321" y="2099715"/>
            <a:ext cx="2842260" cy="840740"/>
          </a:xfrm>
          <a:custGeom>
            <a:avLst/>
            <a:gdLst/>
            <a:ahLst/>
            <a:cxnLst/>
            <a:rect l="l" t="t" r="r" b="b"/>
            <a:pathLst>
              <a:path w="2842259" h="840739">
                <a:moveTo>
                  <a:pt x="2842260" y="0"/>
                </a:moveTo>
                <a:lnTo>
                  <a:pt x="0" y="0"/>
                </a:lnTo>
                <a:lnTo>
                  <a:pt x="0" y="840739"/>
                </a:lnTo>
                <a:lnTo>
                  <a:pt x="2842260" y="840739"/>
                </a:lnTo>
                <a:lnTo>
                  <a:pt x="2842260" y="0"/>
                </a:lnTo>
                <a:close/>
              </a:path>
            </a:pathLst>
          </a:custGeom>
          <a:solidFill>
            <a:schemeClr val="tx2">
              <a:lumMod val="60000"/>
              <a:lumOff val="40000"/>
            </a:schemeClr>
          </a:solidFill>
        </p:spPr>
        <p:txBody>
          <a:bodyPr wrap="square" lIns="0" tIns="0" rIns="0" bIns="0" rtlCol="0"/>
          <a:lstStyle/>
          <a:p>
            <a:endParaRPr/>
          </a:p>
        </p:txBody>
      </p:sp>
      <p:sp>
        <p:nvSpPr>
          <p:cNvPr id="7" name="object 6">
            <a:extLst>
              <a:ext uri="{FF2B5EF4-FFF2-40B4-BE49-F238E27FC236}">
                <a16:creationId xmlns:a16="http://schemas.microsoft.com/office/drawing/2014/main" id="{347003B6-93D0-FF14-49D6-EAE439006029}"/>
              </a:ext>
            </a:extLst>
          </p:cNvPr>
          <p:cNvSpPr txBox="1"/>
          <p:nvPr/>
        </p:nvSpPr>
        <p:spPr>
          <a:xfrm>
            <a:off x="6375718" y="2273701"/>
            <a:ext cx="2577465" cy="394980"/>
          </a:xfrm>
          <a:prstGeom prst="rect">
            <a:avLst/>
          </a:prstGeom>
        </p:spPr>
        <p:txBody>
          <a:bodyPr vert="horz" wrap="square" lIns="0" tIns="12700" rIns="0" bIns="0" rtlCol="0">
            <a:spAutoFit/>
          </a:bodyPr>
          <a:lstStyle/>
          <a:p>
            <a:pPr marL="12700" marR="5080" indent="3175" algn="ctr">
              <a:lnSpc>
                <a:spcPct val="100000"/>
              </a:lnSpc>
              <a:spcBef>
                <a:spcPts val="100"/>
              </a:spcBef>
            </a:pPr>
            <a:r>
              <a:rPr lang="en-GB" sz="1200" b="1" dirty="0">
                <a:solidFill>
                  <a:srgbClr val="FFFCFF"/>
                </a:solidFill>
                <a:latin typeface="Tahoma"/>
                <a:cs typeface="Tahoma"/>
              </a:rPr>
              <a:t>The Vikings – were they fit</a:t>
            </a:r>
          </a:p>
          <a:p>
            <a:pPr marL="12700" marR="5080" indent="3175" algn="ctr">
              <a:lnSpc>
                <a:spcPct val="100000"/>
              </a:lnSpc>
              <a:spcBef>
                <a:spcPts val="100"/>
              </a:spcBef>
            </a:pPr>
            <a:r>
              <a:rPr lang="en-GB" sz="1200" b="1" dirty="0">
                <a:solidFill>
                  <a:srgbClr val="FFFCFF"/>
                </a:solidFill>
                <a:latin typeface="Tahoma"/>
                <a:cs typeface="Tahoma"/>
              </a:rPr>
              <a:t> to rule?</a:t>
            </a:r>
            <a:endParaRPr sz="1200" dirty="0">
              <a:latin typeface="Tahoma"/>
              <a:cs typeface="Tahoma"/>
            </a:endParaRPr>
          </a:p>
        </p:txBody>
      </p:sp>
      <p:graphicFrame>
        <p:nvGraphicFramePr>
          <p:cNvPr id="11" name="Table 10">
            <a:extLst>
              <a:ext uri="{FF2B5EF4-FFF2-40B4-BE49-F238E27FC236}">
                <a16:creationId xmlns:a16="http://schemas.microsoft.com/office/drawing/2014/main" id="{AB2C5541-7EDF-F076-B5F1-8E94A3E6F645}"/>
              </a:ext>
            </a:extLst>
          </p:cNvPr>
          <p:cNvGraphicFramePr>
            <a:graphicFrameLocks noGrp="1"/>
          </p:cNvGraphicFramePr>
          <p:nvPr>
            <p:extLst>
              <p:ext uri="{D42A27DB-BD31-4B8C-83A1-F6EECF244321}">
                <p14:modId xmlns:p14="http://schemas.microsoft.com/office/powerpoint/2010/main" val="2850758756"/>
              </p:ext>
            </p:extLst>
          </p:nvPr>
        </p:nvGraphicFramePr>
        <p:xfrm>
          <a:off x="0" y="3483864"/>
          <a:ext cx="9085581" cy="3218688"/>
        </p:xfrm>
        <a:graphic>
          <a:graphicData uri="http://schemas.openxmlformats.org/drawingml/2006/table">
            <a:tbl>
              <a:tblPr firstRow="1" bandRow="1">
                <a:tableStyleId>{2D5ABB26-0587-4C30-8999-92F81FD0307C}</a:tableStyleId>
              </a:tblPr>
              <a:tblGrid>
                <a:gridCol w="3593592">
                  <a:extLst>
                    <a:ext uri="{9D8B030D-6E8A-4147-A177-3AD203B41FA5}">
                      <a16:colId xmlns:a16="http://schemas.microsoft.com/office/drawing/2014/main" val="2164001787"/>
                    </a:ext>
                  </a:extLst>
                </a:gridCol>
                <a:gridCol w="1371600">
                  <a:extLst>
                    <a:ext uri="{9D8B030D-6E8A-4147-A177-3AD203B41FA5}">
                      <a16:colId xmlns:a16="http://schemas.microsoft.com/office/drawing/2014/main" val="3914678626"/>
                    </a:ext>
                  </a:extLst>
                </a:gridCol>
                <a:gridCol w="2077950">
                  <a:extLst>
                    <a:ext uri="{9D8B030D-6E8A-4147-A177-3AD203B41FA5}">
                      <a16:colId xmlns:a16="http://schemas.microsoft.com/office/drawing/2014/main" val="4227725328"/>
                    </a:ext>
                  </a:extLst>
                </a:gridCol>
                <a:gridCol w="2042439">
                  <a:extLst>
                    <a:ext uri="{9D8B030D-6E8A-4147-A177-3AD203B41FA5}">
                      <a16:colId xmlns:a16="http://schemas.microsoft.com/office/drawing/2014/main" val="2806827976"/>
                    </a:ext>
                  </a:extLst>
                </a:gridCol>
              </a:tblGrid>
              <a:tr h="416599">
                <a:tc>
                  <a:txBody>
                    <a:bodyPr/>
                    <a:lstStyle/>
                    <a:p>
                      <a:pPr marL="108000" algn="l">
                        <a:lnSpc>
                          <a:spcPct val="100000"/>
                        </a:lnSpc>
                        <a:spcBef>
                          <a:spcPts val="950"/>
                        </a:spcBef>
                      </a:pPr>
                      <a:r>
                        <a:rPr lang="en-GB" sz="1400" b="1" spc="-10" dirty="0">
                          <a:solidFill>
                            <a:srgbClr val="FFFFFF"/>
                          </a:solidFill>
                          <a:latin typeface="Tahoma"/>
                          <a:ea typeface="+mn-ea"/>
                          <a:cs typeface="Tahoma"/>
                        </a:rPr>
                        <a:t>Declarative knowledge</a:t>
                      </a:r>
                      <a:endParaRPr sz="1400" b="1" spc="-10" dirty="0">
                        <a:solidFill>
                          <a:srgbClr val="FFFFFF"/>
                        </a:solidFill>
                        <a:latin typeface="Tahoma"/>
                        <a:ea typeface="+mn-ea"/>
                        <a:cs typeface="Tahoma"/>
                      </a:endParaRPr>
                    </a:p>
                  </a:txBody>
                  <a:tcPr marL="0" marR="0" marT="39370" marB="0">
                    <a:solidFill>
                      <a:schemeClr val="tx2">
                        <a:lumMod val="75000"/>
                      </a:schemeClr>
                    </a:solidFill>
                  </a:tcPr>
                </a:tc>
                <a:tc gridSpan="3">
                  <a:txBody>
                    <a:bodyPr/>
                    <a:lstStyle/>
                    <a:p>
                      <a:pPr algn="ctr"/>
                      <a:r>
                        <a:rPr lang="en-GB" sz="1400" b="1" dirty="0">
                          <a:solidFill>
                            <a:srgbClr val="FFFFFF"/>
                          </a:solidFill>
                          <a:latin typeface="Tahoma"/>
                          <a:cs typeface="Tahoma"/>
                        </a:rPr>
                        <a:t>Disciplinary</a:t>
                      </a:r>
                      <a:r>
                        <a:rPr lang="en-GB" sz="1400" b="1" spc="250" dirty="0">
                          <a:solidFill>
                            <a:srgbClr val="FFFFFF"/>
                          </a:solidFill>
                          <a:latin typeface="Tahoma"/>
                          <a:cs typeface="Tahoma"/>
                        </a:rPr>
                        <a:t> </a:t>
                      </a:r>
                      <a:r>
                        <a:rPr lang="en-GB" sz="1400" b="1" spc="-10" dirty="0">
                          <a:solidFill>
                            <a:srgbClr val="FFFFFF"/>
                          </a:solidFill>
                          <a:latin typeface="Tahoma"/>
                          <a:cs typeface="Tahoma"/>
                        </a:rPr>
                        <a:t>Knowledge</a:t>
                      </a:r>
                      <a:endParaRPr dirty="0"/>
                    </a:p>
                  </a:txBody>
                  <a:tcPr marL="0" marR="0" marT="39370" marB="0">
                    <a:solidFill>
                      <a:schemeClr val="tx2">
                        <a:lumMod val="75000"/>
                      </a:schemeClr>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2736542211"/>
                  </a:ext>
                </a:extLst>
              </a:tr>
              <a:tr h="644666">
                <a:tc>
                  <a:txBody>
                    <a:bodyPr/>
                    <a:lstStyle/>
                    <a:p>
                      <a:pPr marL="711835">
                        <a:lnSpc>
                          <a:spcPct val="100000"/>
                        </a:lnSpc>
                        <a:spcBef>
                          <a:spcPts val="950"/>
                        </a:spcBef>
                      </a:pPr>
                      <a:r>
                        <a:rPr lang="en-GB" sz="1400" b="1" spc="-10" dirty="0">
                          <a:solidFill>
                            <a:srgbClr val="FFFFFF"/>
                          </a:solidFill>
                          <a:latin typeface="Tahoma"/>
                          <a:ea typeface="+mn-ea"/>
                          <a:cs typeface="Tahoma"/>
                        </a:rPr>
                        <a:t>Key learning</a:t>
                      </a:r>
                      <a:endParaRPr sz="1400" b="1" spc="-10" dirty="0">
                        <a:solidFill>
                          <a:srgbClr val="FFFFFF"/>
                        </a:solidFill>
                        <a:latin typeface="Tahoma"/>
                        <a:ea typeface="+mn-ea"/>
                        <a:cs typeface="Tahoma"/>
                      </a:endParaRPr>
                    </a:p>
                  </a:txBody>
                  <a:tcPr marL="0" marR="0" marT="120650" marB="0">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252000" marR="0" lvl="0" indent="0" algn="l" defTabSz="914400" eaLnBrk="1" fontAlgn="auto" latinLnBrk="0" hangingPunct="1">
                        <a:lnSpc>
                          <a:spcPct val="100000"/>
                        </a:lnSpc>
                        <a:spcBef>
                          <a:spcPts val="950"/>
                        </a:spcBef>
                        <a:spcAft>
                          <a:spcPts val="0"/>
                        </a:spcAft>
                        <a:buClrTx/>
                        <a:buSzTx/>
                        <a:buFontTx/>
                        <a:buNone/>
                        <a:tabLst/>
                        <a:defRPr/>
                      </a:pPr>
                      <a:r>
                        <a:rPr lang="en-GB" sz="900" b="1" dirty="0">
                          <a:solidFill>
                            <a:srgbClr val="FFFFFF"/>
                          </a:solidFill>
                          <a:latin typeface="Tahoma"/>
                          <a:cs typeface="Tahoma"/>
                        </a:rPr>
                        <a:t>Evidence</a:t>
                      </a:r>
                      <a:r>
                        <a:rPr lang="en-GB" sz="900" b="1" spc="114" dirty="0">
                          <a:solidFill>
                            <a:srgbClr val="FFFFFF"/>
                          </a:solidFill>
                          <a:latin typeface="Tahoma"/>
                          <a:cs typeface="Tahoma"/>
                        </a:rPr>
                        <a:t> </a:t>
                      </a:r>
                      <a:r>
                        <a:rPr lang="en-GB" sz="900" b="1" spc="-20" dirty="0">
                          <a:solidFill>
                            <a:srgbClr val="FFFFFF"/>
                          </a:solidFill>
                          <a:latin typeface="Tahoma"/>
                          <a:cs typeface="Tahoma"/>
                        </a:rPr>
                        <a:t>base</a:t>
                      </a:r>
                      <a:endParaRPr lang="en-GB" sz="900" dirty="0">
                        <a:latin typeface="Tahoma"/>
                        <a:cs typeface="Tahoma"/>
                      </a:endParaRPr>
                    </a:p>
                  </a:txBody>
                  <a:tcPr marL="0" marR="0" marT="120650" marB="0">
                    <a:lnL w="12700">
                      <a:solidFill>
                        <a:srgbClr val="FFFFFF"/>
                      </a:solidFill>
                      <a:prstDash val="solid"/>
                    </a:lnL>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3175" algn="ctr">
                        <a:lnSpc>
                          <a:spcPct val="100000"/>
                        </a:lnSpc>
                        <a:spcBef>
                          <a:spcPts val="50"/>
                        </a:spcBef>
                      </a:pPr>
                      <a:r>
                        <a:rPr lang="en-GB" sz="1400" b="1" dirty="0">
                          <a:solidFill>
                            <a:srgbClr val="FFFFFF"/>
                          </a:solidFill>
                          <a:latin typeface="Tahoma"/>
                          <a:cs typeface="Tahoma"/>
                        </a:rPr>
                        <a:t>Interpretation</a:t>
                      </a:r>
                      <a:r>
                        <a:rPr lang="en-GB" sz="1400" b="1" spc="190" dirty="0">
                          <a:solidFill>
                            <a:srgbClr val="FFFFFF"/>
                          </a:solidFill>
                          <a:latin typeface="Tahoma"/>
                          <a:cs typeface="Tahoma"/>
                        </a:rPr>
                        <a:t> </a:t>
                      </a:r>
                      <a:r>
                        <a:rPr lang="en-GB" sz="1400" b="1" spc="-50" dirty="0">
                          <a:solidFill>
                            <a:srgbClr val="FFFFFF"/>
                          </a:solidFill>
                          <a:latin typeface="Tahoma"/>
                          <a:cs typeface="Tahoma"/>
                        </a:rPr>
                        <a:t>&amp;</a:t>
                      </a:r>
                      <a:endParaRPr lang="en-GB" sz="1400" dirty="0">
                        <a:latin typeface="Tahoma"/>
                        <a:cs typeface="Tahoma"/>
                      </a:endParaRPr>
                    </a:p>
                    <a:p>
                      <a:pPr marL="2540" algn="ctr">
                        <a:lnSpc>
                          <a:spcPct val="100000"/>
                        </a:lnSpc>
                        <a:spcBef>
                          <a:spcPts val="125"/>
                        </a:spcBef>
                      </a:pPr>
                      <a:r>
                        <a:rPr lang="en-GB" sz="1400" b="1" spc="-10" dirty="0">
                          <a:solidFill>
                            <a:srgbClr val="FFFFFF"/>
                          </a:solidFill>
                          <a:latin typeface="Tahoma"/>
                          <a:cs typeface="Tahoma"/>
                        </a:rPr>
                        <a:t>significance</a:t>
                      </a:r>
                      <a:endParaRPr lang="en-GB" sz="1400" dirty="0">
                        <a:latin typeface="Tahoma"/>
                        <a:cs typeface="Tahoma"/>
                      </a:endParaRPr>
                    </a:p>
                  </a:txBody>
                  <a:tcPr marL="0" marR="0" marT="120650" marB="0">
                    <a:lnL w="12700">
                      <a:solidFill>
                        <a:srgbClr val="FFFFFF"/>
                      </a:solidFill>
                      <a:prstDash val="solid"/>
                    </a:lnL>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3175" algn="ctr">
                        <a:lnSpc>
                          <a:spcPct val="100000"/>
                        </a:lnSpc>
                        <a:spcBef>
                          <a:spcPts val="50"/>
                        </a:spcBef>
                      </a:pPr>
                      <a:r>
                        <a:rPr lang="en-GB" sz="1400" b="1" dirty="0">
                          <a:solidFill>
                            <a:srgbClr val="FFFFFF"/>
                          </a:solidFill>
                          <a:latin typeface="Tahoma"/>
                          <a:ea typeface="+mn-ea"/>
                          <a:cs typeface="Tahoma"/>
                        </a:rPr>
                        <a:t>Communication</a:t>
                      </a:r>
                      <a:endParaRPr sz="1400" b="1" dirty="0">
                        <a:solidFill>
                          <a:srgbClr val="FFFFFF"/>
                        </a:solidFill>
                        <a:latin typeface="Tahoma"/>
                        <a:ea typeface="+mn-ea"/>
                        <a:cs typeface="Tahoma"/>
                      </a:endParaRPr>
                    </a:p>
                  </a:txBody>
                  <a:tcPr marL="0" marR="0" marT="6350" marB="0">
                    <a:lnL w="12700" cap="flat" cmpd="sng" algn="ctr">
                      <a:solidFill>
                        <a:srgbClr val="FFFFFF"/>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3965946292"/>
                  </a:ext>
                </a:extLst>
              </a:tr>
              <a:tr h="2157423">
                <a:tc>
                  <a:txBody>
                    <a:bodyPr/>
                    <a:lstStyle/>
                    <a:p>
                      <a:pPr marL="108000" marR="0" lvl="0" indent="0" algn="l"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The chronology of the Vikings invasion in relation to other key periods of history.</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1066 was the end of Viking raiders in Britain after the death of the </a:t>
                      </a:r>
                      <a:r>
                        <a:rPr lang="en-GB" sz="900" b="0" u="none" dirty="0" err="1">
                          <a:solidFill>
                            <a:schemeClr val="tx1"/>
                          </a:solidFill>
                          <a:effectLst/>
                          <a:latin typeface="+mn-lt"/>
                          <a:ea typeface="+mn-ea"/>
                          <a:cs typeface="+mn-cs"/>
                        </a:rPr>
                        <a:t>Norweigan</a:t>
                      </a:r>
                      <a:r>
                        <a:rPr lang="en-GB" sz="900" b="0" u="none" dirty="0">
                          <a:solidFill>
                            <a:schemeClr val="tx1"/>
                          </a:solidFill>
                          <a:effectLst/>
                          <a:latin typeface="+mn-lt"/>
                          <a:ea typeface="+mn-ea"/>
                          <a:cs typeface="+mn-cs"/>
                        </a:rPr>
                        <a:t> King Harald Hardrada.</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There were any claims to the throne in this period.</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The Vikings were revolutionary ship builders and carpenters.</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The Vikings never fully conquered all of Britain’s land.</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Parts of the English language have been influenced by the Norse language.</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Norse Mythology has given us stories relating to Gods and given an indication of their belief system.</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900" b="0" u="none" dirty="0">
                          <a:solidFill>
                            <a:schemeClr val="tx1"/>
                          </a:solidFill>
                          <a:effectLst/>
                          <a:latin typeface="+mn-lt"/>
                          <a:ea typeface="+mn-ea"/>
                          <a:cs typeface="+mn-cs"/>
                        </a:rPr>
                        <a:t>The Vikings picked up Christianity visiting Britain and took it back to </a:t>
                      </a:r>
                      <a:r>
                        <a:rPr lang="en-GB" sz="900" b="0" u="none" dirty="0" err="1">
                          <a:solidFill>
                            <a:schemeClr val="tx1"/>
                          </a:solidFill>
                          <a:effectLst/>
                          <a:latin typeface="+mn-lt"/>
                          <a:ea typeface="+mn-ea"/>
                          <a:cs typeface="+mn-cs"/>
                        </a:rPr>
                        <a:t>Scandanavia</a:t>
                      </a:r>
                      <a:r>
                        <a:rPr lang="en-GB" sz="900" b="0" u="none" dirty="0">
                          <a:solidFill>
                            <a:schemeClr val="tx1"/>
                          </a:solidFill>
                          <a:effectLst/>
                          <a:latin typeface="+mn-lt"/>
                          <a:ea typeface="+mn-ea"/>
                          <a:cs typeface="+mn-cs"/>
                        </a:rPr>
                        <a:t>.</a:t>
                      </a:r>
                    </a:p>
                    <a:p>
                      <a:pPr marL="108000" marR="0" lvl="0" indent="0" algn="l" defTabSz="914400" eaLnBrk="1" fontAlgn="auto" latinLnBrk="0" hangingPunct="1">
                        <a:lnSpc>
                          <a:spcPct val="100000"/>
                        </a:lnSpc>
                        <a:spcBef>
                          <a:spcPts val="0"/>
                        </a:spcBef>
                        <a:spcAft>
                          <a:spcPts val="0"/>
                        </a:spcAft>
                        <a:buClrTx/>
                        <a:buSzTx/>
                        <a:buFontTx/>
                        <a:buNone/>
                        <a:tabLst/>
                        <a:defRPr/>
                      </a:pPr>
                      <a:endParaRPr lang="en-GB" sz="800" dirty="0">
                        <a:solidFill>
                          <a:schemeClr val="tx1"/>
                        </a:solidFill>
                        <a:latin typeface="Arial" panose="020B0604020202020204" pitchFamily="34" charset="0"/>
                        <a:ea typeface="+mn-ea"/>
                        <a:cs typeface="Arial" panose="020B0604020202020204" pitchFamily="34" charset="0"/>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08000" marR="0" lvl="0" indent="0" algn="l" defTabSz="914400" eaLnBrk="1" fontAlgn="auto" latinLnBrk="0" hangingPunct="1">
                        <a:lnSpc>
                          <a:spcPct val="100000"/>
                        </a:lnSpc>
                        <a:spcBef>
                          <a:spcPts val="0"/>
                        </a:spcBef>
                        <a:spcAft>
                          <a:spcPts val="0"/>
                        </a:spcAft>
                        <a:buClrTx/>
                        <a:buSzTx/>
                        <a:buFontTx/>
                        <a:buNone/>
                        <a:tabLst/>
                        <a:defRPr/>
                      </a:pPr>
                      <a:r>
                        <a:rPr lang="en-GB" sz="800" b="0" u="none" dirty="0">
                          <a:solidFill>
                            <a:schemeClr val="tx1"/>
                          </a:solidFill>
                          <a:effectLst/>
                          <a:latin typeface="+mn-lt"/>
                          <a:ea typeface="+mn-ea"/>
                          <a:cs typeface="+mn-cs"/>
                        </a:rPr>
                        <a:t>A </a:t>
                      </a:r>
                      <a:r>
                        <a:rPr lang="en-GB" sz="800" b="0" u="none" dirty="0" err="1">
                          <a:solidFill>
                            <a:schemeClr val="tx1"/>
                          </a:solidFill>
                          <a:effectLst/>
                          <a:latin typeface="+mn-lt"/>
                          <a:ea typeface="+mn-ea"/>
                          <a:cs typeface="+mn-cs"/>
                        </a:rPr>
                        <a:t>timetline</a:t>
                      </a:r>
                      <a:r>
                        <a:rPr lang="en-GB" sz="800" b="0" u="none" dirty="0">
                          <a:solidFill>
                            <a:schemeClr val="tx1"/>
                          </a:solidFill>
                          <a:effectLst/>
                          <a:latin typeface="+mn-lt"/>
                          <a:ea typeface="+mn-ea"/>
                          <a:cs typeface="+mn-cs"/>
                        </a:rPr>
                        <a:t> around the build up to the Battle of Stamford Bridge and the Battle of Hastings (1066).</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800" b="0" u="none" dirty="0">
                          <a:solidFill>
                            <a:schemeClr val="tx1"/>
                          </a:solidFill>
                          <a:effectLst/>
                          <a:latin typeface="+mn-lt"/>
                          <a:ea typeface="+mn-ea"/>
                          <a:cs typeface="+mn-cs"/>
                        </a:rPr>
                        <a:t>Use different sources from the time and make judgements over which are most trustworthy.</a:t>
                      </a:r>
                    </a:p>
                    <a:p>
                      <a:pPr marL="108000" marR="0" lvl="0" indent="0" algn="l" defTabSz="914400" eaLnBrk="1" fontAlgn="auto" latinLnBrk="0" hangingPunct="1">
                        <a:lnSpc>
                          <a:spcPct val="100000"/>
                        </a:lnSpc>
                        <a:spcBef>
                          <a:spcPts val="0"/>
                        </a:spcBef>
                        <a:spcAft>
                          <a:spcPts val="0"/>
                        </a:spcAft>
                        <a:buClrTx/>
                        <a:buSzTx/>
                        <a:buFontTx/>
                        <a:buNone/>
                        <a:tabLst/>
                        <a:defRPr/>
                      </a:pPr>
                      <a:endParaRPr lang="en-GB" sz="800" b="0" u="none" dirty="0">
                        <a:solidFill>
                          <a:schemeClr val="tx1"/>
                        </a:solidFill>
                        <a:effectLst/>
                        <a:latin typeface="+mn-lt"/>
                        <a:ea typeface="+mn-ea"/>
                        <a:cs typeface="+mn-cs"/>
                      </a:endParaRPr>
                    </a:p>
                    <a:p>
                      <a:pPr marL="108000" marR="0" lvl="0" indent="0" algn="l" defTabSz="914400" eaLnBrk="1" fontAlgn="auto" latinLnBrk="0" hangingPunct="1">
                        <a:lnSpc>
                          <a:spcPct val="100000"/>
                        </a:lnSpc>
                        <a:spcBef>
                          <a:spcPts val="0"/>
                        </a:spcBef>
                        <a:spcAft>
                          <a:spcPts val="0"/>
                        </a:spcAft>
                        <a:buClrTx/>
                        <a:buSzTx/>
                        <a:buFontTx/>
                        <a:buNone/>
                        <a:tabLst/>
                        <a:defRPr/>
                      </a:pPr>
                      <a:endParaRPr lang="en-GB" sz="800" b="0" u="none" dirty="0">
                        <a:solidFill>
                          <a:schemeClr val="tx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69849" indent="0" algn="l">
                        <a:lnSpc>
                          <a:spcPts val="1295"/>
                        </a:lnSpc>
                        <a:buFont typeface="Arial"/>
                        <a:buNone/>
                        <a:tabLst>
                          <a:tab pos="240029" algn="l"/>
                        </a:tabLst>
                      </a:pPr>
                      <a:r>
                        <a:rPr lang="en-GB" sz="900" spc="-25" dirty="0">
                          <a:latin typeface="Arial" panose="020B0604020202020204" pitchFamily="34" charset="0"/>
                          <a:cs typeface="Arial" panose="020B0604020202020204" pitchFamily="34" charset="0"/>
                        </a:rPr>
                        <a:t>Understand</a:t>
                      </a:r>
                      <a:r>
                        <a:rPr lang="en-GB" sz="900" spc="-45" dirty="0">
                          <a:latin typeface="Arial" panose="020B0604020202020204" pitchFamily="34" charset="0"/>
                          <a:cs typeface="Arial" panose="020B0604020202020204" pitchFamily="34" charset="0"/>
                        </a:rPr>
                        <a:t> </a:t>
                      </a:r>
                      <a:r>
                        <a:rPr lang="en-GB" sz="900" spc="-20" dirty="0">
                          <a:latin typeface="Arial" panose="020B0604020202020204" pitchFamily="34" charset="0"/>
                          <a:cs typeface="Arial" panose="020B0604020202020204" pitchFamily="34" charset="0"/>
                        </a:rPr>
                        <a:t>that</a:t>
                      </a:r>
                      <a:r>
                        <a:rPr lang="en-GB" sz="900" spc="-25" dirty="0">
                          <a:latin typeface="Arial" panose="020B0604020202020204" pitchFamily="34" charset="0"/>
                          <a:cs typeface="Arial" panose="020B0604020202020204" pitchFamily="34" charset="0"/>
                        </a:rPr>
                        <a:t> </a:t>
                      </a:r>
                      <a:r>
                        <a:rPr lang="en-GB" sz="900" spc="-10" dirty="0">
                          <a:latin typeface="Arial" panose="020B0604020202020204" pitchFamily="34" charset="0"/>
                          <a:cs typeface="Arial" panose="020B0604020202020204" pitchFamily="34" charset="0"/>
                        </a:rPr>
                        <a:t>significant</a:t>
                      </a:r>
                      <a:r>
                        <a:rPr lang="en-GB" sz="900" spc="0" dirty="0">
                          <a:latin typeface="Arial" panose="020B0604020202020204" pitchFamily="34" charset="0"/>
                          <a:cs typeface="Arial" panose="020B0604020202020204" pitchFamily="34" charset="0"/>
                        </a:rPr>
                        <a:t> </a:t>
                      </a:r>
                      <a:r>
                        <a:rPr lang="en-GB" sz="900" spc="-20" dirty="0">
                          <a:latin typeface="Arial" panose="020B0604020202020204" pitchFamily="34" charset="0"/>
                          <a:cs typeface="Arial" panose="020B0604020202020204" pitchFamily="34" charset="0"/>
                        </a:rPr>
                        <a:t>discoveries</a:t>
                      </a:r>
                      <a:r>
                        <a:rPr lang="en-GB" sz="900" spc="-65" dirty="0">
                          <a:latin typeface="Arial" panose="020B0604020202020204" pitchFamily="34" charset="0"/>
                          <a:cs typeface="Arial" panose="020B0604020202020204" pitchFamily="34" charset="0"/>
                        </a:rPr>
                        <a:t> </a:t>
                      </a:r>
                      <a:r>
                        <a:rPr lang="en-GB" sz="900" dirty="0">
                          <a:latin typeface="Arial" panose="020B0604020202020204" pitchFamily="34" charset="0"/>
                          <a:cs typeface="Arial" panose="020B0604020202020204" pitchFamily="34" charset="0"/>
                        </a:rPr>
                        <a:t>or</a:t>
                      </a:r>
                      <a:r>
                        <a:rPr lang="en-GB" sz="900" spc="-65" dirty="0">
                          <a:latin typeface="Arial" panose="020B0604020202020204" pitchFamily="34" charset="0"/>
                          <a:cs typeface="Arial" panose="020B0604020202020204" pitchFamily="34" charset="0"/>
                        </a:rPr>
                        <a:t> </a:t>
                      </a:r>
                      <a:r>
                        <a:rPr lang="en-GB" sz="900" spc="-10" dirty="0">
                          <a:latin typeface="Arial" panose="020B0604020202020204" pitchFamily="34" charset="0"/>
                          <a:cs typeface="Arial" panose="020B0604020202020204" pitchFamily="34" charset="0"/>
                        </a:rPr>
                        <a:t>inventions changed</a:t>
                      </a:r>
                      <a:r>
                        <a:rPr lang="en-GB" sz="900" spc="-55" dirty="0">
                          <a:latin typeface="Arial" panose="020B0604020202020204" pitchFamily="34" charset="0"/>
                          <a:cs typeface="Arial" panose="020B0604020202020204" pitchFamily="34" charset="0"/>
                        </a:rPr>
                        <a:t> </a:t>
                      </a:r>
                      <a:r>
                        <a:rPr lang="en-GB" sz="900" spc="-20" dirty="0">
                          <a:latin typeface="Arial" panose="020B0604020202020204" pitchFamily="34" charset="0"/>
                          <a:cs typeface="Arial" panose="020B0604020202020204" pitchFamily="34" charset="0"/>
                        </a:rPr>
                        <a:t>people’s</a:t>
                      </a:r>
                      <a:r>
                        <a:rPr lang="en-GB" sz="900" spc="-25" dirty="0">
                          <a:latin typeface="Arial" panose="020B0604020202020204" pitchFamily="34" charset="0"/>
                          <a:cs typeface="Arial" panose="020B0604020202020204" pitchFamily="34" charset="0"/>
                        </a:rPr>
                        <a:t> </a:t>
                      </a:r>
                      <a:r>
                        <a:rPr lang="en-GB" sz="900" spc="-45" dirty="0">
                          <a:latin typeface="Arial" panose="020B0604020202020204" pitchFamily="34" charset="0"/>
                          <a:cs typeface="Arial" panose="020B0604020202020204" pitchFamily="34" charset="0"/>
                        </a:rPr>
                        <a:t>lives</a:t>
                      </a:r>
                      <a:endParaRPr lang="en-GB" sz="900" dirty="0">
                        <a:latin typeface="Arial" panose="020B0604020202020204" pitchFamily="34" charset="0"/>
                        <a:cs typeface="Arial" panose="020B0604020202020204" pitchFamily="34" charset="0"/>
                      </a:endParaRPr>
                    </a:p>
                    <a:p>
                      <a:pPr marL="69849" indent="0" algn="l">
                        <a:lnSpc>
                          <a:spcPct val="100000"/>
                        </a:lnSpc>
                        <a:spcBef>
                          <a:spcPts val="880"/>
                        </a:spcBef>
                        <a:buFont typeface="Arial"/>
                        <a:buNone/>
                        <a:tabLst>
                          <a:tab pos="240029" algn="l"/>
                        </a:tabLst>
                      </a:pPr>
                      <a:r>
                        <a:rPr lang="en-GB" sz="900" spc="-10" dirty="0">
                          <a:latin typeface="Arial" panose="020B0604020202020204" pitchFamily="34" charset="0"/>
                          <a:cs typeface="Arial" panose="020B0604020202020204" pitchFamily="34" charset="0"/>
                        </a:rPr>
                        <a:t>Identify differences when compare</a:t>
                      </a:r>
                      <a:r>
                        <a:rPr lang="en-GB" sz="900" spc="-70" dirty="0">
                          <a:latin typeface="Arial" panose="020B0604020202020204" pitchFamily="34" charset="0"/>
                          <a:cs typeface="Arial" panose="020B0604020202020204" pitchFamily="34" charset="0"/>
                        </a:rPr>
                        <a:t> </a:t>
                      </a:r>
                      <a:r>
                        <a:rPr lang="en-GB" sz="900" spc="-25" dirty="0">
                          <a:latin typeface="Arial" panose="020B0604020202020204" pitchFamily="34" charset="0"/>
                          <a:cs typeface="Arial" panose="020B0604020202020204" pitchFamily="34" charset="0"/>
                        </a:rPr>
                        <a:t>two</a:t>
                      </a:r>
                      <a:r>
                        <a:rPr lang="en-GB" sz="900" spc="0" dirty="0">
                          <a:latin typeface="Arial" panose="020B0604020202020204" pitchFamily="34" charset="0"/>
                          <a:cs typeface="Arial" panose="020B0604020202020204" pitchFamily="34" charset="0"/>
                        </a:rPr>
                        <a:t> </a:t>
                      </a:r>
                      <a:r>
                        <a:rPr lang="en-GB" sz="900" spc="-35" dirty="0">
                          <a:latin typeface="Arial" panose="020B0604020202020204" pitchFamily="34" charset="0"/>
                          <a:cs typeface="Arial" panose="020B0604020202020204" pitchFamily="34" charset="0"/>
                        </a:rPr>
                        <a:t>versions</a:t>
                      </a:r>
                      <a:r>
                        <a:rPr lang="en-GB" sz="900" spc="-65" dirty="0">
                          <a:latin typeface="Arial" panose="020B0604020202020204" pitchFamily="34" charset="0"/>
                          <a:cs typeface="Arial" panose="020B0604020202020204" pitchFamily="34" charset="0"/>
                        </a:rPr>
                        <a:t> </a:t>
                      </a:r>
                      <a:r>
                        <a:rPr lang="en-GB" sz="900" dirty="0">
                          <a:latin typeface="Arial" panose="020B0604020202020204" pitchFamily="34" charset="0"/>
                          <a:cs typeface="Arial" panose="020B0604020202020204" pitchFamily="34" charset="0"/>
                        </a:rPr>
                        <a:t>of</a:t>
                      </a:r>
                      <a:r>
                        <a:rPr lang="en-GB" sz="900" spc="-45" dirty="0">
                          <a:latin typeface="Arial" panose="020B0604020202020204" pitchFamily="34" charset="0"/>
                          <a:cs typeface="Arial" panose="020B0604020202020204" pitchFamily="34" charset="0"/>
                        </a:rPr>
                        <a:t> </a:t>
                      </a:r>
                      <a:r>
                        <a:rPr lang="en-GB" sz="900" dirty="0">
                          <a:latin typeface="Arial" panose="020B0604020202020204" pitchFamily="34" charset="0"/>
                          <a:cs typeface="Arial" panose="020B0604020202020204" pitchFamily="34" charset="0"/>
                        </a:rPr>
                        <a:t>a</a:t>
                      </a:r>
                      <a:r>
                        <a:rPr lang="en-GB" sz="900" spc="-30" dirty="0">
                          <a:latin typeface="Arial" panose="020B0604020202020204" pitchFamily="34" charset="0"/>
                          <a:cs typeface="Arial" panose="020B0604020202020204" pitchFamily="34" charset="0"/>
                        </a:rPr>
                        <a:t> </a:t>
                      </a:r>
                      <a:r>
                        <a:rPr lang="en-GB" sz="900" spc="-10" dirty="0">
                          <a:latin typeface="Arial" panose="020B0604020202020204" pitchFamily="34" charset="0"/>
                          <a:cs typeface="Arial" panose="020B0604020202020204" pitchFamily="34" charset="0"/>
                        </a:rPr>
                        <a:t>past</a:t>
                      </a:r>
                      <a:r>
                        <a:rPr lang="en-GB" sz="900" spc="-35" dirty="0">
                          <a:latin typeface="Arial" panose="020B0604020202020204" pitchFamily="34" charset="0"/>
                          <a:cs typeface="Arial" panose="020B0604020202020204" pitchFamily="34" charset="0"/>
                        </a:rPr>
                        <a:t> </a:t>
                      </a:r>
                      <a:r>
                        <a:rPr lang="en-GB" sz="900" spc="-10" dirty="0">
                          <a:latin typeface="Arial" panose="020B0604020202020204" pitchFamily="34" charset="0"/>
                          <a:cs typeface="Arial" panose="020B0604020202020204" pitchFamily="34" charset="0"/>
                        </a:rPr>
                        <a:t>event, explaining why this might be.</a:t>
                      </a:r>
                      <a:endParaRPr lang="en-GB" sz="900" dirty="0">
                        <a:latin typeface="Arial" panose="020B0604020202020204" pitchFamily="34" charset="0"/>
                        <a:cs typeface="Arial" panose="020B0604020202020204" pitchFamily="34" charset="0"/>
                      </a:endParaRPr>
                    </a:p>
                    <a:p>
                      <a:pPr marL="69849" marR="340360" indent="0" algn="l">
                        <a:lnSpc>
                          <a:spcPct val="106800"/>
                        </a:lnSpc>
                        <a:spcBef>
                          <a:spcPts val="765"/>
                        </a:spcBef>
                        <a:buFont typeface="Arial"/>
                        <a:buNone/>
                        <a:tabLst>
                          <a:tab pos="242570" algn="l"/>
                        </a:tabLst>
                      </a:pPr>
                      <a:r>
                        <a:rPr lang="en-GB" sz="900" spc="-25" dirty="0">
                          <a:latin typeface="Arial" panose="020B0604020202020204" pitchFamily="34" charset="0"/>
                          <a:cs typeface="Arial" panose="020B0604020202020204" pitchFamily="34" charset="0"/>
                        </a:rPr>
                        <a:t>Start</a:t>
                      </a:r>
                      <a:r>
                        <a:rPr lang="en-GB" sz="900" spc="-70" dirty="0">
                          <a:latin typeface="Arial" panose="020B0604020202020204" pitchFamily="34" charset="0"/>
                          <a:cs typeface="Arial" panose="020B0604020202020204" pitchFamily="34" charset="0"/>
                        </a:rPr>
                        <a:t> </a:t>
                      </a:r>
                      <a:r>
                        <a:rPr lang="en-GB" sz="900" dirty="0">
                          <a:latin typeface="Arial" panose="020B0604020202020204" pitchFamily="34" charset="0"/>
                          <a:cs typeface="Arial" panose="020B0604020202020204" pitchFamily="34" charset="0"/>
                        </a:rPr>
                        <a:t>to</a:t>
                      </a:r>
                      <a:r>
                        <a:rPr lang="en-GB" sz="900" spc="-55" dirty="0">
                          <a:latin typeface="Arial" panose="020B0604020202020204" pitchFamily="34" charset="0"/>
                          <a:cs typeface="Arial" panose="020B0604020202020204" pitchFamily="34" charset="0"/>
                        </a:rPr>
                        <a:t> </a:t>
                      </a:r>
                      <a:r>
                        <a:rPr lang="en-GB" sz="900" spc="-40" dirty="0">
                          <a:latin typeface="Arial" panose="020B0604020202020204" pitchFamily="34" charset="0"/>
                          <a:cs typeface="Arial" panose="020B0604020202020204" pitchFamily="34" charset="0"/>
                        </a:rPr>
                        <a:t>use</a:t>
                      </a:r>
                      <a:r>
                        <a:rPr lang="en-GB" sz="900" spc="-45" dirty="0">
                          <a:latin typeface="Arial" panose="020B0604020202020204" pitchFamily="34" charset="0"/>
                          <a:cs typeface="Arial" panose="020B0604020202020204" pitchFamily="34" charset="0"/>
                        </a:rPr>
                        <a:t> </a:t>
                      </a:r>
                      <a:r>
                        <a:rPr lang="en-GB" sz="900" spc="-30" dirty="0">
                          <a:latin typeface="Arial" panose="020B0604020202020204" pitchFamily="34" charset="0"/>
                          <a:cs typeface="Arial" panose="020B0604020202020204" pitchFamily="34" charset="0"/>
                        </a:rPr>
                        <a:t>stories</a:t>
                      </a:r>
                      <a:r>
                        <a:rPr lang="en-GB" sz="900" spc="-65" dirty="0">
                          <a:latin typeface="Arial" panose="020B0604020202020204" pitchFamily="34" charset="0"/>
                          <a:cs typeface="Arial" panose="020B0604020202020204" pitchFamily="34" charset="0"/>
                        </a:rPr>
                        <a:t> </a:t>
                      </a:r>
                      <a:r>
                        <a:rPr lang="en-GB" sz="900" spc="-25" dirty="0">
                          <a:latin typeface="Arial" panose="020B0604020202020204" pitchFamily="34" charset="0"/>
                          <a:cs typeface="Arial" panose="020B0604020202020204" pitchFamily="34" charset="0"/>
                        </a:rPr>
                        <a:t>or </a:t>
                      </a:r>
                      <a:r>
                        <a:rPr lang="en-GB" sz="900" spc="-20" dirty="0">
                          <a:latin typeface="Arial" panose="020B0604020202020204" pitchFamily="34" charset="0"/>
                          <a:cs typeface="Arial" panose="020B0604020202020204" pitchFamily="34" charset="0"/>
                        </a:rPr>
                        <a:t>accounts</a:t>
                      </a:r>
                      <a:r>
                        <a:rPr lang="en-GB" sz="900" spc="-65" dirty="0">
                          <a:latin typeface="Arial" panose="020B0604020202020204" pitchFamily="34" charset="0"/>
                          <a:cs typeface="Arial" panose="020B0604020202020204" pitchFamily="34" charset="0"/>
                        </a:rPr>
                        <a:t> </a:t>
                      </a:r>
                      <a:r>
                        <a:rPr lang="en-GB" sz="900" dirty="0">
                          <a:latin typeface="Arial" panose="020B0604020202020204" pitchFamily="34" charset="0"/>
                          <a:cs typeface="Arial" panose="020B0604020202020204" pitchFamily="34" charset="0"/>
                        </a:rPr>
                        <a:t>to</a:t>
                      </a:r>
                      <a:r>
                        <a:rPr lang="en-GB" sz="900" spc="-55" dirty="0">
                          <a:latin typeface="Arial" panose="020B0604020202020204" pitchFamily="34" charset="0"/>
                          <a:cs typeface="Arial" panose="020B0604020202020204" pitchFamily="34" charset="0"/>
                        </a:rPr>
                        <a:t> </a:t>
                      </a:r>
                      <a:r>
                        <a:rPr lang="en-GB" sz="900" spc="-10" dirty="0">
                          <a:latin typeface="Arial" panose="020B0604020202020204" pitchFamily="34" charset="0"/>
                          <a:cs typeface="Arial" panose="020B0604020202020204" pitchFamily="34" charset="0"/>
                        </a:rPr>
                        <a:t>distinguish </a:t>
                      </a:r>
                      <a:r>
                        <a:rPr lang="en-GB" sz="900" spc="-25" dirty="0">
                          <a:latin typeface="Arial" panose="020B0604020202020204" pitchFamily="34" charset="0"/>
                          <a:cs typeface="Arial" panose="020B0604020202020204" pitchFamily="34" charset="0"/>
                        </a:rPr>
                        <a:t>between</a:t>
                      </a:r>
                      <a:r>
                        <a:rPr lang="en-GB" sz="900" spc="-30" dirty="0">
                          <a:latin typeface="Arial" panose="020B0604020202020204" pitchFamily="34" charset="0"/>
                          <a:cs typeface="Arial" panose="020B0604020202020204" pitchFamily="34" charset="0"/>
                        </a:rPr>
                        <a:t> </a:t>
                      </a:r>
                      <a:r>
                        <a:rPr lang="en-GB" sz="900" dirty="0">
                          <a:latin typeface="Arial" panose="020B0604020202020204" pitchFamily="34" charset="0"/>
                          <a:cs typeface="Arial" panose="020B0604020202020204" pitchFamily="34" charset="0"/>
                        </a:rPr>
                        <a:t>fact</a:t>
                      </a:r>
                      <a:r>
                        <a:rPr lang="en-GB" sz="900" spc="-40" dirty="0">
                          <a:latin typeface="Arial" panose="020B0604020202020204" pitchFamily="34" charset="0"/>
                          <a:cs typeface="Arial" panose="020B0604020202020204" pitchFamily="34" charset="0"/>
                        </a:rPr>
                        <a:t> </a:t>
                      </a:r>
                      <a:r>
                        <a:rPr lang="en-GB" sz="900" dirty="0">
                          <a:latin typeface="Arial" panose="020B0604020202020204" pitchFamily="34" charset="0"/>
                          <a:cs typeface="Arial" panose="020B0604020202020204" pitchFamily="34" charset="0"/>
                        </a:rPr>
                        <a:t>and</a:t>
                      </a:r>
                      <a:r>
                        <a:rPr lang="en-GB" sz="900" spc="-60" dirty="0">
                          <a:latin typeface="Arial" panose="020B0604020202020204" pitchFamily="34" charset="0"/>
                          <a:cs typeface="Arial" panose="020B0604020202020204" pitchFamily="34" charset="0"/>
                        </a:rPr>
                        <a:t> </a:t>
                      </a:r>
                      <a:r>
                        <a:rPr lang="en-GB" sz="900" spc="-20" dirty="0">
                          <a:latin typeface="Arial" panose="020B0604020202020204" pitchFamily="34" charset="0"/>
                          <a:cs typeface="Arial" panose="020B0604020202020204" pitchFamily="34" charset="0"/>
                        </a:rPr>
                        <a:t>fiction.</a:t>
                      </a:r>
                      <a:endParaRPr lang="en-GB" sz="900" dirty="0">
                        <a:latin typeface="Arial" panose="020B0604020202020204" pitchFamily="34" charset="0"/>
                        <a:cs typeface="Arial" panose="020B0604020202020204" pitchFamily="34" charset="0"/>
                      </a:endParaRPr>
                    </a:p>
                    <a:p>
                      <a:pPr marL="108000" marR="0" lvl="0" indent="0" defTabSz="914400" eaLnBrk="1" fontAlgn="auto" latinLnBrk="0" hangingPunct="1">
                        <a:lnSpc>
                          <a:spcPct val="100000"/>
                        </a:lnSpc>
                        <a:spcBef>
                          <a:spcPts val="0"/>
                        </a:spcBef>
                        <a:spcAft>
                          <a:spcPts val="0"/>
                        </a:spcAft>
                        <a:buClrTx/>
                        <a:buSzTx/>
                        <a:buFontTx/>
                        <a:buNone/>
                        <a:tabLst/>
                        <a:defRPr/>
                      </a:pPr>
                      <a:endParaRPr lang="en-GB" sz="900" b="0" u="none" dirty="0">
                        <a:solidFill>
                          <a:schemeClr val="tx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40029" marR="134620" indent="-170180">
                        <a:lnSpc>
                          <a:spcPct val="100000"/>
                        </a:lnSpc>
                        <a:spcBef>
                          <a:spcPts val="210"/>
                        </a:spcBef>
                        <a:buFont typeface="Arial"/>
                        <a:buChar char="•"/>
                        <a:tabLst>
                          <a:tab pos="242570" algn="l"/>
                        </a:tabLst>
                      </a:pPr>
                      <a:endParaRPr lang="en-GB" sz="1100" spc="-30" dirty="0">
                        <a:solidFill>
                          <a:schemeClr val="tx1"/>
                        </a:solidFill>
                        <a:latin typeface="Verdana"/>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3599957"/>
                  </a:ext>
                </a:extLst>
              </a:tr>
            </a:tbl>
          </a:graphicData>
        </a:graphic>
      </p:graphicFrame>
      <p:sp>
        <p:nvSpPr>
          <p:cNvPr id="12" name="object 22"/>
          <p:cNvSpPr txBox="1"/>
          <p:nvPr/>
        </p:nvSpPr>
        <p:spPr>
          <a:xfrm>
            <a:off x="6997064" y="4660253"/>
            <a:ext cx="2014855" cy="1020792"/>
          </a:xfrm>
          <a:prstGeom prst="rect">
            <a:avLst/>
          </a:prstGeom>
        </p:spPr>
        <p:txBody>
          <a:bodyPr vert="horz" wrap="square" lIns="0" tIns="12700" rIns="0" bIns="0" rtlCol="0">
            <a:spAutoFit/>
          </a:bodyPr>
          <a:lstStyle/>
          <a:p>
            <a:pPr marL="182880" marR="5080" indent="-170180">
              <a:lnSpc>
                <a:spcPct val="100000"/>
              </a:lnSpc>
              <a:spcBef>
                <a:spcPts val="100"/>
              </a:spcBef>
              <a:buFont typeface="Arial"/>
              <a:buChar char="•"/>
              <a:tabLst>
                <a:tab pos="185420" algn="l"/>
              </a:tabLst>
            </a:pPr>
            <a:r>
              <a:rPr sz="900" spc="-10" dirty="0">
                <a:solidFill>
                  <a:schemeClr val="tx1"/>
                </a:solidFill>
                <a:latin typeface="Arial" panose="020B0604020202020204" pitchFamily="34" charset="0"/>
                <a:ea typeface="+mn-ea"/>
                <a:cs typeface="Arial" panose="020B0604020202020204" pitchFamily="34" charset="0"/>
              </a:rPr>
              <a:t>Consider different ways of 	checking the accuracy of 	interpretations of the past.</a:t>
            </a:r>
          </a:p>
          <a:p>
            <a:pPr marL="182880" marR="69850" indent="-170180">
              <a:lnSpc>
                <a:spcPct val="100000"/>
              </a:lnSpc>
              <a:spcBef>
                <a:spcPts val="300"/>
              </a:spcBef>
              <a:buFont typeface="Arial"/>
              <a:buChar char="•"/>
              <a:tabLst>
                <a:tab pos="185420" algn="l"/>
              </a:tabLst>
            </a:pPr>
            <a:r>
              <a:rPr sz="900" spc="-10" dirty="0" err="1">
                <a:solidFill>
                  <a:schemeClr val="tx1"/>
                </a:solidFill>
                <a:latin typeface="Arial" panose="020B0604020202020204" pitchFamily="34" charset="0"/>
                <a:ea typeface="+mn-ea"/>
                <a:cs typeface="Arial" panose="020B0604020202020204" pitchFamily="34" charset="0"/>
              </a:rPr>
              <a:t>Realise</a:t>
            </a:r>
            <a:r>
              <a:rPr sz="900" spc="-10" dirty="0">
                <a:solidFill>
                  <a:schemeClr val="tx1"/>
                </a:solidFill>
                <a:latin typeface="Arial" panose="020B0604020202020204" pitchFamily="34" charset="0"/>
                <a:ea typeface="+mn-ea"/>
                <a:cs typeface="Arial" panose="020B0604020202020204" pitchFamily="34" charset="0"/>
              </a:rPr>
              <a:t> that there is often 	not a single answer to 	historical questions</a:t>
            </a:r>
            <a:r>
              <a:rPr lang="en-GB" sz="900" spc="-10" dirty="0">
                <a:solidFill>
                  <a:schemeClr val="tx1"/>
                </a:solidFill>
                <a:latin typeface="Arial" panose="020B0604020202020204" pitchFamily="34" charset="0"/>
                <a:ea typeface="+mn-ea"/>
                <a:cs typeface="Arial" panose="020B0604020202020204" pitchFamily="34" charset="0"/>
              </a:rPr>
              <a:t> and use evidence to argue this.</a:t>
            </a:r>
            <a:endParaRPr sz="900" spc="-10" dirty="0">
              <a:solidFill>
                <a:schemeClr val="tx1"/>
              </a:solidFill>
              <a:latin typeface="Arial" panose="020B0604020202020204" pitchFamily="34" charset="0"/>
              <a:ea typeface="+mn-ea"/>
              <a:cs typeface="Arial" panose="020B0604020202020204" pitchFamily="34" charset="0"/>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object 7"/>
          <p:cNvSpPr/>
          <p:nvPr/>
        </p:nvSpPr>
        <p:spPr>
          <a:xfrm>
            <a:off x="0" y="1447800"/>
            <a:ext cx="9144000" cy="541020"/>
          </a:xfrm>
          <a:custGeom>
            <a:avLst/>
            <a:gdLst/>
            <a:ahLst/>
            <a:cxnLst/>
            <a:rect l="l" t="t" r="r" b="b"/>
            <a:pathLst>
              <a:path w="9144000" h="541019">
                <a:moveTo>
                  <a:pt x="9144000" y="0"/>
                </a:moveTo>
                <a:lnTo>
                  <a:pt x="0" y="0"/>
                </a:lnTo>
                <a:lnTo>
                  <a:pt x="0" y="541020"/>
                </a:lnTo>
                <a:lnTo>
                  <a:pt x="9144000" y="541020"/>
                </a:lnTo>
                <a:lnTo>
                  <a:pt x="9144000" y="0"/>
                </a:lnTo>
                <a:close/>
              </a:path>
            </a:pathLst>
          </a:custGeom>
          <a:solidFill>
            <a:srgbClr val="002060"/>
          </a:solidFill>
        </p:spPr>
        <p:txBody>
          <a:bodyPr wrap="square" lIns="0" tIns="0" rIns="0" bIns="0" rtlCol="0"/>
          <a:lstStyle/>
          <a:p>
            <a:endParaRPr/>
          </a:p>
        </p:txBody>
      </p:sp>
      <p:sp>
        <p:nvSpPr>
          <p:cNvPr id="8" name="object 8"/>
          <p:cNvSpPr txBox="1"/>
          <p:nvPr/>
        </p:nvSpPr>
        <p:spPr>
          <a:xfrm>
            <a:off x="722312" y="1544002"/>
            <a:ext cx="7692390" cy="330835"/>
          </a:xfrm>
          <a:prstGeom prst="rect">
            <a:avLst/>
          </a:prstGeom>
        </p:spPr>
        <p:txBody>
          <a:bodyPr vert="horz" wrap="square" lIns="0" tIns="12700" rIns="0" bIns="0" rtlCol="0">
            <a:spAutoFit/>
          </a:bodyPr>
          <a:lstStyle/>
          <a:p>
            <a:pPr marL="12700">
              <a:lnSpc>
                <a:spcPct val="100000"/>
              </a:lnSpc>
              <a:spcBef>
                <a:spcPts val="100"/>
              </a:spcBef>
            </a:pPr>
            <a:r>
              <a:rPr sz="2000" b="1">
                <a:solidFill>
                  <a:srgbClr val="FFFFFF"/>
                </a:solidFill>
                <a:latin typeface="Tahoma"/>
                <a:cs typeface="Tahoma"/>
              </a:rPr>
              <a:t>Who</a:t>
            </a:r>
            <a:r>
              <a:rPr sz="2000" b="1" spc="60">
                <a:solidFill>
                  <a:srgbClr val="FFFFFF"/>
                </a:solidFill>
                <a:latin typeface="Tahoma"/>
                <a:cs typeface="Tahoma"/>
              </a:rPr>
              <a:t> </a:t>
            </a:r>
            <a:r>
              <a:rPr sz="2000" b="1">
                <a:solidFill>
                  <a:srgbClr val="FFFFFF"/>
                </a:solidFill>
                <a:latin typeface="Tahoma"/>
                <a:cs typeface="Tahoma"/>
              </a:rPr>
              <a:t>were</a:t>
            </a:r>
            <a:r>
              <a:rPr sz="2000" b="1" spc="65">
                <a:solidFill>
                  <a:srgbClr val="FFFFFF"/>
                </a:solidFill>
                <a:latin typeface="Tahoma"/>
                <a:cs typeface="Tahoma"/>
              </a:rPr>
              <a:t> </a:t>
            </a:r>
            <a:r>
              <a:rPr sz="2000" b="1">
                <a:solidFill>
                  <a:srgbClr val="FFFFFF"/>
                </a:solidFill>
                <a:latin typeface="Tahoma"/>
                <a:cs typeface="Tahoma"/>
              </a:rPr>
              <a:t>the</a:t>
            </a:r>
            <a:r>
              <a:rPr sz="2000" b="1" spc="45">
                <a:solidFill>
                  <a:srgbClr val="FFFFFF"/>
                </a:solidFill>
                <a:latin typeface="Tahoma"/>
                <a:cs typeface="Tahoma"/>
              </a:rPr>
              <a:t> </a:t>
            </a:r>
            <a:r>
              <a:rPr sz="2000" b="1" spc="65">
                <a:solidFill>
                  <a:srgbClr val="FFFFFF"/>
                </a:solidFill>
                <a:latin typeface="Tahoma"/>
                <a:cs typeface="Tahoma"/>
              </a:rPr>
              <a:t>Maya</a:t>
            </a:r>
            <a:r>
              <a:rPr sz="2000" b="1" spc="20">
                <a:solidFill>
                  <a:srgbClr val="FFFFFF"/>
                </a:solidFill>
                <a:latin typeface="Tahoma"/>
                <a:cs typeface="Tahoma"/>
              </a:rPr>
              <a:t> </a:t>
            </a:r>
            <a:r>
              <a:rPr sz="2000" b="1">
                <a:solidFill>
                  <a:srgbClr val="FFFFFF"/>
                </a:solidFill>
                <a:latin typeface="Tahoma"/>
                <a:cs typeface="Tahoma"/>
              </a:rPr>
              <a:t>and</a:t>
            </a:r>
            <a:r>
              <a:rPr sz="2000" b="1" spc="50">
                <a:solidFill>
                  <a:srgbClr val="FFFFFF"/>
                </a:solidFill>
                <a:latin typeface="Tahoma"/>
                <a:cs typeface="Tahoma"/>
              </a:rPr>
              <a:t> </a:t>
            </a:r>
            <a:r>
              <a:rPr sz="2000" b="1">
                <a:solidFill>
                  <a:srgbClr val="FFFFFF"/>
                </a:solidFill>
                <a:latin typeface="Tahoma"/>
                <a:cs typeface="Tahoma"/>
              </a:rPr>
              <a:t>what</a:t>
            </a:r>
            <a:r>
              <a:rPr sz="2000" b="1" spc="60">
                <a:solidFill>
                  <a:srgbClr val="FFFFFF"/>
                </a:solidFill>
                <a:latin typeface="Tahoma"/>
                <a:cs typeface="Tahoma"/>
              </a:rPr>
              <a:t> </a:t>
            </a:r>
            <a:r>
              <a:rPr sz="2000" b="1">
                <a:solidFill>
                  <a:srgbClr val="FFFFFF"/>
                </a:solidFill>
                <a:latin typeface="Tahoma"/>
                <a:cs typeface="Tahoma"/>
              </a:rPr>
              <a:t>have</a:t>
            </a:r>
            <a:r>
              <a:rPr sz="2000" b="1" spc="25">
                <a:solidFill>
                  <a:srgbClr val="FFFFFF"/>
                </a:solidFill>
                <a:latin typeface="Tahoma"/>
                <a:cs typeface="Tahoma"/>
              </a:rPr>
              <a:t> </a:t>
            </a:r>
            <a:r>
              <a:rPr sz="2000" b="1">
                <a:solidFill>
                  <a:srgbClr val="FFFFFF"/>
                </a:solidFill>
                <a:latin typeface="Tahoma"/>
                <a:cs typeface="Tahoma"/>
              </a:rPr>
              <a:t>we</a:t>
            </a:r>
            <a:r>
              <a:rPr sz="2000" b="1" spc="65">
                <a:solidFill>
                  <a:srgbClr val="FFFFFF"/>
                </a:solidFill>
                <a:latin typeface="Tahoma"/>
                <a:cs typeface="Tahoma"/>
              </a:rPr>
              <a:t> </a:t>
            </a:r>
            <a:r>
              <a:rPr sz="2000" b="1">
                <a:solidFill>
                  <a:srgbClr val="FFFFFF"/>
                </a:solidFill>
                <a:latin typeface="Tahoma"/>
                <a:cs typeface="Tahoma"/>
              </a:rPr>
              <a:t>learned</a:t>
            </a:r>
            <a:r>
              <a:rPr sz="2000" b="1" spc="50">
                <a:solidFill>
                  <a:srgbClr val="FFFFFF"/>
                </a:solidFill>
                <a:latin typeface="Tahoma"/>
                <a:cs typeface="Tahoma"/>
              </a:rPr>
              <a:t> </a:t>
            </a:r>
            <a:r>
              <a:rPr sz="2000" b="1">
                <a:solidFill>
                  <a:srgbClr val="FFFFFF"/>
                </a:solidFill>
                <a:latin typeface="Tahoma"/>
                <a:cs typeface="Tahoma"/>
              </a:rPr>
              <a:t>from</a:t>
            </a:r>
            <a:r>
              <a:rPr sz="2000" b="1" spc="50">
                <a:solidFill>
                  <a:srgbClr val="FFFFFF"/>
                </a:solidFill>
                <a:latin typeface="Tahoma"/>
                <a:cs typeface="Tahoma"/>
              </a:rPr>
              <a:t> </a:t>
            </a:r>
            <a:r>
              <a:rPr sz="2000" b="1" spc="-10">
                <a:solidFill>
                  <a:srgbClr val="FFFFFF"/>
                </a:solidFill>
                <a:latin typeface="Tahoma"/>
                <a:cs typeface="Tahoma"/>
              </a:rPr>
              <a:t>them?</a:t>
            </a:r>
            <a:endParaRPr sz="2000">
              <a:latin typeface="Tahoma"/>
              <a:cs typeface="Tahoma"/>
            </a:endParaRPr>
          </a:p>
        </p:txBody>
      </p:sp>
      <p:sp>
        <p:nvSpPr>
          <p:cNvPr id="9" name="object 9"/>
          <p:cNvSpPr txBox="1"/>
          <p:nvPr/>
        </p:nvSpPr>
        <p:spPr>
          <a:xfrm>
            <a:off x="163648" y="2020066"/>
            <a:ext cx="2791460" cy="840740"/>
          </a:xfrm>
          <a:prstGeom prst="rect">
            <a:avLst/>
          </a:prstGeom>
          <a:solidFill>
            <a:schemeClr val="tx2">
              <a:lumMod val="60000"/>
              <a:lumOff val="40000"/>
            </a:schemeClr>
          </a:solidFill>
        </p:spPr>
        <p:txBody>
          <a:bodyPr vert="horz" wrap="square" lIns="0" tIns="58419" rIns="0" bIns="0" rtlCol="0">
            <a:spAutoFit/>
          </a:bodyPr>
          <a:lstStyle/>
          <a:p>
            <a:pPr>
              <a:lnSpc>
                <a:spcPct val="100000"/>
              </a:lnSpc>
              <a:spcBef>
                <a:spcPts val="459"/>
              </a:spcBef>
            </a:pPr>
            <a:endParaRPr sz="1200">
              <a:latin typeface="Times New Roman"/>
              <a:cs typeface="Times New Roman"/>
            </a:endParaRPr>
          </a:p>
          <a:p>
            <a:pPr marL="437515" marR="215265" indent="-215900">
              <a:lnSpc>
                <a:spcPct val="100000"/>
              </a:lnSpc>
            </a:pPr>
            <a:r>
              <a:rPr sz="1200" b="1">
                <a:solidFill>
                  <a:srgbClr val="FFFFFF"/>
                </a:solidFill>
                <a:latin typeface="Tahoma"/>
                <a:cs typeface="Tahoma"/>
              </a:rPr>
              <a:t>Who</a:t>
            </a:r>
            <a:r>
              <a:rPr sz="1200" b="1" spc="65">
                <a:solidFill>
                  <a:srgbClr val="FFFFFF"/>
                </a:solidFill>
                <a:latin typeface="Tahoma"/>
                <a:cs typeface="Tahoma"/>
              </a:rPr>
              <a:t> </a:t>
            </a:r>
            <a:r>
              <a:rPr sz="1200" b="1">
                <a:solidFill>
                  <a:srgbClr val="FFFFFF"/>
                </a:solidFill>
                <a:latin typeface="Tahoma"/>
                <a:cs typeface="Tahoma"/>
              </a:rPr>
              <a:t>were</a:t>
            </a:r>
            <a:r>
              <a:rPr sz="1200" b="1" spc="70">
                <a:solidFill>
                  <a:srgbClr val="FFFFFF"/>
                </a:solidFill>
                <a:latin typeface="Tahoma"/>
                <a:cs typeface="Tahoma"/>
              </a:rPr>
              <a:t> </a:t>
            </a:r>
            <a:r>
              <a:rPr sz="1200" b="1">
                <a:solidFill>
                  <a:srgbClr val="FFFFFF"/>
                </a:solidFill>
                <a:latin typeface="Tahoma"/>
                <a:cs typeface="Tahoma"/>
              </a:rPr>
              <a:t>the</a:t>
            </a:r>
            <a:r>
              <a:rPr sz="1200" b="1" spc="55">
                <a:solidFill>
                  <a:srgbClr val="FFFFFF"/>
                </a:solidFill>
                <a:latin typeface="Tahoma"/>
                <a:cs typeface="Tahoma"/>
              </a:rPr>
              <a:t> </a:t>
            </a:r>
            <a:r>
              <a:rPr sz="1200" b="1">
                <a:solidFill>
                  <a:srgbClr val="FFFFFF"/>
                </a:solidFill>
                <a:latin typeface="Tahoma"/>
                <a:cs typeface="Tahoma"/>
              </a:rPr>
              <a:t>Maya</a:t>
            </a:r>
            <a:r>
              <a:rPr sz="1200" b="1" spc="45">
                <a:solidFill>
                  <a:srgbClr val="FFFFFF"/>
                </a:solidFill>
                <a:latin typeface="Tahoma"/>
                <a:cs typeface="Tahoma"/>
              </a:rPr>
              <a:t> </a:t>
            </a:r>
            <a:r>
              <a:rPr sz="1200" b="1">
                <a:solidFill>
                  <a:srgbClr val="FFFFFF"/>
                </a:solidFill>
                <a:latin typeface="Tahoma"/>
                <a:cs typeface="Tahoma"/>
              </a:rPr>
              <a:t>and</a:t>
            </a:r>
            <a:r>
              <a:rPr sz="1200" b="1" spc="45">
                <a:solidFill>
                  <a:srgbClr val="FFFFFF"/>
                </a:solidFill>
                <a:latin typeface="Tahoma"/>
                <a:cs typeface="Tahoma"/>
              </a:rPr>
              <a:t> </a:t>
            </a:r>
            <a:r>
              <a:rPr sz="1200" b="1" spc="-20">
                <a:solidFill>
                  <a:srgbClr val="FFFFFF"/>
                </a:solidFill>
                <a:latin typeface="Tahoma"/>
                <a:cs typeface="Tahoma"/>
              </a:rPr>
              <a:t>when </a:t>
            </a:r>
            <a:r>
              <a:rPr sz="1200" b="1">
                <a:solidFill>
                  <a:srgbClr val="FFFFFF"/>
                </a:solidFill>
                <a:latin typeface="Tahoma"/>
                <a:cs typeface="Tahoma"/>
              </a:rPr>
              <a:t>and</a:t>
            </a:r>
            <a:r>
              <a:rPr sz="1200" b="1" spc="40">
                <a:solidFill>
                  <a:srgbClr val="FFFFFF"/>
                </a:solidFill>
                <a:latin typeface="Tahoma"/>
                <a:cs typeface="Tahoma"/>
              </a:rPr>
              <a:t> </a:t>
            </a:r>
            <a:r>
              <a:rPr sz="1200" b="1">
                <a:solidFill>
                  <a:srgbClr val="FFFFFF"/>
                </a:solidFill>
                <a:latin typeface="Tahoma"/>
                <a:cs typeface="Tahoma"/>
              </a:rPr>
              <a:t>where</a:t>
            </a:r>
            <a:r>
              <a:rPr sz="1200" b="1" spc="60">
                <a:solidFill>
                  <a:srgbClr val="FFFFFF"/>
                </a:solidFill>
                <a:latin typeface="Tahoma"/>
                <a:cs typeface="Tahoma"/>
              </a:rPr>
              <a:t> </a:t>
            </a:r>
            <a:r>
              <a:rPr sz="1200" b="1">
                <a:solidFill>
                  <a:srgbClr val="FFFFFF"/>
                </a:solidFill>
                <a:latin typeface="Tahoma"/>
                <a:cs typeface="Tahoma"/>
              </a:rPr>
              <a:t>did</a:t>
            </a:r>
            <a:r>
              <a:rPr sz="1200" b="1" spc="85">
                <a:solidFill>
                  <a:srgbClr val="FFFFFF"/>
                </a:solidFill>
                <a:latin typeface="Tahoma"/>
                <a:cs typeface="Tahoma"/>
              </a:rPr>
              <a:t> </a:t>
            </a:r>
            <a:r>
              <a:rPr sz="1200" b="1">
                <a:solidFill>
                  <a:srgbClr val="FFFFFF"/>
                </a:solidFill>
                <a:latin typeface="Tahoma"/>
                <a:cs typeface="Tahoma"/>
              </a:rPr>
              <a:t>they</a:t>
            </a:r>
            <a:r>
              <a:rPr sz="1200" b="1" spc="55">
                <a:solidFill>
                  <a:srgbClr val="FFFFFF"/>
                </a:solidFill>
                <a:latin typeface="Tahoma"/>
                <a:cs typeface="Tahoma"/>
              </a:rPr>
              <a:t> </a:t>
            </a:r>
            <a:r>
              <a:rPr sz="1200" b="1" spc="-20">
                <a:solidFill>
                  <a:srgbClr val="FFFFFF"/>
                </a:solidFill>
                <a:latin typeface="Tahoma"/>
                <a:cs typeface="Tahoma"/>
              </a:rPr>
              <a:t>live?</a:t>
            </a:r>
            <a:endParaRPr sz="1200">
              <a:latin typeface="Tahoma"/>
              <a:cs typeface="Tahoma"/>
            </a:endParaRPr>
          </a:p>
        </p:txBody>
      </p:sp>
      <p:sp>
        <p:nvSpPr>
          <p:cNvPr id="10" name="object 10"/>
          <p:cNvSpPr txBox="1"/>
          <p:nvPr/>
        </p:nvSpPr>
        <p:spPr>
          <a:xfrm>
            <a:off x="3174047" y="2014586"/>
            <a:ext cx="2788920" cy="840740"/>
          </a:xfrm>
          <a:prstGeom prst="rect">
            <a:avLst/>
          </a:prstGeom>
          <a:solidFill>
            <a:schemeClr val="tx2">
              <a:lumMod val="60000"/>
              <a:lumOff val="40000"/>
            </a:schemeClr>
          </a:solidFill>
        </p:spPr>
        <p:txBody>
          <a:bodyPr vert="horz" wrap="square" lIns="0" tIns="142240" rIns="0" bIns="0" rtlCol="0">
            <a:spAutoFit/>
          </a:bodyPr>
          <a:lstStyle/>
          <a:p>
            <a:pPr marL="167640" marR="160020" algn="ctr">
              <a:lnSpc>
                <a:spcPct val="100000"/>
              </a:lnSpc>
              <a:spcBef>
                <a:spcPts val="1120"/>
              </a:spcBef>
            </a:pPr>
            <a:r>
              <a:rPr sz="1200" b="1">
                <a:solidFill>
                  <a:srgbClr val="FFFFFF"/>
                </a:solidFill>
                <a:latin typeface="Tahoma"/>
                <a:cs typeface="Tahoma"/>
              </a:rPr>
              <a:t>What</a:t>
            </a:r>
            <a:r>
              <a:rPr sz="1200" b="1" spc="25">
                <a:solidFill>
                  <a:srgbClr val="FFFFFF"/>
                </a:solidFill>
                <a:latin typeface="Tahoma"/>
                <a:cs typeface="Tahoma"/>
              </a:rPr>
              <a:t> </a:t>
            </a:r>
            <a:r>
              <a:rPr sz="1200" b="1">
                <a:solidFill>
                  <a:srgbClr val="FFFFFF"/>
                </a:solidFill>
                <a:latin typeface="Tahoma"/>
                <a:cs typeface="Tahoma"/>
              </a:rPr>
              <a:t>evidence</a:t>
            </a:r>
            <a:r>
              <a:rPr sz="1200" b="1" spc="55">
                <a:solidFill>
                  <a:srgbClr val="FFFFFF"/>
                </a:solidFill>
                <a:latin typeface="Tahoma"/>
                <a:cs typeface="Tahoma"/>
              </a:rPr>
              <a:t> </a:t>
            </a:r>
            <a:r>
              <a:rPr sz="1200" b="1">
                <a:solidFill>
                  <a:srgbClr val="FFFFFF"/>
                </a:solidFill>
                <a:latin typeface="Tahoma"/>
                <a:cs typeface="Tahoma"/>
              </a:rPr>
              <a:t>do</a:t>
            </a:r>
            <a:r>
              <a:rPr sz="1200" b="1" spc="75">
                <a:solidFill>
                  <a:srgbClr val="FFFFFF"/>
                </a:solidFill>
                <a:latin typeface="Tahoma"/>
                <a:cs typeface="Tahoma"/>
              </a:rPr>
              <a:t> </a:t>
            </a:r>
            <a:r>
              <a:rPr sz="1200" b="1">
                <a:solidFill>
                  <a:srgbClr val="FFFFFF"/>
                </a:solidFill>
                <a:latin typeface="Tahoma"/>
                <a:cs typeface="Tahoma"/>
              </a:rPr>
              <a:t>we</a:t>
            </a:r>
            <a:r>
              <a:rPr sz="1200" b="1" spc="40">
                <a:solidFill>
                  <a:srgbClr val="FFFFFF"/>
                </a:solidFill>
                <a:latin typeface="Tahoma"/>
                <a:cs typeface="Tahoma"/>
              </a:rPr>
              <a:t> </a:t>
            </a:r>
            <a:r>
              <a:rPr sz="1200" b="1">
                <a:solidFill>
                  <a:srgbClr val="FFFFFF"/>
                </a:solidFill>
                <a:latin typeface="Tahoma"/>
                <a:cs typeface="Tahoma"/>
              </a:rPr>
              <a:t>have</a:t>
            </a:r>
            <a:r>
              <a:rPr sz="1200" b="1" spc="45">
                <a:solidFill>
                  <a:srgbClr val="FFFFFF"/>
                </a:solidFill>
                <a:latin typeface="Tahoma"/>
                <a:cs typeface="Tahoma"/>
              </a:rPr>
              <a:t> </a:t>
            </a:r>
            <a:r>
              <a:rPr sz="1200" b="1" spc="-20">
                <a:solidFill>
                  <a:srgbClr val="FFFFFF"/>
                </a:solidFill>
                <a:latin typeface="Tahoma"/>
                <a:cs typeface="Tahoma"/>
              </a:rPr>
              <a:t>that </a:t>
            </a:r>
            <a:r>
              <a:rPr sz="1200" b="1">
                <a:solidFill>
                  <a:srgbClr val="FFFFFF"/>
                </a:solidFill>
                <a:latin typeface="Tahoma"/>
                <a:cs typeface="Tahoma"/>
              </a:rPr>
              <a:t>the</a:t>
            </a:r>
            <a:r>
              <a:rPr sz="1200" b="1" spc="55">
                <a:solidFill>
                  <a:srgbClr val="FFFFFF"/>
                </a:solidFill>
                <a:latin typeface="Tahoma"/>
                <a:cs typeface="Tahoma"/>
              </a:rPr>
              <a:t> </a:t>
            </a:r>
            <a:r>
              <a:rPr sz="1200" b="1">
                <a:solidFill>
                  <a:srgbClr val="FFFFFF"/>
                </a:solidFill>
                <a:latin typeface="Tahoma"/>
                <a:cs typeface="Tahoma"/>
              </a:rPr>
              <a:t>Maya</a:t>
            </a:r>
            <a:r>
              <a:rPr sz="1200" b="1" spc="45">
                <a:solidFill>
                  <a:srgbClr val="FFFFFF"/>
                </a:solidFill>
                <a:latin typeface="Tahoma"/>
                <a:cs typeface="Tahoma"/>
              </a:rPr>
              <a:t> </a:t>
            </a:r>
            <a:r>
              <a:rPr sz="1200" b="1">
                <a:solidFill>
                  <a:srgbClr val="FFFFFF"/>
                </a:solidFill>
                <a:latin typeface="Tahoma"/>
                <a:cs typeface="Tahoma"/>
              </a:rPr>
              <a:t>were</a:t>
            </a:r>
            <a:r>
              <a:rPr sz="1200" b="1" spc="70">
                <a:solidFill>
                  <a:srgbClr val="FFFFFF"/>
                </a:solidFill>
                <a:latin typeface="Tahoma"/>
                <a:cs typeface="Tahoma"/>
              </a:rPr>
              <a:t> </a:t>
            </a:r>
            <a:r>
              <a:rPr sz="1200" b="1">
                <a:solidFill>
                  <a:srgbClr val="FFFFFF"/>
                </a:solidFill>
                <a:latin typeface="Tahoma"/>
                <a:cs typeface="Tahoma"/>
              </a:rPr>
              <a:t>an</a:t>
            </a:r>
            <a:r>
              <a:rPr sz="1200" b="1" spc="60">
                <a:solidFill>
                  <a:srgbClr val="FFFFFF"/>
                </a:solidFill>
                <a:latin typeface="Tahoma"/>
                <a:cs typeface="Tahoma"/>
              </a:rPr>
              <a:t> </a:t>
            </a:r>
            <a:r>
              <a:rPr sz="1200" b="1" spc="-10">
                <a:solidFill>
                  <a:srgbClr val="FFFFFF"/>
                </a:solidFill>
                <a:latin typeface="Tahoma"/>
                <a:cs typeface="Tahoma"/>
              </a:rPr>
              <a:t>advanced civilisation?</a:t>
            </a:r>
            <a:endParaRPr sz="1200">
              <a:latin typeface="Tahoma"/>
              <a:cs typeface="Tahoma"/>
            </a:endParaRPr>
          </a:p>
        </p:txBody>
      </p:sp>
      <p:sp>
        <p:nvSpPr>
          <p:cNvPr id="11" name="object 11"/>
          <p:cNvSpPr txBox="1"/>
          <p:nvPr/>
        </p:nvSpPr>
        <p:spPr>
          <a:xfrm>
            <a:off x="1517287" y="2917256"/>
            <a:ext cx="2791460" cy="843280"/>
          </a:xfrm>
          <a:prstGeom prst="rect">
            <a:avLst/>
          </a:prstGeom>
          <a:solidFill>
            <a:schemeClr val="tx2">
              <a:lumMod val="60000"/>
              <a:lumOff val="40000"/>
            </a:schemeClr>
          </a:solidFill>
        </p:spPr>
        <p:txBody>
          <a:bodyPr vert="horz" wrap="square" lIns="0" tIns="143510" rIns="0" bIns="0" rtlCol="0">
            <a:spAutoFit/>
          </a:bodyPr>
          <a:lstStyle/>
          <a:p>
            <a:pPr marL="173990" marR="170180" algn="ctr">
              <a:lnSpc>
                <a:spcPct val="100000"/>
              </a:lnSpc>
              <a:spcBef>
                <a:spcPts val="1130"/>
              </a:spcBef>
            </a:pPr>
            <a:r>
              <a:rPr sz="1200" b="1">
                <a:solidFill>
                  <a:srgbClr val="FFFFFF"/>
                </a:solidFill>
                <a:latin typeface="Tahoma"/>
                <a:cs typeface="Tahoma"/>
              </a:rPr>
              <a:t>What do</a:t>
            </a:r>
            <a:r>
              <a:rPr sz="1200" b="1" spc="50">
                <a:solidFill>
                  <a:srgbClr val="FFFFFF"/>
                </a:solidFill>
                <a:latin typeface="Tahoma"/>
                <a:cs typeface="Tahoma"/>
              </a:rPr>
              <a:t> </a:t>
            </a:r>
            <a:r>
              <a:rPr sz="1200" b="1">
                <a:solidFill>
                  <a:srgbClr val="FFFFFF"/>
                </a:solidFill>
                <a:latin typeface="Tahoma"/>
                <a:cs typeface="Tahoma"/>
              </a:rPr>
              <a:t>we</a:t>
            </a:r>
            <a:r>
              <a:rPr sz="1200" b="1" spc="15">
                <a:solidFill>
                  <a:srgbClr val="FFFFFF"/>
                </a:solidFill>
                <a:latin typeface="Tahoma"/>
                <a:cs typeface="Tahoma"/>
              </a:rPr>
              <a:t> </a:t>
            </a:r>
            <a:r>
              <a:rPr sz="1200" b="1">
                <a:solidFill>
                  <a:srgbClr val="FFFFFF"/>
                </a:solidFill>
                <a:latin typeface="Tahoma"/>
                <a:cs typeface="Tahoma"/>
              </a:rPr>
              <a:t>know</a:t>
            </a:r>
            <a:r>
              <a:rPr sz="1200" b="1" spc="40">
                <a:solidFill>
                  <a:srgbClr val="FFFFFF"/>
                </a:solidFill>
                <a:latin typeface="Tahoma"/>
                <a:cs typeface="Tahoma"/>
              </a:rPr>
              <a:t> </a:t>
            </a:r>
            <a:r>
              <a:rPr sz="1200" b="1">
                <a:solidFill>
                  <a:srgbClr val="FFFFFF"/>
                </a:solidFill>
                <a:latin typeface="Tahoma"/>
                <a:cs typeface="Tahoma"/>
              </a:rPr>
              <a:t>of</a:t>
            </a:r>
            <a:r>
              <a:rPr sz="1200" b="1" spc="40">
                <a:solidFill>
                  <a:srgbClr val="FFFFFF"/>
                </a:solidFill>
                <a:latin typeface="Tahoma"/>
                <a:cs typeface="Tahoma"/>
              </a:rPr>
              <a:t> </a:t>
            </a:r>
            <a:r>
              <a:rPr sz="1200" b="1">
                <a:solidFill>
                  <a:srgbClr val="FFFFFF"/>
                </a:solidFill>
                <a:latin typeface="Tahoma"/>
                <a:cs typeface="Tahoma"/>
              </a:rPr>
              <a:t>the</a:t>
            </a:r>
            <a:r>
              <a:rPr sz="1200" b="1" spc="20">
                <a:solidFill>
                  <a:srgbClr val="FFFFFF"/>
                </a:solidFill>
                <a:latin typeface="Tahoma"/>
                <a:cs typeface="Tahoma"/>
              </a:rPr>
              <a:t> </a:t>
            </a:r>
            <a:r>
              <a:rPr sz="1200" b="1" spc="-10">
                <a:solidFill>
                  <a:srgbClr val="FFFFFF"/>
                </a:solidFill>
                <a:latin typeface="Tahoma"/>
                <a:cs typeface="Tahoma"/>
              </a:rPr>
              <a:t>rituals </a:t>
            </a:r>
            <a:r>
              <a:rPr sz="1200" b="1">
                <a:solidFill>
                  <a:srgbClr val="FFFFFF"/>
                </a:solidFill>
                <a:latin typeface="Tahoma"/>
                <a:cs typeface="Tahoma"/>
              </a:rPr>
              <a:t>carried</a:t>
            </a:r>
            <a:r>
              <a:rPr sz="1200" b="1" spc="80">
                <a:solidFill>
                  <a:srgbClr val="FFFFFF"/>
                </a:solidFill>
                <a:latin typeface="Tahoma"/>
                <a:cs typeface="Tahoma"/>
              </a:rPr>
              <a:t> </a:t>
            </a:r>
            <a:r>
              <a:rPr sz="1200" b="1">
                <a:solidFill>
                  <a:srgbClr val="FFFFFF"/>
                </a:solidFill>
                <a:latin typeface="Tahoma"/>
                <a:cs typeface="Tahoma"/>
              </a:rPr>
              <a:t>out</a:t>
            </a:r>
            <a:r>
              <a:rPr sz="1200" b="1" spc="90">
                <a:solidFill>
                  <a:srgbClr val="FFFFFF"/>
                </a:solidFill>
                <a:latin typeface="Tahoma"/>
                <a:cs typeface="Tahoma"/>
              </a:rPr>
              <a:t> </a:t>
            </a:r>
            <a:r>
              <a:rPr sz="1200" b="1">
                <a:solidFill>
                  <a:srgbClr val="FFFFFF"/>
                </a:solidFill>
                <a:latin typeface="Tahoma"/>
                <a:cs typeface="Tahoma"/>
              </a:rPr>
              <a:t>by</a:t>
            </a:r>
            <a:r>
              <a:rPr sz="1200" b="1" spc="85">
                <a:solidFill>
                  <a:srgbClr val="FFFFFF"/>
                </a:solidFill>
                <a:latin typeface="Tahoma"/>
                <a:cs typeface="Tahoma"/>
              </a:rPr>
              <a:t> </a:t>
            </a:r>
            <a:r>
              <a:rPr sz="1200" b="1">
                <a:solidFill>
                  <a:srgbClr val="FFFFFF"/>
                </a:solidFill>
                <a:latin typeface="Tahoma"/>
                <a:cs typeface="Tahoma"/>
              </a:rPr>
              <a:t>the</a:t>
            </a:r>
            <a:r>
              <a:rPr sz="1200" b="1" spc="70">
                <a:solidFill>
                  <a:srgbClr val="FFFFFF"/>
                </a:solidFill>
                <a:latin typeface="Tahoma"/>
                <a:cs typeface="Tahoma"/>
              </a:rPr>
              <a:t> </a:t>
            </a:r>
            <a:r>
              <a:rPr sz="1200" b="1" spc="-20">
                <a:solidFill>
                  <a:srgbClr val="FFFFFF"/>
                </a:solidFill>
                <a:latin typeface="Tahoma"/>
                <a:cs typeface="Tahoma"/>
              </a:rPr>
              <a:t>Mayan </a:t>
            </a:r>
            <a:r>
              <a:rPr sz="1200" b="1" spc="-10">
                <a:solidFill>
                  <a:srgbClr val="FFFFFF"/>
                </a:solidFill>
                <a:latin typeface="Tahoma"/>
                <a:cs typeface="Tahoma"/>
              </a:rPr>
              <a:t>civilisation?</a:t>
            </a:r>
            <a:endParaRPr sz="1200">
              <a:latin typeface="Tahoma"/>
              <a:cs typeface="Tahoma"/>
            </a:endParaRPr>
          </a:p>
        </p:txBody>
      </p:sp>
      <p:sp>
        <p:nvSpPr>
          <p:cNvPr id="12" name="object 12"/>
          <p:cNvSpPr txBox="1"/>
          <p:nvPr/>
        </p:nvSpPr>
        <p:spPr>
          <a:xfrm>
            <a:off x="4835253" y="2892531"/>
            <a:ext cx="2791460" cy="843280"/>
          </a:xfrm>
          <a:prstGeom prst="rect">
            <a:avLst/>
          </a:prstGeom>
          <a:solidFill>
            <a:schemeClr val="tx2">
              <a:lumMod val="60000"/>
              <a:lumOff val="40000"/>
            </a:schemeClr>
          </a:solidFill>
        </p:spPr>
        <p:txBody>
          <a:bodyPr vert="horz" wrap="square" lIns="0" tIns="59690" rIns="0" bIns="0" rtlCol="0">
            <a:spAutoFit/>
          </a:bodyPr>
          <a:lstStyle/>
          <a:p>
            <a:pPr>
              <a:lnSpc>
                <a:spcPct val="100000"/>
              </a:lnSpc>
              <a:spcBef>
                <a:spcPts val="470"/>
              </a:spcBef>
            </a:pPr>
            <a:endParaRPr sz="1200">
              <a:latin typeface="Times New Roman"/>
              <a:cs typeface="Times New Roman"/>
            </a:endParaRPr>
          </a:p>
          <a:p>
            <a:pPr marL="408305" marR="399415" indent="48260">
              <a:lnSpc>
                <a:spcPct val="100000"/>
              </a:lnSpc>
            </a:pPr>
            <a:r>
              <a:rPr sz="1200" b="1">
                <a:solidFill>
                  <a:srgbClr val="FFFFFF"/>
                </a:solidFill>
                <a:latin typeface="Tahoma"/>
                <a:cs typeface="Tahoma"/>
              </a:rPr>
              <a:t>What</a:t>
            </a:r>
            <a:r>
              <a:rPr sz="1200" b="1" spc="30">
                <a:solidFill>
                  <a:srgbClr val="FFFFFF"/>
                </a:solidFill>
                <a:latin typeface="Tahoma"/>
                <a:cs typeface="Tahoma"/>
              </a:rPr>
              <a:t> </a:t>
            </a:r>
            <a:r>
              <a:rPr sz="1200" b="1">
                <a:solidFill>
                  <a:srgbClr val="FFFFFF"/>
                </a:solidFill>
                <a:latin typeface="Tahoma"/>
                <a:cs typeface="Tahoma"/>
              </a:rPr>
              <a:t>caused</a:t>
            </a:r>
            <a:r>
              <a:rPr sz="1200" b="1" spc="15">
                <a:solidFill>
                  <a:srgbClr val="FFFFFF"/>
                </a:solidFill>
                <a:latin typeface="Tahoma"/>
                <a:cs typeface="Tahoma"/>
              </a:rPr>
              <a:t> </a:t>
            </a:r>
            <a:r>
              <a:rPr sz="1200" b="1">
                <a:solidFill>
                  <a:srgbClr val="FFFFFF"/>
                </a:solidFill>
                <a:latin typeface="Tahoma"/>
                <a:cs typeface="Tahoma"/>
              </a:rPr>
              <a:t>the</a:t>
            </a:r>
            <a:r>
              <a:rPr sz="1200" b="1" spc="65">
                <a:solidFill>
                  <a:srgbClr val="FFFFFF"/>
                </a:solidFill>
                <a:latin typeface="Tahoma"/>
                <a:cs typeface="Tahoma"/>
              </a:rPr>
              <a:t> </a:t>
            </a:r>
            <a:r>
              <a:rPr sz="1200" b="1" spc="-20">
                <a:solidFill>
                  <a:srgbClr val="FFFFFF"/>
                </a:solidFill>
                <a:latin typeface="Tahoma"/>
                <a:cs typeface="Tahoma"/>
              </a:rPr>
              <a:t>Mayan </a:t>
            </a:r>
            <a:r>
              <a:rPr sz="1200" b="1">
                <a:solidFill>
                  <a:srgbClr val="FFFFFF"/>
                </a:solidFill>
                <a:latin typeface="Tahoma"/>
                <a:cs typeface="Tahoma"/>
              </a:rPr>
              <a:t>civilisation</a:t>
            </a:r>
            <a:r>
              <a:rPr sz="1200" b="1" spc="125">
                <a:solidFill>
                  <a:srgbClr val="FFFFFF"/>
                </a:solidFill>
                <a:latin typeface="Tahoma"/>
                <a:cs typeface="Tahoma"/>
              </a:rPr>
              <a:t> </a:t>
            </a:r>
            <a:r>
              <a:rPr sz="1200" b="1">
                <a:solidFill>
                  <a:srgbClr val="FFFFFF"/>
                </a:solidFill>
                <a:latin typeface="Tahoma"/>
                <a:cs typeface="Tahoma"/>
              </a:rPr>
              <a:t>to</a:t>
            </a:r>
            <a:r>
              <a:rPr sz="1200" b="1" spc="100">
                <a:solidFill>
                  <a:srgbClr val="FFFFFF"/>
                </a:solidFill>
                <a:latin typeface="Tahoma"/>
                <a:cs typeface="Tahoma"/>
              </a:rPr>
              <a:t> </a:t>
            </a:r>
            <a:r>
              <a:rPr sz="1200" b="1" spc="-10">
                <a:solidFill>
                  <a:srgbClr val="FFFFFF"/>
                </a:solidFill>
                <a:latin typeface="Tahoma"/>
                <a:cs typeface="Tahoma"/>
              </a:rPr>
              <a:t>disappear?</a:t>
            </a:r>
            <a:endParaRPr sz="1200">
              <a:latin typeface="Tahoma"/>
              <a:cs typeface="Tahoma"/>
            </a:endParaRPr>
          </a:p>
        </p:txBody>
      </p:sp>
      <p:sp>
        <p:nvSpPr>
          <p:cNvPr id="13" name="object 13"/>
          <p:cNvSpPr txBox="1"/>
          <p:nvPr/>
        </p:nvSpPr>
        <p:spPr>
          <a:xfrm>
            <a:off x="6191432" y="2005997"/>
            <a:ext cx="2788920" cy="840740"/>
          </a:xfrm>
          <a:prstGeom prst="rect">
            <a:avLst/>
          </a:prstGeom>
          <a:solidFill>
            <a:schemeClr val="tx2">
              <a:lumMod val="60000"/>
              <a:lumOff val="40000"/>
            </a:schemeClr>
          </a:solidFill>
        </p:spPr>
        <p:txBody>
          <a:bodyPr vert="horz" wrap="square" lIns="0" tIns="141605" rIns="0" bIns="0" rtlCol="0">
            <a:spAutoFit/>
          </a:bodyPr>
          <a:lstStyle/>
          <a:p>
            <a:pPr marL="185420" marR="180975" indent="1905" algn="ctr">
              <a:lnSpc>
                <a:spcPct val="100000"/>
              </a:lnSpc>
              <a:spcBef>
                <a:spcPts val="1115"/>
              </a:spcBef>
            </a:pPr>
            <a:r>
              <a:rPr sz="1200" b="1">
                <a:solidFill>
                  <a:srgbClr val="FFFFFF"/>
                </a:solidFill>
                <a:latin typeface="Tahoma"/>
                <a:cs typeface="Tahoma"/>
              </a:rPr>
              <a:t>How</a:t>
            </a:r>
            <a:r>
              <a:rPr sz="1200" b="1" spc="90">
                <a:solidFill>
                  <a:srgbClr val="FFFFFF"/>
                </a:solidFill>
                <a:latin typeface="Tahoma"/>
                <a:cs typeface="Tahoma"/>
              </a:rPr>
              <a:t> </a:t>
            </a:r>
            <a:r>
              <a:rPr sz="1200" b="1">
                <a:solidFill>
                  <a:srgbClr val="FFFFFF"/>
                </a:solidFill>
                <a:latin typeface="Tahoma"/>
                <a:cs typeface="Tahoma"/>
              </a:rPr>
              <a:t>did</a:t>
            </a:r>
            <a:r>
              <a:rPr sz="1200" b="1" spc="105">
                <a:solidFill>
                  <a:srgbClr val="FFFFFF"/>
                </a:solidFill>
                <a:latin typeface="Tahoma"/>
                <a:cs typeface="Tahoma"/>
              </a:rPr>
              <a:t> </a:t>
            </a:r>
            <a:r>
              <a:rPr sz="1200" b="1">
                <a:solidFill>
                  <a:srgbClr val="FFFFFF"/>
                </a:solidFill>
                <a:latin typeface="Tahoma"/>
                <a:cs typeface="Tahoma"/>
              </a:rPr>
              <a:t>the</a:t>
            </a:r>
            <a:r>
              <a:rPr sz="1200" b="1" spc="70">
                <a:solidFill>
                  <a:srgbClr val="FFFFFF"/>
                </a:solidFill>
                <a:latin typeface="Tahoma"/>
                <a:cs typeface="Tahoma"/>
              </a:rPr>
              <a:t> </a:t>
            </a:r>
            <a:r>
              <a:rPr sz="1200" b="1">
                <a:solidFill>
                  <a:srgbClr val="FFFFFF"/>
                </a:solidFill>
                <a:latin typeface="Tahoma"/>
                <a:cs typeface="Tahoma"/>
              </a:rPr>
              <a:t>Maya</a:t>
            </a:r>
            <a:r>
              <a:rPr sz="1200" b="1" spc="60">
                <a:solidFill>
                  <a:srgbClr val="FFFFFF"/>
                </a:solidFill>
                <a:latin typeface="Tahoma"/>
                <a:cs typeface="Tahoma"/>
              </a:rPr>
              <a:t> </a:t>
            </a:r>
            <a:r>
              <a:rPr sz="1200" b="1" spc="-10">
                <a:solidFill>
                  <a:srgbClr val="FFFFFF"/>
                </a:solidFill>
                <a:latin typeface="Tahoma"/>
                <a:cs typeface="Tahoma"/>
              </a:rPr>
              <a:t>become </a:t>
            </a:r>
            <a:r>
              <a:rPr sz="1200" b="1">
                <a:solidFill>
                  <a:srgbClr val="FFFFFF"/>
                </a:solidFill>
                <a:latin typeface="Tahoma"/>
                <a:cs typeface="Tahoma"/>
              </a:rPr>
              <a:t>associated</a:t>
            </a:r>
            <a:r>
              <a:rPr sz="1200" b="1" spc="50">
                <a:solidFill>
                  <a:srgbClr val="FFFFFF"/>
                </a:solidFill>
                <a:latin typeface="Tahoma"/>
                <a:cs typeface="Tahoma"/>
              </a:rPr>
              <a:t> </a:t>
            </a:r>
            <a:r>
              <a:rPr sz="1200" b="1">
                <a:solidFill>
                  <a:srgbClr val="FFFFFF"/>
                </a:solidFill>
                <a:latin typeface="Tahoma"/>
                <a:cs typeface="Tahoma"/>
              </a:rPr>
              <a:t>with</a:t>
            </a:r>
            <a:r>
              <a:rPr sz="1200" b="1" spc="75">
                <a:solidFill>
                  <a:srgbClr val="FFFFFF"/>
                </a:solidFill>
                <a:latin typeface="Tahoma"/>
                <a:cs typeface="Tahoma"/>
              </a:rPr>
              <a:t> </a:t>
            </a:r>
            <a:r>
              <a:rPr sz="1200" b="1">
                <a:solidFill>
                  <a:srgbClr val="FFFFFF"/>
                </a:solidFill>
                <a:latin typeface="Tahoma"/>
                <a:cs typeface="Tahoma"/>
              </a:rPr>
              <a:t>the</a:t>
            </a:r>
            <a:r>
              <a:rPr sz="1200" b="1" spc="60">
                <a:solidFill>
                  <a:srgbClr val="FFFFFF"/>
                </a:solidFill>
                <a:latin typeface="Tahoma"/>
                <a:cs typeface="Tahoma"/>
              </a:rPr>
              <a:t> </a:t>
            </a:r>
            <a:r>
              <a:rPr sz="1200" b="1">
                <a:solidFill>
                  <a:srgbClr val="FFFFFF"/>
                </a:solidFill>
                <a:latin typeface="Tahoma"/>
                <a:cs typeface="Tahoma"/>
              </a:rPr>
              <a:t>ball</a:t>
            </a:r>
            <a:r>
              <a:rPr sz="1200" b="1" spc="50">
                <a:solidFill>
                  <a:srgbClr val="FFFFFF"/>
                </a:solidFill>
                <a:latin typeface="Tahoma"/>
                <a:cs typeface="Tahoma"/>
              </a:rPr>
              <a:t> </a:t>
            </a:r>
            <a:r>
              <a:rPr sz="1200" b="1" spc="-20">
                <a:solidFill>
                  <a:srgbClr val="FFFFFF"/>
                </a:solidFill>
                <a:latin typeface="Tahoma"/>
                <a:cs typeface="Tahoma"/>
              </a:rPr>
              <a:t>games </a:t>
            </a:r>
            <a:r>
              <a:rPr sz="1200" b="1">
                <a:solidFill>
                  <a:srgbClr val="FFFFFF"/>
                </a:solidFill>
                <a:latin typeface="Tahoma"/>
                <a:cs typeface="Tahoma"/>
              </a:rPr>
              <a:t>pok-ta-</a:t>
            </a:r>
            <a:r>
              <a:rPr sz="1200" b="1" spc="-20">
                <a:solidFill>
                  <a:srgbClr val="FFFFFF"/>
                </a:solidFill>
                <a:latin typeface="Tahoma"/>
                <a:cs typeface="Tahoma"/>
              </a:rPr>
              <a:t>pok?</a:t>
            </a:r>
            <a:endParaRPr sz="1200">
              <a:latin typeface="Tahoma"/>
              <a:cs typeface="Tahoma"/>
            </a:endParaRPr>
          </a:p>
        </p:txBody>
      </p:sp>
      <p:sp>
        <p:nvSpPr>
          <p:cNvPr id="14" name="object 14"/>
          <p:cNvSpPr/>
          <p:nvPr/>
        </p:nvSpPr>
        <p:spPr>
          <a:xfrm>
            <a:off x="0" y="0"/>
            <a:ext cx="9144000" cy="695960"/>
          </a:xfrm>
          <a:custGeom>
            <a:avLst/>
            <a:gdLst/>
            <a:ahLst/>
            <a:cxnLst/>
            <a:rect l="l" t="t" r="r" b="b"/>
            <a:pathLst>
              <a:path w="9144000" h="695960">
                <a:moveTo>
                  <a:pt x="9144000" y="0"/>
                </a:moveTo>
                <a:lnTo>
                  <a:pt x="0" y="0"/>
                </a:lnTo>
                <a:lnTo>
                  <a:pt x="0" y="695960"/>
                </a:lnTo>
                <a:lnTo>
                  <a:pt x="9144000" y="695960"/>
                </a:lnTo>
                <a:lnTo>
                  <a:pt x="9144000" y="0"/>
                </a:lnTo>
                <a:close/>
              </a:path>
            </a:pathLst>
          </a:custGeom>
          <a:solidFill>
            <a:schemeClr val="tx2">
              <a:lumMod val="60000"/>
              <a:lumOff val="40000"/>
            </a:schemeClr>
          </a:solidFill>
        </p:spPr>
        <p:txBody>
          <a:bodyPr wrap="square" lIns="0" tIns="0" rIns="0" bIns="0" rtlCol="0"/>
          <a:lstStyle/>
          <a:p>
            <a:endParaRPr/>
          </a:p>
        </p:txBody>
      </p:sp>
      <p:sp>
        <p:nvSpPr>
          <p:cNvPr id="15" name="object 15"/>
          <p:cNvSpPr txBox="1">
            <a:spLocks noGrp="1"/>
          </p:cNvSpPr>
          <p:nvPr>
            <p:ph type="title"/>
          </p:nvPr>
        </p:nvSpPr>
        <p:spPr>
          <a:prstGeom prst="rect">
            <a:avLst/>
          </a:prstGeom>
        </p:spPr>
        <p:txBody>
          <a:bodyPr vert="horz" wrap="square" lIns="0" tIns="250443" rIns="0" bIns="0" rtlCol="0">
            <a:spAutoFit/>
          </a:bodyPr>
          <a:lstStyle/>
          <a:p>
            <a:pPr marL="418465">
              <a:lnSpc>
                <a:spcPct val="100000"/>
              </a:lnSpc>
              <a:spcBef>
                <a:spcPts val="100"/>
              </a:spcBef>
            </a:pPr>
            <a:r>
              <a:rPr sz="3200" spc="55"/>
              <a:t>Long-</a:t>
            </a:r>
            <a:r>
              <a:rPr sz="3200"/>
              <a:t>term</a:t>
            </a:r>
            <a:r>
              <a:rPr sz="3200" spc="95"/>
              <a:t> </a:t>
            </a:r>
            <a:r>
              <a:rPr sz="3200"/>
              <a:t>overview</a:t>
            </a:r>
            <a:r>
              <a:rPr sz="3200" spc="85"/>
              <a:t> </a:t>
            </a:r>
            <a:r>
              <a:rPr sz="3200" spc="55"/>
              <a:t>for</a:t>
            </a:r>
            <a:r>
              <a:rPr sz="3200" spc="120"/>
              <a:t> </a:t>
            </a:r>
            <a:r>
              <a:rPr sz="3200" spc="-10"/>
              <a:t>History</a:t>
            </a:r>
            <a:endParaRPr sz="3200"/>
          </a:p>
        </p:txBody>
      </p:sp>
      <p:sp>
        <p:nvSpPr>
          <p:cNvPr id="20" name="object 20"/>
          <p:cNvSpPr txBox="1">
            <a:spLocks noGrp="1"/>
          </p:cNvSpPr>
          <p:nvPr>
            <p:ph type="sldNum" sz="quarter" idx="7"/>
          </p:nvPr>
        </p:nvSpPr>
        <p:spPr>
          <a:prstGeom prst="rect">
            <a:avLst/>
          </a:prstGeom>
        </p:spPr>
        <p:txBody>
          <a:bodyPr vert="horz" wrap="square" lIns="0" tIns="12700" rIns="0" bIns="0" rtlCol="0">
            <a:spAutoFit/>
          </a:bodyPr>
          <a:lstStyle/>
          <a:p>
            <a:pPr marL="50800">
              <a:lnSpc>
                <a:spcPct val="100000"/>
              </a:lnSpc>
              <a:spcBef>
                <a:spcPts val="100"/>
              </a:spcBef>
            </a:pPr>
            <a:fld id="{81D60167-4931-47E6-BA6A-407CBD079E47}" type="slidenum">
              <a:rPr spc="-25" dirty="0"/>
              <a:t>26</a:t>
            </a:fld>
            <a:endParaRPr spc="-25"/>
          </a:p>
        </p:txBody>
      </p:sp>
      <p:sp>
        <p:nvSpPr>
          <p:cNvPr id="16" name="object 16"/>
          <p:cNvSpPr txBox="1"/>
          <p:nvPr/>
        </p:nvSpPr>
        <p:spPr>
          <a:xfrm>
            <a:off x="3502660" y="858520"/>
            <a:ext cx="2138680" cy="402033"/>
          </a:xfrm>
          <a:prstGeom prst="rect">
            <a:avLst/>
          </a:prstGeom>
          <a:solidFill>
            <a:schemeClr val="tx2">
              <a:lumMod val="60000"/>
              <a:lumOff val="40000"/>
            </a:schemeClr>
          </a:solidFill>
        </p:spPr>
        <p:txBody>
          <a:bodyPr vert="horz" wrap="square" lIns="0" tIns="123825" rIns="0" bIns="0" rtlCol="0">
            <a:spAutoFit/>
          </a:bodyPr>
          <a:lstStyle/>
          <a:p>
            <a:pPr marL="654050">
              <a:lnSpc>
                <a:spcPct val="100000"/>
              </a:lnSpc>
              <a:spcBef>
                <a:spcPts val="975"/>
              </a:spcBef>
            </a:pPr>
            <a:r>
              <a:rPr sz="1800" b="1">
                <a:solidFill>
                  <a:srgbClr val="FFFFFF"/>
                </a:solidFill>
                <a:latin typeface="Tahoma"/>
                <a:cs typeface="Tahoma"/>
              </a:rPr>
              <a:t>YEAR</a:t>
            </a:r>
            <a:r>
              <a:rPr sz="1800" b="1" spc="45">
                <a:solidFill>
                  <a:srgbClr val="FFFFFF"/>
                </a:solidFill>
                <a:latin typeface="Tahoma"/>
                <a:cs typeface="Tahoma"/>
              </a:rPr>
              <a:t> </a:t>
            </a:r>
            <a:r>
              <a:rPr lang="en-GB" b="1" spc="-50">
                <a:solidFill>
                  <a:srgbClr val="FFFFFF"/>
                </a:solidFill>
                <a:latin typeface="Tahoma"/>
                <a:cs typeface="Tahoma"/>
              </a:rPr>
              <a:t>6</a:t>
            </a:r>
            <a:endParaRPr sz="1800">
              <a:latin typeface="Tahoma"/>
              <a:cs typeface="Tahoma"/>
            </a:endParaRPr>
          </a:p>
        </p:txBody>
      </p:sp>
      <p:graphicFrame>
        <p:nvGraphicFramePr>
          <p:cNvPr id="21" name="Table 20">
            <a:extLst>
              <a:ext uri="{FF2B5EF4-FFF2-40B4-BE49-F238E27FC236}">
                <a16:creationId xmlns:a16="http://schemas.microsoft.com/office/drawing/2014/main" id="{0640B64C-FAF5-B1B1-3D25-348E29E2F750}"/>
              </a:ext>
            </a:extLst>
          </p:cNvPr>
          <p:cNvGraphicFramePr>
            <a:graphicFrameLocks noGrp="1"/>
          </p:cNvGraphicFramePr>
          <p:nvPr>
            <p:extLst>
              <p:ext uri="{D42A27DB-BD31-4B8C-83A1-F6EECF244321}">
                <p14:modId xmlns:p14="http://schemas.microsoft.com/office/powerpoint/2010/main" val="729994800"/>
              </p:ext>
            </p:extLst>
          </p:nvPr>
        </p:nvGraphicFramePr>
        <p:xfrm>
          <a:off x="1" y="3704654"/>
          <a:ext cx="9152346" cy="3233356"/>
        </p:xfrm>
        <a:graphic>
          <a:graphicData uri="http://schemas.openxmlformats.org/drawingml/2006/table">
            <a:tbl>
              <a:tblPr firstRow="1" bandRow="1">
                <a:tableStyleId>{2D5ABB26-0587-4C30-8999-92F81FD0307C}</a:tableStyleId>
              </a:tblPr>
              <a:tblGrid>
                <a:gridCol w="4106635">
                  <a:extLst>
                    <a:ext uri="{9D8B030D-6E8A-4147-A177-3AD203B41FA5}">
                      <a16:colId xmlns:a16="http://schemas.microsoft.com/office/drawing/2014/main" val="2164001787"/>
                    </a:ext>
                  </a:extLst>
                </a:gridCol>
                <a:gridCol w="895043">
                  <a:extLst>
                    <a:ext uri="{9D8B030D-6E8A-4147-A177-3AD203B41FA5}">
                      <a16:colId xmlns:a16="http://schemas.microsoft.com/office/drawing/2014/main" val="3914678626"/>
                    </a:ext>
                  </a:extLst>
                </a:gridCol>
                <a:gridCol w="2093220">
                  <a:extLst>
                    <a:ext uri="{9D8B030D-6E8A-4147-A177-3AD203B41FA5}">
                      <a16:colId xmlns:a16="http://schemas.microsoft.com/office/drawing/2014/main" val="4227725328"/>
                    </a:ext>
                  </a:extLst>
                </a:gridCol>
                <a:gridCol w="2057448">
                  <a:extLst>
                    <a:ext uri="{9D8B030D-6E8A-4147-A177-3AD203B41FA5}">
                      <a16:colId xmlns:a16="http://schemas.microsoft.com/office/drawing/2014/main" val="2806827976"/>
                    </a:ext>
                  </a:extLst>
                </a:gridCol>
              </a:tblGrid>
              <a:tr h="416599">
                <a:tc>
                  <a:txBody>
                    <a:bodyPr/>
                    <a:lstStyle/>
                    <a:p>
                      <a:pPr marL="108000" algn="l">
                        <a:lnSpc>
                          <a:spcPct val="100000"/>
                        </a:lnSpc>
                        <a:spcBef>
                          <a:spcPts val="950"/>
                        </a:spcBef>
                      </a:pPr>
                      <a:r>
                        <a:rPr lang="en-GB" sz="1400" b="1" spc="-10" dirty="0">
                          <a:solidFill>
                            <a:srgbClr val="FFFFFF"/>
                          </a:solidFill>
                          <a:latin typeface="Tahoma"/>
                          <a:ea typeface="+mn-ea"/>
                          <a:cs typeface="Tahoma"/>
                        </a:rPr>
                        <a:t>Declarative knowledge</a:t>
                      </a:r>
                      <a:endParaRPr sz="1400" b="1" spc="-10" dirty="0">
                        <a:solidFill>
                          <a:srgbClr val="FFFFFF"/>
                        </a:solidFill>
                        <a:latin typeface="Tahoma"/>
                        <a:ea typeface="+mn-ea"/>
                        <a:cs typeface="Tahoma"/>
                      </a:endParaRPr>
                    </a:p>
                  </a:txBody>
                  <a:tcPr marL="0" marR="0" marT="39370" marB="0">
                    <a:solidFill>
                      <a:schemeClr val="tx2">
                        <a:lumMod val="75000"/>
                      </a:schemeClr>
                    </a:solidFill>
                  </a:tcPr>
                </a:tc>
                <a:tc gridSpan="3">
                  <a:txBody>
                    <a:bodyPr/>
                    <a:lstStyle/>
                    <a:p>
                      <a:pPr algn="ctr"/>
                      <a:r>
                        <a:rPr lang="en-GB" sz="1400" b="1" dirty="0">
                          <a:solidFill>
                            <a:srgbClr val="FFFFFF"/>
                          </a:solidFill>
                          <a:latin typeface="Tahoma"/>
                          <a:cs typeface="Tahoma"/>
                        </a:rPr>
                        <a:t>Disciplinary</a:t>
                      </a:r>
                      <a:r>
                        <a:rPr lang="en-GB" sz="1400" b="1" spc="250" dirty="0">
                          <a:solidFill>
                            <a:srgbClr val="FFFFFF"/>
                          </a:solidFill>
                          <a:latin typeface="Tahoma"/>
                          <a:cs typeface="Tahoma"/>
                        </a:rPr>
                        <a:t> </a:t>
                      </a:r>
                      <a:r>
                        <a:rPr lang="en-GB" sz="1400" b="1" spc="-10" dirty="0">
                          <a:solidFill>
                            <a:srgbClr val="FFFFFF"/>
                          </a:solidFill>
                          <a:latin typeface="Tahoma"/>
                          <a:cs typeface="Tahoma"/>
                        </a:rPr>
                        <a:t>Knowledge</a:t>
                      </a:r>
                      <a:endParaRPr dirty="0"/>
                    </a:p>
                  </a:txBody>
                  <a:tcPr marL="0" marR="0" marT="39370" marB="0">
                    <a:solidFill>
                      <a:schemeClr val="tx2">
                        <a:lumMod val="75000"/>
                      </a:schemeClr>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2736542211"/>
                  </a:ext>
                </a:extLst>
              </a:tr>
              <a:tr h="622197">
                <a:tc>
                  <a:txBody>
                    <a:bodyPr/>
                    <a:lstStyle/>
                    <a:p>
                      <a:pPr marL="711835">
                        <a:lnSpc>
                          <a:spcPct val="100000"/>
                        </a:lnSpc>
                        <a:spcBef>
                          <a:spcPts val="950"/>
                        </a:spcBef>
                      </a:pPr>
                      <a:r>
                        <a:rPr lang="en-GB" sz="1400" b="1" spc="-10" dirty="0">
                          <a:solidFill>
                            <a:srgbClr val="FFFFFF"/>
                          </a:solidFill>
                          <a:latin typeface="Tahoma"/>
                          <a:ea typeface="+mn-ea"/>
                          <a:cs typeface="Tahoma"/>
                        </a:rPr>
                        <a:t>Key learning</a:t>
                      </a:r>
                      <a:endParaRPr sz="1400" b="1" spc="-10" dirty="0">
                        <a:solidFill>
                          <a:srgbClr val="FFFFFF"/>
                        </a:solidFill>
                        <a:latin typeface="Tahoma"/>
                        <a:ea typeface="+mn-ea"/>
                        <a:cs typeface="Tahoma"/>
                      </a:endParaRPr>
                    </a:p>
                  </a:txBody>
                  <a:tcPr marL="0" marR="0" marT="120650" marB="0">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252000" marR="0" lvl="0" indent="0" algn="l" defTabSz="914400" eaLnBrk="1" fontAlgn="auto" latinLnBrk="0" hangingPunct="1">
                        <a:lnSpc>
                          <a:spcPct val="100000"/>
                        </a:lnSpc>
                        <a:spcBef>
                          <a:spcPts val="950"/>
                        </a:spcBef>
                        <a:spcAft>
                          <a:spcPts val="0"/>
                        </a:spcAft>
                        <a:buClrTx/>
                        <a:buSzTx/>
                        <a:buFontTx/>
                        <a:buNone/>
                        <a:tabLst/>
                        <a:defRPr/>
                      </a:pPr>
                      <a:r>
                        <a:rPr lang="en-GB" sz="900" b="1" dirty="0">
                          <a:solidFill>
                            <a:srgbClr val="FFFFFF"/>
                          </a:solidFill>
                          <a:latin typeface="Tahoma"/>
                          <a:cs typeface="Tahoma"/>
                        </a:rPr>
                        <a:t>Evidence</a:t>
                      </a:r>
                      <a:r>
                        <a:rPr lang="en-GB" sz="900" b="1" spc="114" dirty="0">
                          <a:solidFill>
                            <a:srgbClr val="FFFFFF"/>
                          </a:solidFill>
                          <a:latin typeface="Tahoma"/>
                          <a:cs typeface="Tahoma"/>
                        </a:rPr>
                        <a:t> </a:t>
                      </a:r>
                      <a:r>
                        <a:rPr lang="en-GB" sz="900" b="1" spc="-20" dirty="0">
                          <a:solidFill>
                            <a:srgbClr val="FFFFFF"/>
                          </a:solidFill>
                          <a:latin typeface="Tahoma"/>
                          <a:cs typeface="Tahoma"/>
                        </a:rPr>
                        <a:t>base</a:t>
                      </a:r>
                      <a:endParaRPr lang="en-GB" sz="900" dirty="0">
                        <a:latin typeface="Tahoma"/>
                        <a:cs typeface="Tahoma"/>
                      </a:endParaRPr>
                    </a:p>
                  </a:txBody>
                  <a:tcPr marL="0" marR="0" marT="120650" marB="0">
                    <a:lnL w="12700">
                      <a:solidFill>
                        <a:srgbClr val="FFFFFF"/>
                      </a:solidFill>
                      <a:prstDash val="solid"/>
                    </a:lnL>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3175" algn="ctr">
                        <a:lnSpc>
                          <a:spcPct val="100000"/>
                        </a:lnSpc>
                        <a:spcBef>
                          <a:spcPts val="50"/>
                        </a:spcBef>
                      </a:pPr>
                      <a:r>
                        <a:rPr lang="en-GB" sz="1400" b="1" dirty="0">
                          <a:solidFill>
                            <a:srgbClr val="FFFFFF"/>
                          </a:solidFill>
                          <a:latin typeface="Tahoma"/>
                          <a:cs typeface="Tahoma"/>
                        </a:rPr>
                        <a:t>Interpretation</a:t>
                      </a:r>
                      <a:r>
                        <a:rPr lang="en-GB" sz="1400" b="1" spc="190" dirty="0">
                          <a:solidFill>
                            <a:srgbClr val="FFFFFF"/>
                          </a:solidFill>
                          <a:latin typeface="Tahoma"/>
                          <a:cs typeface="Tahoma"/>
                        </a:rPr>
                        <a:t> </a:t>
                      </a:r>
                      <a:r>
                        <a:rPr lang="en-GB" sz="1400" b="1" spc="-50" dirty="0">
                          <a:solidFill>
                            <a:srgbClr val="FFFFFF"/>
                          </a:solidFill>
                          <a:latin typeface="Tahoma"/>
                          <a:cs typeface="Tahoma"/>
                        </a:rPr>
                        <a:t>&amp;</a:t>
                      </a:r>
                      <a:endParaRPr lang="en-GB" sz="1400" dirty="0">
                        <a:latin typeface="Tahoma"/>
                        <a:cs typeface="Tahoma"/>
                      </a:endParaRPr>
                    </a:p>
                    <a:p>
                      <a:pPr marL="2540" algn="ctr">
                        <a:lnSpc>
                          <a:spcPct val="100000"/>
                        </a:lnSpc>
                        <a:spcBef>
                          <a:spcPts val="125"/>
                        </a:spcBef>
                      </a:pPr>
                      <a:r>
                        <a:rPr lang="en-GB" sz="1400" b="1" spc="-10" dirty="0">
                          <a:solidFill>
                            <a:srgbClr val="FFFFFF"/>
                          </a:solidFill>
                          <a:latin typeface="Tahoma"/>
                          <a:cs typeface="Tahoma"/>
                        </a:rPr>
                        <a:t>significance</a:t>
                      </a:r>
                      <a:endParaRPr lang="en-GB" sz="1400" dirty="0">
                        <a:latin typeface="Tahoma"/>
                        <a:cs typeface="Tahoma"/>
                      </a:endParaRPr>
                    </a:p>
                  </a:txBody>
                  <a:tcPr marL="0" marR="0" marT="120650" marB="0">
                    <a:lnL w="12700">
                      <a:solidFill>
                        <a:srgbClr val="FFFFFF"/>
                      </a:solidFill>
                      <a:prstDash val="solid"/>
                    </a:lnL>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3175" algn="ctr">
                        <a:lnSpc>
                          <a:spcPct val="100000"/>
                        </a:lnSpc>
                        <a:spcBef>
                          <a:spcPts val="50"/>
                        </a:spcBef>
                      </a:pPr>
                      <a:r>
                        <a:rPr lang="en-GB" sz="1400" b="1" dirty="0">
                          <a:solidFill>
                            <a:srgbClr val="FFFFFF"/>
                          </a:solidFill>
                          <a:latin typeface="Tahoma"/>
                          <a:ea typeface="+mn-ea"/>
                          <a:cs typeface="Tahoma"/>
                        </a:rPr>
                        <a:t>Communication</a:t>
                      </a:r>
                      <a:endParaRPr sz="1400" b="1" dirty="0">
                        <a:solidFill>
                          <a:srgbClr val="FFFFFF"/>
                        </a:solidFill>
                        <a:latin typeface="Tahoma"/>
                        <a:ea typeface="+mn-ea"/>
                        <a:cs typeface="Tahoma"/>
                      </a:endParaRPr>
                    </a:p>
                  </a:txBody>
                  <a:tcPr marL="0" marR="0" marT="6350" marB="0">
                    <a:lnL w="12700" cap="flat" cmpd="sng" algn="ctr">
                      <a:solidFill>
                        <a:srgbClr val="FFFFFF"/>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3965946292"/>
                  </a:ext>
                </a:extLst>
              </a:tr>
              <a:tr h="2157423">
                <a:tc>
                  <a:txBody>
                    <a:bodyPr/>
                    <a:lstStyle/>
                    <a:p>
                      <a:pPr marL="108000" marR="0" lvl="0" indent="0" algn="l" defTabSz="914400" eaLnBrk="1" fontAlgn="auto" latinLnBrk="0" hangingPunct="1">
                        <a:lnSpc>
                          <a:spcPct val="100000"/>
                        </a:lnSpc>
                        <a:spcBef>
                          <a:spcPts val="0"/>
                        </a:spcBef>
                        <a:spcAft>
                          <a:spcPts val="0"/>
                        </a:spcAft>
                        <a:buClrTx/>
                        <a:buSzTx/>
                        <a:buFontTx/>
                        <a:buNone/>
                        <a:tabLst/>
                        <a:defRPr/>
                      </a:pPr>
                      <a:r>
                        <a:rPr lang="en-GB" sz="800" dirty="0">
                          <a:solidFill>
                            <a:schemeClr val="tx1"/>
                          </a:solidFill>
                          <a:latin typeface="Arial" panose="020B0604020202020204" pitchFamily="34" charset="0"/>
                          <a:ea typeface="+mn-ea"/>
                          <a:cs typeface="Arial" panose="020B0604020202020204" pitchFamily="34" charset="0"/>
                        </a:rPr>
                        <a:t>To know where the Maya appear on a timeline and understand the chronology of this time with other historical periods.</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800" dirty="0">
                          <a:solidFill>
                            <a:schemeClr val="tx1"/>
                          </a:solidFill>
                          <a:latin typeface="Arial" panose="020B0604020202020204" pitchFamily="34" charset="0"/>
                          <a:ea typeface="+mn-ea"/>
                          <a:cs typeface="Arial" panose="020B0604020202020204" pitchFamily="34" charset="0"/>
                        </a:rPr>
                        <a:t>Make links and comparisons to other civilisations (Egyptians, Greeks)</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800" dirty="0">
                          <a:solidFill>
                            <a:schemeClr val="tx1"/>
                          </a:solidFill>
                          <a:latin typeface="Arial" panose="020B0604020202020204" pitchFamily="34" charset="0"/>
                          <a:ea typeface="+mn-ea"/>
                          <a:cs typeface="Arial" panose="020B0604020202020204" pitchFamily="34" charset="0"/>
                        </a:rPr>
                        <a:t>The Mayan civilisation flourished in a region known as ‘Mesoamerica’ spanning across Mexico and parts of Central America.</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800" dirty="0">
                          <a:solidFill>
                            <a:schemeClr val="tx1"/>
                          </a:solidFill>
                          <a:latin typeface="Arial" panose="020B0604020202020204" pitchFamily="34" charset="0"/>
                          <a:ea typeface="+mn-ea"/>
                          <a:cs typeface="Arial" panose="020B0604020202020204" pitchFamily="34" charset="0"/>
                        </a:rPr>
                        <a:t>The Maya constructed magnificent cities and excelled in celestial navigation constructing their cities as a reflection of the sky.</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800" dirty="0">
                          <a:solidFill>
                            <a:schemeClr val="tx1"/>
                          </a:solidFill>
                          <a:latin typeface="Arial" panose="020B0604020202020204" pitchFamily="34" charset="0"/>
                          <a:ea typeface="+mn-ea"/>
                          <a:cs typeface="Arial" panose="020B0604020202020204" pitchFamily="34" charset="0"/>
                        </a:rPr>
                        <a:t>They had an exceptional knowledge of astronomy.</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800" dirty="0">
                          <a:solidFill>
                            <a:schemeClr val="tx1"/>
                          </a:solidFill>
                          <a:latin typeface="Arial" panose="020B0604020202020204" pitchFamily="34" charset="0"/>
                          <a:ea typeface="+mn-ea"/>
                          <a:cs typeface="Arial" panose="020B0604020202020204" pitchFamily="34" charset="0"/>
                        </a:rPr>
                        <a:t>The Mayan belief in Gods created a culture of sacrifice.</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800" dirty="0">
                          <a:solidFill>
                            <a:schemeClr val="tx1"/>
                          </a:solidFill>
                          <a:latin typeface="Arial" panose="020B0604020202020204" pitchFamily="34" charset="0"/>
                          <a:ea typeface="+mn-ea"/>
                          <a:cs typeface="Arial" panose="020B0604020202020204" pitchFamily="34" charset="0"/>
                        </a:rPr>
                        <a:t>The Mayan game </a:t>
                      </a:r>
                      <a:r>
                        <a:rPr lang="en-GB" sz="800" dirty="0" err="1">
                          <a:solidFill>
                            <a:schemeClr val="tx1"/>
                          </a:solidFill>
                          <a:latin typeface="Arial" panose="020B0604020202020204" pitchFamily="34" charset="0"/>
                          <a:ea typeface="+mn-ea"/>
                          <a:cs typeface="Arial" panose="020B0604020202020204" pitchFamily="34" charset="0"/>
                        </a:rPr>
                        <a:t>pok</a:t>
                      </a:r>
                      <a:r>
                        <a:rPr lang="en-GB" sz="800" dirty="0">
                          <a:solidFill>
                            <a:schemeClr val="tx1"/>
                          </a:solidFill>
                          <a:latin typeface="Arial" panose="020B0604020202020204" pitchFamily="34" charset="0"/>
                          <a:ea typeface="+mn-ea"/>
                          <a:cs typeface="Arial" panose="020B0604020202020204" pitchFamily="34" charset="0"/>
                        </a:rPr>
                        <a:t>-ta-</a:t>
                      </a:r>
                      <a:r>
                        <a:rPr lang="en-GB" sz="800" dirty="0" err="1">
                          <a:solidFill>
                            <a:schemeClr val="tx1"/>
                          </a:solidFill>
                          <a:latin typeface="Arial" panose="020B0604020202020204" pitchFamily="34" charset="0"/>
                          <a:ea typeface="+mn-ea"/>
                          <a:cs typeface="Arial" panose="020B0604020202020204" pitchFamily="34" charset="0"/>
                        </a:rPr>
                        <a:t>pok</a:t>
                      </a:r>
                      <a:r>
                        <a:rPr lang="en-GB" sz="800" dirty="0">
                          <a:solidFill>
                            <a:schemeClr val="tx1"/>
                          </a:solidFill>
                          <a:latin typeface="Arial" panose="020B0604020202020204" pitchFamily="34" charset="0"/>
                          <a:ea typeface="+mn-ea"/>
                          <a:cs typeface="Arial" panose="020B0604020202020204" pitchFamily="34" charset="0"/>
                        </a:rPr>
                        <a:t> could be described as early football</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800" dirty="0">
                          <a:solidFill>
                            <a:schemeClr val="tx1"/>
                          </a:solidFill>
                          <a:latin typeface="Arial" panose="020B0604020202020204" pitchFamily="34" charset="0"/>
                          <a:ea typeface="+mn-ea"/>
                          <a:cs typeface="Arial" panose="020B0604020202020204" pitchFamily="34" charset="0"/>
                        </a:rPr>
                        <a:t>Mayan pyramids were constructed differently to those in Egypt and evidence their advanced civilisation.</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800" dirty="0">
                          <a:solidFill>
                            <a:schemeClr val="tx1"/>
                          </a:solidFill>
                          <a:latin typeface="Arial" panose="020B0604020202020204" pitchFamily="34" charset="0"/>
                          <a:ea typeface="+mn-ea"/>
                          <a:cs typeface="Arial" panose="020B0604020202020204" pitchFamily="34" charset="0"/>
                        </a:rPr>
                        <a:t>The legacy of the Maya is characterised by their elaborate architecture, distinct cuisine, and influential languages that have left a lasting impact on our present-day world. Codices were used as books to communicate.</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800" dirty="0">
                          <a:solidFill>
                            <a:schemeClr val="tx1"/>
                          </a:solidFill>
                          <a:latin typeface="Arial" panose="020B0604020202020204" pitchFamily="34" charset="0"/>
                          <a:ea typeface="+mn-ea"/>
                          <a:cs typeface="Arial" panose="020B0604020202020204" pitchFamily="34" charset="0"/>
                        </a:rPr>
                        <a:t>They developed the concept of zero and </a:t>
                      </a:r>
                      <a:r>
                        <a:rPr lang="en-GB" sz="800" b="0" i="0" kern="1200" dirty="0">
                          <a:solidFill>
                            <a:srgbClr val="000000"/>
                          </a:solidFill>
                          <a:effectLst/>
                          <a:latin typeface="+mn-lt"/>
                          <a:ea typeface="+mn-ea"/>
                          <a:cs typeface="+mn-cs"/>
                        </a:rPr>
                        <a:t>wrote what we call hieroglyphs (glyphs for short).</a:t>
                      </a:r>
                    </a:p>
                    <a:p>
                      <a:pPr marL="108000" marR="0" lvl="0" indent="0" algn="l" defTabSz="914400" eaLnBrk="1" fontAlgn="auto" latinLnBrk="0" hangingPunct="1">
                        <a:lnSpc>
                          <a:spcPct val="100000"/>
                        </a:lnSpc>
                        <a:spcBef>
                          <a:spcPts val="0"/>
                        </a:spcBef>
                        <a:spcAft>
                          <a:spcPts val="0"/>
                        </a:spcAft>
                        <a:buClrTx/>
                        <a:buSzTx/>
                        <a:buFontTx/>
                        <a:buNone/>
                        <a:tabLst/>
                        <a:defRPr/>
                      </a:pPr>
                      <a:endParaRPr lang="en-GB" sz="800" dirty="0">
                        <a:solidFill>
                          <a:schemeClr val="tx1"/>
                        </a:solidFill>
                        <a:latin typeface="Arial" panose="020B0604020202020204" pitchFamily="34" charset="0"/>
                        <a:ea typeface="+mn-ea"/>
                        <a:cs typeface="Arial" panose="020B0604020202020204" pitchFamily="34" charset="0"/>
                      </a:endParaRPr>
                    </a:p>
                  </a:txBody>
                  <a:tcPr marL="114300" marR="11430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08000" marR="0" lvl="0" indent="0" algn="l" defTabSz="914400" eaLnBrk="1" fontAlgn="auto" latinLnBrk="0" hangingPunct="1">
                        <a:lnSpc>
                          <a:spcPct val="100000"/>
                        </a:lnSpc>
                        <a:spcBef>
                          <a:spcPts val="0"/>
                        </a:spcBef>
                        <a:spcAft>
                          <a:spcPts val="0"/>
                        </a:spcAft>
                        <a:buClrTx/>
                        <a:buSzTx/>
                        <a:buFontTx/>
                        <a:buNone/>
                        <a:tabLst/>
                        <a:defRPr/>
                      </a:pPr>
                      <a:endParaRPr lang="en-GB" sz="800" b="0" u="none" dirty="0">
                        <a:solidFill>
                          <a:schemeClr val="tx1"/>
                        </a:solidFill>
                        <a:effectLst/>
                        <a:latin typeface="+mn-lt"/>
                        <a:ea typeface="+mn-ea"/>
                        <a:cs typeface="+mn-cs"/>
                      </a:endParaRPr>
                    </a:p>
                    <a:p>
                      <a:pPr marL="108000" marR="0" lvl="0" indent="0" algn="l" defTabSz="914400" eaLnBrk="1" fontAlgn="auto" latinLnBrk="0" hangingPunct="1">
                        <a:lnSpc>
                          <a:spcPct val="100000"/>
                        </a:lnSpc>
                        <a:spcBef>
                          <a:spcPts val="0"/>
                        </a:spcBef>
                        <a:spcAft>
                          <a:spcPts val="0"/>
                        </a:spcAft>
                        <a:buClrTx/>
                        <a:buSzTx/>
                        <a:buFontTx/>
                        <a:buNone/>
                        <a:tabLst/>
                        <a:defRPr/>
                      </a:pPr>
                      <a:r>
                        <a:rPr lang="en-GB" sz="800" b="0" u="none" dirty="0">
                          <a:solidFill>
                            <a:schemeClr val="tx1"/>
                          </a:solidFill>
                          <a:effectLst/>
                          <a:latin typeface="+mn-lt"/>
                          <a:ea typeface="+mn-ea"/>
                          <a:cs typeface="+mn-cs"/>
                        </a:rPr>
                        <a:t>Explore different artefacts and discuss what they might tell us.</a:t>
                      </a:r>
                    </a:p>
                    <a:p>
                      <a:pPr marL="108000" marR="0" lvl="0" indent="0" algn="l" defTabSz="914400" eaLnBrk="1" fontAlgn="auto" latinLnBrk="0" hangingPunct="1">
                        <a:lnSpc>
                          <a:spcPct val="100000"/>
                        </a:lnSpc>
                        <a:spcBef>
                          <a:spcPts val="0"/>
                        </a:spcBef>
                        <a:spcAft>
                          <a:spcPts val="0"/>
                        </a:spcAft>
                        <a:buClrTx/>
                        <a:buSzTx/>
                        <a:buFontTx/>
                        <a:buNone/>
                        <a:tabLst/>
                        <a:defRPr/>
                      </a:pPr>
                      <a:r>
                        <a:rPr lang="en-GB" sz="800" b="0" u="none" dirty="0">
                          <a:solidFill>
                            <a:schemeClr val="tx1"/>
                          </a:solidFill>
                          <a:effectLst/>
                          <a:latin typeface="+mn-lt"/>
                          <a:ea typeface="+mn-ea"/>
                          <a:cs typeface="+mn-cs"/>
                        </a:rPr>
                        <a:t>Explore the communication of word and number and how this has changed over time.</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69849" indent="0" algn="l">
                        <a:lnSpc>
                          <a:spcPts val="1295"/>
                        </a:lnSpc>
                        <a:buFont typeface="Arial"/>
                        <a:buNone/>
                        <a:tabLst>
                          <a:tab pos="240029" algn="l"/>
                        </a:tabLst>
                      </a:pPr>
                      <a:r>
                        <a:rPr lang="en-GB" sz="900" spc="-25" dirty="0">
                          <a:latin typeface="Arial" panose="020B0604020202020204" pitchFamily="34" charset="0"/>
                          <a:cs typeface="Arial" panose="020B0604020202020204" pitchFamily="34" charset="0"/>
                        </a:rPr>
                        <a:t>Understand</a:t>
                      </a:r>
                      <a:r>
                        <a:rPr lang="en-GB" sz="900" spc="-45" dirty="0">
                          <a:latin typeface="Arial" panose="020B0604020202020204" pitchFamily="34" charset="0"/>
                          <a:cs typeface="Arial" panose="020B0604020202020204" pitchFamily="34" charset="0"/>
                        </a:rPr>
                        <a:t> </a:t>
                      </a:r>
                      <a:r>
                        <a:rPr lang="en-GB" sz="900" spc="-20" dirty="0">
                          <a:latin typeface="Arial" panose="020B0604020202020204" pitchFamily="34" charset="0"/>
                          <a:cs typeface="Arial" panose="020B0604020202020204" pitchFamily="34" charset="0"/>
                        </a:rPr>
                        <a:t>that</a:t>
                      </a:r>
                      <a:r>
                        <a:rPr lang="en-GB" sz="900" spc="-25" dirty="0">
                          <a:latin typeface="Arial" panose="020B0604020202020204" pitchFamily="34" charset="0"/>
                          <a:cs typeface="Arial" panose="020B0604020202020204" pitchFamily="34" charset="0"/>
                        </a:rPr>
                        <a:t> </a:t>
                      </a:r>
                      <a:r>
                        <a:rPr lang="en-GB" sz="900" spc="-10" dirty="0">
                          <a:latin typeface="Arial" panose="020B0604020202020204" pitchFamily="34" charset="0"/>
                          <a:cs typeface="Arial" panose="020B0604020202020204" pitchFamily="34" charset="0"/>
                        </a:rPr>
                        <a:t>significant</a:t>
                      </a:r>
                      <a:r>
                        <a:rPr lang="en-GB" sz="900" spc="0" dirty="0">
                          <a:latin typeface="Arial" panose="020B0604020202020204" pitchFamily="34" charset="0"/>
                          <a:cs typeface="Arial" panose="020B0604020202020204" pitchFamily="34" charset="0"/>
                        </a:rPr>
                        <a:t> </a:t>
                      </a:r>
                      <a:r>
                        <a:rPr lang="en-GB" sz="900" spc="-20" dirty="0">
                          <a:latin typeface="Arial" panose="020B0604020202020204" pitchFamily="34" charset="0"/>
                          <a:cs typeface="Arial" panose="020B0604020202020204" pitchFamily="34" charset="0"/>
                        </a:rPr>
                        <a:t>discoveries</a:t>
                      </a:r>
                      <a:r>
                        <a:rPr lang="en-GB" sz="900" spc="-65" dirty="0">
                          <a:latin typeface="Arial" panose="020B0604020202020204" pitchFamily="34" charset="0"/>
                          <a:cs typeface="Arial" panose="020B0604020202020204" pitchFamily="34" charset="0"/>
                        </a:rPr>
                        <a:t> </a:t>
                      </a:r>
                      <a:r>
                        <a:rPr lang="en-GB" sz="900" dirty="0">
                          <a:latin typeface="Arial" panose="020B0604020202020204" pitchFamily="34" charset="0"/>
                          <a:cs typeface="Arial" panose="020B0604020202020204" pitchFamily="34" charset="0"/>
                        </a:rPr>
                        <a:t>or</a:t>
                      </a:r>
                      <a:r>
                        <a:rPr lang="en-GB" sz="900" spc="-65" dirty="0">
                          <a:latin typeface="Arial" panose="020B0604020202020204" pitchFamily="34" charset="0"/>
                          <a:cs typeface="Arial" panose="020B0604020202020204" pitchFamily="34" charset="0"/>
                        </a:rPr>
                        <a:t> </a:t>
                      </a:r>
                      <a:r>
                        <a:rPr lang="en-GB" sz="900" spc="-10" dirty="0">
                          <a:latin typeface="Arial" panose="020B0604020202020204" pitchFamily="34" charset="0"/>
                          <a:cs typeface="Arial" panose="020B0604020202020204" pitchFamily="34" charset="0"/>
                        </a:rPr>
                        <a:t>inventions changed</a:t>
                      </a:r>
                      <a:r>
                        <a:rPr lang="en-GB" sz="900" spc="-55" dirty="0">
                          <a:latin typeface="Arial" panose="020B0604020202020204" pitchFamily="34" charset="0"/>
                          <a:cs typeface="Arial" panose="020B0604020202020204" pitchFamily="34" charset="0"/>
                        </a:rPr>
                        <a:t> </a:t>
                      </a:r>
                      <a:r>
                        <a:rPr lang="en-GB" sz="900" spc="-20" dirty="0">
                          <a:latin typeface="Arial" panose="020B0604020202020204" pitchFamily="34" charset="0"/>
                          <a:cs typeface="Arial" panose="020B0604020202020204" pitchFamily="34" charset="0"/>
                        </a:rPr>
                        <a:t>people’s</a:t>
                      </a:r>
                      <a:r>
                        <a:rPr lang="en-GB" sz="900" spc="-25" dirty="0">
                          <a:latin typeface="Arial" panose="020B0604020202020204" pitchFamily="34" charset="0"/>
                          <a:cs typeface="Arial" panose="020B0604020202020204" pitchFamily="34" charset="0"/>
                        </a:rPr>
                        <a:t> </a:t>
                      </a:r>
                      <a:r>
                        <a:rPr lang="en-GB" sz="900" spc="-45" dirty="0">
                          <a:latin typeface="Arial" panose="020B0604020202020204" pitchFamily="34" charset="0"/>
                          <a:cs typeface="Arial" panose="020B0604020202020204" pitchFamily="34" charset="0"/>
                        </a:rPr>
                        <a:t>lives</a:t>
                      </a:r>
                      <a:endParaRPr lang="en-GB" sz="900" dirty="0">
                        <a:latin typeface="Arial" panose="020B0604020202020204" pitchFamily="34" charset="0"/>
                        <a:cs typeface="Arial" panose="020B0604020202020204" pitchFamily="34" charset="0"/>
                      </a:endParaRPr>
                    </a:p>
                    <a:p>
                      <a:pPr marL="69849" indent="0" algn="l">
                        <a:lnSpc>
                          <a:spcPct val="100000"/>
                        </a:lnSpc>
                        <a:spcBef>
                          <a:spcPts val="880"/>
                        </a:spcBef>
                        <a:buFont typeface="Arial"/>
                        <a:buNone/>
                        <a:tabLst>
                          <a:tab pos="240029" algn="l"/>
                        </a:tabLst>
                      </a:pPr>
                      <a:r>
                        <a:rPr lang="en-GB" sz="900" dirty="0">
                          <a:solidFill>
                            <a:schemeClr val="tx1"/>
                          </a:solidFill>
                          <a:latin typeface="Arial" panose="020B0604020202020204" pitchFamily="34" charset="0"/>
                          <a:ea typeface="+mn-ea"/>
                          <a:cs typeface="Arial" panose="020B0604020202020204" pitchFamily="34" charset="0"/>
                        </a:rPr>
                        <a:t>Consider different ways of checking the accuracy of interpretations of the past</a:t>
                      </a:r>
                    </a:p>
                    <a:p>
                      <a:pPr marL="69849" indent="0" algn="l">
                        <a:lnSpc>
                          <a:spcPct val="100000"/>
                        </a:lnSpc>
                        <a:spcBef>
                          <a:spcPts val="880"/>
                        </a:spcBef>
                        <a:buFont typeface="Arial"/>
                        <a:buNone/>
                        <a:tabLst>
                          <a:tab pos="240029" algn="l"/>
                        </a:tabLst>
                      </a:pPr>
                      <a:r>
                        <a:rPr lang="en-GB" sz="900" dirty="0">
                          <a:solidFill>
                            <a:schemeClr val="tx1"/>
                          </a:solidFill>
                          <a:latin typeface="Arial" panose="020B0604020202020204" pitchFamily="34" charset="0"/>
                          <a:ea typeface="+mn-ea"/>
                          <a:cs typeface="Arial" panose="020B0604020202020204" pitchFamily="34" charset="0"/>
                        </a:rPr>
                        <a:t>Consider the impact and significance of the Mayan civilisation on the modern world.</a:t>
                      </a:r>
                    </a:p>
                    <a:p>
                      <a:pPr marL="108000" marR="0" lvl="0" indent="0" defTabSz="914400" eaLnBrk="1" fontAlgn="auto" latinLnBrk="0" hangingPunct="1">
                        <a:lnSpc>
                          <a:spcPct val="100000"/>
                        </a:lnSpc>
                        <a:spcBef>
                          <a:spcPts val="0"/>
                        </a:spcBef>
                        <a:spcAft>
                          <a:spcPts val="0"/>
                        </a:spcAft>
                        <a:buClrTx/>
                        <a:buSzTx/>
                        <a:buFontTx/>
                        <a:buNone/>
                        <a:tabLst/>
                        <a:defRPr/>
                      </a:pPr>
                      <a:endParaRPr lang="en-GB" sz="900" b="0" u="none" dirty="0">
                        <a:solidFill>
                          <a:schemeClr val="tx1"/>
                        </a:solidFill>
                        <a:effectLst/>
                        <a:latin typeface="+mn-lt"/>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40029" marR="134620" indent="-170180">
                        <a:lnSpc>
                          <a:spcPct val="100000"/>
                        </a:lnSpc>
                        <a:spcBef>
                          <a:spcPts val="210"/>
                        </a:spcBef>
                        <a:buFont typeface="Arial"/>
                        <a:buChar char="•"/>
                        <a:tabLst>
                          <a:tab pos="242570" algn="l"/>
                        </a:tabLst>
                      </a:pPr>
                      <a:endParaRPr lang="en-GB" sz="900" dirty="0">
                        <a:solidFill>
                          <a:schemeClr val="tx1"/>
                        </a:solidFill>
                        <a:latin typeface="Arial" panose="020B0604020202020204" pitchFamily="34" charset="0"/>
                        <a:ea typeface="+mn-ea"/>
                        <a:cs typeface="Arial" panose="020B0604020202020204" pitchFamily="34" charset="0"/>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3599957"/>
                  </a:ext>
                </a:extLst>
              </a:tr>
            </a:tbl>
          </a:graphicData>
        </a:graphic>
      </p:graphicFrame>
      <p:sp>
        <p:nvSpPr>
          <p:cNvPr id="22" name="object 6">
            <a:extLst>
              <a:ext uri="{FF2B5EF4-FFF2-40B4-BE49-F238E27FC236}">
                <a16:creationId xmlns:a16="http://schemas.microsoft.com/office/drawing/2014/main" id="{FC1E0A6A-BCB3-6D8D-435B-1D44AFC66C67}"/>
              </a:ext>
            </a:extLst>
          </p:cNvPr>
          <p:cNvSpPr txBox="1"/>
          <p:nvPr/>
        </p:nvSpPr>
        <p:spPr>
          <a:xfrm>
            <a:off x="7062380" y="4765324"/>
            <a:ext cx="2014855" cy="1245790"/>
          </a:xfrm>
          <a:prstGeom prst="rect">
            <a:avLst/>
          </a:prstGeom>
        </p:spPr>
        <p:txBody>
          <a:bodyPr vert="horz" wrap="square" lIns="0" tIns="13970" rIns="0" bIns="0" rtlCol="0">
            <a:spAutoFit/>
          </a:bodyPr>
          <a:lstStyle/>
          <a:p>
            <a:pPr marL="182880" marR="70485" indent="-170180">
              <a:lnSpc>
                <a:spcPct val="106900"/>
              </a:lnSpc>
              <a:spcBef>
                <a:spcPts val="810"/>
              </a:spcBef>
              <a:buFont typeface="Arial"/>
              <a:buChar char="•"/>
              <a:tabLst>
                <a:tab pos="185420" algn="l"/>
              </a:tabLst>
            </a:pPr>
            <a:r>
              <a:rPr sz="900" dirty="0" err="1">
                <a:solidFill>
                  <a:schemeClr val="tx1"/>
                </a:solidFill>
                <a:latin typeface="Arial" panose="020B0604020202020204" pitchFamily="34" charset="0"/>
                <a:ea typeface="+mn-ea"/>
                <a:cs typeface="Arial" panose="020B0604020202020204" pitchFamily="34" charset="0"/>
              </a:rPr>
              <a:t>Realise</a:t>
            </a:r>
            <a:r>
              <a:rPr sz="900" dirty="0">
                <a:solidFill>
                  <a:schemeClr val="tx1"/>
                </a:solidFill>
                <a:latin typeface="Arial" panose="020B0604020202020204" pitchFamily="34" charset="0"/>
                <a:ea typeface="+mn-ea"/>
                <a:cs typeface="Arial" panose="020B0604020202020204" pitchFamily="34" charset="0"/>
              </a:rPr>
              <a:t> that there is often 	not a single answer to 	historical questions.</a:t>
            </a:r>
            <a:endParaRPr lang="en-GB" sz="900" dirty="0">
              <a:solidFill>
                <a:schemeClr val="tx1"/>
              </a:solidFill>
              <a:latin typeface="Arial" panose="020B0604020202020204" pitchFamily="34" charset="0"/>
              <a:ea typeface="+mn-ea"/>
              <a:cs typeface="Arial" panose="020B0604020202020204" pitchFamily="34" charset="0"/>
            </a:endParaRPr>
          </a:p>
          <a:p>
            <a:pPr marL="182880" marR="70485" indent="-170180">
              <a:lnSpc>
                <a:spcPct val="106900"/>
              </a:lnSpc>
              <a:spcBef>
                <a:spcPts val="810"/>
              </a:spcBef>
              <a:buFont typeface="Arial"/>
              <a:buChar char="•"/>
              <a:tabLst>
                <a:tab pos="185420" algn="l"/>
              </a:tabLst>
            </a:pPr>
            <a:r>
              <a:rPr lang="en-GB" sz="900" dirty="0">
                <a:solidFill>
                  <a:schemeClr val="tx1"/>
                </a:solidFill>
                <a:latin typeface="Arial" panose="020B0604020202020204" pitchFamily="34" charset="0"/>
                <a:ea typeface="+mn-ea"/>
                <a:cs typeface="Arial" panose="020B0604020202020204" pitchFamily="34" charset="0"/>
              </a:rPr>
              <a:t>Explain the impact of the Mayan period of history.  </a:t>
            </a:r>
            <a:r>
              <a:rPr lang="en-GB" sz="900" dirty="0"/>
              <a:t>Use specific dates and terms.</a:t>
            </a:r>
          </a:p>
          <a:p>
            <a:pPr marL="182880" marR="70485" indent="-170180">
              <a:lnSpc>
                <a:spcPct val="106900"/>
              </a:lnSpc>
              <a:spcBef>
                <a:spcPts val="810"/>
              </a:spcBef>
              <a:buFont typeface="Arial"/>
              <a:buChar char="•"/>
              <a:tabLst>
                <a:tab pos="185420" algn="l"/>
              </a:tabLst>
            </a:pPr>
            <a:endParaRPr sz="900" dirty="0">
              <a:solidFill>
                <a:schemeClr val="tx1"/>
              </a:solidFill>
              <a:latin typeface="Arial" panose="020B0604020202020204" pitchFamily="34" charset="0"/>
              <a:ea typeface="+mn-ea"/>
              <a:cs typeface="Arial" panose="020B0604020202020204" pitchFamily="3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aphicFrame>
        <p:nvGraphicFramePr>
          <p:cNvPr id="2" name="object 2"/>
          <p:cNvGraphicFramePr>
            <a:graphicFrameLocks noGrp="1"/>
          </p:cNvGraphicFramePr>
          <p:nvPr>
            <p:extLst>
              <p:ext uri="{D42A27DB-BD31-4B8C-83A1-F6EECF244321}">
                <p14:modId xmlns:p14="http://schemas.microsoft.com/office/powerpoint/2010/main" val="1446820303"/>
              </p:ext>
            </p:extLst>
          </p:nvPr>
        </p:nvGraphicFramePr>
        <p:xfrm>
          <a:off x="198628" y="532166"/>
          <a:ext cx="8839199" cy="5988580"/>
        </p:xfrm>
        <a:graphic>
          <a:graphicData uri="http://schemas.openxmlformats.org/drawingml/2006/table">
            <a:tbl>
              <a:tblPr firstRow="1" bandRow="1">
                <a:tableStyleId>{2D5ABB26-0587-4C30-8999-92F81FD0307C}</a:tableStyleId>
              </a:tblPr>
              <a:tblGrid>
                <a:gridCol w="442053">
                  <a:extLst>
                    <a:ext uri="{9D8B030D-6E8A-4147-A177-3AD203B41FA5}">
                      <a16:colId xmlns:a16="http://schemas.microsoft.com/office/drawing/2014/main" val="20000"/>
                    </a:ext>
                  </a:extLst>
                </a:gridCol>
                <a:gridCol w="1105130">
                  <a:extLst>
                    <a:ext uri="{9D8B030D-6E8A-4147-A177-3AD203B41FA5}">
                      <a16:colId xmlns:a16="http://schemas.microsoft.com/office/drawing/2014/main" val="20001"/>
                    </a:ext>
                  </a:extLst>
                </a:gridCol>
                <a:gridCol w="1289320">
                  <a:extLst>
                    <a:ext uri="{9D8B030D-6E8A-4147-A177-3AD203B41FA5}">
                      <a16:colId xmlns:a16="http://schemas.microsoft.com/office/drawing/2014/main" val="20002"/>
                    </a:ext>
                  </a:extLst>
                </a:gridCol>
                <a:gridCol w="1242656">
                  <a:extLst>
                    <a:ext uri="{9D8B030D-6E8A-4147-A177-3AD203B41FA5}">
                      <a16:colId xmlns:a16="http://schemas.microsoft.com/office/drawing/2014/main" val="20003"/>
                    </a:ext>
                  </a:extLst>
                </a:gridCol>
                <a:gridCol w="1146264">
                  <a:extLst>
                    <a:ext uri="{9D8B030D-6E8A-4147-A177-3AD203B41FA5}">
                      <a16:colId xmlns:a16="http://schemas.microsoft.com/office/drawing/2014/main" val="20004"/>
                    </a:ext>
                  </a:extLst>
                </a:gridCol>
                <a:gridCol w="1204592">
                  <a:extLst>
                    <a:ext uri="{9D8B030D-6E8A-4147-A177-3AD203B41FA5}">
                      <a16:colId xmlns:a16="http://schemas.microsoft.com/office/drawing/2014/main" val="20005"/>
                    </a:ext>
                  </a:extLst>
                </a:gridCol>
                <a:gridCol w="1204592">
                  <a:extLst>
                    <a:ext uri="{9D8B030D-6E8A-4147-A177-3AD203B41FA5}">
                      <a16:colId xmlns:a16="http://schemas.microsoft.com/office/drawing/2014/main" val="20006"/>
                    </a:ext>
                  </a:extLst>
                </a:gridCol>
                <a:gridCol w="1204592">
                  <a:extLst>
                    <a:ext uri="{9D8B030D-6E8A-4147-A177-3AD203B41FA5}">
                      <a16:colId xmlns:a16="http://schemas.microsoft.com/office/drawing/2014/main" val="20007"/>
                    </a:ext>
                  </a:extLst>
                </a:gridCol>
              </a:tblGrid>
              <a:tr h="497878">
                <a:tc>
                  <a:txBody>
                    <a:bodyPr/>
                    <a:lstStyle/>
                    <a:p>
                      <a:pPr>
                        <a:lnSpc>
                          <a:spcPct val="100000"/>
                        </a:lnSpc>
                      </a:pPr>
                      <a:endParaRPr sz="1100">
                        <a:latin typeface="Times New Roman"/>
                        <a:cs typeface="Times New Roman"/>
                      </a:endParaRPr>
                    </a:p>
                  </a:txBody>
                  <a:tcPr marL="0" marR="0" marT="0" marB="0">
                    <a:lnL w="3175">
                      <a:solidFill>
                        <a:srgbClr val="000000"/>
                      </a:solidFill>
                      <a:prstDash val="solid"/>
                    </a:lnL>
                    <a:lnR w="3175">
                      <a:solidFill>
                        <a:srgbClr val="000000"/>
                      </a:solidFill>
                      <a:prstDash val="solid"/>
                    </a:lnR>
                    <a:lnT w="3175">
                      <a:solidFill>
                        <a:srgbClr val="000000"/>
                      </a:solidFill>
                      <a:prstDash val="solid"/>
                    </a:lnT>
                    <a:lnB w="3175">
                      <a:solidFill>
                        <a:srgbClr val="000000"/>
                      </a:solidFill>
                      <a:prstDash val="solid"/>
                    </a:lnB>
                    <a:solidFill>
                      <a:schemeClr val="tx2">
                        <a:lumMod val="60000"/>
                        <a:lumOff val="40000"/>
                      </a:schemeClr>
                    </a:solidFill>
                  </a:tcPr>
                </a:tc>
                <a:tc>
                  <a:txBody>
                    <a:bodyPr/>
                    <a:lstStyle/>
                    <a:p>
                      <a:pPr marL="114300">
                        <a:lnSpc>
                          <a:spcPct val="100000"/>
                        </a:lnSpc>
                        <a:spcBef>
                          <a:spcPts val="280"/>
                        </a:spcBef>
                      </a:pPr>
                      <a:r>
                        <a:rPr sz="1800" b="1" spc="-20">
                          <a:solidFill>
                            <a:srgbClr val="FFFFFF"/>
                          </a:solidFill>
                          <a:latin typeface="Tahoma"/>
                          <a:cs typeface="Tahoma"/>
                        </a:rPr>
                        <a:t>EYFS</a:t>
                      </a:r>
                      <a:endParaRPr sz="1800">
                        <a:latin typeface="Tahoma"/>
                        <a:cs typeface="Tahoma"/>
                      </a:endParaRPr>
                    </a:p>
                  </a:txBody>
                  <a:tcPr marL="0" marR="0" marT="35560" marB="0">
                    <a:lnL w="3175">
                      <a:solidFill>
                        <a:srgbClr val="000000"/>
                      </a:solidFill>
                      <a:prstDash val="solid"/>
                    </a:lnL>
                    <a:lnR w="3175">
                      <a:solidFill>
                        <a:srgbClr val="000000"/>
                      </a:solidFill>
                      <a:prstDash val="solid"/>
                    </a:lnR>
                    <a:lnT w="3175">
                      <a:solidFill>
                        <a:srgbClr val="000000"/>
                      </a:solidFill>
                      <a:prstDash val="soli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374015">
                        <a:lnSpc>
                          <a:spcPct val="100000"/>
                        </a:lnSpc>
                        <a:spcBef>
                          <a:spcPts val="280"/>
                        </a:spcBef>
                      </a:pPr>
                      <a:r>
                        <a:rPr sz="1800" b="1">
                          <a:solidFill>
                            <a:srgbClr val="FFFFFF"/>
                          </a:solidFill>
                          <a:latin typeface="Tahoma"/>
                          <a:cs typeface="Tahoma"/>
                        </a:rPr>
                        <a:t>Year</a:t>
                      </a:r>
                      <a:r>
                        <a:rPr sz="1800" b="1" spc="165">
                          <a:solidFill>
                            <a:srgbClr val="FFFFFF"/>
                          </a:solidFill>
                          <a:latin typeface="Tahoma"/>
                          <a:cs typeface="Tahoma"/>
                        </a:rPr>
                        <a:t> </a:t>
                      </a:r>
                      <a:r>
                        <a:rPr sz="1800" b="1" spc="-50">
                          <a:solidFill>
                            <a:srgbClr val="FFFFFF"/>
                          </a:solidFill>
                          <a:latin typeface="Tahoma"/>
                          <a:cs typeface="Tahoma"/>
                        </a:rPr>
                        <a:t>1</a:t>
                      </a:r>
                      <a:endParaRPr sz="1800">
                        <a:latin typeface="Tahoma"/>
                        <a:cs typeface="Tahoma"/>
                      </a:endParaRPr>
                    </a:p>
                  </a:txBody>
                  <a:tcPr marL="0" marR="0" marT="35560" marB="0">
                    <a:lnL w="3175">
                      <a:solidFill>
                        <a:srgbClr val="000000"/>
                      </a:solidFill>
                      <a:prstDash val="solid"/>
                    </a:lnL>
                    <a:lnR w="3175">
                      <a:solidFill>
                        <a:srgbClr val="000000"/>
                      </a:solidFill>
                      <a:prstDash val="solid"/>
                    </a:lnR>
                    <a:lnT w="3175">
                      <a:solidFill>
                        <a:srgbClr val="000000"/>
                      </a:solidFill>
                      <a:prstDash val="soli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270510">
                        <a:lnSpc>
                          <a:spcPct val="100000"/>
                        </a:lnSpc>
                        <a:spcBef>
                          <a:spcPts val="280"/>
                        </a:spcBef>
                      </a:pPr>
                      <a:r>
                        <a:rPr sz="1800" b="1">
                          <a:solidFill>
                            <a:srgbClr val="FFFFFF"/>
                          </a:solidFill>
                          <a:latin typeface="Tahoma"/>
                          <a:cs typeface="Tahoma"/>
                        </a:rPr>
                        <a:t>Year</a:t>
                      </a:r>
                      <a:r>
                        <a:rPr sz="1800" b="1" spc="165">
                          <a:solidFill>
                            <a:srgbClr val="FFFFFF"/>
                          </a:solidFill>
                          <a:latin typeface="Tahoma"/>
                          <a:cs typeface="Tahoma"/>
                        </a:rPr>
                        <a:t> </a:t>
                      </a:r>
                      <a:r>
                        <a:rPr sz="1800" b="1" spc="-50">
                          <a:solidFill>
                            <a:srgbClr val="FFFFFF"/>
                          </a:solidFill>
                          <a:latin typeface="Tahoma"/>
                          <a:cs typeface="Tahoma"/>
                        </a:rPr>
                        <a:t>2</a:t>
                      </a:r>
                      <a:endParaRPr sz="1800">
                        <a:latin typeface="Tahoma"/>
                        <a:cs typeface="Tahoma"/>
                      </a:endParaRPr>
                    </a:p>
                  </a:txBody>
                  <a:tcPr marL="0" marR="0" marT="35560" marB="0">
                    <a:lnL w="3175">
                      <a:solidFill>
                        <a:srgbClr val="000000"/>
                      </a:solidFill>
                      <a:prstDash val="solid"/>
                    </a:lnL>
                    <a:lnR w="3175">
                      <a:solidFill>
                        <a:srgbClr val="000000"/>
                      </a:solidFill>
                      <a:prstDash val="solid"/>
                    </a:lnR>
                    <a:lnT w="3175">
                      <a:solidFill>
                        <a:srgbClr val="000000"/>
                      </a:solidFill>
                      <a:prstDash val="soli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214629">
                        <a:lnSpc>
                          <a:spcPct val="100000"/>
                        </a:lnSpc>
                        <a:spcBef>
                          <a:spcPts val="280"/>
                        </a:spcBef>
                      </a:pPr>
                      <a:r>
                        <a:rPr sz="1800" b="1">
                          <a:solidFill>
                            <a:srgbClr val="FFFFFF"/>
                          </a:solidFill>
                          <a:latin typeface="Tahoma"/>
                          <a:cs typeface="Tahoma"/>
                        </a:rPr>
                        <a:t>Year</a:t>
                      </a:r>
                      <a:r>
                        <a:rPr sz="1800" b="1" spc="165">
                          <a:solidFill>
                            <a:srgbClr val="FFFFFF"/>
                          </a:solidFill>
                          <a:latin typeface="Tahoma"/>
                          <a:cs typeface="Tahoma"/>
                        </a:rPr>
                        <a:t> </a:t>
                      </a:r>
                      <a:r>
                        <a:rPr sz="1800" b="1" spc="-50">
                          <a:solidFill>
                            <a:srgbClr val="FFFFFF"/>
                          </a:solidFill>
                          <a:latin typeface="Tahoma"/>
                          <a:cs typeface="Tahoma"/>
                        </a:rPr>
                        <a:t>3</a:t>
                      </a:r>
                      <a:endParaRPr sz="1800">
                        <a:latin typeface="Tahoma"/>
                        <a:cs typeface="Tahoma"/>
                      </a:endParaRPr>
                    </a:p>
                  </a:txBody>
                  <a:tcPr marL="0" marR="0" marT="35560" marB="0">
                    <a:lnL w="3175">
                      <a:solidFill>
                        <a:srgbClr val="000000"/>
                      </a:solidFill>
                      <a:prstDash val="solid"/>
                    </a:lnL>
                    <a:lnR w="3175">
                      <a:solidFill>
                        <a:srgbClr val="000000"/>
                      </a:solidFill>
                      <a:prstDash val="solid"/>
                    </a:lnR>
                    <a:lnT w="3175">
                      <a:solidFill>
                        <a:srgbClr val="000000"/>
                      </a:solidFill>
                      <a:prstDash val="soli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238125">
                        <a:lnSpc>
                          <a:spcPct val="100000"/>
                        </a:lnSpc>
                        <a:spcBef>
                          <a:spcPts val="280"/>
                        </a:spcBef>
                      </a:pPr>
                      <a:r>
                        <a:rPr sz="1800" b="1">
                          <a:solidFill>
                            <a:srgbClr val="FFFFFF"/>
                          </a:solidFill>
                          <a:latin typeface="Tahoma"/>
                          <a:cs typeface="Tahoma"/>
                        </a:rPr>
                        <a:t>Year</a:t>
                      </a:r>
                      <a:r>
                        <a:rPr sz="1800" b="1" spc="165">
                          <a:solidFill>
                            <a:srgbClr val="FFFFFF"/>
                          </a:solidFill>
                          <a:latin typeface="Tahoma"/>
                          <a:cs typeface="Tahoma"/>
                        </a:rPr>
                        <a:t> </a:t>
                      </a:r>
                      <a:r>
                        <a:rPr sz="1800" b="1" spc="-50">
                          <a:solidFill>
                            <a:srgbClr val="FFFFFF"/>
                          </a:solidFill>
                          <a:latin typeface="Tahoma"/>
                          <a:cs typeface="Tahoma"/>
                        </a:rPr>
                        <a:t>4</a:t>
                      </a:r>
                      <a:endParaRPr sz="1800">
                        <a:latin typeface="Tahoma"/>
                        <a:cs typeface="Tahoma"/>
                      </a:endParaRPr>
                    </a:p>
                  </a:txBody>
                  <a:tcPr marL="0" marR="0" marT="35560" marB="0">
                    <a:lnL w="3175">
                      <a:solidFill>
                        <a:srgbClr val="000000"/>
                      </a:solidFill>
                      <a:prstDash val="solid"/>
                    </a:lnL>
                    <a:lnR w="3175">
                      <a:solidFill>
                        <a:srgbClr val="000000"/>
                      </a:solidFill>
                      <a:prstDash val="solid"/>
                    </a:lnR>
                    <a:lnT w="3175">
                      <a:solidFill>
                        <a:srgbClr val="000000"/>
                      </a:solidFill>
                      <a:prstDash val="soli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246379">
                        <a:lnSpc>
                          <a:spcPct val="100000"/>
                        </a:lnSpc>
                        <a:spcBef>
                          <a:spcPts val="280"/>
                        </a:spcBef>
                      </a:pPr>
                      <a:r>
                        <a:rPr sz="1800" b="1">
                          <a:solidFill>
                            <a:srgbClr val="FFFFFF"/>
                          </a:solidFill>
                          <a:latin typeface="Tahoma"/>
                          <a:cs typeface="Tahoma"/>
                        </a:rPr>
                        <a:t>Year</a:t>
                      </a:r>
                      <a:r>
                        <a:rPr sz="1800" b="1" spc="165">
                          <a:solidFill>
                            <a:srgbClr val="FFFFFF"/>
                          </a:solidFill>
                          <a:latin typeface="Tahoma"/>
                          <a:cs typeface="Tahoma"/>
                        </a:rPr>
                        <a:t> </a:t>
                      </a:r>
                      <a:r>
                        <a:rPr sz="1800" b="1" spc="-50">
                          <a:solidFill>
                            <a:srgbClr val="FFFFFF"/>
                          </a:solidFill>
                          <a:latin typeface="Tahoma"/>
                          <a:cs typeface="Tahoma"/>
                        </a:rPr>
                        <a:t>5</a:t>
                      </a:r>
                      <a:endParaRPr sz="1800">
                        <a:latin typeface="Tahoma"/>
                        <a:cs typeface="Tahoma"/>
                      </a:endParaRPr>
                    </a:p>
                  </a:txBody>
                  <a:tcPr marL="0" marR="0" marT="35560" marB="0">
                    <a:lnL w="3175">
                      <a:solidFill>
                        <a:srgbClr val="000000"/>
                      </a:solidFill>
                      <a:prstDash val="solid"/>
                    </a:lnL>
                    <a:lnR w="3175">
                      <a:solidFill>
                        <a:srgbClr val="000000"/>
                      </a:solidFill>
                      <a:prstDash val="solid"/>
                    </a:lnR>
                    <a:lnT w="3175">
                      <a:solidFill>
                        <a:srgbClr val="000000"/>
                      </a:solidFill>
                      <a:prstDash val="solid"/>
                    </a:lnT>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248920">
                        <a:lnSpc>
                          <a:spcPct val="100000"/>
                        </a:lnSpc>
                        <a:spcBef>
                          <a:spcPts val="280"/>
                        </a:spcBef>
                      </a:pPr>
                      <a:r>
                        <a:rPr sz="1800" b="1">
                          <a:solidFill>
                            <a:srgbClr val="FFFFFF"/>
                          </a:solidFill>
                          <a:latin typeface="Tahoma"/>
                          <a:cs typeface="Tahoma"/>
                        </a:rPr>
                        <a:t>Year</a:t>
                      </a:r>
                      <a:r>
                        <a:rPr sz="1800" b="1" spc="165">
                          <a:solidFill>
                            <a:srgbClr val="FFFFFF"/>
                          </a:solidFill>
                          <a:latin typeface="Tahoma"/>
                          <a:cs typeface="Tahoma"/>
                        </a:rPr>
                        <a:t> </a:t>
                      </a:r>
                      <a:r>
                        <a:rPr sz="1800" b="1" spc="-50">
                          <a:solidFill>
                            <a:srgbClr val="FFFFFF"/>
                          </a:solidFill>
                          <a:latin typeface="Tahoma"/>
                          <a:cs typeface="Tahoma"/>
                        </a:rPr>
                        <a:t>6</a:t>
                      </a:r>
                      <a:endParaRPr sz="1800">
                        <a:latin typeface="Tahoma"/>
                        <a:cs typeface="Tahoma"/>
                      </a:endParaRPr>
                    </a:p>
                  </a:txBody>
                  <a:tcPr marL="0" marR="0" marT="35560" marB="0">
                    <a:lnL w="3175">
                      <a:solidFill>
                        <a:srgbClr val="000000"/>
                      </a:solidFill>
                      <a:prstDash val="solid"/>
                    </a:lnL>
                    <a:lnR w="3175">
                      <a:solidFill>
                        <a:srgbClr val="000000"/>
                      </a:solidFill>
                      <a:prstDash val="solid"/>
                    </a:lnR>
                    <a:lnT w="3175">
                      <a:solidFill>
                        <a:srgbClr val="000000"/>
                      </a:solidFill>
                      <a:prstDash val="solid"/>
                    </a:lnT>
                    <a:lnB w="12700" cap="flat" cmpd="sng" algn="ctr">
                      <a:solidFill>
                        <a:schemeClr val="tx1"/>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0"/>
                  </a:ext>
                </a:extLst>
              </a:tr>
              <a:tr h="2149894">
                <a:tc>
                  <a:txBody>
                    <a:bodyPr/>
                    <a:lstStyle/>
                    <a:p>
                      <a:pPr>
                        <a:lnSpc>
                          <a:spcPct val="100000"/>
                        </a:lnSpc>
                        <a:spcBef>
                          <a:spcPts val="285"/>
                        </a:spcBef>
                      </a:pPr>
                      <a:endParaRPr sz="1200">
                        <a:latin typeface="Times New Roman"/>
                        <a:cs typeface="Times New Roman"/>
                      </a:endParaRPr>
                    </a:p>
                    <a:p>
                      <a:pPr marL="562610">
                        <a:lnSpc>
                          <a:spcPct val="100000"/>
                        </a:lnSpc>
                      </a:pPr>
                      <a:r>
                        <a:rPr sz="1200" b="1" spc="-10">
                          <a:solidFill>
                            <a:srgbClr val="FFFFFF"/>
                          </a:solidFill>
                          <a:latin typeface="Tahoma"/>
                          <a:cs typeface="Tahoma"/>
                        </a:rPr>
                        <a:t>Autumn</a:t>
                      </a:r>
                      <a:endParaRPr sz="1200">
                        <a:latin typeface="Tahoma"/>
                        <a:cs typeface="Tahoma"/>
                      </a:endParaRPr>
                    </a:p>
                  </a:txBody>
                  <a:tcPr marL="0" marR="0" marT="36195" marB="0" vert="vert270">
                    <a:lnL w="3175">
                      <a:solidFill>
                        <a:srgbClr val="000000"/>
                      </a:solidFill>
                      <a:prstDash val="solid"/>
                    </a:lnL>
                    <a:lnR w="12700" cap="flat" cmpd="sng" algn="ctr">
                      <a:solidFill>
                        <a:schemeClr val="tx1"/>
                      </a:solidFill>
                      <a:prstDash val="solid"/>
                      <a:round/>
                      <a:headEnd type="none" w="med" len="med"/>
                      <a:tailEnd type="none" w="med" len="med"/>
                    </a:lnR>
                    <a:lnT w="3175">
                      <a:solidFill>
                        <a:srgbClr val="000000"/>
                      </a:solidFill>
                      <a:prstDash val="solid"/>
                    </a:lnT>
                    <a:lnB w="3175">
                      <a:solidFill>
                        <a:srgbClr val="000000"/>
                      </a:solidFill>
                      <a:prstDash val="solid"/>
                    </a:lnB>
                    <a:solidFill>
                      <a:schemeClr val="tx2">
                        <a:lumMod val="60000"/>
                        <a:lumOff val="40000"/>
                      </a:schemeClr>
                    </a:solidFill>
                  </a:tcPr>
                </a:tc>
                <a:tc>
                  <a:txBody>
                    <a:bodyPr/>
                    <a:lstStyle/>
                    <a:p>
                      <a:pPr marL="0" indent="0">
                        <a:lnSpc>
                          <a:spcPct val="100000"/>
                        </a:lnSpc>
                        <a:spcBef>
                          <a:spcPts val="680"/>
                        </a:spcBef>
                        <a:buFont typeface="Arial" panose="020B0604020202020204" pitchFamily="34" charset="0"/>
                        <a:buNone/>
                        <a:tabLst>
                          <a:tab pos="348615" algn="l"/>
                        </a:tabLst>
                      </a:pPr>
                      <a:r>
                        <a:rPr lang="en-GB" sz="1100" spc="-10">
                          <a:solidFill>
                            <a:schemeClr val="tx1"/>
                          </a:solidFill>
                          <a:latin typeface="Verdana"/>
                          <a:ea typeface="+mn-ea"/>
                          <a:cs typeface="+mn-cs"/>
                        </a:rPr>
                        <a:t>Getting to know you</a:t>
                      </a:r>
                    </a:p>
                    <a:p>
                      <a:pPr marL="0" indent="0">
                        <a:lnSpc>
                          <a:spcPct val="100000"/>
                        </a:lnSpc>
                        <a:spcBef>
                          <a:spcPts val="680"/>
                        </a:spcBef>
                        <a:buFont typeface="Arial" panose="020B0604020202020204" pitchFamily="34" charset="0"/>
                        <a:buNone/>
                        <a:tabLst>
                          <a:tab pos="348615" algn="l"/>
                        </a:tabLst>
                      </a:pPr>
                      <a:r>
                        <a:rPr lang="en-GB" sz="1100" spc="-10">
                          <a:solidFill>
                            <a:schemeClr val="tx1"/>
                          </a:solidFill>
                          <a:latin typeface="Verdana"/>
                          <a:ea typeface="+mn-ea"/>
                          <a:cs typeface="+mn-cs"/>
                        </a:rPr>
                        <a:t>Harvest</a:t>
                      </a:r>
                    </a:p>
                    <a:p>
                      <a:pPr marL="0" indent="0">
                        <a:lnSpc>
                          <a:spcPct val="100000"/>
                        </a:lnSpc>
                        <a:spcBef>
                          <a:spcPts val="680"/>
                        </a:spcBef>
                        <a:buFont typeface="Arial" panose="020B0604020202020204" pitchFamily="34" charset="0"/>
                        <a:buNone/>
                        <a:tabLst>
                          <a:tab pos="348615" algn="l"/>
                        </a:tabLst>
                      </a:pPr>
                      <a:r>
                        <a:rPr lang="en-GB" sz="1100" spc="-10">
                          <a:solidFill>
                            <a:schemeClr val="tx1"/>
                          </a:solidFill>
                          <a:latin typeface="Verdana"/>
                          <a:ea typeface="+mn-ea"/>
                          <a:cs typeface="+mn-cs"/>
                        </a:rPr>
                        <a:t>Bears Celebrations and festivals</a:t>
                      </a:r>
                      <a:endParaRPr sz="1100" spc="-10">
                        <a:solidFill>
                          <a:schemeClr val="tx1"/>
                        </a:solidFill>
                        <a:latin typeface="Verdana"/>
                        <a:ea typeface="+mn-ea"/>
                        <a:cs typeface="+mn-cs"/>
                      </a:endParaRPr>
                    </a:p>
                  </a:txBody>
                  <a:tcPr marL="0" marR="0" marT="8636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1440" marR="389890" algn="just">
                        <a:lnSpc>
                          <a:spcPct val="100000"/>
                        </a:lnSpc>
                        <a:spcBef>
                          <a:spcPts val="325"/>
                        </a:spcBef>
                      </a:pPr>
                      <a:endParaRPr sz="1100">
                        <a:latin typeface="Verdana"/>
                        <a:cs typeface="Verdana"/>
                      </a:endParaRPr>
                    </a:p>
                  </a:txBody>
                  <a:tcPr marL="0" marR="0" marT="4127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2075" marR="239395">
                        <a:lnSpc>
                          <a:spcPct val="100000"/>
                        </a:lnSpc>
                        <a:spcBef>
                          <a:spcPts val="325"/>
                        </a:spcBef>
                      </a:pPr>
                      <a:r>
                        <a:rPr lang="en-GB" sz="1100">
                          <a:latin typeface="Verdana"/>
                          <a:cs typeface="Verdana"/>
                        </a:rPr>
                        <a:t>How do we know about dinosaurs?</a:t>
                      </a:r>
                    </a:p>
                    <a:p>
                      <a:pPr marL="92075" marR="239395">
                        <a:lnSpc>
                          <a:spcPct val="100000"/>
                        </a:lnSpc>
                        <a:spcBef>
                          <a:spcPts val="325"/>
                        </a:spcBef>
                      </a:pPr>
                      <a:endParaRPr lang="en-GB" sz="1100">
                        <a:latin typeface="Verdana"/>
                        <a:cs typeface="Verdana"/>
                      </a:endParaRPr>
                    </a:p>
                    <a:p>
                      <a:pPr marL="92075" marR="239395">
                        <a:lnSpc>
                          <a:spcPct val="100000"/>
                        </a:lnSpc>
                        <a:spcBef>
                          <a:spcPts val="325"/>
                        </a:spcBef>
                      </a:pPr>
                      <a:endParaRPr lang="en-GB" sz="1100">
                        <a:latin typeface="Verdana"/>
                        <a:cs typeface="Verdana"/>
                      </a:endParaRPr>
                    </a:p>
                    <a:p>
                      <a:pPr marL="92075" marR="239395">
                        <a:lnSpc>
                          <a:spcPct val="100000"/>
                        </a:lnSpc>
                        <a:spcBef>
                          <a:spcPts val="325"/>
                        </a:spcBef>
                      </a:pPr>
                      <a:r>
                        <a:rPr lang="en-GB" sz="1100">
                          <a:latin typeface="Verdana"/>
                          <a:cs typeface="Verdana"/>
                        </a:rPr>
                        <a:t>Which early transport would you choose?</a:t>
                      </a:r>
                      <a:endParaRPr sz="1100">
                        <a:latin typeface="Verdana"/>
                        <a:cs typeface="Verdana"/>
                      </a:endParaRPr>
                    </a:p>
                  </a:txBody>
                  <a:tcPr marL="0" marR="0" marT="4127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2710" marR="89535">
                        <a:lnSpc>
                          <a:spcPct val="100000"/>
                        </a:lnSpc>
                        <a:spcBef>
                          <a:spcPts val="325"/>
                        </a:spcBef>
                      </a:pPr>
                      <a:r>
                        <a:rPr lang="en-GB" sz="1100">
                          <a:latin typeface="Verdana"/>
                          <a:cs typeface="Verdana"/>
                        </a:rPr>
                        <a:t>Stone Age to the Iron Age: What was life like, and how do we know?</a:t>
                      </a:r>
                      <a:endParaRPr sz="1100">
                        <a:latin typeface="Verdana"/>
                        <a:cs typeface="Verdana"/>
                      </a:endParaRPr>
                    </a:p>
                  </a:txBody>
                  <a:tcPr marL="0" marR="0" marT="4127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2710" marR="93980">
                        <a:lnSpc>
                          <a:spcPct val="100000"/>
                        </a:lnSpc>
                        <a:spcBef>
                          <a:spcPts val="325"/>
                        </a:spcBef>
                      </a:pPr>
                      <a:r>
                        <a:rPr lang="en-GB" sz="1100">
                          <a:latin typeface="Verdana"/>
                          <a:cs typeface="Verdana"/>
                        </a:rPr>
                        <a:t>What was the impact of the Roman Empire on Britain?</a:t>
                      </a:r>
                      <a:endParaRPr sz="1100">
                        <a:latin typeface="Verdana"/>
                        <a:cs typeface="Verdana"/>
                      </a:endParaRPr>
                    </a:p>
                  </a:txBody>
                  <a:tcPr marL="0" marR="0" marT="4127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3345" marR="88265">
                        <a:lnSpc>
                          <a:spcPct val="100000"/>
                        </a:lnSpc>
                        <a:spcBef>
                          <a:spcPts val="325"/>
                        </a:spcBef>
                      </a:pPr>
                      <a:r>
                        <a:rPr lang="en-GB" sz="1100">
                          <a:latin typeface="Verdana"/>
                          <a:cs typeface="Verdana"/>
                        </a:rPr>
                        <a:t>What is the legacy of the Greeks on British history?</a:t>
                      </a:r>
                      <a:endParaRPr sz="1100">
                        <a:latin typeface="Verdana"/>
                        <a:cs typeface="Verdana"/>
                      </a:endParaRPr>
                    </a:p>
                  </a:txBody>
                  <a:tcPr marL="0" marR="0" marT="4127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3345" marR="123825">
                        <a:lnSpc>
                          <a:spcPct val="100000"/>
                        </a:lnSpc>
                        <a:spcBef>
                          <a:spcPts val="325"/>
                        </a:spcBef>
                      </a:pPr>
                      <a:r>
                        <a:rPr lang="en-GB" sz="1100">
                          <a:latin typeface="Verdana"/>
                          <a:cs typeface="Verdana"/>
                        </a:rPr>
                        <a:t>Raiders or Settlers: how should we remember the Vikings?</a:t>
                      </a:r>
                      <a:endParaRPr sz="1100">
                        <a:latin typeface="Verdana"/>
                        <a:cs typeface="Verdana"/>
                      </a:endParaRPr>
                    </a:p>
                  </a:txBody>
                  <a:tcPr marL="0" marR="0" marT="4127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1866774">
                <a:tc>
                  <a:txBody>
                    <a:bodyPr/>
                    <a:lstStyle/>
                    <a:p>
                      <a:pPr>
                        <a:lnSpc>
                          <a:spcPct val="100000"/>
                        </a:lnSpc>
                        <a:spcBef>
                          <a:spcPts val="285"/>
                        </a:spcBef>
                      </a:pPr>
                      <a:endParaRPr sz="1200">
                        <a:latin typeface="Times New Roman"/>
                        <a:cs typeface="Times New Roman"/>
                      </a:endParaRPr>
                    </a:p>
                    <a:p>
                      <a:pPr algn="ctr">
                        <a:lnSpc>
                          <a:spcPct val="100000"/>
                        </a:lnSpc>
                      </a:pPr>
                      <a:r>
                        <a:rPr sz="1200" b="1" spc="-10">
                          <a:solidFill>
                            <a:srgbClr val="FFFFFF"/>
                          </a:solidFill>
                          <a:latin typeface="Tahoma"/>
                          <a:cs typeface="Tahoma"/>
                        </a:rPr>
                        <a:t>Spring</a:t>
                      </a:r>
                      <a:endParaRPr sz="1200">
                        <a:latin typeface="Tahoma"/>
                        <a:cs typeface="Tahoma"/>
                      </a:endParaRPr>
                    </a:p>
                  </a:txBody>
                  <a:tcPr marL="0" marR="0" marT="36195" marB="0" vert="vert270">
                    <a:lnL w="3175">
                      <a:solidFill>
                        <a:srgbClr val="000000"/>
                      </a:solidFill>
                      <a:prstDash val="solid"/>
                    </a:lnL>
                    <a:lnR w="12700" cap="flat" cmpd="sng" algn="ctr">
                      <a:solidFill>
                        <a:schemeClr val="tx1"/>
                      </a:solidFill>
                      <a:prstDash val="solid"/>
                      <a:round/>
                      <a:headEnd type="none" w="med" len="med"/>
                      <a:tailEnd type="none" w="med" len="med"/>
                    </a:lnR>
                    <a:lnT w="3175" cap="flat" cmpd="sng" algn="ctr">
                      <a:solidFill>
                        <a:srgbClr val="000000"/>
                      </a:solidFill>
                      <a:prstDash val="solid"/>
                      <a:round/>
                      <a:headEnd type="none" w="med" len="med"/>
                      <a:tailEnd type="none" w="med" len="med"/>
                    </a:lnT>
                    <a:lnB w="3175">
                      <a:solidFill>
                        <a:srgbClr val="000000"/>
                      </a:solidFill>
                      <a:prstDash val="solid"/>
                    </a:lnB>
                    <a:solidFill>
                      <a:schemeClr val="tx2">
                        <a:lumMod val="60000"/>
                        <a:lumOff val="40000"/>
                      </a:schemeClr>
                    </a:solidFill>
                  </a:tcPr>
                </a:tc>
                <a:tc>
                  <a:txBody>
                    <a:bodyPr/>
                    <a:lstStyle/>
                    <a:p>
                      <a:pPr marL="0" indent="0">
                        <a:buFont typeface="Arial" panose="020B0604020202020204" pitchFamily="34" charset="0"/>
                        <a:buNone/>
                      </a:pPr>
                      <a:r>
                        <a:rPr lang="en-GB" sz="1100" spc="-10">
                          <a:solidFill>
                            <a:schemeClr val="tx1"/>
                          </a:solidFill>
                          <a:latin typeface="Verdana"/>
                          <a:ea typeface="+mn-ea"/>
                        </a:rPr>
                        <a:t>Birds and Winter</a:t>
                      </a:r>
                    </a:p>
                    <a:p>
                      <a:pPr marL="0" indent="0">
                        <a:buFont typeface="Arial" panose="020B0604020202020204" pitchFamily="34" charset="0"/>
                        <a:buNone/>
                      </a:pPr>
                      <a:endParaRPr lang="en-GB" sz="1100" spc="-10">
                        <a:solidFill>
                          <a:schemeClr val="tx1"/>
                        </a:solidFill>
                        <a:latin typeface="Verdana"/>
                        <a:ea typeface="+mn-ea"/>
                      </a:endParaRPr>
                    </a:p>
                    <a:p>
                      <a:pPr marL="0" indent="0">
                        <a:buFont typeface="Arial" panose="020B0604020202020204" pitchFamily="34" charset="0"/>
                        <a:buNone/>
                      </a:pPr>
                      <a:r>
                        <a:rPr lang="en-GB" sz="1100" spc="-10">
                          <a:solidFill>
                            <a:schemeClr val="tx1"/>
                          </a:solidFill>
                          <a:latin typeface="Verdana"/>
                          <a:ea typeface="+mn-ea"/>
                        </a:rPr>
                        <a:t>Feelings and Fantasy</a:t>
                      </a:r>
                      <a:endParaRPr sz="1100" spc="-10">
                        <a:solidFill>
                          <a:schemeClr val="tx1"/>
                        </a:solidFill>
                        <a:latin typeface="Verdana"/>
                        <a:ea typeface="+mn-ea"/>
                      </a:endParaRPr>
                    </a:p>
                  </a:txBody>
                  <a:tcPr marL="0" marR="0" marT="8636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1440" marR="150495">
                        <a:lnSpc>
                          <a:spcPct val="100000"/>
                        </a:lnSpc>
                        <a:spcBef>
                          <a:spcPts val="330"/>
                        </a:spcBef>
                      </a:pPr>
                      <a:r>
                        <a:rPr lang="en-GB" sz="1100" spc="-20" dirty="0">
                          <a:latin typeface="Verdana"/>
                          <a:cs typeface="Verdana"/>
                        </a:rPr>
                        <a:t>Who are the famous people that have made an impact on the world?</a:t>
                      </a:r>
                      <a:endParaRPr sz="1100" dirty="0">
                        <a:latin typeface="Verdana"/>
                        <a:cs typeface="Verdana"/>
                      </a:endParaRPr>
                    </a:p>
                  </a:txBody>
                  <a:tcPr marL="0" marR="0" marT="4191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2075" marR="103505">
                        <a:lnSpc>
                          <a:spcPct val="100000"/>
                        </a:lnSpc>
                        <a:spcBef>
                          <a:spcPts val="330"/>
                        </a:spcBef>
                      </a:pPr>
                      <a:r>
                        <a:rPr sz="1100" spc="-20">
                          <a:latin typeface="Verdana"/>
                          <a:cs typeface="Verdana"/>
                        </a:rPr>
                        <a:t>Who</a:t>
                      </a:r>
                      <a:r>
                        <a:rPr lang="en-GB" sz="1100" spc="-20">
                          <a:latin typeface="Verdana"/>
                          <a:cs typeface="Verdana"/>
                        </a:rPr>
                        <a:t> was James Cook and why was he so important in history?</a:t>
                      </a:r>
                      <a:endParaRPr sz="1100">
                        <a:latin typeface="Verdana"/>
                        <a:cs typeface="Verdana"/>
                      </a:endParaRPr>
                    </a:p>
                  </a:txBody>
                  <a:tcPr marL="0" marR="0" marT="4191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2710" marR="196215">
                        <a:lnSpc>
                          <a:spcPct val="100000"/>
                        </a:lnSpc>
                        <a:spcBef>
                          <a:spcPts val="330"/>
                        </a:spcBef>
                      </a:pPr>
                      <a:r>
                        <a:rPr lang="en-GB" sz="1100">
                          <a:latin typeface="Verdana"/>
                          <a:cs typeface="Verdana"/>
                        </a:rPr>
                        <a:t>What does our local history tell us?</a:t>
                      </a:r>
                      <a:endParaRPr sz="1100">
                        <a:latin typeface="Verdana"/>
                        <a:cs typeface="Verdana"/>
                      </a:endParaRPr>
                    </a:p>
                  </a:txBody>
                  <a:tcPr marL="0" marR="0" marT="4191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2710" marR="91440">
                        <a:lnSpc>
                          <a:spcPct val="100000"/>
                        </a:lnSpc>
                        <a:spcBef>
                          <a:spcPts val="330"/>
                        </a:spcBef>
                      </a:pPr>
                      <a:r>
                        <a:rPr lang="en-GB" sz="1100">
                          <a:latin typeface="Verdana"/>
                          <a:cs typeface="Verdana"/>
                        </a:rPr>
                        <a:t>Why did the Anglo-Saxons invade Britain?</a:t>
                      </a:r>
                      <a:endParaRPr sz="1100">
                        <a:latin typeface="Verdana"/>
                        <a:cs typeface="Verdana"/>
                      </a:endParaRPr>
                    </a:p>
                  </a:txBody>
                  <a:tcPr marL="0" marR="0" marT="4191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3345" marR="88900">
                        <a:lnSpc>
                          <a:spcPct val="100000"/>
                        </a:lnSpc>
                        <a:spcBef>
                          <a:spcPts val="330"/>
                        </a:spcBef>
                      </a:pPr>
                      <a:endParaRPr sz="1100">
                        <a:latin typeface="Verdana"/>
                        <a:cs typeface="Verdana"/>
                      </a:endParaRPr>
                    </a:p>
                  </a:txBody>
                  <a:tcPr marL="0" marR="0" marT="4191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3345" marR="118745">
                        <a:lnSpc>
                          <a:spcPct val="100000"/>
                        </a:lnSpc>
                        <a:spcBef>
                          <a:spcPts val="330"/>
                        </a:spcBef>
                      </a:pPr>
                      <a:endParaRPr sz="1100">
                        <a:latin typeface="Verdana"/>
                        <a:cs typeface="Verdana"/>
                      </a:endParaRPr>
                    </a:p>
                  </a:txBody>
                  <a:tcPr marL="0" marR="0" marT="4191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474034">
                <a:tc>
                  <a:txBody>
                    <a:bodyPr/>
                    <a:lstStyle/>
                    <a:p>
                      <a:pPr>
                        <a:lnSpc>
                          <a:spcPct val="100000"/>
                        </a:lnSpc>
                        <a:spcBef>
                          <a:spcPts val="285"/>
                        </a:spcBef>
                      </a:pPr>
                      <a:endParaRPr sz="1200">
                        <a:latin typeface="Times New Roman"/>
                        <a:cs typeface="Times New Roman"/>
                      </a:endParaRPr>
                    </a:p>
                    <a:p>
                      <a:pPr marL="269875">
                        <a:lnSpc>
                          <a:spcPct val="100000"/>
                        </a:lnSpc>
                      </a:pPr>
                      <a:r>
                        <a:rPr sz="1200" b="1" spc="-10">
                          <a:solidFill>
                            <a:srgbClr val="FFFFFF"/>
                          </a:solidFill>
                          <a:latin typeface="Tahoma"/>
                          <a:cs typeface="Tahoma"/>
                        </a:rPr>
                        <a:t>Summer</a:t>
                      </a:r>
                      <a:endParaRPr sz="1200">
                        <a:latin typeface="Tahoma"/>
                        <a:cs typeface="Tahoma"/>
                      </a:endParaRPr>
                    </a:p>
                  </a:txBody>
                  <a:tcPr marL="0" marR="0" marT="36195" marB="0" vert="vert270">
                    <a:lnL w="3175">
                      <a:solidFill>
                        <a:srgbClr val="000000"/>
                      </a:solidFill>
                      <a:prstDash val="solid"/>
                    </a:lnL>
                    <a:lnR w="12700" cap="flat" cmpd="sng" algn="ctr">
                      <a:solidFill>
                        <a:schemeClr val="tx1"/>
                      </a:solidFill>
                      <a:prstDash val="solid"/>
                      <a:round/>
                      <a:headEnd type="none" w="med" len="med"/>
                      <a:tailEnd type="none" w="med" len="med"/>
                    </a:lnR>
                    <a:lnT w="3175" cap="flat" cmpd="sng" algn="ctr">
                      <a:solidFill>
                        <a:srgbClr val="000000"/>
                      </a:solidFill>
                      <a:prstDash val="solid"/>
                      <a:round/>
                      <a:headEnd type="none" w="med" len="med"/>
                      <a:tailEnd type="none" w="med" len="med"/>
                    </a:lnT>
                    <a:solidFill>
                      <a:schemeClr val="tx2">
                        <a:lumMod val="60000"/>
                        <a:lumOff val="40000"/>
                      </a:schemeClr>
                    </a:solidFill>
                  </a:tcPr>
                </a:tc>
                <a:tc>
                  <a:txBody>
                    <a:bodyPr/>
                    <a:lstStyle/>
                    <a:p>
                      <a:pPr marL="0" indent="0">
                        <a:buFont typeface="Arial" panose="020B0604020202020204" pitchFamily="34" charset="0"/>
                        <a:buNone/>
                      </a:pPr>
                      <a:r>
                        <a:rPr lang="en-GB" sz="1100" spc="-10">
                          <a:solidFill>
                            <a:schemeClr val="tx1"/>
                          </a:solidFill>
                          <a:latin typeface="Verdana"/>
                          <a:ea typeface="+mn-ea"/>
                        </a:rPr>
                        <a:t>Living things</a:t>
                      </a:r>
                    </a:p>
                    <a:p>
                      <a:pPr marL="0" indent="0">
                        <a:buFont typeface="Arial" panose="020B0604020202020204" pitchFamily="34" charset="0"/>
                        <a:buNone/>
                      </a:pPr>
                      <a:endParaRPr lang="en-GB" sz="1100" spc="-10">
                        <a:solidFill>
                          <a:schemeClr val="tx1"/>
                        </a:solidFill>
                        <a:latin typeface="Verdana"/>
                        <a:ea typeface="+mn-ea"/>
                      </a:endParaRPr>
                    </a:p>
                    <a:p>
                      <a:pPr marL="0" indent="0">
                        <a:buFont typeface="Arial" panose="020B0604020202020204" pitchFamily="34" charset="0"/>
                        <a:buNone/>
                      </a:pPr>
                      <a:r>
                        <a:rPr lang="en-GB" sz="1100" spc="-10">
                          <a:solidFill>
                            <a:schemeClr val="tx1"/>
                          </a:solidFill>
                          <a:latin typeface="Verdana"/>
                          <a:ea typeface="+mn-ea"/>
                        </a:rPr>
                        <a:t>Under the sea</a:t>
                      </a:r>
                    </a:p>
                    <a:p>
                      <a:pPr marL="0" indent="0">
                        <a:buFont typeface="Arial" panose="020B0604020202020204" pitchFamily="34" charset="0"/>
                        <a:buNone/>
                      </a:pPr>
                      <a:endParaRPr lang="en-GB" sz="1100" spc="-10">
                        <a:solidFill>
                          <a:schemeClr val="tx1"/>
                        </a:solidFill>
                        <a:latin typeface="Verdana"/>
                        <a:ea typeface="+mn-ea"/>
                      </a:endParaRPr>
                    </a:p>
                    <a:p>
                      <a:pPr marL="0" indent="0">
                        <a:buFont typeface="Arial" panose="020B0604020202020204" pitchFamily="34" charset="0"/>
                        <a:buNone/>
                      </a:pPr>
                      <a:r>
                        <a:rPr lang="en-GB" sz="1100" spc="-10">
                          <a:solidFill>
                            <a:schemeClr val="tx1"/>
                          </a:solidFill>
                          <a:latin typeface="Verdana"/>
                          <a:ea typeface="+mn-ea"/>
                        </a:rPr>
                        <a:t>Summer</a:t>
                      </a:r>
                    </a:p>
                  </a:txBody>
                  <a:tcPr marL="0" marR="0" marT="8636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1440" marR="270510">
                        <a:lnSpc>
                          <a:spcPct val="100000"/>
                        </a:lnSpc>
                        <a:spcBef>
                          <a:spcPts val="335"/>
                        </a:spcBef>
                      </a:pPr>
                      <a:endParaRPr sz="1100">
                        <a:latin typeface="Verdana"/>
                        <a:cs typeface="Verdana"/>
                      </a:endParaRPr>
                    </a:p>
                  </a:txBody>
                  <a:tcPr marL="0" marR="0" marT="425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2075" marR="300990">
                        <a:lnSpc>
                          <a:spcPct val="100000"/>
                        </a:lnSpc>
                        <a:spcBef>
                          <a:spcPts val="335"/>
                        </a:spcBef>
                      </a:pPr>
                      <a:endParaRPr sz="1100">
                        <a:latin typeface="Verdana"/>
                        <a:cs typeface="Verdana"/>
                      </a:endParaRPr>
                    </a:p>
                  </a:txBody>
                  <a:tcPr marL="0" marR="0" marT="425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2710" marR="142875">
                        <a:lnSpc>
                          <a:spcPct val="100000"/>
                        </a:lnSpc>
                        <a:spcBef>
                          <a:spcPts val="335"/>
                        </a:spcBef>
                      </a:pPr>
                      <a:r>
                        <a:rPr lang="en-GB" sz="1100">
                          <a:latin typeface="Verdana"/>
                          <a:cs typeface="Verdana"/>
                        </a:rPr>
                        <a:t>What did the Ancient Egyptians achieve?</a:t>
                      </a:r>
                      <a:endParaRPr sz="1100">
                        <a:latin typeface="Verdana"/>
                        <a:cs typeface="Verdana"/>
                      </a:endParaRPr>
                    </a:p>
                  </a:txBody>
                  <a:tcPr marL="0" marR="0" marT="425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2710" marR="133350">
                        <a:lnSpc>
                          <a:spcPct val="100000"/>
                        </a:lnSpc>
                        <a:spcBef>
                          <a:spcPts val="335"/>
                        </a:spcBef>
                      </a:pPr>
                      <a:endParaRPr sz="1100">
                        <a:latin typeface="Verdana"/>
                        <a:cs typeface="Verdana"/>
                      </a:endParaRPr>
                    </a:p>
                  </a:txBody>
                  <a:tcPr marL="0" marR="0" marT="425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3345" marR="84455">
                        <a:lnSpc>
                          <a:spcPct val="100000"/>
                        </a:lnSpc>
                        <a:spcBef>
                          <a:spcPts val="335"/>
                        </a:spcBef>
                      </a:pPr>
                      <a:r>
                        <a:rPr lang="en-GB" sz="1100">
                          <a:latin typeface="Verdana"/>
                          <a:cs typeface="Verdana"/>
                        </a:rPr>
                        <a:t>What was it like to live during the Victorian Era in Britain?</a:t>
                      </a:r>
                    </a:p>
                    <a:p>
                      <a:pPr marL="93345" marR="84455">
                        <a:lnSpc>
                          <a:spcPct val="100000"/>
                        </a:lnSpc>
                        <a:spcBef>
                          <a:spcPts val="335"/>
                        </a:spcBef>
                      </a:pPr>
                      <a:endParaRPr sz="1100">
                        <a:latin typeface="Verdana"/>
                        <a:cs typeface="Verdana"/>
                      </a:endParaRPr>
                    </a:p>
                  </a:txBody>
                  <a:tcPr marL="0" marR="0" marT="425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93345" marR="83185" lvl="0" indent="0" defTabSz="914400" eaLnBrk="1" fontAlgn="auto" latinLnBrk="0" hangingPunct="1">
                        <a:lnSpc>
                          <a:spcPct val="100000"/>
                        </a:lnSpc>
                        <a:spcBef>
                          <a:spcPts val="335"/>
                        </a:spcBef>
                        <a:spcAft>
                          <a:spcPts val="0"/>
                        </a:spcAft>
                        <a:buClrTx/>
                        <a:buSzTx/>
                        <a:buFontTx/>
                        <a:buNone/>
                        <a:tabLst/>
                        <a:defRPr/>
                      </a:pPr>
                      <a:r>
                        <a:rPr lang="en-GB" sz="1100" dirty="0">
                          <a:latin typeface="Verdana"/>
                          <a:cs typeface="Verdana"/>
                        </a:rPr>
                        <a:t>Why do we study the Maya in history?</a:t>
                      </a:r>
                    </a:p>
                    <a:p>
                      <a:pPr marL="93345" marR="83185">
                        <a:lnSpc>
                          <a:spcPct val="100000"/>
                        </a:lnSpc>
                        <a:spcBef>
                          <a:spcPts val="335"/>
                        </a:spcBef>
                      </a:pPr>
                      <a:endParaRPr lang="en-GB" sz="1100" dirty="0">
                        <a:latin typeface="Verdana"/>
                        <a:cs typeface="Verdana"/>
                      </a:endParaRPr>
                    </a:p>
                    <a:p>
                      <a:pPr marL="93345" marR="83185">
                        <a:lnSpc>
                          <a:spcPct val="100000"/>
                        </a:lnSpc>
                        <a:spcBef>
                          <a:spcPts val="335"/>
                        </a:spcBef>
                      </a:pPr>
                      <a:endParaRPr lang="en-GB" sz="1100" dirty="0">
                        <a:latin typeface="Verdana"/>
                        <a:cs typeface="Verdana"/>
                      </a:endParaRPr>
                    </a:p>
                  </a:txBody>
                  <a:tcPr marL="0" marR="0" marT="42545"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bl>
          </a:graphicData>
        </a:graphic>
      </p:graphicFrame>
      <p:sp>
        <p:nvSpPr>
          <p:cNvPr id="4" name="object 4"/>
          <p:cNvSpPr/>
          <p:nvPr/>
        </p:nvSpPr>
        <p:spPr>
          <a:xfrm>
            <a:off x="0" y="0"/>
            <a:ext cx="9144000" cy="467359"/>
          </a:xfrm>
          <a:custGeom>
            <a:avLst/>
            <a:gdLst/>
            <a:ahLst/>
            <a:cxnLst/>
            <a:rect l="l" t="t" r="r" b="b"/>
            <a:pathLst>
              <a:path w="9144000" h="467359">
                <a:moveTo>
                  <a:pt x="0" y="467360"/>
                </a:moveTo>
                <a:lnTo>
                  <a:pt x="9144000" y="467360"/>
                </a:lnTo>
                <a:lnTo>
                  <a:pt x="9144000" y="0"/>
                </a:lnTo>
                <a:lnTo>
                  <a:pt x="0" y="0"/>
                </a:lnTo>
                <a:lnTo>
                  <a:pt x="0" y="467360"/>
                </a:lnTo>
                <a:close/>
              </a:path>
            </a:pathLst>
          </a:custGeom>
          <a:solidFill>
            <a:schemeClr val="tx2">
              <a:lumMod val="60000"/>
              <a:lumOff val="40000"/>
            </a:schemeClr>
          </a:solidFill>
        </p:spPr>
        <p:txBody>
          <a:bodyPr wrap="square" lIns="0" tIns="0" rIns="0" bIns="0" rtlCol="0"/>
          <a:lstStyle/>
          <a:p>
            <a:endParaRPr/>
          </a:p>
        </p:txBody>
      </p:sp>
      <p:sp>
        <p:nvSpPr>
          <p:cNvPr id="5" name="object 5"/>
          <p:cNvSpPr txBox="1">
            <a:spLocks noGrp="1"/>
          </p:cNvSpPr>
          <p:nvPr>
            <p:ph type="title"/>
          </p:nvPr>
        </p:nvSpPr>
        <p:spPr>
          <a:xfrm>
            <a:off x="862012" y="-65659"/>
            <a:ext cx="7419975" cy="751458"/>
          </a:xfrm>
          <a:prstGeom prst="rect">
            <a:avLst/>
          </a:prstGeom>
        </p:spPr>
        <p:txBody>
          <a:bodyPr vert="horz" wrap="square" lIns="0" tIns="12700" rIns="0" bIns="0" rtlCol="0">
            <a:spAutoFit/>
          </a:bodyPr>
          <a:lstStyle/>
          <a:p>
            <a:pPr marL="1915795">
              <a:lnSpc>
                <a:spcPct val="100000"/>
              </a:lnSpc>
              <a:spcBef>
                <a:spcPts val="100"/>
              </a:spcBef>
            </a:pPr>
            <a:r>
              <a:rPr sz="3200">
                <a:solidFill>
                  <a:srgbClr val="FFFCFF"/>
                </a:solidFill>
              </a:rPr>
              <a:t>History</a:t>
            </a:r>
            <a:r>
              <a:rPr sz="3200" spc="250">
                <a:solidFill>
                  <a:srgbClr val="FFFCFF"/>
                </a:solidFill>
              </a:rPr>
              <a:t> </a:t>
            </a:r>
            <a:r>
              <a:rPr sz="3200" spc="-10">
                <a:solidFill>
                  <a:srgbClr val="FFFCFF"/>
                </a:solidFill>
              </a:rPr>
              <a:t>Overview</a:t>
            </a:r>
            <a:endParaRPr sz="3200"/>
          </a:p>
        </p:txBody>
      </p:sp>
      <p:sp>
        <p:nvSpPr>
          <p:cNvPr id="6" name="object 6"/>
          <p:cNvSpPr txBox="1">
            <a:spLocks noGrp="1"/>
          </p:cNvSpPr>
          <p:nvPr>
            <p:ph type="sldNum" sz="quarter" idx="7"/>
          </p:nvPr>
        </p:nvSpPr>
        <p:spPr>
          <a:prstGeom prst="rect">
            <a:avLst/>
          </a:prstGeom>
        </p:spPr>
        <p:txBody>
          <a:bodyPr vert="horz" wrap="square" lIns="0" tIns="33655" rIns="0" bIns="0" rtlCol="0">
            <a:spAutoFit/>
          </a:bodyPr>
          <a:lstStyle/>
          <a:p>
            <a:pPr marL="93345">
              <a:lnSpc>
                <a:spcPct val="100000"/>
              </a:lnSpc>
              <a:spcBef>
                <a:spcPts val="265"/>
              </a:spcBef>
            </a:pPr>
            <a:fld id="{81D60167-4931-47E6-BA6A-407CBD079E47}" type="slidenum">
              <a:rPr spc="-50" dirty="0"/>
              <a:t>3</a:t>
            </a:fld>
            <a:endParaRPr spc="-50"/>
          </a:p>
        </p:txBody>
      </p:sp>
      <p:pic>
        <p:nvPicPr>
          <p:cNvPr id="8" name="Picture 7">
            <a:extLst>
              <a:ext uri="{FF2B5EF4-FFF2-40B4-BE49-F238E27FC236}">
                <a16:creationId xmlns:a16="http://schemas.microsoft.com/office/drawing/2014/main" id="{1BAEA22D-83DD-2294-7B20-B26BFBD07256}"/>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742821" y="4535487"/>
            <a:ext cx="341630" cy="342265"/>
          </a:xfrm>
          <a:prstGeom prst="rect">
            <a:avLst/>
          </a:prstGeom>
          <a:solidFill>
            <a:schemeClr val="bg1"/>
          </a:solidFill>
          <a:ln>
            <a:noFill/>
          </a:ln>
          <a:effectLst/>
        </p:spPr>
      </p:pic>
      <p:pic>
        <p:nvPicPr>
          <p:cNvPr id="9" name="Picture 8">
            <a:extLst>
              <a:ext uri="{FF2B5EF4-FFF2-40B4-BE49-F238E27FC236}">
                <a16:creationId xmlns:a16="http://schemas.microsoft.com/office/drawing/2014/main" id="{F1567B2A-E7DC-8B7F-2E2E-47581AF53EE1}"/>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48000" y="2743200"/>
            <a:ext cx="341630" cy="342265"/>
          </a:xfrm>
          <a:prstGeom prst="rect">
            <a:avLst/>
          </a:prstGeom>
          <a:solidFill>
            <a:schemeClr val="bg1"/>
          </a:solidFill>
          <a:ln>
            <a:noFill/>
          </a:ln>
          <a:effectLst/>
        </p:spPr>
      </p:pic>
      <p:pic>
        <p:nvPicPr>
          <p:cNvPr id="10" name="Picture 9">
            <a:extLst>
              <a:ext uri="{FF2B5EF4-FFF2-40B4-BE49-F238E27FC236}">
                <a16:creationId xmlns:a16="http://schemas.microsoft.com/office/drawing/2014/main" id="{5AF2BB0E-E693-A05D-5D7E-8BE56E03742A}"/>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048000" y="4457700"/>
            <a:ext cx="341630" cy="342265"/>
          </a:xfrm>
          <a:prstGeom prst="rect">
            <a:avLst/>
          </a:prstGeom>
          <a:solidFill>
            <a:schemeClr val="bg1"/>
          </a:solidFill>
          <a:ln>
            <a:noFill/>
          </a:ln>
          <a:effectLst/>
        </p:spPr>
      </p:pic>
      <p:pic>
        <p:nvPicPr>
          <p:cNvPr id="11" name="Picture 10">
            <a:extLst>
              <a:ext uri="{FF2B5EF4-FFF2-40B4-BE49-F238E27FC236}">
                <a16:creationId xmlns:a16="http://schemas.microsoft.com/office/drawing/2014/main" id="{97904268-4F17-1149-4C40-5E18A485ABD6}"/>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267200" y="2743199"/>
            <a:ext cx="341630" cy="342265"/>
          </a:xfrm>
          <a:prstGeom prst="rect">
            <a:avLst/>
          </a:prstGeom>
          <a:solidFill>
            <a:schemeClr val="bg1"/>
          </a:solidFill>
          <a:ln>
            <a:noFill/>
          </a:ln>
          <a:effectLst/>
        </p:spPr>
      </p:pic>
      <p:pic>
        <p:nvPicPr>
          <p:cNvPr id="12" name="Picture 11">
            <a:extLst>
              <a:ext uri="{FF2B5EF4-FFF2-40B4-BE49-F238E27FC236}">
                <a16:creationId xmlns:a16="http://schemas.microsoft.com/office/drawing/2014/main" id="{CBAB67C7-1F42-06B0-B4CB-77C2241C12EF}"/>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07078" y="4495799"/>
            <a:ext cx="341630" cy="342265"/>
          </a:xfrm>
          <a:prstGeom prst="rect">
            <a:avLst/>
          </a:prstGeom>
          <a:solidFill>
            <a:schemeClr val="bg1"/>
          </a:solidFill>
          <a:ln>
            <a:noFill/>
          </a:ln>
          <a:effectLst/>
        </p:spPr>
      </p:pic>
      <p:pic>
        <p:nvPicPr>
          <p:cNvPr id="13" name="Picture 12">
            <a:extLst>
              <a:ext uri="{FF2B5EF4-FFF2-40B4-BE49-F238E27FC236}">
                <a16:creationId xmlns:a16="http://schemas.microsoft.com/office/drawing/2014/main" id="{0E444D00-3A7E-9DA6-3E3D-C8AD9EBC6C85}"/>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4307078" y="6155338"/>
            <a:ext cx="341630" cy="342265"/>
          </a:xfrm>
          <a:prstGeom prst="rect">
            <a:avLst/>
          </a:prstGeom>
          <a:solidFill>
            <a:schemeClr val="bg1"/>
          </a:solidFill>
          <a:ln>
            <a:noFill/>
          </a:ln>
          <a:effectLst/>
        </p:spPr>
      </p:pic>
      <p:pic>
        <p:nvPicPr>
          <p:cNvPr id="14" name="Picture 13">
            <a:extLst>
              <a:ext uri="{FF2B5EF4-FFF2-40B4-BE49-F238E27FC236}">
                <a16:creationId xmlns:a16="http://schemas.microsoft.com/office/drawing/2014/main" id="{BC9421EE-B076-2A92-DEC2-D5E8432E9F72}"/>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86400" y="2743198"/>
            <a:ext cx="341630" cy="342265"/>
          </a:xfrm>
          <a:prstGeom prst="rect">
            <a:avLst/>
          </a:prstGeom>
          <a:solidFill>
            <a:schemeClr val="bg1"/>
          </a:solidFill>
          <a:ln>
            <a:noFill/>
          </a:ln>
          <a:effectLst/>
        </p:spPr>
      </p:pic>
      <p:pic>
        <p:nvPicPr>
          <p:cNvPr id="15" name="Picture 14">
            <a:extLst>
              <a:ext uri="{FF2B5EF4-FFF2-40B4-BE49-F238E27FC236}">
                <a16:creationId xmlns:a16="http://schemas.microsoft.com/office/drawing/2014/main" id="{009E0E88-6C32-53BD-9003-D0E87207A981}"/>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5486400" y="4495799"/>
            <a:ext cx="341630" cy="342265"/>
          </a:xfrm>
          <a:prstGeom prst="rect">
            <a:avLst/>
          </a:prstGeom>
          <a:solidFill>
            <a:schemeClr val="bg1"/>
          </a:solidFill>
          <a:ln>
            <a:noFill/>
          </a:ln>
          <a:effectLst/>
        </p:spPr>
      </p:pic>
      <p:pic>
        <p:nvPicPr>
          <p:cNvPr id="16" name="Picture 15">
            <a:extLst>
              <a:ext uri="{FF2B5EF4-FFF2-40B4-BE49-F238E27FC236}">
                <a16:creationId xmlns:a16="http://schemas.microsoft.com/office/drawing/2014/main" id="{2BFC5DB5-0567-32EB-4503-033E0704B202}"/>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29399" y="2743197"/>
            <a:ext cx="341630" cy="342265"/>
          </a:xfrm>
          <a:prstGeom prst="rect">
            <a:avLst/>
          </a:prstGeom>
          <a:solidFill>
            <a:schemeClr val="bg1"/>
          </a:solidFill>
          <a:ln>
            <a:noFill/>
          </a:ln>
          <a:effectLst/>
        </p:spPr>
      </p:pic>
      <p:pic>
        <p:nvPicPr>
          <p:cNvPr id="17" name="Picture 16">
            <a:extLst>
              <a:ext uri="{FF2B5EF4-FFF2-40B4-BE49-F238E27FC236}">
                <a16:creationId xmlns:a16="http://schemas.microsoft.com/office/drawing/2014/main" id="{EB0AA1E2-6531-AFD5-3D3F-C20D3EC9E4E0}"/>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6629399" y="6155337"/>
            <a:ext cx="341630" cy="342265"/>
          </a:xfrm>
          <a:prstGeom prst="rect">
            <a:avLst/>
          </a:prstGeom>
          <a:solidFill>
            <a:schemeClr val="bg1"/>
          </a:solidFill>
          <a:ln>
            <a:noFill/>
          </a:ln>
          <a:effectLst/>
        </p:spPr>
      </p:pic>
      <p:pic>
        <p:nvPicPr>
          <p:cNvPr id="18" name="Picture 17">
            <a:extLst>
              <a:ext uri="{FF2B5EF4-FFF2-40B4-BE49-F238E27FC236}">
                <a16:creationId xmlns:a16="http://schemas.microsoft.com/office/drawing/2014/main" id="{C4D7EE6E-39D3-C410-7447-ED43207CBDB4}"/>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29167" y="6173625"/>
            <a:ext cx="341630" cy="342265"/>
          </a:xfrm>
          <a:prstGeom prst="rect">
            <a:avLst/>
          </a:prstGeom>
          <a:solidFill>
            <a:schemeClr val="bg1"/>
          </a:solidFill>
          <a:ln>
            <a:noFill/>
          </a:ln>
          <a:effectLst/>
        </p:spPr>
      </p:pic>
      <p:pic>
        <p:nvPicPr>
          <p:cNvPr id="19" name="Picture 18">
            <a:extLst>
              <a:ext uri="{FF2B5EF4-FFF2-40B4-BE49-F238E27FC236}">
                <a16:creationId xmlns:a16="http://schemas.microsoft.com/office/drawing/2014/main" id="{DDFF4630-DC96-951E-7A8F-72BF36EC0E49}"/>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92166" y="2345372"/>
            <a:ext cx="439420" cy="414655"/>
          </a:xfrm>
          <a:prstGeom prst="rect">
            <a:avLst/>
          </a:prstGeom>
          <a:noFill/>
          <a:ln>
            <a:noFill/>
          </a:ln>
          <a:effectLst/>
        </p:spPr>
      </p:pic>
      <p:pic>
        <p:nvPicPr>
          <p:cNvPr id="20" name="Picture 19">
            <a:extLst>
              <a:ext uri="{FF2B5EF4-FFF2-40B4-BE49-F238E27FC236}">
                <a16:creationId xmlns:a16="http://schemas.microsoft.com/office/drawing/2014/main" id="{0E79940D-B32C-06C5-5518-FE4D86A2AD19}"/>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5392166" y="4132595"/>
            <a:ext cx="439420" cy="414655"/>
          </a:xfrm>
          <a:prstGeom prst="rect">
            <a:avLst/>
          </a:prstGeom>
          <a:noFill/>
          <a:ln>
            <a:noFill/>
          </a:ln>
          <a:effectLst/>
        </p:spPr>
      </p:pic>
      <p:pic>
        <p:nvPicPr>
          <p:cNvPr id="21" name="Picture 20">
            <a:extLst>
              <a:ext uri="{FF2B5EF4-FFF2-40B4-BE49-F238E27FC236}">
                <a16:creationId xmlns:a16="http://schemas.microsoft.com/office/drawing/2014/main" id="{946C670D-1A6E-20DC-95A2-53FA8DEC7FAF}"/>
              </a:ext>
            </a:extLst>
          </p:cNvPr>
          <p:cNvPicPr>
            <a:picLocks noChangeAspect="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7788144" y="2383471"/>
            <a:ext cx="439420" cy="414655"/>
          </a:xfrm>
          <a:prstGeom prst="rect">
            <a:avLst/>
          </a:prstGeom>
          <a:noFill/>
          <a:ln>
            <a:noFill/>
          </a:ln>
          <a:effectLst/>
        </p:spPr>
      </p:pic>
      <p:pic>
        <p:nvPicPr>
          <p:cNvPr id="22" name="Picture 21">
            <a:extLst>
              <a:ext uri="{FF2B5EF4-FFF2-40B4-BE49-F238E27FC236}">
                <a16:creationId xmlns:a16="http://schemas.microsoft.com/office/drawing/2014/main" id="{D50BC113-79A8-ACD5-ADE8-318F6BC3E2A9}"/>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7822944" y="2798126"/>
            <a:ext cx="341630" cy="342265"/>
          </a:xfrm>
          <a:prstGeom prst="rect">
            <a:avLst/>
          </a:prstGeom>
          <a:solidFill>
            <a:schemeClr val="bg1"/>
          </a:solidFill>
          <a:ln>
            <a:noFill/>
          </a:ln>
          <a:effectLst/>
        </p:spPr>
      </p:pic>
      <p:pic>
        <p:nvPicPr>
          <p:cNvPr id="23" name="Picture 22">
            <a:extLst>
              <a:ext uri="{FF2B5EF4-FFF2-40B4-BE49-F238E27FC236}">
                <a16:creationId xmlns:a16="http://schemas.microsoft.com/office/drawing/2014/main" id="{20433D0C-3F29-070D-DA70-CFA4603C33BC}"/>
              </a:ext>
            </a:extLst>
          </p:cNvPr>
          <p:cNvPicPr>
            <a:picLocks noChangeAspect="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268343" y="2408872"/>
            <a:ext cx="349885" cy="351155"/>
          </a:xfrm>
          <a:prstGeom prst="rect">
            <a:avLst/>
          </a:prstGeom>
          <a:noFill/>
          <a:ln>
            <a:noFill/>
          </a:ln>
          <a:effectLst/>
        </p:spPr>
      </p:pic>
      <p:pic>
        <p:nvPicPr>
          <p:cNvPr id="24" name="Picture 23">
            <a:extLst>
              <a:ext uri="{FF2B5EF4-FFF2-40B4-BE49-F238E27FC236}">
                <a16:creationId xmlns:a16="http://schemas.microsoft.com/office/drawing/2014/main" id="{724073F2-F303-CAF0-ADE3-F7AE76215250}"/>
              </a:ext>
            </a:extLst>
          </p:cNvPr>
          <p:cNvPicPr>
            <a:picLocks noChangeAspect="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298823" y="4131945"/>
            <a:ext cx="349885" cy="351155"/>
          </a:xfrm>
          <a:prstGeom prst="rect">
            <a:avLst/>
          </a:prstGeom>
          <a:noFill/>
          <a:ln>
            <a:noFill/>
          </a:ln>
          <a:effectLst/>
        </p:spPr>
      </p:pic>
      <p:pic>
        <p:nvPicPr>
          <p:cNvPr id="25" name="Picture 24">
            <a:extLst>
              <a:ext uri="{FF2B5EF4-FFF2-40B4-BE49-F238E27FC236}">
                <a16:creationId xmlns:a16="http://schemas.microsoft.com/office/drawing/2014/main" id="{C4D6CDA6-CE52-D3EB-3930-CB4864722D73}"/>
              </a:ext>
            </a:extLst>
          </p:cNvPr>
          <p:cNvPicPr>
            <a:picLocks noChangeAspect="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4316221" y="5855018"/>
            <a:ext cx="349885" cy="351155"/>
          </a:xfrm>
          <a:prstGeom prst="rect">
            <a:avLst/>
          </a:prstGeom>
          <a:noFill/>
          <a:ln>
            <a:noFill/>
          </a:ln>
          <a:effectLst/>
        </p:spPr>
      </p:pic>
      <p:pic>
        <p:nvPicPr>
          <p:cNvPr id="26" name="Picture 25">
            <a:extLst>
              <a:ext uri="{FF2B5EF4-FFF2-40B4-BE49-F238E27FC236}">
                <a16:creationId xmlns:a16="http://schemas.microsoft.com/office/drawing/2014/main" id="{FD14F41E-FE0D-E7F7-7D07-DC3E74EA9FDF}"/>
              </a:ext>
            </a:extLst>
          </p:cNvPr>
          <p:cNvPicPr>
            <a:picLocks noChangeAspect="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5496941" y="2076390"/>
            <a:ext cx="349885" cy="351155"/>
          </a:xfrm>
          <a:prstGeom prst="rect">
            <a:avLst/>
          </a:prstGeom>
          <a:noFill/>
          <a:ln>
            <a:noFill/>
          </a:ln>
          <a:effectLst/>
        </p:spPr>
      </p:pic>
      <p:pic>
        <p:nvPicPr>
          <p:cNvPr id="27" name="Picture 26">
            <a:extLst>
              <a:ext uri="{FF2B5EF4-FFF2-40B4-BE49-F238E27FC236}">
                <a16:creationId xmlns:a16="http://schemas.microsoft.com/office/drawing/2014/main" id="{F1DC8F31-CB99-1216-EEA5-468530D82861}"/>
              </a:ext>
            </a:extLst>
          </p:cNvPr>
          <p:cNvPicPr>
            <a:picLocks noChangeAspect="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6655681" y="2303993"/>
            <a:ext cx="349885" cy="351155"/>
          </a:xfrm>
          <a:prstGeom prst="rect">
            <a:avLst/>
          </a:prstGeom>
          <a:noFill/>
          <a:ln>
            <a:noFill/>
          </a:ln>
          <a:effectLst/>
        </p:spPr>
      </p:pic>
      <p:pic>
        <p:nvPicPr>
          <p:cNvPr id="28" name="Picture 27">
            <a:extLst>
              <a:ext uri="{FF2B5EF4-FFF2-40B4-BE49-F238E27FC236}">
                <a16:creationId xmlns:a16="http://schemas.microsoft.com/office/drawing/2014/main" id="{F6970AB1-8F96-6C06-A545-30FE9546D45F}"/>
              </a:ext>
            </a:extLst>
          </p:cNvPr>
          <p:cNvPicPr>
            <a:picLocks noChangeAspect="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071361" y="6159462"/>
            <a:ext cx="349885" cy="351155"/>
          </a:xfrm>
          <a:prstGeom prst="rect">
            <a:avLst/>
          </a:prstGeom>
          <a:noFill/>
          <a:ln>
            <a:noFill/>
          </a:ln>
          <a:effectLst/>
        </p:spPr>
      </p:pic>
      <p:pic>
        <p:nvPicPr>
          <p:cNvPr id="29" name="Picture 28">
            <a:extLst>
              <a:ext uri="{FF2B5EF4-FFF2-40B4-BE49-F238E27FC236}">
                <a16:creationId xmlns:a16="http://schemas.microsoft.com/office/drawing/2014/main" id="{6B222D50-D3F4-66CF-1E43-B29A6785B41F}"/>
              </a:ext>
            </a:extLst>
          </p:cNvPr>
          <p:cNvPicPr>
            <a:picLocks noChangeAspect="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246616" y="2789236"/>
            <a:ext cx="349885" cy="351155"/>
          </a:xfrm>
          <a:prstGeom prst="rect">
            <a:avLst/>
          </a:prstGeom>
          <a:noFill/>
          <a:ln>
            <a:noFill/>
          </a:ln>
          <a:effectLst/>
        </p:spPr>
      </p:pic>
      <p:pic>
        <p:nvPicPr>
          <p:cNvPr id="30" name="Picture 29">
            <a:extLst>
              <a:ext uri="{FF2B5EF4-FFF2-40B4-BE49-F238E27FC236}">
                <a16:creationId xmlns:a16="http://schemas.microsoft.com/office/drawing/2014/main" id="{B4AC8F22-94DA-60BA-FD81-16B92E947A9F}"/>
              </a:ext>
            </a:extLst>
          </p:cNvPr>
          <p:cNvPicPr>
            <a:picLocks noChangeAspect="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8210676" y="6159462"/>
            <a:ext cx="349885" cy="351155"/>
          </a:xfrm>
          <a:prstGeom prst="rect">
            <a:avLst/>
          </a:prstGeom>
          <a:noFill/>
          <a:ln>
            <a:noFill/>
          </a:ln>
          <a:effectLst/>
        </p:spPr>
      </p:pic>
      <p:pic>
        <p:nvPicPr>
          <p:cNvPr id="31" name="Picture 30" descr="Tree– Art &amp; Islamic Graphics | Tree stencil, Simple tree, Stencil art">
            <a:extLst>
              <a:ext uri="{FF2B5EF4-FFF2-40B4-BE49-F238E27FC236}">
                <a16:creationId xmlns:a16="http://schemas.microsoft.com/office/drawing/2014/main" id="{F986E73D-1C0B-0464-788F-2E524C842448}"/>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2210308" y="4483100"/>
            <a:ext cx="431800" cy="447040"/>
          </a:xfrm>
          <a:prstGeom prst="rect">
            <a:avLst/>
          </a:prstGeom>
          <a:noFill/>
          <a:ln>
            <a:noFill/>
          </a:ln>
        </p:spPr>
      </p:pic>
      <p:pic>
        <p:nvPicPr>
          <p:cNvPr id="32" name="Picture 31" descr="Tree– Art &amp; Islamic Graphics | Tree stencil, Simple tree, Stencil art">
            <a:extLst>
              <a:ext uri="{FF2B5EF4-FFF2-40B4-BE49-F238E27FC236}">
                <a16:creationId xmlns:a16="http://schemas.microsoft.com/office/drawing/2014/main" id="{C16C9368-1250-1767-A117-1376B4811EF9}"/>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433827" y="2697476"/>
            <a:ext cx="431800" cy="447040"/>
          </a:xfrm>
          <a:prstGeom prst="rect">
            <a:avLst/>
          </a:prstGeom>
          <a:noFill/>
          <a:ln>
            <a:noFill/>
          </a:ln>
        </p:spPr>
      </p:pic>
      <p:pic>
        <p:nvPicPr>
          <p:cNvPr id="33" name="Picture 32" descr="Tree– Art &amp; Islamic Graphics | Tree stencil, Simple tree, Stencil art">
            <a:extLst>
              <a:ext uri="{FF2B5EF4-FFF2-40B4-BE49-F238E27FC236}">
                <a16:creationId xmlns:a16="http://schemas.microsoft.com/office/drawing/2014/main" id="{106D7A9B-D141-F806-4950-25FDAD3D2278}"/>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459605" y="4416549"/>
            <a:ext cx="431800" cy="447040"/>
          </a:xfrm>
          <a:prstGeom prst="rect">
            <a:avLst/>
          </a:prstGeom>
          <a:noFill/>
          <a:ln>
            <a:noFill/>
          </a:ln>
        </p:spPr>
      </p:pic>
      <p:pic>
        <p:nvPicPr>
          <p:cNvPr id="34" name="Picture 33" descr="Tree– Art &amp; Islamic Graphics | Tree stencil, Simple tree, Stencil art">
            <a:extLst>
              <a:ext uri="{FF2B5EF4-FFF2-40B4-BE49-F238E27FC236}">
                <a16:creationId xmlns:a16="http://schemas.microsoft.com/office/drawing/2014/main" id="{61520450-6BB0-6DDE-1C2C-CBE2A4469961}"/>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666996" y="2660835"/>
            <a:ext cx="431800" cy="447040"/>
          </a:xfrm>
          <a:prstGeom prst="rect">
            <a:avLst/>
          </a:prstGeom>
          <a:noFill/>
          <a:ln>
            <a:noFill/>
          </a:ln>
        </p:spPr>
      </p:pic>
      <p:pic>
        <p:nvPicPr>
          <p:cNvPr id="35" name="Picture 34" descr="Tree– Art &amp; Islamic Graphics | Tree stencil, Simple tree, Stencil art">
            <a:extLst>
              <a:ext uri="{FF2B5EF4-FFF2-40B4-BE49-F238E27FC236}">
                <a16:creationId xmlns:a16="http://schemas.microsoft.com/office/drawing/2014/main" id="{48A4907D-C9BF-C53D-E64D-7D3358D2AE4A}"/>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738240" y="4425626"/>
            <a:ext cx="431800" cy="447040"/>
          </a:xfrm>
          <a:prstGeom prst="rect">
            <a:avLst/>
          </a:prstGeom>
          <a:noFill/>
          <a:ln>
            <a:noFill/>
          </a:ln>
        </p:spPr>
      </p:pic>
      <p:pic>
        <p:nvPicPr>
          <p:cNvPr id="36" name="Picture 35" descr="Tree– Art &amp; Islamic Graphics | Tree stencil, Simple tree, Stencil art">
            <a:extLst>
              <a:ext uri="{FF2B5EF4-FFF2-40B4-BE49-F238E27FC236}">
                <a16:creationId xmlns:a16="http://schemas.microsoft.com/office/drawing/2014/main" id="{317071E8-DEB9-3C38-A3DF-4DD111D2FAA6}"/>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4739259" y="6030595"/>
            <a:ext cx="431800" cy="447040"/>
          </a:xfrm>
          <a:prstGeom prst="rect">
            <a:avLst/>
          </a:prstGeom>
          <a:noFill/>
          <a:ln>
            <a:noFill/>
          </a:ln>
        </p:spPr>
      </p:pic>
      <p:pic>
        <p:nvPicPr>
          <p:cNvPr id="37" name="Picture 36" descr="Tree– Art &amp; Islamic Graphics | Tree stencil, Simple tree, Stencil art">
            <a:extLst>
              <a:ext uri="{FF2B5EF4-FFF2-40B4-BE49-F238E27FC236}">
                <a16:creationId xmlns:a16="http://schemas.microsoft.com/office/drawing/2014/main" id="{D8D422AC-F5FB-F7D7-21BC-DABD9312AAF5}"/>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5922264" y="2697476"/>
            <a:ext cx="431800" cy="447040"/>
          </a:xfrm>
          <a:prstGeom prst="rect">
            <a:avLst/>
          </a:prstGeom>
          <a:noFill/>
          <a:ln>
            <a:noFill/>
          </a:ln>
        </p:spPr>
      </p:pic>
      <p:pic>
        <p:nvPicPr>
          <p:cNvPr id="38" name="Picture 37" descr="Tree– Art &amp; Islamic Graphics | Tree stencil, Simple tree, Stencil art">
            <a:extLst>
              <a:ext uri="{FF2B5EF4-FFF2-40B4-BE49-F238E27FC236}">
                <a16:creationId xmlns:a16="http://schemas.microsoft.com/office/drawing/2014/main" id="{0542B5BB-8DCB-FD65-966E-0CD58ECCFC46}"/>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043546" y="2687572"/>
            <a:ext cx="431800" cy="447040"/>
          </a:xfrm>
          <a:prstGeom prst="rect">
            <a:avLst/>
          </a:prstGeom>
          <a:noFill/>
          <a:ln>
            <a:noFill/>
          </a:ln>
        </p:spPr>
      </p:pic>
      <p:pic>
        <p:nvPicPr>
          <p:cNvPr id="39" name="Picture 38" descr="Tree– Art &amp; Islamic Graphics | Tree stencil, Simple tree, Stencil art">
            <a:extLst>
              <a:ext uri="{FF2B5EF4-FFF2-40B4-BE49-F238E27FC236}">
                <a16:creationId xmlns:a16="http://schemas.microsoft.com/office/drawing/2014/main" id="{451D8001-4539-FA1A-39B9-3DB890D1C0EA}"/>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7409560" y="6050562"/>
            <a:ext cx="431800" cy="447040"/>
          </a:xfrm>
          <a:prstGeom prst="rect">
            <a:avLst/>
          </a:prstGeom>
          <a:noFill/>
          <a:ln>
            <a:noFill/>
          </a:ln>
        </p:spPr>
      </p:pic>
      <p:pic>
        <p:nvPicPr>
          <p:cNvPr id="40" name="Picture 39">
            <a:extLst>
              <a:ext uri="{FF2B5EF4-FFF2-40B4-BE49-F238E27FC236}">
                <a16:creationId xmlns:a16="http://schemas.microsoft.com/office/drawing/2014/main" id="{237C0F0C-3402-94D3-6537-B528CF96ECFC}"/>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946521" y="2260282"/>
            <a:ext cx="356870" cy="359410"/>
          </a:xfrm>
          <a:prstGeom prst="rect">
            <a:avLst/>
          </a:prstGeom>
          <a:solidFill>
            <a:schemeClr val="bg1"/>
          </a:solidFill>
          <a:ln>
            <a:noFill/>
          </a:ln>
          <a:effectLst/>
        </p:spPr>
      </p:pic>
      <p:pic>
        <p:nvPicPr>
          <p:cNvPr id="41" name="Picture 40">
            <a:extLst>
              <a:ext uri="{FF2B5EF4-FFF2-40B4-BE49-F238E27FC236}">
                <a16:creationId xmlns:a16="http://schemas.microsoft.com/office/drawing/2014/main" id="{162E0324-4194-8D61-81EB-A0F93BC342AB}"/>
              </a:ext>
            </a:extLst>
          </p:cNvPr>
          <p:cNvPicPr>
            <a:picLocks noChangeAspect="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5890259" y="4491923"/>
            <a:ext cx="356870" cy="359410"/>
          </a:xfrm>
          <a:prstGeom prst="rect">
            <a:avLst/>
          </a:prstGeom>
          <a:solidFill>
            <a:schemeClr val="bg1"/>
          </a:solidFill>
          <a:ln>
            <a:noFill/>
          </a:ln>
          <a:effectLst/>
        </p:spPr>
      </p:pic>
      <p:pic>
        <p:nvPicPr>
          <p:cNvPr id="42" name="Picture 41">
            <a:extLst>
              <a:ext uri="{FF2B5EF4-FFF2-40B4-BE49-F238E27FC236}">
                <a16:creationId xmlns:a16="http://schemas.microsoft.com/office/drawing/2014/main" id="{8024E92F-60B9-375E-FE75-F8F42988CDE5}"/>
              </a:ext>
            </a:extLst>
          </p:cNvPr>
          <p:cNvPicPr>
            <a:picLocks noChangeAspect="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7475346" y="5837473"/>
            <a:ext cx="312798" cy="207310"/>
          </a:xfrm>
          <a:prstGeom prst="rect">
            <a:avLst/>
          </a:prstGeom>
          <a:solidFill>
            <a:schemeClr val="bg1"/>
          </a:solidFill>
          <a:ln>
            <a:noFill/>
          </a:ln>
          <a:effectLst/>
        </p:spPr>
      </p:pic>
      <p:pic>
        <p:nvPicPr>
          <p:cNvPr id="43" name="Picture 42">
            <a:extLst>
              <a:ext uri="{FF2B5EF4-FFF2-40B4-BE49-F238E27FC236}">
                <a16:creationId xmlns:a16="http://schemas.microsoft.com/office/drawing/2014/main" id="{2A3D3152-F030-47BB-463B-254621B4A086}"/>
              </a:ext>
            </a:extLst>
          </p:cNvPr>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4882896" y="5637530"/>
            <a:ext cx="487680" cy="434975"/>
          </a:xfrm>
          <a:prstGeom prst="rect">
            <a:avLst/>
          </a:prstGeom>
          <a:noFill/>
          <a:ln>
            <a:noFill/>
          </a:ln>
          <a:effectLst/>
        </p:spPr>
      </p:pic>
      <p:pic>
        <p:nvPicPr>
          <p:cNvPr id="45" name="Picture 44">
            <a:extLst>
              <a:ext uri="{FF2B5EF4-FFF2-40B4-BE49-F238E27FC236}">
                <a16:creationId xmlns:a16="http://schemas.microsoft.com/office/drawing/2014/main" id="{C62C8549-AB8D-80E1-6F90-FFB9CA2C0223}"/>
              </a:ext>
            </a:extLst>
          </p:cNvPr>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7078284" y="2234309"/>
            <a:ext cx="487680" cy="434975"/>
          </a:xfrm>
          <a:prstGeom prst="rect">
            <a:avLst/>
          </a:prstGeom>
          <a:noFill/>
          <a:ln>
            <a:noFill/>
          </a:ln>
          <a:effectLst/>
        </p:spPr>
      </p:pic>
      <p:pic>
        <p:nvPicPr>
          <p:cNvPr id="46" name="Picture 45">
            <a:extLst>
              <a:ext uri="{FF2B5EF4-FFF2-40B4-BE49-F238E27FC236}">
                <a16:creationId xmlns:a16="http://schemas.microsoft.com/office/drawing/2014/main" id="{B2851B9D-C7D6-464F-D4D9-9567960874F9}"/>
              </a:ext>
            </a:extLst>
          </p:cNvPr>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8549257" y="6085771"/>
            <a:ext cx="487680" cy="434975"/>
          </a:xfrm>
          <a:prstGeom prst="rect">
            <a:avLst/>
          </a:prstGeom>
          <a:noFill/>
          <a:ln>
            <a:noFill/>
          </a:ln>
          <a:effectLst/>
        </p:spPr>
      </p:pic>
      <p:pic>
        <p:nvPicPr>
          <p:cNvPr id="47" name="Picture 46" descr="Tree– Art &amp; Islamic Graphics | Tree stencil, Simple tree, Stencil art">
            <a:extLst>
              <a:ext uri="{FF2B5EF4-FFF2-40B4-BE49-F238E27FC236}">
                <a16:creationId xmlns:a16="http://schemas.microsoft.com/office/drawing/2014/main" id="{8AC4B711-E240-0566-D395-12B13E87E569}"/>
              </a:ext>
            </a:extLst>
          </p:cNvPr>
          <p:cNvPicPr>
            <a:picLocks noChangeAspect="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3581145" y="1541398"/>
            <a:ext cx="431800" cy="447040"/>
          </a:xfrm>
          <a:prstGeom prst="rect">
            <a:avLst/>
          </a:prstGeom>
          <a:noFill/>
          <a:ln>
            <a:noFill/>
          </a:ln>
        </p:spPr>
      </p:pic>
      <p:pic>
        <p:nvPicPr>
          <p:cNvPr id="48" name="Picture 47">
            <a:extLst>
              <a:ext uri="{FF2B5EF4-FFF2-40B4-BE49-F238E27FC236}">
                <a16:creationId xmlns:a16="http://schemas.microsoft.com/office/drawing/2014/main" id="{A632804E-4DA4-E88A-1507-595709706AE9}"/>
              </a:ext>
            </a:extLst>
          </p:cNvPr>
          <p:cNvPicPr>
            <a:picLocks noChangeAspect="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133469" y="1593786"/>
            <a:ext cx="341630" cy="342265"/>
          </a:xfrm>
          <a:prstGeom prst="rect">
            <a:avLst/>
          </a:prstGeom>
          <a:solidFill>
            <a:schemeClr val="bg1"/>
          </a:solidFill>
          <a:ln>
            <a:noFill/>
          </a:ln>
          <a:effectLst/>
        </p:spPr>
      </p:pic>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1AC83FFE-E094-2E93-7A9E-AB33ECE8D2F0}"/>
              </a:ext>
            </a:extLst>
          </p:cNvPr>
          <p:cNvGraphicFramePr>
            <a:graphicFrameLocks noGrp="1"/>
          </p:cNvGraphicFramePr>
          <p:nvPr>
            <p:extLst>
              <p:ext uri="{D42A27DB-BD31-4B8C-83A1-F6EECF244321}">
                <p14:modId xmlns:p14="http://schemas.microsoft.com/office/powerpoint/2010/main" val="2177721887"/>
              </p:ext>
            </p:extLst>
          </p:nvPr>
        </p:nvGraphicFramePr>
        <p:xfrm>
          <a:off x="347472" y="228600"/>
          <a:ext cx="8644130" cy="3974899"/>
        </p:xfrm>
        <a:graphic>
          <a:graphicData uri="http://schemas.openxmlformats.org/drawingml/2006/table">
            <a:tbl>
              <a:tblPr firstRow="1" firstCol="1" bandRow="1">
                <a:tableStyleId>{5C22544A-7EE6-4342-B048-85BDC9FD1C3A}</a:tableStyleId>
              </a:tblPr>
              <a:tblGrid>
                <a:gridCol w="555004">
                  <a:extLst>
                    <a:ext uri="{9D8B030D-6E8A-4147-A177-3AD203B41FA5}">
                      <a16:colId xmlns:a16="http://schemas.microsoft.com/office/drawing/2014/main" val="3765954756"/>
                    </a:ext>
                  </a:extLst>
                </a:gridCol>
                <a:gridCol w="1034734">
                  <a:extLst>
                    <a:ext uri="{9D8B030D-6E8A-4147-A177-3AD203B41FA5}">
                      <a16:colId xmlns:a16="http://schemas.microsoft.com/office/drawing/2014/main" val="1851525575"/>
                    </a:ext>
                  </a:extLst>
                </a:gridCol>
                <a:gridCol w="1763317">
                  <a:extLst>
                    <a:ext uri="{9D8B030D-6E8A-4147-A177-3AD203B41FA5}">
                      <a16:colId xmlns:a16="http://schemas.microsoft.com/office/drawing/2014/main" val="4228428174"/>
                    </a:ext>
                  </a:extLst>
                </a:gridCol>
                <a:gridCol w="1581312">
                  <a:extLst>
                    <a:ext uri="{9D8B030D-6E8A-4147-A177-3AD203B41FA5}">
                      <a16:colId xmlns:a16="http://schemas.microsoft.com/office/drawing/2014/main" val="1333434952"/>
                    </a:ext>
                  </a:extLst>
                </a:gridCol>
                <a:gridCol w="1945884">
                  <a:extLst>
                    <a:ext uri="{9D8B030D-6E8A-4147-A177-3AD203B41FA5}">
                      <a16:colId xmlns:a16="http://schemas.microsoft.com/office/drawing/2014/main" val="557040263"/>
                    </a:ext>
                  </a:extLst>
                </a:gridCol>
                <a:gridCol w="1763879">
                  <a:extLst>
                    <a:ext uri="{9D8B030D-6E8A-4147-A177-3AD203B41FA5}">
                      <a16:colId xmlns:a16="http://schemas.microsoft.com/office/drawing/2014/main" val="952685821"/>
                    </a:ext>
                  </a:extLst>
                </a:gridCol>
              </a:tblGrid>
              <a:tr h="381000">
                <a:tc>
                  <a:txBody>
                    <a:bodyPr/>
                    <a:lstStyle/>
                    <a:p>
                      <a:pPr algn="ctr"/>
                      <a:r>
                        <a:rPr lang="en-GB" sz="1000" kern="100">
                          <a:effectLst/>
                        </a:rPr>
                        <a:t>Icon</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57759" marR="57759" marT="0" marB="0" anchor="ctr"/>
                </a:tc>
                <a:tc>
                  <a:txBody>
                    <a:bodyPr/>
                    <a:lstStyle/>
                    <a:p>
                      <a:pPr algn="ctr"/>
                      <a:r>
                        <a:rPr lang="en-GB" sz="1000" kern="100">
                          <a:effectLst/>
                        </a:rPr>
                        <a:t>Theme</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57759" marR="57759" marT="0" marB="0" anchor="ctr"/>
                </a:tc>
                <a:tc>
                  <a:txBody>
                    <a:bodyPr/>
                    <a:lstStyle/>
                    <a:p>
                      <a:pPr algn="ctr"/>
                      <a:r>
                        <a:rPr lang="en-GB" sz="1000" kern="100">
                          <a:effectLst/>
                        </a:rPr>
                        <a:t>EY</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57759" marR="57759" marT="0" marB="0" anchor="ctr"/>
                </a:tc>
                <a:tc>
                  <a:txBody>
                    <a:bodyPr/>
                    <a:lstStyle/>
                    <a:p>
                      <a:pPr algn="ctr"/>
                      <a:r>
                        <a:rPr lang="en-GB" sz="1000" kern="100">
                          <a:effectLst/>
                        </a:rPr>
                        <a:t>KS1 </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57759" marR="57759" marT="0" marB="0"/>
                </a:tc>
                <a:tc>
                  <a:txBody>
                    <a:bodyPr/>
                    <a:lstStyle/>
                    <a:p>
                      <a:pPr algn="ctr"/>
                      <a:r>
                        <a:rPr lang="en-GB" sz="1000" kern="100">
                          <a:effectLst/>
                        </a:rPr>
                        <a:t>Lower KS2</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57759" marR="57759" marT="0" marB="0"/>
                </a:tc>
                <a:tc>
                  <a:txBody>
                    <a:bodyPr/>
                    <a:lstStyle/>
                    <a:p>
                      <a:pPr algn="ctr"/>
                      <a:r>
                        <a:rPr lang="en-GB" sz="1000" kern="100">
                          <a:effectLst/>
                        </a:rPr>
                        <a:t>Upper KS2</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57759" marR="57759" marT="0" marB="0"/>
                </a:tc>
                <a:extLst>
                  <a:ext uri="{0D108BD9-81ED-4DB2-BD59-A6C34878D82A}">
                    <a16:rowId xmlns:a16="http://schemas.microsoft.com/office/drawing/2014/main" val="2779549699"/>
                  </a:ext>
                </a:extLst>
              </a:tr>
              <a:tr h="1668596">
                <a:tc>
                  <a:txBody>
                    <a:bodyPr/>
                    <a:lstStyle/>
                    <a:p>
                      <a:pPr algn="ctr"/>
                      <a:endParaRPr lang="en-GB" sz="1000" kern="10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57759" marR="57759" marT="0" marB="0" anchor="ctr"/>
                </a:tc>
                <a:tc>
                  <a:txBody>
                    <a:bodyPr/>
                    <a:lstStyle/>
                    <a:p>
                      <a:pPr algn="ctr"/>
                      <a:r>
                        <a:rPr lang="en-GB" sz="1000" kern="100">
                          <a:effectLst/>
                        </a:rPr>
                        <a:t>Invasion</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57759" marR="57759" marT="0" marB="0" anchor="ctr"/>
                </a:tc>
                <a:tc>
                  <a:txBody>
                    <a:bodyPr/>
                    <a:lstStyle/>
                    <a:p>
                      <a:pPr algn="ctr"/>
                      <a:r>
                        <a:rPr lang="en-GB" sz="1000" kern="100">
                          <a:effectLst/>
                        </a:rPr>
                        <a:t> </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57759" marR="57759" marT="0" marB="0" anchor="ctr"/>
                </a:tc>
                <a:tc>
                  <a:txBody>
                    <a:bodyPr/>
                    <a:lstStyle/>
                    <a:p>
                      <a:r>
                        <a:rPr lang="en-GB" sz="800" kern="100">
                          <a:effectLst/>
                        </a:rPr>
                        <a:t> </a:t>
                      </a:r>
                      <a:endParaRPr lang="en-GB" sz="10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7759" marR="57759" marT="0" marB="0"/>
                </a:tc>
                <a:tc>
                  <a:txBody>
                    <a:bodyPr/>
                    <a:lstStyle/>
                    <a:p>
                      <a:r>
                        <a:rPr lang="en-GB" sz="800" kern="100">
                          <a:effectLst/>
                        </a:rPr>
                        <a:t>To know that there were different reasons for invading Britain.</a:t>
                      </a:r>
                      <a:br>
                        <a:rPr lang="en-GB" sz="800" kern="100">
                          <a:effectLst/>
                        </a:rPr>
                      </a:br>
                      <a:r>
                        <a:rPr lang="en-GB" sz="800" kern="100">
                          <a:effectLst/>
                        </a:rPr>
                        <a:t>To understand that there are varied reasons for coming to Britain. To know that there are different reasons for migration.</a:t>
                      </a:r>
                      <a:br>
                        <a:rPr lang="en-GB" sz="800" kern="100">
                          <a:effectLst/>
                        </a:rPr>
                      </a:br>
                      <a:r>
                        <a:rPr lang="en-GB" sz="800" kern="100">
                          <a:effectLst/>
                        </a:rPr>
                        <a:t>To know that settlement created tensions and problems.</a:t>
                      </a:r>
                      <a:br>
                        <a:rPr lang="en-GB" sz="800" kern="100">
                          <a:effectLst/>
                        </a:rPr>
                      </a:br>
                      <a:r>
                        <a:rPr lang="en-GB" sz="800" kern="100">
                          <a:effectLst/>
                        </a:rPr>
                        <a:t>To understand the impact of settlers on the existing population. To understand the earliest settlements in Britain.</a:t>
                      </a:r>
                      <a:br>
                        <a:rPr lang="en-GB" sz="800" kern="100">
                          <a:effectLst/>
                        </a:rPr>
                      </a:br>
                      <a:r>
                        <a:rPr lang="en-GB" sz="800" kern="100">
                          <a:effectLst/>
                        </a:rPr>
                        <a:t>To know that settlements changed over time. </a:t>
                      </a:r>
                      <a:endParaRPr lang="en-GB" sz="10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7759" marR="57759" marT="0" marB="0"/>
                </a:tc>
                <a:tc>
                  <a:txBody>
                    <a:bodyPr/>
                    <a:lstStyle/>
                    <a:p>
                      <a:r>
                        <a:rPr lang="en-GB" sz="800" kern="100">
                          <a:effectLst/>
                        </a:rPr>
                        <a:t>To understand there are increasingly complex reasons for migrants coming to Britain. </a:t>
                      </a:r>
                      <a:endParaRPr lang="en-GB" sz="1000" kern="100">
                        <a:effectLst/>
                      </a:endParaRPr>
                    </a:p>
                    <a:p>
                      <a:r>
                        <a:rPr lang="en-GB" sz="800" kern="100">
                          <a:effectLst/>
                        </a:rPr>
                        <a:t>To understand that migrants come from different parts of the world. </a:t>
                      </a:r>
                      <a:endParaRPr lang="en-GB" sz="1000" kern="100">
                        <a:effectLst/>
                      </a:endParaRPr>
                    </a:p>
                    <a:p>
                      <a:r>
                        <a:rPr lang="en-GB" sz="800" kern="100">
                          <a:effectLst/>
                        </a:rPr>
                        <a:t>To know about the diverse experiences of the different groups coming to Britain over time. </a:t>
                      </a:r>
                      <a:endParaRPr lang="en-GB" sz="10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7759" marR="57759" marT="0" marB="0"/>
                </a:tc>
                <a:extLst>
                  <a:ext uri="{0D108BD9-81ED-4DB2-BD59-A6C34878D82A}">
                    <a16:rowId xmlns:a16="http://schemas.microsoft.com/office/drawing/2014/main" val="782365450"/>
                  </a:ext>
                </a:extLst>
              </a:tr>
              <a:tr h="1925303">
                <a:tc>
                  <a:txBody>
                    <a:bodyPr/>
                    <a:lstStyle/>
                    <a:p>
                      <a:pPr algn="ctr"/>
                      <a:endParaRPr lang="en-GB" sz="1000" kern="10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57759" marR="57759" marT="0" marB="0" anchor="ctr"/>
                </a:tc>
                <a:tc>
                  <a:txBody>
                    <a:bodyPr/>
                    <a:lstStyle/>
                    <a:p>
                      <a:pPr algn="ctr"/>
                      <a:r>
                        <a:rPr lang="en-GB" sz="1000" kern="100">
                          <a:effectLst/>
                        </a:rPr>
                        <a:t>Civilisation</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57759" marR="57759" marT="0" marB="0" anchor="ctr"/>
                </a:tc>
                <a:tc>
                  <a:txBody>
                    <a:bodyPr/>
                    <a:lstStyle/>
                    <a:p>
                      <a:pPr algn="ctr"/>
                      <a:r>
                        <a:rPr lang="en-GB" sz="1000" kern="100">
                          <a:effectLst/>
                        </a:rPr>
                        <a:t> </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57759" marR="57759" marT="0" marB="0" anchor="ctr"/>
                </a:tc>
                <a:tc>
                  <a:txBody>
                    <a:bodyPr/>
                    <a:lstStyle/>
                    <a:p>
                      <a:r>
                        <a:rPr lang="en-GB" sz="800" kern="100">
                          <a:effectLst/>
                        </a:rPr>
                        <a:t> </a:t>
                      </a:r>
                      <a:endParaRPr lang="en-GB" sz="10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7759" marR="57759" marT="0" marB="0"/>
                </a:tc>
                <a:tc>
                  <a:txBody>
                    <a:bodyPr/>
                    <a:lstStyle/>
                    <a:p>
                      <a:r>
                        <a:rPr lang="en-GB" sz="800" kern="100">
                          <a:effectLst/>
                        </a:rPr>
                        <a:t>To understand how invaders and settlers influence the culture of the existing population. </a:t>
                      </a:r>
                      <a:endParaRPr lang="en-GB" sz="1000" kern="100">
                        <a:effectLst/>
                      </a:endParaRPr>
                    </a:p>
                    <a:p>
                      <a:r>
                        <a:rPr lang="en-GB" sz="800" kern="100">
                          <a:effectLst/>
                        </a:rPr>
                        <a:t>To understand that society was organised in different ways in different cultures and times and consisted of different groups with different roles and lifestyles. </a:t>
                      </a:r>
                      <a:endParaRPr lang="en-GB" sz="1000" kern="100">
                        <a:effectLst/>
                      </a:endParaRPr>
                    </a:p>
                    <a:p>
                      <a:r>
                        <a:rPr lang="en-GB" sz="800" kern="100">
                          <a:effectLst/>
                        </a:rPr>
                        <a:t>To know that education existed in some cultures, times and groups. </a:t>
                      </a:r>
                      <a:endParaRPr lang="en-GB" sz="10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7759" marR="57759" marT="0" marB="0"/>
                </a:tc>
                <a:tc>
                  <a:txBody>
                    <a:bodyPr/>
                    <a:lstStyle/>
                    <a:p>
                      <a:r>
                        <a:rPr lang="en-GB" sz="800" kern="100">
                          <a:effectLst/>
                        </a:rPr>
                        <a:t>To understand the changes and reasons for the organisation of society in Britain. </a:t>
                      </a:r>
                      <a:endParaRPr lang="en-GB" sz="1000" kern="100">
                        <a:effectLst/>
                      </a:endParaRPr>
                    </a:p>
                    <a:p>
                      <a:r>
                        <a:rPr lang="en-GB" sz="800" kern="100">
                          <a:effectLst/>
                        </a:rPr>
                        <a:t>To understand how society is organised in different cultures, times and groups. </a:t>
                      </a:r>
                      <a:endParaRPr lang="en-GB" sz="1000" kern="100">
                        <a:effectLst/>
                      </a:endParaRPr>
                    </a:p>
                    <a:p>
                      <a:r>
                        <a:rPr lang="en-GB" sz="800" kern="100">
                          <a:effectLst/>
                        </a:rPr>
                        <a:t>To be able to compare development and role of education in societies. To be able to compare education in different cultures, times and groups. To understand the changing role of women and men in Britain. </a:t>
                      </a:r>
                      <a:endParaRPr lang="en-GB" sz="1000" kern="100">
                        <a:effectLst/>
                      </a:endParaRPr>
                    </a:p>
                    <a:p>
                      <a:r>
                        <a:rPr lang="en-GB" sz="800" kern="100">
                          <a:effectLst/>
                        </a:rPr>
                        <a:t>To understand that there are differences between early and later civilisations. </a:t>
                      </a:r>
                      <a:endParaRPr lang="en-GB" sz="10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7759" marR="57759" marT="0" marB="0"/>
                </a:tc>
                <a:extLst>
                  <a:ext uri="{0D108BD9-81ED-4DB2-BD59-A6C34878D82A}">
                    <a16:rowId xmlns:a16="http://schemas.microsoft.com/office/drawing/2014/main" val="168947084"/>
                  </a:ext>
                </a:extLst>
              </a:tr>
            </a:tbl>
          </a:graphicData>
        </a:graphic>
      </p:graphicFrame>
      <p:pic>
        <p:nvPicPr>
          <p:cNvPr id="2049" name="Picture 678115382">
            <a:extLst>
              <a:ext uri="{FF2B5EF4-FFF2-40B4-BE49-F238E27FC236}">
                <a16:creationId xmlns:a16="http://schemas.microsoft.com/office/drawing/2014/main" id="{878A2488-A2E9-235E-E5D6-3D019BC73B58}"/>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33388" y="3346450"/>
            <a:ext cx="349250" cy="317500"/>
          </a:xfrm>
          <a:prstGeom prst="rect">
            <a:avLst/>
          </a:prstGeom>
          <a:noFill/>
          <a:extLst>
            <a:ext uri="{909E8E84-426E-40DD-AFC4-6F175D3DCCD1}">
              <a14:hiddenFill xmlns:a14="http://schemas.microsoft.com/office/drawing/2010/main">
                <a:solidFill>
                  <a:srgbClr val="FFFFFF"/>
                </a:solidFill>
              </a14:hiddenFill>
            </a:ext>
          </a:extLst>
        </p:spPr>
      </p:pic>
      <p:pic>
        <p:nvPicPr>
          <p:cNvPr id="2050" name="Picture 328092876">
            <a:extLst>
              <a:ext uri="{FF2B5EF4-FFF2-40B4-BE49-F238E27FC236}">
                <a16:creationId xmlns:a16="http://schemas.microsoft.com/office/drawing/2014/main" id="{9FDAF47C-0CBB-A56C-5975-D5D9BBD7C63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33388" y="1346772"/>
            <a:ext cx="373062" cy="292100"/>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5" name="Table 4">
            <a:extLst>
              <a:ext uri="{FF2B5EF4-FFF2-40B4-BE49-F238E27FC236}">
                <a16:creationId xmlns:a16="http://schemas.microsoft.com/office/drawing/2014/main" id="{44B6A549-6FE7-F2BD-0463-BDDF6BC5F8A6}"/>
              </a:ext>
            </a:extLst>
          </p:cNvPr>
          <p:cNvGraphicFramePr>
            <a:graphicFrameLocks noGrp="1"/>
          </p:cNvGraphicFramePr>
          <p:nvPr>
            <p:extLst>
              <p:ext uri="{D42A27DB-BD31-4B8C-83A1-F6EECF244321}">
                <p14:modId xmlns:p14="http://schemas.microsoft.com/office/powerpoint/2010/main" val="1307220432"/>
              </p:ext>
            </p:extLst>
          </p:nvPr>
        </p:nvGraphicFramePr>
        <p:xfrm>
          <a:off x="347472" y="4190683"/>
          <a:ext cx="8644130" cy="2438717"/>
        </p:xfrm>
        <a:graphic>
          <a:graphicData uri="http://schemas.openxmlformats.org/drawingml/2006/table">
            <a:tbl>
              <a:tblPr firstRow="1" firstCol="1" bandRow="1">
                <a:tableStyleId>{5C22544A-7EE6-4342-B048-85BDC9FD1C3A}</a:tableStyleId>
              </a:tblPr>
              <a:tblGrid>
                <a:gridCol w="555004">
                  <a:extLst>
                    <a:ext uri="{9D8B030D-6E8A-4147-A177-3AD203B41FA5}">
                      <a16:colId xmlns:a16="http://schemas.microsoft.com/office/drawing/2014/main" val="2522201579"/>
                    </a:ext>
                  </a:extLst>
                </a:gridCol>
                <a:gridCol w="1034734">
                  <a:extLst>
                    <a:ext uri="{9D8B030D-6E8A-4147-A177-3AD203B41FA5}">
                      <a16:colId xmlns:a16="http://schemas.microsoft.com/office/drawing/2014/main" val="3265363660"/>
                    </a:ext>
                  </a:extLst>
                </a:gridCol>
                <a:gridCol w="1763317">
                  <a:extLst>
                    <a:ext uri="{9D8B030D-6E8A-4147-A177-3AD203B41FA5}">
                      <a16:colId xmlns:a16="http://schemas.microsoft.com/office/drawing/2014/main" val="3735378843"/>
                    </a:ext>
                  </a:extLst>
                </a:gridCol>
                <a:gridCol w="1581312">
                  <a:extLst>
                    <a:ext uri="{9D8B030D-6E8A-4147-A177-3AD203B41FA5}">
                      <a16:colId xmlns:a16="http://schemas.microsoft.com/office/drawing/2014/main" val="776581886"/>
                    </a:ext>
                  </a:extLst>
                </a:gridCol>
                <a:gridCol w="1945884">
                  <a:extLst>
                    <a:ext uri="{9D8B030D-6E8A-4147-A177-3AD203B41FA5}">
                      <a16:colId xmlns:a16="http://schemas.microsoft.com/office/drawing/2014/main" val="2435702846"/>
                    </a:ext>
                  </a:extLst>
                </a:gridCol>
                <a:gridCol w="1763879">
                  <a:extLst>
                    <a:ext uri="{9D8B030D-6E8A-4147-A177-3AD203B41FA5}">
                      <a16:colId xmlns:a16="http://schemas.microsoft.com/office/drawing/2014/main" val="2970200880"/>
                    </a:ext>
                  </a:extLst>
                </a:gridCol>
              </a:tblGrid>
              <a:tr h="2438717">
                <a:tc>
                  <a:txBody>
                    <a:bodyPr/>
                    <a:lstStyle/>
                    <a:p>
                      <a:pPr algn="ctr"/>
                      <a:endParaRPr lang="en-GB" sz="1000" kern="10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57759" marR="57759" marT="0" marB="0" anchor="ctr"/>
                </a:tc>
                <a:tc>
                  <a:txBody>
                    <a:bodyPr/>
                    <a:lstStyle/>
                    <a:p>
                      <a:pPr marL="0" algn="ctr"/>
                      <a:r>
                        <a:rPr lang="en-GB" sz="800" kern="100">
                          <a:solidFill>
                            <a:schemeClr val="dk1"/>
                          </a:solidFill>
                          <a:effectLst/>
                          <a:latin typeface="+mn-lt"/>
                          <a:ea typeface="+mn-ea"/>
                          <a:cs typeface="+mn-cs"/>
                        </a:rPr>
                        <a:t>Legacy</a:t>
                      </a:r>
                    </a:p>
                  </a:txBody>
                  <a:tcPr marL="57759" marR="57759" marT="0" marB="0" anchor="ctr">
                    <a:solidFill>
                      <a:schemeClr val="tx2">
                        <a:lumMod val="20000"/>
                        <a:lumOff val="80000"/>
                      </a:schemeClr>
                    </a:solidFill>
                  </a:tcPr>
                </a:tc>
                <a:tc>
                  <a:txBody>
                    <a:bodyPr/>
                    <a:lstStyle/>
                    <a:p>
                      <a:pPr marL="0"/>
                      <a:r>
                        <a:rPr lang="en-GB" sz="800" kern="100" dirty="0">
                          <a:solidFill>
                            <a:schemeClr val="dk1"/>
                          </a:solidFill>
                          <a:effectLst/>
                          <a:latin typeface="+mn-lt"/>
                          <a:ea typeface="+mn-ea"/>
                          <a:cs typeface="+mn-cs"/>
                        </a:rPr>
                        <a:t>To recognise some interests and achievements from their own lives and the lives of their families and friends. </a:t>
                      </a:r>
                    </a:p>
                    <a:p>
                      <a:pPr marL="0" algn="ctr"/>
                      <a:r>
                        <a:rPr lang="en-GB" sz="800" kern="100" dirty="0">
                          <a:solidFill>
                            <a:schemeClr val="dk1"/>
                          </a:solidFill>
                          <a:effectLst/>
                          <a:latin typeface="+mn-lt"/>
                          <a:ea typeface="+mn-ea"/>
                          <a:cs typeface="+mn-cs"/>
                        </a:rPr>
                        <a:t> </a:t>
                      </a:r>
                    </a:p>
                  </a:txBody>
                  <a:tcPr marL="57759" marR="57759" marT="0" marB="0" anchor="ctr">
                    <a:solidFill>
                      <a:schemeClr val="tx2">
                        <a:lumMod val="20000"/>
                        <a:lumOff val="80000"/>
                      </a:schemeClr>
                    </a:solidFill>
                  </a:tcPr>
                </a:tc>
                <a:tc>
                  <a:txBody>
                    <a:bodyPr/>
                    <a:lstStyle/>
                    <a:p>
                      <a:pPr marL="0"/>
                      <a:r>
                        <a:rPr lang="en-GB" sz="800" kern="100">
                          <a:solidFill>
                            <a:schemeClr val="dk1"/>
                          </a:solidFill>
                          <a:effectLst/>
                          <a:latin typeface="+mn-lt"/>
                          <a:ea typeface="+mn-ea"/>
                          <a:cs typeface="+mn-cs"/>
                        </a:rPr>
                        <a:t>To know some inventions that still influence their own lives today (e.g. bicycles and how they have changed over time)</a:t>
                      </a:r>
                    </a:p>
                    <a:p>
                      <a:pPr marL="0"/>
                      <a:r>
                        <a:rPr lang="en-GB" sz="800" kern="100">
                          <a:solidFill>
                            <a:schemeClr val="dk1"/>
                          </a:solidFill>
                          <a:effectLst/>
                          <a:latin typeface="+mn-lt"/>
                          <a:ea typeface="+mn-ea"/>
                          <a:cs typeface="+mn-cs"/>
                        </a:rPr>
                        <a:t>To know some achievements and discoveries of significant individuals (e.g. explorers). </a:t>
                      </a:r>
                    </a:p>
                    <a:p>
                      <a:pPr marL="0"/>
                      <a:r>
                        <a:rPr lang="en-GB" sz="800" kern="100">
                          <a:solidFill>
                            <a:schemeClr val="dk1"/>
                          </a:solidFill>
                          <a:effectLst/>
                          <a:latin typeface="+mn-lt"/>
                          <a:ea typeface="+mn-ea"/>
                          <a:cs typeface="+mn-cs"/>
                        </a:rPr>
                        <a:t>To begin to identify achievements and inventions that still influence their own lives today (e.g. travel). </a:t>
                      </a:r>
                    </a:p>
                    <a:p>
                      <a:pPr marL="0"/>
                      <a:r>
                        <a:rPr lang="en-GB" sz="800" kern="100">
                          <a:solidFill>
                            <a:schemeClr val="dk1"/>
                          </a:solidFill>
                          <a:effectLst/>
                          <a:latin typeface="+mn-lt"/>
                          <a:ea typeface="+mn-ea"/>
                          <a:cs typeface="+mn-cs"/>
                        </a:rPr>
                        <a:t>To know the legacy and contribution of some inventions (e.g. flight). </a:t>
                      </a:r>
                    </a:p>
                    <a:p>
                      <a:pPr marL="0"/>
                      <a:r>
                        <a:rPr lang="en-GB" sz="800" kern="100">
                          <a:solidFill>
                            <a:schemeClr val="dk1"/>
                          </a:solidFill>
                          <a:effectLst/>
                          <a:latin typeface="+mn-lt"/>
                          <a:ea typeface="+mn-ea"/>
                          <a:cs typeface="+mn-cs"/>
                        </a:rPr>
                        <a:t>To be aware of the achievements of significant individuals (e.g. those involved with the history of flight) </a:t>
                      </a:r>
                    </a:p>
                  </a:txBody>
                  <a:tcPr marL="57759" marR="57759" marT="0" marB="0">
                    <a:solidFill>
                      <a:schemeClr val="tx2">
                        <a:lumMod val="20000"/>
                        <a:lumOff val="80000"/>
                      </a:schemeClr>
                    </a:solidFill>
                  </a:tcPr>
                </a:tc>
                <a:tc>
                  <a:txBody>
                    <a:bodyPr/>
                    <a:lstStyle/>
                    <a:p>
                      <a:pPr marL="0"/>
                      <a:r>
                        <a:rPr lang="en-GB" sz="800" kern="100">
                          <a:solidFill>
                            <a:schemeClr val="dk1"/>
                          </a:solidFill>
                          <a:effectLst/>
                          <a:latin typeface="+mn-lt"/>
                          <a:ea typeface="+mn-ea"/>
                          <a:cs typeface="+mn-cs"/>
                        </a:rPr>
                        <a:t>To be able to identify achievements and inventions that still influence our lives today from Roman times. </a:t>
                      </a:r>
                    </a:p>
                    <a:p>
                      <a:pPr marL="0"/>
                      <a:r>
                        <a:rPr lang="en-GB" sz="800" kern="100">
                          <a:solidFill>
                            <a:schemeClr val="dk1"/>
                          </a:solidFill>
                          <a:effectLst/>
                          <a:latin typeface="+mn-lt"/>
                          <a:ea typeface="+mn-ea"/>
                          <a:cs typeface="+mn-cs"/>
                        </a:rPr>
                        <a:t>To know the legacy and contribution of the Anglo-Saxons and Vikings to life today in Britain. </a:t>
                      </a:r>
                    </a:p>
                    <a:p>
                      <a:pPr marL="0"/>
                      <a:r>
                        <a:rPr lang="en-GB" sz="800" kern="100">
                          <a:solidFill>
                            <a:schemeClr val="dk1"/>
                          </a:solidFill>
                          <a:effectLst/>
                          <a:latin typeface="+mn-lt"/>
                          <a:ea typeface="+mn-ea"/>
                          <a:cs typeface="+mn-cs"/>
                        </a:rPr>
                        <a:t>To be aware of the achievements of the Ancient Egyptians. </a:t>
                      </a:r>
                    </a:p>
                    <a:p>
                      <a:pPr marL="0" algn="ctr"/>
                      <a:r>
                        <a:rPr lang="en-GB" sz="800" kern="100">
                          <a:solidFill>
                            <a:schemeClr val="dk1"/>
                          </a:solidFill>
                          <a:effectLst/>
                          <a:latin typeface="+mn-lt"/>
                          <a:ea typeface="+mn-ea"/>
                          <a:cs typeface="+mn-cs"/>
                        </a:rPr>
                        <a:t> </a:t>
                      </a:r>
                    </a:p>
                  </a:txBody>
                  <a:tcPr marL="57759" marR="57759" marT="0" marB="0">
                    <a:solidFill>
                      <a:schemeClr val="tx2">
                        <a:lumMod val="20000"/>
                        <a:lumOff val="80000"/>
                      </a:schemeClr>
                    </a:solidFill>
                  </a:tcPr>
                </a:tc>
                <a:tc>
                  <a:txBody>
                    <a:bodyPr/>
                    <a:lstStyle/>
                    <a:p>
                      <a:pPr marL="0"/>
                      <a:r>
                        <a:rPr lang="en-GB" sz="800" kern="100">
                          <a:solidFill>
                            <a:schemeClr val="dk1"/>
                          </a:solidFill>
                          <a:effectLst/>
                          <a:latin typeface="+mn-lt"/>
                          <a:ea typeface="+mn-ea"/>
                          <a:cs typeface="+mn-cs"/>
                        </a:rPr>
                        <a:t>To understand that people in the past were as inventive and sophisticated in thinking as people today. </a:t>
                      </a:r>
                    </a:p>
                    <a:p>
                      <a:pPr marL="0"/>
                      <a:r>
                        <a:rPr lang="en-GB" sz="800" kern="100">
                          <a:solidFill>
                            <a:schemeClr val="dk1"/>
                          </a:solidFill>
                          <a:effectLst/>
                          <a:latin typeface="+mn-lt"/>
                          <a:ea typeface="+mn-ea"/>
                          <a:cs typeface="+mn-cs"/>
                        </a:rPr>
                        <a:t>To know that new and sophisticated technologies were advanced which allowed cities to develop. </a:t>
                      </a:r>
                    </a:p>
                    <a:p>
                      <a:pPr marL="0"/>
                      <a:r>
                        <a:rPr lang="en-GB" sz="800" kern="100">
                          <a:solidFill>
                            <a:schemeClr val="dk1"/>
                          </a:solidFill>
                          <a:effectLst/>
                          <a:latin typeface="+mn-lt"/>
                          <a:ea typeface="+mn-ea"/>
                          <a:cs typeface="+mn-cs"/>
                        </a:rPr>
                        <a:t>To understand the impact of war on local communities. To know some of the impacts of war on daily lives. </a:t>
                      </a:r>
                    </a:p>
                    <a:p>
                      <a:pPr marL="0"/>
                      <a:r>
                        <a:rPr lang="en-GB" sz="800" kern="100">
                          <a:solidFill>
                            <a:schemeClr val="dk1"/>
                          </a:solidFill>
                          <a:effectLst/>
                          <a:latin typeface="+mn-lt"/>
                          <a:ea typeface="+mn-ea"/>
                          <a:cs typeface="+mn-cs"/>
                        </a:rPr>
                        <a:t>To understand that people in the past were as inventive and sophisticated in thinking as people today. </a:t>
                      </a:r>
                    </a:p>
                    <a:p>
                      <a:pPr marL="0"/>
                      <a:r>
                        <a:rPr lang="en-GB" sz="800" kern="100">
                          <a:solidFill>
                            <a:schemeClr val="dk1"/>
                          </a:solidFill>
                          <a:effectLst/>
                          <a:latin typeface="+mn-lt"/>
                          <a:ea typeface="+mn-ea"/>
                          <a:cs typeface="+mn-cs"/>
                        </a:rPr>
                        <a:t>To know that new and sophisticated technologies were advanced which allowed cities to develop. </a:t>
                      </a:r>
                    </a:p>
                    <a:p>
                      <a:pPr marL="0" algn="ctr"/>
                      <a:r>
                        <a:rPr lang="en-GB" sz="800" kern="100">
                          <a:solidFill>
                            <a:schemeClr val="dk1"/>
                          </a:solidFill>
                          <a:effectLst/>
                          <a:latin typeface="+mn-lt"/>
                          <a:ea typeface="+mn-ea"/>
                          <a:cs typeface="+mn-cs"/>
                        </a:rPr>
                        <a:t> </a:t>
                      </a:r>
                    </a:p>
                  </a:txBody>
                  <a:tcPr marL="57759" marR="57759" marT="0" marB="0">
                    <a:solidFill>
                      <a:schemeClr val="tx2">
                        <a:lumMod val="20000"/>
                        <a:lumOff val="80000"/>
                      </a:schemeClr>
                    </a:solidFill>
                  </a:tcPr>
                </a:tc>
                <a:extLst>
                  <a:ext uri="{0D108BD9-81ED-4DB2-BD59-A6C34878D82A}">
                    <a16:rowId xmlns:a16="http://schemas.microsoft.com/office/drawing/2014/main" val="1940474377"/>
                  </a:ext>
                </a:extLst>
              </a:tr>
            </a:tbl>
          </a:graphicData>
        </a:graphic>
      </p:graphicFrame>
      <p:pic>
        <p:nvPicPr>
          <p:cNvPr id="2052" name="Picture 1895829002">
            <a:extLst>
              <a:ext uri="{FF2B5EF4-FFF2-40B4-BE49-F238E27FC236}">
                <a16:creationId xmlns:a16="http://schemas.microsoft.com/office/drawing/2014/main" id="{835AC522-3C10-5303-E05A-C85FC639053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1284" y="4632482"/>
            <a:ext cx="435166" cy="42480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4613756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7853D9F8-37F5-F268-AB90-A4CB30BACDBE}"/>
              </a:ext>
            </a:extLst>
          </p:cNvPr>
          <p:cNvGraphicFramePr>
            <a:graphicFrameLocks noGrp="1"/>
          </p:cNvGraphicFramePr>
          <p:nvPr>
            <p:extLst>
              <p:ext uri="{D42A27DB-BD31-4B8C-83A1-F6EECF244321}">
                <p14:modId xmlns:p14="http://schemas.microsoft.com/office/powerpoint/2010/main" val="4255243200"/>
              </p:ext>
            </p:extLst>
          </p:nvPr>
        </p:nvGraphicFramePr>
        <p:xfrm>
          <a:off x="228600" y="152400"/>
          <a:ext cx="8686800" cy="1822620"/>
        </p:xfrm>
        <a:graphic>
          <a:graphicData uri="http://schemas.openxmlformats.org/drawingml/2006/table">
            <a:tbl>
              <a:tblPr firstRow="1" firstCol="1" bandRow="1">
                <a:tableStyleId>{5C22544A-7EE6-4342-B048-85BDC9FD1C3A}</a:tableStyleId>
              </a:tblPr>
              <a:tblGrid>
                <a:gridCol w="557744">
                  <a:extLst>
                    <a:ext uri="{9D8B030D-6E8A-4147-A177-3AD203B41FA5}">
                      <a16:colId xmlns:a16="http://schemas.microsoft.com/office/drawing/2014/main" val="1938901667"/>
                    </a:ext>
                  </a:extLst>
                </a:gridCol>
                <a:gridCol w="1039842">
                  <a:extLst>
                    <a:ext uri="{9D8B030D-6E8A-4147-A177-3AD203B41FA5}">
                      <a16:colId xmlns:a16="http://schemas.microsoft.com/office/drawing/2014/main" val="1780890629"/>
                    </a:ext>
                  </a:extLst>
                </a:gridCol>
                <a:gridCol w="1772021">
                  <a:extLst>
                    <a:ext uri="{9D8B030D-6E8A-4147-A177-3AD203B41FA5}">
                      <a16:colId xmlns:a16="http://schemas.microsoft.com/office/drawing/2014/main" val="2307862190"/>
                    </a:ext>
                  </a:extLst>
                </a:gridCol>
                <a:gridCol w="1589117">
                  <a:extLst>
                    <a:ext uri="{9D8B030D-6E8A-4147-A177-3AD203B41FA5}">
                      <a16:colId xmlns:a16="http://schemas.microsoft.com/office/drawing/2014/main" val="764473091"/>
                    </a:ext>
                  </a:extLst>
                </a:gridCol>
                <a:gridCol w="1955490">
                  <a:extLst>
                    <a:ext uri="{9D8B030D-6E8A-4147-A177-3AD203B41FA5}">
                      <a16:colId xmlns:a16="http://schemas.microsoft.com/office/drawing/2014/main" val="1886825107"/>
                    </a:ext>
                  </a:extLst>
                </a:gridCol>
                <a:gridCol w="1772586">
                  <a:extLst>
                    <a:ext uri="{9D8B030D-6E8A-4147-A177-3AD203B41FA5}">
                      <a16:colId xmlns:a16="http://schemas.microsoft.com/office/drawing/2014/main" val="47002527"/>
                    </a:ext>
                  </a:extLst>
                </a:gridCol>
              </a:tblGrid>
              <a:tr h="1822620">
                <a:tc>
                  <a:txBody>
                    <a:bodyPr/>
                    <a:lstStyle/>
                    <a:p>
                      <a:pPr algn="ctr"/>
                      <a:endParaRPr lang="en-GB" sz="1000" kern="10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57759" marR="57759" marT="0" marB="0" anchor="ctr"/>
                </a:tc>
                <a:tc>
                  <a:txBody>
                    <a:bodyPr/>
                    <a:lstStyle/>
                    <a:p>
                      <a:pPr algn="ctr"/>
                      <a:r>
                        <a:rPr lang="en-GB" sz="1000" kern="100">
                          <a:solidFill>
                            <a:schemeClr val="tx1"/>
                          </a:solidFill>
                          <a:effectLst/>
                        </a:rPr>
                        <a:t>Monarchy</a:t>
                      </a:r>
                      <a:endParaRPr lang="en-GB" sz="10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759" marR="57759" marT="0" marB="0" anchor="ctr">
                    <a:solidFill>
                      <a:schemeClr val="tx2">
                        <a:lumMod val="20000"/>
                        <a:lumOff val="80000"/>
                      </a:schemeClr>
                    </a:solidFill>
                  </a:tcPr>
                </a:tc>
                <a:tc>
                  <a:txBody>
                    <a:bodyPr/>
                    <a:lstStyle/>
                    <a:p>
                      <a:r>
                        <a:rPr lang="en-GB" sz="800" kern="100">
                          <a:solidFill>
                            <a:schemeClr val="tx1"/>
                          </a:solidFill>
                          <a:effectLst/>
                        </a:rPr>
                        <a:t>To know that in fairy tales kings/queens are usually important, powerful people who rule over others. </a:t>
                      </a:r>
                      <a:endParaRPr lang="en-GB" sz="1000" kern="100">
                        <a:solidFill>
                          <a:schemeClr val="tx1"/>
                        </a:solidFill>
                        <a:effectLst/>
                      </a:endParaRPr>
                    </a:p>
                    <a:p>
                      <a:pPr algn="ctr"/>
                      <a:r>
                        <a:rPr lang="en-GB" sz="1000" kern="100">
                          <a:solidFill>
                            <a:schemeClr val="tx1"/>
                          </a:solidFill>
                          <a:effectLst/>
                        </a:rPr>
                        <a:t> </a:t>
                      </a:r>
                      <a:endParaRPr lang="en-GB" sz="10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759" marR="57759" marT="0" marB="0" anchor="ctr">
                    <a:solidFill>
                      <a:schemeClr val="tx2">
                        <a:lumMod val="20000"/>
                        <a:lumOff val="80000"/>
                      </a:schemeClr>
                    </a:solidFill>
                  </a:tcPr>
                </a:tc>
                <a:tc>
                  <a:txBody>
                    <a:bodyPr/>
                    <a:lstStyle/>
                    <a:p>
                      <a:r>
                        <a:rPr lang="en-GB" sz="800" kern="100">
                          <a:solidFill>
                            <a:schemeClr val="tx1"/>
                          </a:solidFill>
                          <a:effectLst/>
                        </a:rPr>
                        <a:t>To know that a monarch in the UK is a king or queen. </a:t>
                      </a:r>
                      <a:endParaRPr lang="en-GB" sz="1000" kern="100">
                        <a:solidFill>
                          <a:schemeClr val="tx1"/>
                        </a:solidFill>
                        <a:effectLst/>
                      </a:endParaRPr>
                    </a:p>
                    <a:p>
                      <a:r>
                        <a:rPr lang="en-GB" sz="800" kern="100">
                          <a:solidFill>
                            <a:schemeClr val="tx1"/>
                          </a:solidFill>
                          <a:effectLst/>
                        </a:rPr>
                        <a:t>To begin to understand that power is exercised in different ways in different culture, times and groups e.g. monarchy. </a:t>
                      </a:r>
                      <a:endParaRPr lang="en-GB" sz="1000" kern="100">
                        <a:solidFill>
                          <a:schemeClr val="tx1"/>
                        </a:solidFill>
                        <a:effectLst/>
                      </a:endParaRPr>
                    </a:p>
                    <a:p>
                      <a:r>
                        <a:rPr lang="en-GB" sz="800" kern="100">
                          <a:solidFill>
                            <a:schemeClr val="tx1"/>
                          </a:solidFill>
                          <a:effectLst/>
                        </a:rPr>
                        <a:t>To know that Britain was organised into kingdoms, and these were governed by monarchs. </a:t>
                      </a:r>
                      <a:endParaRPr lang="en-GB" sz="1000" kern="100">
                        <a:solidFill>
                          <a:schemeClr val="tx1"/>
                        </a:solidFill>
                        <a:effectLst/>
                      </a:endParaRPr>
                    </a:p>
                    <a:p>
                      <a:pPr algn="ctr"/>
                      <a:r>
                        <a:rPr lang="en-GB" sz="1000" kern="100">
                          <a:solidFill>
                            <a:schemeClr val="tx1"/>
                          </a:solidFill>
                          <a:effectLst/>
                        </a:rPr>
                        <a:t> </a:t>
                      </a:r>
                      <a:endParaRPr lang="en-GB" sz="10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759" marR="57759" marT="0" marB="0">
                    <a:solidFill>
                      <a:schemeClr val="tx2">
                        <a:lumMod val="20000"/>
                        <a:lumOff val="80000"/>
                      </a:schemeClr>
                    </a:solidFill>
                  </a:tcPr>
                </a:tc>
                <a:tc>
                  <a:txBody>
                    <a:bodyPr/>
                    <a:lstStyle/>
                    <a:p>
                      <a:r>
                        <a:rPr lang="en-GB" sz="800" kern="100">
                          <a:solidFill>
                            <a:schemeClr val="tx1"/>
                          </a:solidFill>
                          <a:effectLst/>
                        </a:rPr>
                        <a:t>To understand the development of groups, kingdom and monarchy in Britain. </a:t>
                      </a:r>
                      <a:endParaRPr lang="en-GB" sz="1000" kern="100">
                        <a:solidFill>
                          <a:schemeClr val="tx1"/>
                        </a:solidFill>
                        <a:effectLst/>
                      </a:endParaRPr>
                    </a:p>
                    <a:p>
                      <a:r>
                        <a:rPr lang="en-GB" sz="800" kern="100">
                          <a:solidFill>
                            <a:schemeClr val="tx1"/>
                          </a:solidFill>
                          <a:effectLst/>
                        </a:rPr>
                        <a:t>To know who became the first ruler of the whole of England. </a:t>
                      </a:r>
                      <a:endParaRPr lang="en-GB" sz="1000" kern="100">
                        <a:solidFill>
                          <a:schemeClr val="tx1"/>
                        </a:solidFill>
                        <a:effectLst/>
                      </a:endParaRPr>
                    </a:p>
                    <a:p>
                      <a:r>
                        <a:rPr lang="en-GB" sz="800" kern="100">
                          <a:solidFill>
                            <a:schemeClr val="tx1"/>
                          </a:solidFill>
                          <a:effectLst/>
                        </a:rPr>
                        <a:t>To understand the expansion of empires and how they were controlled across a large empire. </a:t>
                      </a:r>
                      <a:endParaRPr lang="en-GB" sz="1000" kern="100">
                        <a:solidFill>
                          <a:schemeClr val="tx1"/>
                        </a:solidFill>
                        <a:effectLst/>
                      </a:endParaRPr>
                    </a:p>
                    <a:p>
                      <a:r>
                        <a:rPr lang="en-GB" sz="800" kern="100">
                          <a:solidFill>
                            <a:schemeClr val="tx1"/>
                          </a:solidFill>
                          <a:effectLst/>
                        </a:rPr>
                        <a:t>To understand that societal hierarchies and structures existed including aristocracy and peasantry. </a:t>
                      </a:r>
                      <a:endParaRPr lang="en-GB" sz="1000" kern="100">
                        <a:solidFill>
                          <a:schemeClr val="tx1"/>
                        </a:solidFill>
                        <a:effectLst/>
                      </a:endParaRPr>
                    </a:p>
                    <a:p>
                      <a:r>
                        <a:rPr lang="en-GB" sz="800" kern="100">
                          <a:solidFill>
                            <a:schemeClr val="tx1"/>
                          </a:solidFill>
                          <a:effectLst/>
                        </a:rPr>
                        <a:t>To understand some reasons why empires fall/collapse </a:t>
                      </a:r>
                      <a:endParaRPr lang="en-GB" sz="1000" kern="1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7759" marR="57759" marT="0" marB="0">
                    <a:solidFill>
                      <a:schemeClr val="tx2">
                        <a:lumMod val="20000"/>
                        <a:lumOff val="80000"/>
                      </a:schemeClr>
                    </a:solidFill>
                  </a:tcPr>
                </a:tc>
                <a:tc>
                  <a:txBody>
                    <a:bodyPr/>
                    <a:lstStyle/>
                    <a:p>
                      <a:r>
                        <a:rPr lang="en-GB" sz="800" kern="100">
                          <a:solidFill>
                            <a:schemeClr val="tx1"/>
                          </a:solidFill>
                          <a:effectLst/>
                        </a:rPr>
                        <a:t>To understand how the monarchy exercised absolute power.</a:t>
                      </a:r>
                      <a:br>
                        <a:rPr lang="en-GB" sz="800" kern="100">
                          <a:solidFill>
                            <a:schemeClr val="tx1"/>
                          </a:solidFill>
                          <a:effectLst/>
                        </a:rPr>
                      </a:br>
                      <a:r>
                        <a:rPr lang="en-GB" sz="800" kern="100">
                          <a:solidFill>
                            <a:schemeClr val="tx1"/>
                          </a:solidFill>
                          <a:effectLst/>
                        </a:rPr>
                        <a:t>To understand the process of democracy and parliament in Britain. </a:t>
                      </a:r>
                      <a:endParaRPr lang="en-GB" sz="1000" kern="100">
                        <a:solidFill>
                          <a:schemeClr val="tx1"/>
                        </a:solidFill>
                        <a:effectLst/>
                      </a:endParaRPr>
                    </a:p>
                    <a:p>
                      <a:r>
                        <a:rPr lang="en-GB" sz="800" kern="100">
                          <a:solidFill>
                            <a:schemeClr val="tx1"/>
                          </a:solidFill>
                          <a:effectLst/>
                        </a:rPr>
                        <a:t>To understand that different empires have different reasons for their expansion. </a:t>
                      </a:r>
                      <a:endParaRPr lang="en-GB" sz="1000" kern="100">
                        <a:solidFill>
                          <a:schemeClr val="tx1"/>
                        </a:solidFill>
                        <a:effectLst/>
                      </a:endParaRPr>
                    </a:p>
                    <a:p>
                      <a:r>
                        <a:rPr lang="en-GB" sz="800" kern="100">
                          <a:solidFill>
                            <a:schemeClr val="tx1"/>
                          </a:solidFill>
                          <a:effectLst/>
                        </a:rPr>
                        <a:t>To understand that there are changes in the nature of society. </a:t>
                      </a:r>
                      <a:endParaRPr lang="en-GB" sz="1000" kern="100">
                        <a:solidFill>
                          <a:schemeClr val="tx1"/>
                        </a:solidFill>
                        <a:effectLst/>
                      </a:endParaRPr>
                    </a:p>
                    <a:p>
                      <a:r>
                        <a:rPr lang="en-GB" sz="800" kern="100">
                          <a:solidFill>
                            <a:schemeClr val="tx1"/>
                          </a:solidFill>
                          <a:effectLst/>
                        </a:rPr>
                        <a:t>To know that there are different reasons for the decline of different empires. </a:t>
                      </a:r>
                      <a:endParaRPr lang="en-GB" sz="1000" kern="100">
                        <a:solidFill>
                          <a:schemeClr val="tx1"/>
                        </a:solidFill>
                        <a:effectLst/>
                      </a:endParaRPr>
                    </a:p>
                    <a:p>
                      <a:pPr algn="ctr"/>
                      <a:r>
                        <a:rPr lang="en-GB" sz="1000" kern="100">
                          <a:solidFill>
                            <a:schemeClr val="tx1"/>
                          </a:solidFill>
                          <a:effectLst/>
                        </a:rPr>
                        <a:t> </a:t>
                      </a:r>
                      <a:endParaRPr lang="en-GB" sz="10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7759" marR="57759" marT="0" marB="0">
                    <a:solidFill>
                      <a:schemeClr val="tx2">
                        <a:lumMod val="20000"/>
                        <a:lumOff val="80000"/>
                      </a:schemeClr>
                    </a:solidFill>
                  </a:tcPr>
                </a:tc>
                <a:extLst>
                  <a:ext uri="{0D108BD9-81ED-4DB2-BD59-A6C34878D82A}">
                    <a16:rowId xmlns:a16="http://schemas.microsoft.com/office/drawing/2014/main" val="3636807564"/>
                  </a:ext>
                </a:extLst>
              </a:tr>
            </a:tbl>
          </a:graphicData>
        </a:graphic>
      </p:graphicFrame>
      <p:pic>
        <p:nvPicPr>
          <p:cNvPr id="3073" name="Picture 438964083">
            <a:extLst>
              <a:ext uri="{FF2B5EF4-FFF2-40B4-BE49-F238E27FC236}">
                <a16:creationId xmlns:a16="http://schemas.microsoft.com/office/drawing/2014/main" id="{DF65D24B-13FA-CF83-B8F8-C562525A2E53}"/>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0393" y="704891"/>
            <a:ext cx="301625" cy="331788"/>
          </a:xfrm>
          <a:prstGeom prst="rect">
            <a:avLst/>
          </a:prstGeom>
          <a:noFill/>
          <a:extLst>
            <a:ext uri="{909E8E84-426E-40DD-AFC4-6F175D3DCCD1}">
              <a14:hiddenFill xmlns:a14="http://schemas.microsoft.com/office/drawing/2010/main">
                <a:solidFill>
                  <a:srgbClr val="FFFFFF"/>
                </a:solidFill>
              </a14:hiddenFill>
            </a:ext>
          </a:extLst>
        </p:spPr>
      </p:pic>
      <p:graphicFrame>
        <p:nvGraphicFramePr>
          <p:cNvPr id="3" name="Table 2">
            <a:extLst>
              <a:ext uri="{FF2B5EF4-FFF2-40B4-BE49-F238E27FC236}">
                <a16:creationId xmlns:a16="http://schemas.microsoft.com/office/drawing/2014/main" id="{C387F7F4-5D1C-EACA-979F-5943216995DD}"/>
              </a:ext>
            </a:extLst>
          </p:cNvPr>
          <p:cNvGraphicFramePr>
            <a:graphicFrameLocks noGrp="1"/>
          </p:cNvGraphicFramePr>
          <p:nvPr>
            <p:extLst>
              <p:ext uri="{D42A27DB-BD31-4B8C-83A1-F6EECF244321}">
                <p14:modId xmlns:p14="http://schemas.microsoft.com/office/powerpoint/2010/main" val="2371252602"/>
              </p:ext>
            </p:extLst>
          </p:nvPr>
        </p:nvGraphicFramePr>
        <p:xfrm>
          <a:off x="228600" y="1975020"/>
          <a:ext cx="8686799" cy="4525963"/>
        </p:xfrm>
        <a:graphic>
          <a:graphicData uri="http://schemas.openxmlformats.org/drawingml/2006/table">
            <a:tbl>
              <a:tblPr firstRow="1" firstCol="1" bandRow="1">
                <a:tableStyleId>{5C22544A-7EE6-4342-B048-85BDC9FD1C3A}</a:tableStyleId>
              </a:tblPr>
              <a:tblGrid>
                <a:gridCol w="557744">
                  <a:extLst>
                    <a:ext uri="{9D8B030D-6E8A-4147-A177-3AD203B41FA5}">
                      <a16:colId xmlns:a16="http://schemas.microsoft.com/office/drawing/2014/main" val="1662106004"/>
                    </a:ext>
                  </a:extLst>
                </a:gridCol>
                <a:gridCol w="1039842">
                  <a:extLst>
                    <a:ext uri="{9D8B030D-6E8A-4147-A177-3AD203B41FA5}">
                      <a16:colId xmlns:a16="http://schemas.microsoft.com/office/drawing/2014/main" val="2943247876"/>
                    </a:ext>
                  </a:extLst>
                </a:gridCol>
                <a:gridCol w="1772021">
                  <a:extLst>
                    <a:ext uri="{9D8B030D-6E8A-4147-A177-3AD203B41FA5}">
                      <a16:colId xmlns:a16="http://schemas.microsoft.com/office/drawing/2014/main" val="3009250035"/>
                    </a:ext>
                  </a:extLst>
                </a:gridCol>
                <a:gridCol w="1589117">
                  <a:extLst>
                    <a:ext uri="{9D8B030D-6E8A-4147-A177-3AD203B41FA5}">
                      <a16:colId xmlns:a16="http://schemas.microsoft.com/office/drawing/2014/main" val="1289109068"/>
                    </a:ext>
                  </a:extLst>
                </a:gridCol>
                <a:gridCol w="1955490">
                  <a:extLst>
                    <a:ext uri="{9D8B030D-6E8A-4147-A177-3AD203B41FA5}">
                      <a16:colId xmlns:a16="http://schemas.microsoft.com/office/drawing/2014/main" val="2272880130"/>
                    </a:ext>
                  </a:extLst>
                </a:gridCol>
                <a:gridCol w="1772585">
                  <a:extLst>
                    <a:ext uri="{9D8B030D-6E8A-4147-A177-3AD203B41FA5}">
                      <a16:colId xmlns:a16="http://schemas.microsoft.com/office/drawing/2014/main" val="452531189"/>
                    </a:ext>
                  </a:extLst>
                </a:gridCol>
              </a:tblGrid>
              <a:tr h="1216657">
                <a:tc>
                  <a:txBody>
                    <a:bodyPr/>
                    <a:lstStyle/>
                    <a:p>
                      <a:pPr algn="ctr"/>
                      <a:endParaRPr lang="en-GB" sz="1000" kern="10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54750" marR="54750" marT="0" marB="0" anchor="ctr"/>
                </a:tc>
                <a:tc>
                  <a:txBody>
                    <a:bodyPr/>
                    <a:lstStyle/>
                    <a:p>
                      <a:pPr algn="ctr"/>
                      <a:r>
                        <a:rPr lang="en-GB" sz="1000" kern="100">
                          <a:solidFill>
                            <a:schemeClr val="tx1"/>
                          </a:solidFill>
                          <a:effectLst/>
                        </a:rPr>
                        <a:t>Religion</a:t>
                      </a:r>
                      <a:endParaRPr lang="en-GB" sz="10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50" marR="54750" marT="0" marB="0" anchor="ctr">
                    <a:solidFill>
                      <a:schemeClr val="accent1">
                        <a:lumMod val="60000"/>
                        <a:lumOff val="40000"/>
                      </a:schemeClr>
                    </a:solidFill>
                  </a:tcPr>
                </a:tc>
                <a:tc>
                  <a:txBody>
                    <a:bodyPr/>
                    <a:lstStyle/>
                    <a:p>
                      <a:pPr algn="ctr"/>
                      <a:r>
                        <a:rPr lang="en-GB" sz="1000" kern="100">
                          <a:solidFill>
                            <a:schemeClr val="tx1"/>
                          </a:solidFill>
                          <a:effectLst/>
                        </a:rPr>
                        <a:t> </a:t>
                      </a:r>
                      <a:endParaRPr lang="en-GB" sz="10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50" marR="54750" marT="0" marB="0" anchor="ctr">
                    <a:solidFill>
                      <a:schemeClr val="accent1">
                        <a:lumMod val="60000"/>
                        <a:lumOff val="40000"/>
                      </a:schemeClr>
                    </a:solidFill>
                  </a:tcPr>
                </a:tc>
                <a:tc>
                  <a:txBody>
                    <a:bodyPr/>
                    <a:lstStyle/>
                    <a:p>
                      <a:pPr algn="ctr"/>
                      <a:r>
                        <a:rPr lang="en-GB" sz="1000" kern="100">
                          <a:solidFill>
                            <a:schemeClr val="tx1"/>
                          </a:solidFill>
                          <a:effectLst/>
                        </a:rPr>
                        <a:t> </a:t>
                      </a:r>
                      <a:endParaRPr lang="en-GB" sz="10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50" marR="54750" marT="0" marB="0">
                    <a:solidFill>
                      <a:schemeClr val="accent1">
                        <a:lumMod val="60000"/>
                        <a:lumOff val="40000"/>
                      </a:schemeClr>
                    </a:solidFill>
                  </a:tcPr>
                </a:tc>
                <a:tc>
                  <a:txBody>
                    <a:bodyPr/>
                    <a:lstStyle/>
                    <a:p>
                      <a:r>
                        <a:rPr lang="en-GB" sz="800" kern="100">
                          <a:solidFill>
                            <a:schemeClr val="tx1"/>
                          </a:solidFill>
                          <a:effectLst/>
                        </a:rPr>
                        <a:t>To understand that there are different beliefs in different cultures, times and groups. </a:t>
                      </a:r>
                      <a:endParaRPr lang="en-GB" sz="1000" kern="100">
                        <a:solidFill>
                          <a:schemeClr val="tx1"/>
                        </a:solidFill>
                        <a:effectLst/>
                      </a:endParaRPr>
                    </a:p>
                    <a:p>
                      <a:r>
                        <a:rPr lang="en-GB" sz="800" kern="100">
                          <a:solidFill>
                            <a:schemeClr val="tx1"/>
                          </a:solidFill>
                          <a:effectLst/>
                        </a:rPr>
                        <a:t>To know about paganism and </a:t>
                      </a:r>
                      <a:r>
                        <a:rPr lang="en-GB" sz="800" kern="100" err="1">
                          <a:solidFill>
                            <a:schemeClr val="tx1"/>
                          </a:solidFill>
                          <a:effectLst/>
                        </a:rPr>
                        <a:t>and</a:t>
                      </a:r>
                      <a:r>
                        <a:rPr lang="en-GB" sz="800" kern="100">
                          <a:solidFill>
                            <a:schemeClr val="tx1"/>
                          </a:solidFill>
                          <a:effectLst/>
                        </a:rPr>
                        <a:t> the introduction of Christianity in Britain. </a:t>
                      </a:r>
                      <a:endParaRPr lang="en-GB" sz="1000" kern="100">
                        <a:solidFill>
                          <a:schemeClr val="tx1"/>
                        </a:solidFill>
                        <a:effectLst/>
                      </a:endParaRPr>
                    </a:p>
                    <a:p>
                      <a:r>
                        <a:rPr lang="en-GB" sz="800" kern="100">
                          <a:solidFill>
                            <a:schemeClr val="tx1"/>
                          </a:solidFill>
                          <a:effectLst/>
                        </a:rPr>
                        <a:t>To know how Christianity spread.</a:t>
                      </a:r>
                      <a:br>
                        <a:rPr lang="en-GB" sz="800" kern="100">
                          <a:solidFill>
                            <a:schemeClr val="tx1"/>
                          </a:solidFill>
                          <a:effectLst/>
                        </a:rPr>
                      </a:br>
                      <a:r>
                        <a:rPr lang="en-GB" sz="800" kern="100">
                          <a:solidFill>
                            <a:schemeClr val="tx1"/>
                          </a:solidFill>
                          <a:effectLst/>
                        </a:rPr>
                        <a:t>To compare the beliefs in different cultures, times and groups. </a:t>
                      </a:r>
                      <a:endParaRPr lang="en-GB" sz="1000" kern="100">
                        <a:solidFill>
                          <a:schemeClr val="tx1"/>
                        </a:solidFill>
                        <a:effectLst/>
                      </a:endParaRPr>
                    </a:p>
                    <a:p>
                      <a:pPr algn="ctr"/>
                      <a:r>
                        <a:rPr lang="en-GB" sz="1000" kern="100">
                          <a:solidFill>
                            <a:schemeClr val="tx1"/>
                          </a:solidFill>
                          <a:effectLst/>
                        </a:rPr>
                        <a:t> </a:t>
                      </a:r>
                      <a:endParaRPr lang="en-GB" sz="1000" kern="10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54750" marR="54750" marT="0" marB="0">
                    <a:solidFill>
                      <a:schemeClr val="accent1">
                        <a:lumMod val="60000"/>
                        <a:lumOff val="40000"/>
                      </a:schemeClr>
                    </a:solidFill>
                  </a:tcPr>
                </a:tc>
                <a:tc>
                  <a:txBody>
                    <a:bodyPr/>
                    <a:lstStyle/>
                    <a:p>
                      <a:r>
                        <a:rPr lang="en-GB" sz="800" kern="100">
                          <a:solidFill>
                            <a:schemeClr val="tx1"/>
                          </a:solidFill>
                          <a:effectLst/>
                        </a:rPr>
                        <a:t>To be aware of the different beliefs that different cultures, times and groups hold. </a:t>
                      </a:r>
                      <a:endParaRPr lang="en-GB" sz="1000" kern="100">
                        <a:solidFill>
                          <a:schemeClr val="tx1"/>
                        </a:solidFill>
                        <a:effectLst/>
                      </a:endParaRPr>
                    </a:p>
                    <a:p>
                      <a:r>
                        <a:rPr lang="en-GB" sz="800" kern="100">
                          <a:solidFill>
                            <a:schemeClr val="tx1"/>
                          </a:solidFill>
                          <a:effectLst/>
                        </a:rPr>
                        <a:t>To understand the changing nature of religion in Britain and its impact. </a:t>
                      </a:r>
                      <a:endParaRPr lang="en-GB" sz="1000" kern="100">
                        <a:solidFill>
                          <a:schemeClr val="tx1"/>
                        </a:solidFill>
                        <a:effectLst/>
                      </a:endParaRPr>
                    </a:p>
                    <a:p>
                      <a:r>
                        <a:rPr lang="en-GB" sz="800" kern="100">
                          <a:solidFill>
                            <a:schemeClr val="tx1"/>
                          </a:solidFill>
                          <a:effectLst/>
                        </a:rPr>
                        <a:t>To be aware of how different societies practise and demonstrate their beliefs. </a:t>
                      </a:r>
                      <a:endParaRPr lang="en-GB" sz="1000" kern="100">
                        <a:solidFill>
                          <a:schemeClr val="tx1"/>
                        </a:solidFill>
                        <a:effectLst/>
                      </a:endParaRPr>
                    </a:p>
                    <a:p>
                      <a:r>
                        <a:rPr lang="en-GB" sz="800" kern="100">
                          <a:solidFill>
                            <a:schemeClr val="tx1"/>
                          </a:solidFill>
                          <a:effectLst/>
                        </a:rPr>
                        <a:t>To be able to identify the impact of beliefs on society. </a:t>
                      </a:r>
                      <a:endParaRPr lang="en-GB" sz="1000" kern="100">
                        <a:solidFill>
                          <a:schemeClr val="tx1"/>
                        </a:solidFill>
                        <a:effectLst/>
                        <a:latin typeface="Calibri" panose="020F0502020204030204" pitchFamily="34" charset="0"/>
                        <a:ea typeface="Times New Roman" panose="02020603050405020304" pitchFamily="18" charset="0"/>
                        <a:cs typeface="Times New Roman" panose="02020603050405020304" pitchFamily="18" charset="0"/>
                      </a:endParaRPr>
                    </a:p>
                  </a:txBody>
                  <a:tcPr marL="54750" marR="54750" marT="0" marB="0">
                    <a:solidFill>
                      <a:schemeClr val="accent1">
                        <a:lumMod val="60000"/>
                        <a:lumOff val="40000"/>
                      </a:schemeClr>
                    </a:solidFill>
                  </a:tcPr>
                </a:tc>
                <a:extLst>
                  <a:ext uri="{0D108BD9-81ED-4DB2-BD59-A6C34878D82A}">
                    <a16:rowId xmlns:a16="http://schemas.microsoft.com/office/drawing/2014/main" val="1121798692"/>
                  </a:ext>
                </a:extLst>
              </a:tr>
              <a:tr h="3309306">
                <a:tc>
                  <a:txBody>
                    <a:bodyPr/>
                    <a:lstStyle/>
                    <a:p>
                      <a:pPr algn="ctr"/>
                      <a:endParaRPr lang="en-GB" sz="1000" kern="100">
                        <a:solidFill>
                          <a:srgbClr val="000000"/>
                        </a:solidFill>
                        <a:effectLst/>
                        <a:latin typeface="Calibri Light" panose="020F0302020204030204" pitchFamily="34" charset="0"/>
                        <a:ea typeface="Calibri" panose="020F0502020204030204" pitchFamily="34" charset="0"/>
                        <a:cs typeface="Times New Roman" panose="02020603050405020304" pitchFamily="18" charset="0"/>
                      </a:endParaRPr>
                    </a:p>
                  </a:txBody>
                  <a:tcPr marL="54750" marR="54750" marT="0" marB="0" anchor="ctr"/>
                </a:tc>
                <a:tc>
                  <a:txBody>
                    <a:bodyPr/>
                    <a:lstStyle/>
                    <a:p>
                      <a:pPr algn="ctr"/>
                      <a:r>
                        <a:rPr lang="en-GB" sz="1000" kern="100">
                          <a:effectLst/>
                        </a:rPr>
                        <a:t>Chronology</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54750" marR="54750" marT="0" marB="0" anchor="ctr"/>
                </a:tc>
                <a:tc>
                  <a:txBody>
                    <a:bodyPr/>
                    <a:lstStyle/>
                    <a:p>
                      <a:r>
                        <a:rPr lang="en-GB" sz="800" kern="100">
                          <a:effectLst/>
                        </a:rPr>
                        <a:t>Beginning to sequence events when describing them (e.g. daily routines, events in a story)</a:t>
                      </a:r>
                      <a:br>
                        <a:rPr lang="en-GB" sz="800" kern="100">
                          <a:effectLst/>
                        </a:rPr>
                      </a:br>
                      <a:r>
                        <a:rPr lang="en-GB" sz="800" kern="100">
                          <a:effectLst/>
                        </a:rPr>
                        <a:t>Recognising that some stories are set a long time ago.</a:t>
                      </a:r>
                      <a:br>
                        <a:rPr lang="en-GB" sz="800" kern="100">
                          <a:effectLst/>
                        </a:rPr>
                      </a:br>
                      <a:r>
                        <a:rPr lang="en-GB" sz="800" kern="100">
                          <a:effectLst/>
                        </a:rPr>
                        <a:t>Recognising significant dates for them (birthday).</a:t>
                      </a:r>
                      <a:br>
                        <a:rPr lang="en-GB" sz="800" kern="100">
                          <a:effectLst/>
                        </a:rPr>
                      </a:br>
                      <a:r>
                        <a:rPr lang="en-GB" sz="800" kern="100">
                          <a:effectLst/>
                        </a:rPr>
                        <a:t>Beginning to use common words and phrases for the passage of time, even if using inaccurately (e.g. yesterday, today, tomorrow, last week, “when I was in nursery...”) Recounting activities that happened in their past using photos as a prompt. </a:t>
                      </a:r>
                      <a:endParaRPr lang="en-GB" sz="1000" kern="100">
                        <a:effectLst/>
                      </a:endParaRPr>
                    </a:p>
                    <a:p>
                      <a:pPr algn="ctr"/>
                      <a:r>
                        <a:rPr lang="en-GB" sz="1000" kern="100">
                          <a:effectLst/>
                        </a:rPr>
                        <a:t> </a:t>
                      </a:r>
                      <a:endParaRPr lang="en-GB" sz="1000" kern="100">
                        <a:effectLst/>
                        <a:latin typeface="Calibri" panose="020F0502020204030204" pitchFamily="34" charset="0"/>
                        <a:ea typeface="Calibri" panose="020F0502020204030204" pitchFamily="34" charset="0"/>
                        <a:cs typeface="Times New Roman" panose="02020603050405020304" pitchFamily="18" charset="0"/>
                      </a:endParaRPr>
                    </a:p>
                  </a:txBody>
                  <a:tcPr marL="54750" marR="54750" marT="0" marB="0" anchor="ctr"/>
                </a:tc>
                <a:tc>
                  <a:txBody>
                    <a:bodyPr/>
                    <a:lstStyle/>
                    <a:p>
                      <a:r>
                        <a:rPr lang="en-GB" sz="800" kern="100" dirty="0">
                          <a:effectLst/>
                        </a:rPr>
                        <a:t>Sequencing three or four events in their own life (e.g. birthday, starting school, starting Year 1). </a:t>
                      </a:r>
                      <a:endParaRPr lang="en-GB" sz="1000" kern="100" dirty="0">
                        <a:effectLst/>
                      </a:endParaRPr>
                    </a:p>
                    <a:p>
                      <a:r>
                        <a:rPr lang="en-GB" sz="800" kern="100" dirty="0">
                          <a:effectLst/>
                        </a:rPr>
                        <a:t>Using common words and phrases for the passing of time (e.g. now, long ago, then, before, after). </a:t>
                      </a:r>
                      <a:endParaRPr lang="en-GB" sz="1000" kern="100" dirty="0">
                        <a:effectLst/>
                      </a:endParaRPr>
                    </a:p>
                    <a:p>
                      <a:r>
                        <a:rPr lang="en-GB" sz="800" kern="100" dirty="0">
                          <a:effectLst/>
                        </a:rPr>
                        <a:t>Sequencing three or four artefacts/photographs from different periods of time. Placing events on a simple timeline.</a:t>
                      </a:r>
                      <a:br>
                        <a:rPr lang="en-GB" sz="800" kern="100" dirty="0">
                          <a:effectLst/>
                        </a:rPr>
                      </a:br>
                      <a:r>
                        <a:rPr lang="en-GB" sz="800" kern="100" dirty="0">
                          <a:effectLst/>
                        </a:rPr>
                        <a:t>Recording on a timeline a sequence of historical stories heard orally. </a:t>
                      </a:r>
                      <a:endParaRPr lang="en-GB" sz="1000" kern="100" dirty="0">
                        <a:effectLst/>
                      </a:endParaRPr>
                    </a:p>
                    <a:p>
                      <a:r>
                        <a:rPr lang="en-GB" sz="800" kern="100" dirty="0">
                          <a:effectLst/>
                        </a:rPr>
                        <a:t>Sequencing up to six photographs, focusing on the intervals between events. Placing events on a timeline, building on times studied in Year 1.</a:t>
                      </a:r>
                      <a:br>
                        <a:rPr lang="en-GB" sz="800" kern="100" dirty="0">
                          <a:effectLst/>
                        </a:rPr>
                      </a:br>
                      <a:r>
                        <a:rPr lang="en-GB" sz="800" kern="100" dirty="0">
                          <a:effectLst/>
                        </a:rPr>
                        <a:t>Beginning to recognise how long each event lasted.</a:t>
                      </a:r>
                      <a:br>
                        <a:rPr lang="en-GB" sz="800" kern="100" dirty="0">
                          <a:effectLst/>
                        </a:rPr>
                      </a:br>
                      <a:r>
                        <a:rPr lang="en-GB" sz="800" kern="100" dirty="0">
                          <a:effectLst/>
                        </a:rPr>
                        <a:t>Knowing where people/events studied fit into a chronological framework. </a:t>
                      </a:r>
                      <a:endParaRPr lang="en-GB" sz="1000" kern="100" dirty="0">
                        <a:effectLst/>
                      </a:endParaRPr>
                    </a:p>
                    <a:p>
                      <a:r>
                        <a:rPr lang="en-GB" sz="1000" kern="100" dirty="0">
                          <a:effectLst/>
                        </a:rPr>
                        <a:t> </a:t>
                      </a:r>
                      <a:endParaRPr lang="en-GB" sz="1000" kern="100" dirty="0">
                        <a:effectLst/>
                        <a:latin typeface="Calibri" panose="020F0502020204030204" pitchFamily="34" charset="0"/>
                        <a:ea typeface="Calibri" panose="020F0502020204030204" pitchFamily="34" charset="0"/>
                        <a:cs typeface="Times New Roman" panose="02020603050405020304" pitchFamily="18" charset="0"/>
                      </a:endParaRPr>
                    </a:p>
                  </a:txBody>
                  <a:tcPr marL="54750" marR="54750" marT="0" marB="0"/>
                </a:tc>
                <a:tc>
                  <a:txBody>
                    <a:bodyPr/>
                    <a:lstStyle/>
                    <a:p>
                      <a:r>
                        <a:rPr lang="en-GB" sz="800" kern="100">
                          <a:effectLst/>
                        </a:rPr>
                        <a:t>Sequencing events on a timeline, referring to times studied in KS1 to see where these fit in. </a:t>
                      </a:r>
                      <a:endParaRPr lang="en-GB" sz="1000" kern="100">
                        <a:effectLst/>
                      </a:endParaRPr>
                    </a:p>
                    <a:p>
                      <a:r>
                        <a:rPr lang="en-GB" sz="800" kern="100">
                          <a:effectLst/>
                        </a:rPr>
                        <a:t>Understanding that history is divided into periods of history e.g. ancient times, middle ages and modern. </a:t>
                      </a:r>
                      <a:endParaRPr lang="en-GB" sz="1000" kern="100">
                        <a:effectLst/>
                      </a:endParaRPr>
                    </a:p>
                    <a:p>
                      <a:r>
                        <a:rPr lang="en-GB" sz="800" kern="100">
                          <a:effectLst/>
                        </a:rPr>
                        <a:t>Using dates to work out the interval between periods of time and the duration of historical events or periods. </a:t>
                      </a:r>
                      <a:endParaRPr lang="en-GB" sz="1000" kern="100">
                        <a:effectLst/>
                      </a:endParaRPr>
                    </a:p>
                    <a:p>
                      <a:r>
                        <a:rPr lang="en-GB" sz="800" kern="100">
                          <a:effectLst/>
                        </a:rPr>
                        <a:t>Using BC/AD/Century.</a:t>
                      </a:r>
                      <a:br>
                        <a:rPr lang="en-GB" sz="800" kern="100">
                          <a:effectLst/>
                        </a:rPr>
                      </a:br>
                      <a:r>
                        <a:rPr lang="en-GB" sz="800" kern="100">
                          <a:effectLst/>
                        </a:rPr>
                        <a:t>Sequencing eight to ten artefacts, historical pictures or events. </a:t>
                      </a:r>
                      <a:endParaRPr lang="en-GB" sz="1000" kern="100">
                        <a:effectLst/>
                      </a:endParaRPr>
                    </a:p>
                    <a:p>
                      <a:r>
                        <a:rPr lang="en-GB" sz="800" kern="100">
                          <a:effectLst/>
                        </a:rPr>
                        <a:t>Beginning to develop a chronologically secure knowledge of local, British and world history across the periods studied. </a:t>
                      </a:r>
                      <a:endParaRPr lang="en-GB" sz="1000" kern="100">
                        <a:effectLst/>
                      </a:endParaRPr>
                    </a:p>
                    <a:p>
                      <a:r>
                        <a:rPr lang="en-GB" sz="800" kern="100">
                          <a:effectLst/>
                        </a:rPr>
                        <a:t>Placing the time studied on a timeline. </a:t>
                      </a:r>
                      <a:endParaRPr lang="en-GB" sz="1000" kern="100">
                        <a:effectLst/>
                      </a:endParaRPr>
                    </a:p>
                    <a:p>
                      <a:r>
                        <a:rPr lang="en-GB" sz="800" kern="100">
                          <a:effectLst/>
                        </a:rPr>
                        <a:t>Using dates and terms related to the unit and passing of time e.g. millennium, continuity and ancient. Noticing connections over a period of time. Making a simple individual timeline.</a:t>
                      </a:r>
                      <a:endParaRPr lang="en-GB" sz="1000" kern="100">
                        <a:effectLst/>
                      </a:endParaRPr>
                    </a:p>
                    <a:p>
                      <a:r>
                        <a:rPr lang="en-GB" sz="1000" kern="100">
                          <a:effectLst/>
                        </a:rPr>
                        <a:t> </a:t>
                      </a:r>
                      <a:endParaRPr lang="en-GB" sz="10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4750" marR="54750" marT="0" marB="0"/>
                </a:tc>
                <a:tc>
                  <a:txBody>
                    <a:bodyPr/>
                    <a:lstStyle/>
                    <a:p>
                      <a:r>
                        <a:rPr lang="en-GB" sz="800" kern="100">
                          <a:effectLst/>
                        </a:rPr>
                        <a:t>Sequencing events on a timeline, comparing where it fits in with times studied in previous year groups. </a:t>
                      </a:r>
                      <a:endParaRPr lang="en-GB" sz="1000" kern="100">
                        <a:effectLst/>
                      </a:endParaRPr>
                    </a:p>
                    <a:p>
                      <a:r>
                        <a:rPr lang="en-GB" sz="800" kern="100">
                          <a:effectLst/>
                        </a:rPr>
                        <a:t>Understanding the term “century” and how dating by centuries works. Putting dates in the correct century.</a:t>
                      </a:r>
                      <a:br>
                        <a:rPr lang="en-GB" sz="800" kern="100">
                          <a:effectLst/>
                        </a:rPr>
                      </a:br>
                      <a:r>
                        <a:rPr lang="en-GB" sz="800" kern="100">
                          <a:effectLst/>
                        </a:rPr>
                        <a:t>Using the terms AD and BC in their work. </a:t>
                      </a:r>
                      <a:endParaRPr lang="en-GB" sz="1000" kern="100">
                        <a:effectLst/>
                      </a:endParaRPr>
                    </a:p>
                    <a:p>
                      <a:r>
                        <a:rPr lang="en-GB" sz="800" kern="100">
                          <a:effectLst/>
                        </a:rPr>
                        <a:t>Using relevant dates and relevant terms for the period and period labels </a:t>
                      </a:r>
                      <a:r>
                        <a:rPr lang="en-GB" sz="800" kern="100" err="1">
                          <a:effectLst/>
                        </a:rPr>
                        <a:t>e.g.Stone</a:t>
                      </a:r>
                      <a:r>
                        <a:rPr lang="en-GB" sz="800" kern="100">
                          <a:effectLst/>
                        </a:rPr>
                        <a:t> Age, Bronze Age, Iron Age, Romans, Anglo-Saxons, Vikings, Romans, Tudors, Greeks, Aztecs, and Victorians </a:t>
                      </a:r>
                      <a:endParaRPr lang="en-GB" sz="1000" kern="100">
                        <a:effectLst/>
                      </a:endParaRPr>
                    </a:p>
                    <a:p>
                      <a:r>
                        <a:rPr lang="en-GB" sz="800" kern="100">
                          <a:effectLst/>
                        </a:rPr>
                        <a:t>Developing a chronologically secure understanding of British, local and world history across the periods studied. </a:t>
                      </a:r>
                      <a:endParaRPr lang="en-GB" sz="1000" kern="100">
                        <a:effectLst/>
                      </a:endParaRPr>
                    </a:p>
                    <a:p>
                      <a:r>
                        <a:rPr lang="en-GB" sz="800" kern="100">
                          <a:effectLst/>
                        </a:rPr>
                        <a:t>Placing the time, period of history and context on a timeline.</a:t>
                      </a:r>
                      <a:br>
                        <a:rPr lang="en-GB" sz="800" kern="100">
                          <a:effectLst/>
                        </a:rPr>
                      </a:br>
                      <a:r>
                        <a:rPr lang="en-GB" sz="800" kern="100">
                          <a:effectLst/>
                        </a:rPr>
                        <a:t>Relating current study on timeline to other periods of history studied. Comparing and making connections between different contexts in the past. Sequencing 10 events on a timeline. </a:t>
                      </a:r>
                      <a:endParaRPr lang="en-GB" sz="1000" kern="100">
                        <a:effectLst/>
                        <a:latin typeface="Calibri" panose="020F0502020204030204" pitchFamily="34" charset="0"/>
                        <a:ea typeface="Times New Roman" panose="02020603050405020304" pitchFamily="18" charset="0"/>
                        <a:cs typeface="Times New Roman" panose="02020603050405020304" pitchFamily="18" charset="0"/>
                      </a:endParaRPr>
                    </a:p>
                  </a:txBody>
                  <a:tcPr marL="54750" marR="54750" marT="0" marB="0"/>
                </a:tc>
                <a:extLst>
                  <a:ext uri="{0D108BD9-81ED-4DB2-BD59-A6C34878D82A}">
                    <a16:rowId xmlns:a16="http://schemas.microsoft.com/office/drawing/2014/main" val="3612236045"/>
                  </a:ext>
                </a:extLst>
              </a:tr>
            </a:tbl>
          </a:graphicData>
        </a:graphic>
      </p:graphicFrame>
      <p:pic>
        <p:nvPicPr>
          <p:cNvPr id="3075" name="Picture 1014706243">
            <a:extLst>
              <a:ext uri="{FF2B5EF4-FFF2-40B4-BE49-F238E27FC236}">
                <a16:creationId xmlns:a16="http://schemas.microsoft.com/office/drawing/2014/main" id="{D2632AA8-0D27-8B42-F177-C3F86BDECF30}"/>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8847" y="2276485"/>
            <a:ext cx="355443" cy="317500"/>
          </a:xfrm>
          <a:prstGeom prst="rect">
            <a:avLst/>
          </a:prstGeom>
          <a:noFill/>
          <a:extLst>
            <a:ext uri="{909E8E84-426E-40DD-AFC4-6F175D3DCCD1}">
              <a14:hiddenFill xmlns:a14="http://schemas.microsoft.com/office/drawing/2010/main">
                <a:solidFill>
                  <a:srgbClr val="FFFFFF"/>
                </a:solidFill>
              </a14:hiddenFill>
            </a:ext>
          </a:extLst>
        </p:spPr>
      </p:pic>
      <p:pic>
        <p:nvPicPr>
          <p:cNvPr id="3074" name="Picture 1220829510">
            <a:extLst>
              <a:ext uri="{FF2B5EF4-FFF2-40B4-BE49-F238E27FC236}">
                <a16:creationId xmlns:a16="http://schemas.microsoft.com/office/drawing/2014/main" id="{A5BB5578-D8D0-AC08-A717-B448F19D6559}"/>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4423" y="4422765"/>
            <a:ext cx="307595" cy="28575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518594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4A3FC890-3119-44BE-800B-BF36900D053A}"/>
              </a:ext>
            </a:extLst>
          </p:cNvPr>
          <p:cNvGraphicFramePr>
            <a:graphicFrameLocks noGrp="1"/>
          </p:cNvGraphicFramePr>
          <p:nvPr/>
        </p:nvGraphicFramePr>
        <p:xfrm>
          <a:off x="113122" y="1295597"/>
          <a:ext cx="8844697" cy="4410661"/>
        </p:xfrm>
        <a:graphic>
          <a:graphicData uri="http://schemas.openxmlformats.org/drawingml/2006/table">
            <a:tbl>
              <a:tblPr firstRow="1" bandRow="1">
                <a:tableStyleId>{5C22544A-7EE6-4342-B048-85BDC9FD1C3A}</a:tableStyleId>
              </a:tblPr>
              <a:tblGrid>
                <a:gridCol w="1470581">
                  <a:extLst>
                    <a:ext uri="{9D8B030D-6E8A-4147-A177-3AD203B41FA5}">
                      <a16:colId xmlns:a16="http://schemas.microsoft.com/office/drawing/2014/main" val="1928218415"/>
                    </a:ext>
                  </a:extLst>
                </a:gridCol>
                <a:gridCol w="1923068">
                  <a:extLst>
                    <a:ext uri="{9D8B030D-6E8A-4147-A177-3AD203B41FA5}">
                      <a16:colId xmlns:a16="http://schemas.microsoft.com/office/drawing/2014/main" val="4055789594"/>
                    </a:ext>
                  </a:extLst>
                </a:gridCol>
                <a:gridCol w="2474536">
                  <a:extLst>
                    <a:ext uri="{9D8B030D-6E8A-4147-A177-3AD203B41FA5}">
                      <a16:colId xmlns:a16="http://schemas.microsoft.com/office/drawing/2014/main" val="743603789"/>
                    </a:ext>
                  </a:extLst>
                </a:gridCol>
                <a:gridCol w="2976512">
                  <a:extLst>
                    <a:ext uri="{9D8B030D-6E8A-4147-A177-3AD203B41FA5}">
                      <a16:colId xmlns:a16="http://schemas.microsoft.com/office/drawing/2014/main" val="2420423120"/>
                    </a:ext>
                  </a:extLst>
                </a:gridCol>
              </a:tblGrid>
              <a:tr h="303481">
                <a:tc gridSpan="4">
                  <a:txBody>
                    <a:bodyPr/>
                    <a:lstStyle/>
                    <a:p>
                      <a:r>
                        <a:rPr lang="en-GB" sz="1400" dirty="0"/>
                        <a:t>History in the Foundation Stage: </a:t>
                      </a:r>
                    </a:p>
                  </a:txBody>
                  <a:tcPr marL="68580" marR="68580" marT="34290" marB="34290"/>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2633950587"/>
                  </a:ext>
                </a:extLst>
              </a:tr>
              <a:tr h="1577340">
                <a:tc gridSpan="4">
                  <a:txBody>
                    <a:bodyPr/>
                    <a:lstStyle/>
                    <a:p>
                      <a:r>
                        <a:rPr lang="en-GB" sz="900" dirty="0"/>
                        <a:t>ELG: Past and Present</a:t>
                      </a:r>
                    </a:p>
                    <a:p>
                      <a:r>
                        <a:rPr lang="en-GB" sz="900" dirty="0"/>
                        <a:t>Children at the expected level of development will:</a:t>
                      </a:r>
                    </a:p>
                    <a:p>
                      <a:r>
                        <a:rPr lang="en-GB" sz="900" dirty="0"/>
                        <a:t>• Talk about the lives of the people around them and their roles in society;</a:t>
                      </a:r>
                    </a:p>
                    <a:p>
                      <a:r>
                        <a:rPr lang="en-GB" sz="900" dirty="0"/>
                        <a:t>• Know some similarities and differences between things in the past and now, drawing on their experiences and what has been read in class;</a:t>
                      </a:r>
                    </a:p>
                    <a:p>
                      <a:r>
                        <a:rPr lang="en-GB" sz="900" dirty="0"/>
                        <a:t>• Understand the past through settings, characters and events encountered in books read in class and storytelling.</a:t>
                      </a:r>
                    </a:p>
                    <a:p>
                      <a:endParaRPr lang="en-GB" sz="900" dirty="0"/>
                    </a:p>
                    <a:p>
                      <a:r>
                        <a:rPr lang="en-GB" sz="900" dirty="0"/>
                        <a:t>At Stokesley Primary Academy pupils are taught:</a:t>
                      </a:r>
                    </a:p>
                    <a:p>
                      <a:r>
                        <a:rPr lang="en-GB" sz="900" dirty="0"/>
                        <a:t>• About changes within living memory, describing memories that have happened in their own lives;</a:t>
                      </a:r>
                    </a:p>
                    <a:p>
                      <a:r>
                        <a:rPr lang="en-GB" sz="900" dirty="0"/>
                        <a:t>• How to begin to make sense of their own life-story and family’s history.</a:t>
                      </a:r>
                    </a:p>
                    <a:p>
                      <a:r>
                        <a:rPr lang="en-GB" sz="900" dirty="0"/>
                        <a:t>• That there are similarities and differences between people;</a:t>
                      </a:r>
                    </a:p>
                    <a:p>
                      <a:r>
                        <a:rPr lang="en-GB" sz="900" dirty="0"/>
                        <a:t>• About the roles of significant people in the community.</a:t>
                      </a:r>
                    </a:p>
                  </a:txBody>
                  <a:tcPr marL="68580" marR="68580" marT="34290" marB="34290"/>
                </a:tc>
                <a:tc hMerge="1">
                  <a:txBody>
                    <a:bodyPr/>
                    <a:lstStyle/>
                    <a:p>
                      <a:endParaRPr lang="en-GB" dirty="0"/>
                    </a:p>
                  </a:txBody>
                  <a:tcPr/>
                </a:tc>
                <a:tc hMerge="1">
                  <a:txBody>
                    <a:bodyPr/>
                    <a:lstStyle/>
                    <a:p>
                      <a:endParaRPr lang="en-GB" dirty="0"/>
                    </a:p>
                  </a:txBody>
                  <a:tcPr/>
                </a:tc>
                <a:tc hMerge="1">
                  <a:txBody>
                    <a:bodyPr/>
                    <a:lstStyle/>
                    <a:p>
                      <a:endParaRPr lang="en-GB" dirty="0"/>
                    </a:p>
                  </a:txBody>
                  <a:tcPr/>
                </a:tc>
                <a:extLst>
                  <a:ext uri="{0D108BD9-81ED-4DB2-BD59-A6C34878D82A}">
                    <a16:rowId xmlns:a16="http://schemas.microsoft.com/office/drawing/2014/main" val="3495905652"/>
                  </a:ext>
                </a:extLst>
              </a:tr>
              <a:tr h="388620">
                <a:tc>
                  <a:txBody>
                    <a:bodyPr/>
                    <a:lstStyle/>
                    <a:p>
                      <a:pPr marL="0" algn="l" defTabSz="914400" rtl="0" eaLnBrk="1" latinLnBrk="0" hangingPunct="1"/>
                      <a:r>
                        <a:rPr lang="en-GB" sz="1100" b="1" kern="1200" dirty="0">
                          <a:solidFill>
                            <a:schemeClr val="lt1"/>
                          </a:solidFill>
                          <a:latin typeface="+mn-lt"/>
                          <a:ea typeface="+mn-ea"/>
                          <a:cs typeface="+mn-cs"/>
                        </a:rPr>
                        <a:t>Links to the National Curriculum</a:t>
                      </a:r>
                    </a:p>
                  </a:txBody>
                  <a:tcPr marL="68580" marR="68580" marT="34290" marB="34290">
                    <a:solidFill>
                      <a:schemeClr val="accent1"/>
                    </a:solidFill>
                  </a:tcPr>
                </a:tc>
                <a:tc>
                  <a:txBody>
                    <a:bodyPr/>
                    <a:lstStyle/>
                    <a:p>
                      <a:pPr marL="0" algn="l" defTabSz="914400" rtl="0" eaLnBrk="1" latinLnBrk="0" hangingPunct="1"/>
                      <a:r>
                        <a:rPr lang="en-GB" sz="1100" b="1" kern="1200" dirty="0">
                          <a:solidFill>
                            <a:schemeClr val="lt1"/>
                          </a:solidFill>
                          <a:latin typeface="+mn-lt"/>
                          <a:ea typeface="+mn-ea"/>
                          <a:cs typeface="+mn-cs"/>
                        </a:rPr>
                        <a:t>2 year olds learn to:</a:t>
                      </a:r>
                    </a:p>
                  </a:txBody>
                  <a:tcPr marL="68580" marR="68580" marT="34290" marB="34290">
                    <a:solidFill>
                      <a:schemeClr val="accent1"/>
                    </a:solidFill>
                  </a:tcPr>
                </a:tc>
                <a:tc>
                  <a:txBody>
                    <a:bodyPr/>
                    <a:lstStyle/>
                    <a:p>
                      <a:pPr marL="0" algn="l" defTabSz="914400" rtl="0" eaLnBrk="1" latinLnBrk="0" hangingPunct="1"/>
                      <a:r>
                        <a:rPr lang="en-GB" sz="1100" b="1" kern="1200" dirty="0">
                          <a:solidFill>
                            <a:schemeClr val="lt1"/>
                          </a:solidFill>
                          <a:latin typeface="+mn-lt"/>
                          <a:ea typeface="+mn-ea"/>
                          <a:cs typeface="+mn-cs"/>
                        </a:rPr>
                        <a:t>Nursery learn to:</a:t>
                      </a:r>
                    </a:p>
                  </a:txBody>
                  <a:tcPr marL="68580" marR="68580" marT="34290" marB="34290">
                    <a:solidFill>
                      <a:schemeClr val="accent1"/>
                    </a:solidFill>
                  </a:tcPr>
                </a:tc>
                <a:tc>
                  <a:txBody>
                    <a:bodyPr/>
                    <a:lstStyle/>
                    <a:p>
                      <a:pPr marL="0" algn="l" defTabSz="914400" rtl="0" eaLnBrk="1" latinLnBrk="0" hangingPunct="1"/>
                      <a:r>
                        <a:rPr lang="en-GB" sz="1100" b="1" kern="1200" dirty="0">
                          <a:solidFill>
                            <a:schemeClr val="lt1"/>
                          </a:solidFill>
                          <a:latin typeface="+mn-lt"/>
                          <a:ea typeface="+mn-ea"/>
                          <a:cs typeface="+mn-cs"/>
                        </a:rPr>
                        <a:t>Reception learn to:</a:t>
                      </a:r>
                    </a:p>
                  </a:txBody>
                  <a:tcPr marL="68580" marR="68580" marT="34290" marB="34290">
                    <a:solidFill>
                      <a:schemeClr val="accent1"/>
                    </a:solidFill>
                  </a:tcPr>
                </a:tc>
                <a:extLst>
                  <a:ext uri="{0D108BD9-81ED-4DB2-BD59-A6C34878D82A}">
                    <a16:rowId xmlns:a16="http://schemas.microsoft.com/office/drawing/2014/main" val="3623482154"/>
                  </a:ext>
                </a:extLst>
              </a:tr>
              <a:tr h="2125980">
                <a:tc>
                  <a:txBody>
                    <a:bodyPr/>
                    <a:lstStyle/>
                    <a:p>
                      <a:r>
                        <a:rPr lang="en-GB" sz="900" b="1" dirty="0"/>
                        <a:t>Chronological understanding </a:t>
                      </a:r>
                    </a:p>
                  </a:txBody>
                  <a:tcPr marL="68580" marR="68580" marT="34290" marB="34290"/>
                </a:tc>
                <a:tc>
                  <a:txBody>
                    <a:bodyPr/>
                    <a:lstStyle/>
                    <a:p>
                      <a:pPr marL="171450" indent="-171450">
                        <a:buFont typeface="Wingdings" panose="05000000000000000000" pitchFamily="2" charset="2"/>
                        <a:buChar char="§"/>
                      </a:pPr>
                      <a:r>
                        <a:rPr lang="en-GB" sz="900" dirty="0"/>
                        <a:t>Notice differences between people;</a:t>
                      </a:r>
                    </a:p>
                    <a:p>
                      <a:pPr marL="171450" indent="-171450">
                        <a:buFont typeface="Wingdings" panose="05000000000000000000" pitchFamily="2" charset="2"/>
                        <a:buChar char="§"/>
                      </a:pPr>
                      <a:r>
                        <a:rPr lang="en-GB" sz="900" dirty="0"/>
                        <a:t>Make connections between the features of their family and other families;</a:t>
                      </a:r>
                    </a:p>
                    <a:p>
                      <a:pPr marL="171450" indent="-171450">
                        <a:buFont typeface="Wingdings" panose="05000000000000000000" pitchFamily="2" charset="2"/>
                        <a:buChar char="§"/>
                      </a:pPr>
                      <a:r>
                        <a:rPr lang="en-GB" sz="900" dirty="0"/>
                        <a:t>Understand simple questions about ‘who’, ‘what’ and ‘where’;</a:t>
                      </a:r>
                    </a:p>
                    <a:p>
                      <a:pPr marL="171450" indent="-171450">
                        <a:buFont typeface="Wingdings" panose="05000000000000000000" pitchFamily="2" charset="2"/>
                        <a:buChar char="§"/>
                      </a:pPr>
                      <a:r>
                        <a:rPr lang="en-GB" sz="900" dirty="0"/>
                        <a:t>Listen to simple stories and understand what is happening, with the help of the pictures;</a:t>
                      </a:r>
                    </a:p>
                    <a:p>
                      <a:pPr marL="171450" indent="-171450">
                        <a:buFont typeface="Wingdings" panose="05000000000000000000" pitchFamily="2" charset="2"/>
                        <a:buChar char="§"/>
                      </a:pPr>
                      <a:r>
                        <a:rPr lang="en-GB" sz="900" dirty="0"/>
                        <a:t>Repeat words and phrases from familiar stories; </a:t>
                      </a:r>
                    </a:p>
                    <a:p>
                      <a:pPr marL="171450" indent="-171450">
                        <a:buFont typeface="Wingdings" panose="05000000000000000000" pitchFamily="2" charset="2"/>
                        <a:buChar char="§"/>
                      </a:pPr>
                      <a:r>
                        <a:rPr lang="en-GB" sz="900" dirty="0"/>
                        <a:t>Ask questions about a book;</a:t>
                      </a:r>
                    </a:p>
                    <a:p>
                      <a:pPr marL="171450" indent="-171450">
                        <a:buFont typeface="Wingdings" panose="05000000000000000000" pitchFamily="2" charset="2"/>
                        <a:buChar char="§"/>
                      </a:pPr>
                      <a:r>
                        <a:rPr lang="en-GB" sz="900" dirty="0"/>
                        <a:t>Finish off key phrases</a:t>
                      </a:r>
                      <a:r>
                        <a:rPr lang="en-GB" sz="900" baseline="0" dirty="0"/>
                        <a:t> from well known books.</a:t>
                      </a:r>
                      <a:endParaRPr lang="en-GB" sz="900" dirty="0"/>
                    </a:p>
                  </a:txBody>
                  <a:tcPr marL="68580" marR="68580" marT="34290" marB="34290"/>
                </a:tc>
                <a:tc>
                  <a:txBody>
                    <a:bodyPr/>
                    <a:lstStyle/>
                    <a:p>
                      <a:pPr marL="171450" indent="-171450">
                        <a:buFont typeface="Wingdings" panose="05000000000000000000" pitchFamily="2" charset="2"/>
                        <a:buChar char="§"/>
                      </a:pPr>
                      <a:r>
                        <a:rPr lang="en-GB" sz="900" dirty="0"/>
                        <a:t>Continue to develop positive attitudes about the differences between people.</a:t>
                      </a:r>
                    </a:p>
                    <a:p>
                      <a:pPr marL="171450" indent="-171450">
                        <a:buFont typeface="Wingdings" panose="05000000000000000000" pitchFamily="2" charset="2"/>
                        <a:buChar char="§"/>
                      </a:pPr>
                      <a:r>
                        <a:rPr lang="en-GB" sz="900" dirty="0"/>
                        <a:t>Begin to make sense of their own life-story and family’s history;</a:t>
                      </a:r>
                    </a:p>
                    <a:p>
                      <a:pPr marL="171450" indent="-171450">
                        <a:buFont typeface="Wingdings" panose="05000000000000000000" pitchFamily="2" charset="2"/>
                        <a:buChar char="§"/>
                      </a:pPr>
                      <a:r>
                        <a:rPr lang="en-GB" sz="900" dirty="0"/>
                        <a:t>Begin to show interest in different occupations.</a:t>
                      </a:r>
                    </a:p>
                    <a:p>
                      <a:pPr marL="171450" indent="-171450">
                        <a:buFont typeface="Wingdings" panose="05000000000000000000" pitchFamily="2" charset="2"/>
                        <a:buChar char="§"/>
                      </a:pPr>
                      <a:r>
                        <a:rPr lang="en-GB" sz="900" dirty="0"/>
                        <a:t>Understand simple questions about ‘who’, ‘what’ , ‘where’ and ‘why’;</a:t>
                      </a:r>
                    </a:p>
                    <a:p>
                      <a:pPr marL="171450" indent="-171450">
                        <a:buFont typeface="Wingdings" panose="05000000000000000000" pitchFamily="2" charset="2"/>
                        <a:buChar char="§"/>
                      </a:pPr>
                      <a:r>
                        <a:rPr lang="en-GB" sz="900" dirty="0"/>
                        <a:t>Enjoy listening to longer stories and can remember much of what happen;</a:t>
                      </a:r>
                    </a:p>
                    <a:p>
                      <a:pPr marL="171450" indent="-171450">
                        <a:buFont typeface="Wingdings" panose="05000000000000000000" pitchFamily="2" charset="2"/>
                        <a:buChar char="§"/>
                      </a:pPr>
                      <a:r>
                        <a:rPr lang="en-GB" sz="900" dirty="0"/>
                        <a:t>Know many rhymes, be able to talk about familiar books, and be able to tell a long story.</a:t>
                      </a:r>
                    </a:p>
                  </a:txBody>
                  <a:tcPr marL="68580" marR="68580" marT="34290" marB="34290"/>
                </a:tc>
                <a:tc>
                  <a:txBody>
                    <a:bodyPr/>
                    <a:lstStyle/>
                    <a:p>
                      <a:pPr marL="171450" indent="-171450">
                        <a:buFont typeface="Wingdings" panose="05000000000000000000" pitchFamily="2" charset="2"/>
                        <a:buChar char="§"/>
                      </a:pPr>
                      <a:r>
                        <a:rPr lang="en-GB" sz="900" dirty="0"/>
                        <a:t>Use words and phrases: first, next, day, night, old, new;</a:t>
                      </a:r>
                    </a:p>
                    <a:p>
                      <a:pPr marL="171450" indent="-171450">
                        <a:buFont typeface="Wingdings" panose="05000000000000000000" pitchFamily="2" charset="2"/>
                        <a:buChar char="§"/>
                      </a:pPr>
                      <a:r>
                        <a:rPr lang="en-GB" sz="900" dirty="0"/>
                        <a:t>Understand and talk about seasonal changes;</a:t>
                      </a:r>
                    </a:p>
                    <a:p>
                      <a:pPr marL="171450" indent="-171450">
                        <a:buFont typeface="Wingdings" panose="05000000000000000000" pitchFamily="2" charset="2"/>
                        <a:buChar char="§"/>
                      </a:pPr>
                      <a:r>
                        <a:rPr lang="en-GB" sz="900" dirty="0"/>
                        <a:t>Talk about similarities and differences between themselves, people in their family and the community;</a:t>
                      </a:r>
                    </a:p>
                    <a:p>
                      <a:pPr marL="171450" indent="-171450">
                        <a:buFont typeface="Wingdings" panose="05000000000000000000" pitchFamily="2" charset="2"/>
                        <a:buChar char="§"/>
                      </a:pPr>
                      <a:r>
                        <a:rPr lang="en-GB" sz="900" dirty="0"/>
                        <a:t>Discuss past and upcoming events from familiar situations </a:t>
                      </a:r>
                    </a:p>
                    <a:p>
                      <a:pPr marL="171450" indent="-171450">
                        <a:buFont typeface="Wingdings" panose="05000000000000000000" pitchFamily="2" charset="2"/>
                        <a:buChar char="§"/>
                      </a:pPr>
                      <a:r>
                        <a:rPr lang="en-GB" sz="900" dirty="0"/>
                        <a:t>Can</a:t>
                      </a:r>
                      <a:r>
                        <a:rPr lang="en-GB" sz="900" baseline="0" dirty="0"/>
                        <a:t> talk about past and present experiences in their lives for example</a:t>
                      </a:r>
                      <a:r>
                        <a:rPr lang="en-GB" sz="900" dirty="0"/>
                        <a:t> festivals within different communities</a:t>
                      </a:r>
                      <a:r>
                        <a:rPr lang="en-GB" sz="900" baseline="0" dirty="0"/>
                        <a:t> and their own;</a:t>
                      </a:r>
                      <a:endParaRPr lang="en-GB" sz="900" dirty="0"/>
                    </a:p>
                    <a:p>
                      <a:pPr marL="171450" indent="-171450">
                        <a:buFont typeface="Wingdings" panose="05000000000000000000" pitchFamily="2" charset="2"/>
                        <a:buChar char="§"/>
                      </a:pPr>
                      <a:r>
                        <a:rPr lang="en-GB" sz="900" dirty="0"/>
                        <a:t>Remember and talk about parts of stories,</a:t>
                      </a:r>
                      <a:r>
                        <a:rPr lang="en-GB" sz="900" baseline="0" dirty="0"/>
                        <a:t> sequencing key parts.</a:t>
                      </a:r>
                      <a:endParaRPr lang="en-GB" sz="900" dirty="0"/>
                    </a:p>
                  </a:txBody>
                  <a:tcPr marL="68580" marR="68580" marT="34290" marB="34290"/>
                </a:tc>
                <a:extLst>
                  <a:ext uri="{0D108BD9-81ED-4DB2-BD59-A6C34878D82A}">
                    <a16:rowId xmlns:a16="http://schemas.microsoft.com/office/drawing/2014/main" val="871366443"/>
                  </a:ext>
                </a:extLst>
              </a:tr>
            </a:tbl>
          </a:graphicData>
        </a:graphic>
      </p:graphicFrame>
      <p:pic>
        <p:nvPicPr>
          <p:cNvPr id="5" name="Picture 4" descr="C:\Users\paulp\AppData\Local\Temp\FineReader11\media\image1.jpeg">
            <a:extLst>
              <a:ext uri="{FF2B5EF4-FFF2-40B4-BE49-F238E27FC236}">
                <a16:creationId xmlns:a16="http://schemas.microsoft.com/office/drawing/2014/main" id="{09677B80-2768-40DC-AEDE-6C00ED7692D5}"/>
              </a:ext>
            </a:extLst>
          </p:cNvPr>
          <p:cNvPicPr/>
          <p:nvPr/>
        </p:nvPicPr>
        <p:blipFill>
          <a:blip r:embed="rId2" cstate="hqprint">
            <a:extLst>
              <a:ext uri="{28A0092B-C50C-407E-A947-70E740481C1C}">
                <a14:useLocalDpi xmlns:a14="http://schemas.microsoft.com/office/drawing/2010/main" val="0"/>
              </a:ext>
            </a:extLst>
          </a:blip>
          <a:srcRect l="-8841" t="-9195" r="-7346" b="-9756"/>
          <a:stretch>
            <a:fillRect/>
          </a:stretch>
        </p:blipFill>
        <p:spPr bwMode="auto">
          <a:xfrm>
            <a:off x="8343408" y="1041875"/>
            <a:ext cx="550783" cy="507444"/>
          </a:xfrm>
          <a:prstGeom prst="rect">
            <a:avLst/>
          </a:prstGeom>
          <a:noFill/>
          <a:ln w="12700" algn="ctr">
            <a:solidFill>
              <a:srgbClr val="FFC000"/>
            </a:solidFill>
            <a:round/>
            <a:headEnd/>
            <a:tailEnd/>
          </a:ln>
        </p:spPr>
      </p:pic>
    </p:spTree>
    <p:extLst>
      <p:ext uri="{BB962C8B-B14F-4D97-AF65-F5344CB8AC3E}">
        <p14:creationId xmlns:p14="http://schemas.microsoft.com/office/powerpoint/2010/main" val="355773850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a:extLst>
              <a:ext uri="{FF2B5EF4-FFF2-40B4-BE49-F238E27FC236}">
                <a16:creationId xmlns:a16="http://schemas.microsoft.com/office/drawing/2014/main" id="{91E429FF-CFEA-43F9-B2F0-0FDF0E89E62E}"/>
              </a:ext>
            </a:extLst>
          </p:cNvPr>
          <p:cNvGraphicFramePr>
            <a:graphicFrameLocks noGrp="1"/>
          </p:cNvGraphicFramePr>
          <p:nvPr/>
        </p:nvGraphicFramePr>
        <p:xfrm>
          <a:off x="149652" y="1137674"/>
          <a:ext cx="8844697" cy="3078480"/>
        </p:xfrm>
        <a:graphic>
          <a:graphicData uri="http://schemas.openxmlformats.org/drawingml/2006/table">
            <a:tbl>
              <a:tblPr firstRow="1" bandRow="1">
                <a:tableStyleId>{5C22544A-7EE6-4342-B048-85BDC9FD1C3A}</a:tableStyleId>
              </a:tblPr>
              <a:tblGrid>
                <a:gridCol w="1470581">
                  <a:extLst>
                    <a:ext uri="{9D8B030D-6E8A-4147-A177-3AD203B41FA5}">
                      <a16:colId xmlns:a16="http://schemas.microsoft.com/office/drawing/2014/main" val="3238439956"/>
                    </a:ext>
                  </a:extLst>
                </a:gridCol>
                <a:gridCol w="1923068">
                  <a:extLst>
                    <a:ext uri="{9D8B030D-6E8A-4147-A177-3AD203B41FA5}">
                      <a16:colId xmlns:a16="http://schemas.microsoft.com/office/drawing/2014/main" val="615300461"/>
                    </a:ext>
                  </a:extLst>
                </a:gridCol>
                <a:gridCol w="2474536">
                  <a:extLst>
                    <a:ext uri="{9D8B030D-6E8A-4147-A177-3AD203B41FA5}">
                      <a16:colId xmlns:a16="http://schemas.microsoft.com/office/drawing/2014/main" val="3842500054"/>
                    </a:ext>
                  </a:extLst>
                </a:gridCol>
                <a:gridCol w="2976512">
                  <a:extLst>
                    <a:ext uri="{9D8B030D-6E8A-4147-A177-3AD203B41FA5}">
                      <a16:colId xmlns:a16="http://schemas.microsoft.com/office/drawing/2014/main" val="2691020139"/>
                    </a:ext>
                  </a:extLst>
                </a:gridCol>
              </a:tblGrid>
              <a:tr h="388620">
                <a:tc>
                  <a:txBody>
                    <a:bodyPr/>
                    <a:lstStyle/>
                    <a:p>
                      <a:r>
                        <a:rPr lang="en-GB" sz="1100" dirty="0"/>
                        <a:t>Links to the National Curriculum</a:t>
                      </a:r>
                    </a:p>
                  </a:txBody>
                  <a:tcPr marL="68580" marR="68580" marT="34290" marB="34290"/>
                </a:tc>
                <a:tc>
                  <a:txBody>
                    <a:bodyPr/>
                    <a:lstStyle/>
                    <a:p>
                      <a:r>
                        <a:rPr lang="en-GB" sz="1100" dirty="0"/>
                        <a:t>2 year olds learn to:</a:t>
                      </a:r>
                    </a:p>
                  </a:txBody>
                  <a:tcPr marL="68580" marR="68580" marT="34290" marB="34290"/>
                </a:tc>
                <a:tc>
                  <a:txBody>
                    <a:bodyPr/>
                    <a:lstStyle/>
                    <a:p>
                      <a:r>
                        <a:rPr lang="en-GB" sz="1100" dirty="0"/>
                        <a:t>Nursery children learn to:</a:t>
                      </a:r>
                    </a:p>
                  </a:txBody>
                  <a:tcPr marL="68580" marR="68580" marT="34290" marB="34290"/>
                </a:tc>
                <a:tc>
                  <a:txBody>
                    <a:bodyPr/>
                    <a:lstStyle/>
                    <a:p>
                      <a:r>
                        <a:rPr lang="en-GB" sz="1100" dirty="0"/>
                        <a:t>Reception children learn to:</a:t>
                      </a:r>
                    </a:p>
                  </a:txBody>
                  <a:tcPr marL="68580" marR="68580" marT="34290" marB="34290"/>
                </a:tc>
                <a:extLst>
                  <a:ext uri="{0D108BD9-81ED-4DB2-BD59-A6C34878D82A}">
                    <a16:rowId xmlns:a16="http://schemas.microsoft.com/office/drawing/2014/main" val="1233291719"/>
                  </a:ext>
                </a:extLst>
              </a:tr>
              <a:tr h="2674620">
                <a:tc>
                  <a:txBody>
                    <a:bodyPr/>
                    <a:lstStyle/>
                    <a:p>
                      <a:r>
                        <a:rPr lang="en-GB" sz="900" b="1" dirty="0"/>
                        <a:t>Historical Enquiry </a:t>
                      </a:r>
                    </a:p>
                  </a:txBody>
                  <a:tcPr marL="68580" marR="68580" marT="34290" marB="34290"/>
                </a:tc>
                <a:tc>
                  <a:txBody>
                    <a:bodyPr/>
                    <a:lstStyle/>
                    <a:p>
                      <a:pPr marL="171450" indent="-171450">
                        <a:buFont typeface="Wingdings" panose="05000000000000000000" pitchFamily="2" charset="2"/>
                        <a:buChar char="§"/>
                      </a:pPr>
                      <a:r>
                        <a:rPr lang="en-GB" sz="900" dirty="0"/>
                        <a:t>Makes comments and shares their own ideas. </a:t>
                      </a:r>
                    </a:p>
                    <a:p>
                      <a:pPr marL="171450" indent="-171450">
                        <a:buFont typeface="Wingdings" panose="05000000000000000000" pitchFamily="2" charset="2"/>
                        <a:buChar char="§"/>
                      </a:pPr>
                      <a:r>
                        <a:rPr lang="en-GB" sz="900" dirty="0"/>
                        <a:t>Develop play around favourite stories using props.</a:t>
                      </a:r>
                    </a:p>
                  </a:txBody>
                  <a:tcPr marL="68580" marR="68580" marT="34290" marB="34290"/>
                </a:tc>
                <a:tc>
                  <a:txBody>
                    <a:bodyPr/>
                    <a:lstStyle/>
                    <a:p>
                      <a:pPr marL="171450" indent="-171450">
                        <a:buFont typeface="Wingdings" panose="05000000000000000000" pitchFamily="2" charset="2"/>
                        <a:buChar char="§"/>
                      </a:pPr>
                      <a:r>
                        <a:rPr lang="en-GB" sz="900" dirty="0"/>
                        <a:t>Engage in extended conversations about stories, learning new vocabulary. </a:t>
                      </a:r>
                    </a:p>
                    <a:p>
                      <a:pPr marL="171450" indent="-171450">
                        <a:buFont typeface="Wingdings" panose="05000000000000000000" pitchFamily="2" charset="2"/>
                        <a:buChar char="§"/>
                      </a:pPr>
                      <a:r>
                        <a:rPr lang="en-GB" sz="900" dirty="0"/>
                        <a:t>Use talk to organise themselves and their play: “Let’s go on a bus... you sit there... I’ll be the driver. </a:t>
                      </a:r>
                    </a:p>
                    <a:p>
                      <a:pPr marL="171450" indent="-171450">
                        <a:buFont typeface="Wingdings" panose="05000000000000000000" pitchFamily="2" charset="2"/>
                        <a:buChar char="§"/>
                      </a:pPr>
                      <a:r>
                        <a:rPr lang="en-GB" sz="900" dirty="0"/>
                        <a:t>Begin to describe a sequence of events, real or fictional, using words such as ‘first’, ‘then...’</a:t>
                      </a:r>
                    </a:p>
                    <a:p>
                      <a:pPr marL="171450" indent="-171450">
                        <a:buFont typeface="Wingdings" panose="05000000000000000000" pitchFamily="2" charset="2"/>
                        <a:buChar char="§"/>
                      </a:pPr>
                      <a:r>
                        <a:rPr lang="en-GB" sz="900" dirty="0"/>
                        <a:t>Plant seeds and care for growing plants, talking about the changes they observe over time</a:t>
                      </a:r>
                    </a:p>
                  </a:txBody>
                  <a:tcPr marL="68580" marR="68580" marT="34290" marB="34290"/>
                </a:tc>
                <a:tc>
                  <a:txBody>
                    <a:bodyPr/>
                    <a:lstStyle/>
                    <a:p>
                      <a:pPr marL="171450" indent="-171450">
                        <a:buFont typeface="Wingdings" panose="05000000000000000000" pitchFamily="2" charset="2"/>
                        <a:buChar char="§"/>
                      </a:pPr>
                      <a:r>
                        <a:rPr lang="en-GB" sz="900" dirty="0"/>
                        <a:t>Look at and talk about books, pictures and artefacts from the past (e.g., baby toys) </a:t>
                      </a:r>
                    </a:p>
                    <a:p>
                      <a:pPr marL="171450" indent="-171450">
                        <a:buFont typeface="Wingdings" panose="05000000000000000000" pitchFamily="2" charset="2"/>
                        <a:buChar char="§"/>
                      </a:pPr>
                      <a:r>
                        <a:rPr lang="en-GB" sz="900" dirty="0"/>
                        <a:t>Observe growth and decay over time - observe an apple core going brown and mouldy over time - help children to care for animals and take part in first-hand scientific explorations of animal life cycles, such as caterpillars a&amp; chick eggs. </a:t>
                      </a:r>
                    </a:p>
                    <a:p>
                      <a:pPr marL="171450" indent="-171450">
                        <a:buFont typeface="Wingdings" panose="05000000000000000000" pitchFamily="2" charset="2"/>
                        <a:buChar char="§"/>
                      </a:pPr>
                      <a:r>
                        <a:rPr lang="en-GB" sz="900" dirty="0"/>
                        <a:t>Comment on images of familiar situations in the past</a:t>
                      </a:r>
                    </a:p>
                    <a:p>
                      <a:pPr marL="171450" indent="-171450">
                        <a:buFont typeface="Wingdings" panose="05000000000000000000" pitchFamily="2" charset="2"/>
                        <a:buChar char="§"/>
                      </a:pPr>
                      <a:r>
                        <a:rPr lang="en-GB" sz="900" dirty="0"/>
                        <a:t>Listen to and talk about selected non-fiction to develop a deep familiarity with new knowledge and vocabulary. Organising and communicating</a:t>
                      </a:r>
                    </a:p>
                    <a:p>
                      <a:pPr marL="171450" indent="-171450">
                        <a:buFont typeface="Wingdings" panose="05000000000000000000" pitchFamily="2" charset="2"/>
                        <a:buChar char="§"/>
                      </a:pPr>
                      <a:r>
                        <a:rPr lang="en-GB" sz="900" dirty="0"/>
                        <a:t>Describe events in some detail (e.g. ‘Before school I had a lovely breakfast’) (C&amp;L)</a:t>
                      </a:r>
                    </a:p>
                    <a:p>
                      <a:pPr marL="171450" indent="-171450">
                        <a:buFont typeface="Wingdings" panose="05000000000000000000" pitchFamily="2" charset="2"/>
                        <a:buChar char="§"/>
                      </a:pPr>
                      <a:r>
                        <a:rPr lang="en-GB" sz="900" dirty="0"/>
                        <a:t>Use talk to help work out problems and organise thinking and activities explain how things work and why they might happen (C&amp;L) </a:t>
                      </a:r>
                    </a:p>
                    <a:p>
                      <a:pPr marL="171450" indent="-171450">
                        <a:buFont typeface="Wingdings" panose="05000000000000000000" pitchFamily="2" charset="2"/>
                        <a:buChar char="§"/>
                      </a:pPr>
                      <a:r>
                        <a:rPr lang="en-GB" sz="900" dirty="0"/>
                        <a:t>Retell stories, once they have developed a deep familiarity with the text; some as exact repetition and some in their own words (C&amp;L) </a:t>
                      </a:r>
                    </a:p>
                  </a:txBody>
                  <a:tcPr marL="68580" marR="68580" marT="34290" marB="34290"/>
                </a:tc>
                <a:extLst>
                  <a:ext uri="{0D108BD9-81ED-4DB2-BD59-A6C34878D82A}">
                    <a16:rowId xmlns:a16="http://schemas.microsoft.com/office/drawing/2014/main" val="3873310025"/>
                  </a:ext>
                </a:extLst>
              </a:tr>
            </a:tbl>
          </a:graphicData>
        </a:graphic>
      </p:graphicFrame>
      <p:graphicFrame>
        <p:nvGraphicFramePr>
          <p:cNvPr id="5" name="Table 4">
            <a:extLst>
              <a:ext uri="{FF2B5EF4-FFF2-40B4-BE49-F238E27FC236}">
                <a16:creationId xmlns:a16="http://schemas.microsoft.com/office/drawing/2014/main" id="{53795C79-F8A2-4DE1-B7E4-D6575131B2ED}"/>
              </a:ext>
            </a:extLst>
          </p:cNvPr>
          <p:cNvGraphicFramePr>
            <a:graphicFrameLocks noGrp="1"/>
          </p:cNvGraphicFramePr>
          <p:nvPr/>
        </p:nvGraphicFramePr>
        <p:xfrm>
          <a:off x="149651" y="4389920"/>
          <a:ext cx="8844697" cy="746760"/>
        </p:xfrm>
        <a:graphic>
          <a:graphicData uri="http://schemas.openxmlformats.org/drawingml/2006/table">
            <a:tbl>
              <a:tblPr firstRow="1" bandRow="1">
                <a:tableStyleId>{5C22544A-7EE6-4342-B048-85BDC9FD1C3A}</a:tableStyleId>
              </a:tblPr>
              <a:tblGrid>
                <a:gridCol w="1470581">
                  <a:extLst>
                    <a:ext uri="{9D8B030D-6E8A-4147-A177-3AD203B41FA5}">
                      <a16:colId xmlns:a16="http://schemas.microsoft.com/office/drawing/2014/main" val="3488829100"/>
                    </a:ext>
                  </a:extLst>
                </a:gridCol>
                <a:gridCol w="1923068">
                  <a:extLst>
                    <a:ext uri="{9D8B030D-6E8A-4147-A177-3AD203B41FA5}">
                      <a16:colId xmlns:a16="http://schemas.microsoft.com/office/drawing/2014/main" val="15259359"/>
                    </a:ext>
                  </a:extLst>
                </a:gridCol>
                <a:gridCol w="2474536">
                  <a:extLst>
                    <a:ext uri="{9D8B030D-6E8A-4147-A177-3AD203B41FA5}">
                      <a16:colId xmlns:a16="http://schemas.microsoft.com/office/drawing/2014/main" val="3328010947"/>
                    </a:ext>
                  </a:extLst>
                </a:gridCol>
                <a:gridCol w="2976512">
                  <a:extLst>
                    <a:ext uri="{9D8B030D-6E8A-4147-A177-3AD203B41FA5}">
                      <a16:colId xmlns:a16="http://schemas.microsoft.com/office/drawing/2014/main" val="2177146621"/>
                    </a:ext>
                  </a:extLst>
                </a:gridCol>
              </a:tblGrid>
              <a:tr h="388620">
                <a:tc>
                  <a:txBody>
                    <a:bodyPr/>
                    <a:lstStyle/>
                    <a:p>
                      <a:r>
                        <a:rPr lang="en-GB" sz="1100" dirty="0"/>
                        <a:t>Links to the National Curriculum</a:t>
                      </a:r>
                    </a:p>
                  </a:txBody>
                  <a:tcPr marL="68580" marR="68580" marT="34290" marB="34290"/>
                </a:tc>
                <a:tc>
                  <a:txBody>
                    <a:bodyPr/>
                    <a:lstStyle/>
                    <a:p>
                      <a:r>
                        <a:rPr lang="en-GB" sz="1100" dirty="0"/>
                        <a:t>2 year olds learn to:</a:t>
                      </a:r>
                    </a:p>
                  </a:txBody>
                  <a:tcPr marL="68580" marR="68580" marT="34290" marB="34290"/>
                </a:tc>
                <a:tc>
                  <a:txBody>
                    <a:bodyPr/>
                    <a:lstStyle/>
                    <a:p>
                      <a:r>
                        <a:rPr lang="en-GB" sz="1100" dirty="0"/>
                        <a:t>Nursery children learn to:</a:t>
                      </a:r>
                    </a:p>
                  </a:txBody>
                  <a:tcPr marL="68580" marR="68580" marT="34290" marB="34290"/>
                </a:tc>
                <a:tc>
                  <a:txBody>
                    <a:bodyPr/>
                    <a:lstStyle/>
                    <a:p>
                      <a:r>
                        <a:rPr lang="en-GB" sz="1100" dirty="0"/>
                        <a:t>Reception children learn to:</a:t>
                      </a:r>
                    </a:p>
                  </a:txBody>
                  <a:tcPr marL="68580" marR="68580" marT="34290" marB="34290"/>
                </a:tc>
                <a:extLst>
                  <a:ext uri="{0D108BD9-81ED-4DB2-BD59-A6C34878D82A}">
                    <a16:rowId xmlns:a16="http://schemas.microsoft.com/office/drawing/2014/main" val="3909854904"/>
                  </a:ext>
                </a:extLst>
              </a:tr>
              <a:tr h="342900">
                <a:tc>
                  <a:txBody>
                    <a:bodyPr/>
                    <a:lstStyle/>
                    <a:p>
                      <a:r>
                        <a:rPr lang="en-GB" sz="900" b="1" dirty="0"/>
                        <a:t>Historical interpretation</a:t>
                      </a:r>
                    </a:p>
                  </a:txBody>
                  <a:tcPr marL="68580" marR="68580" marT="34290" marB="34290"/>
                </a:tc>
                <a:tc>
                  <a:txBody>
                    <a:bodyPr/>
                    <a:lstStyle/>
                    <a:p>
                      <a:pPr marL="171450" indent="-171450">
                        <a:buFont typeface="Wingdings" panose="05000000000000000000" pitchFamily="2" charset="2"/>
                        <a:buChar char="§"/>
                      </a:pPr>
                      <a:endParaRPr lang="en-GB" sz="900" dirty="0"/>
                    </a:p>
                  </a:txBody>
                  <a:tcPr marL="68580" marR="68580" marT="34290" marB="34290"/>
                </a:tc>
                <a:tc>
                  <a:txBody>
                    <a:bodyPr/>
                    <a:lstStyle/>
                    <a:p>
                      <a:pPr marL="171450" indent="-171450">
                        <a:buFont typeface="Wingdings" panose="05000000000000000000" pitchFamily="2" charset="2"/>
                        <a:buChar char="§"/>
                      </a:pPr>
                      <a:endParaRPr lang="en-GB" sz="900" dirty="0"/>
                    </a:p>
                  </a:txBody>
                  <a:tcPr marL="68580" marR="68580" marT="34290" marB="34290"/>
                </a:tc>
                <a:tc>
                  <a:txBody>
                    <a:bodyPr/>
                    <a:lstStyle/>
                    <a:p>
                      <a:pPr marL="171450" indent="-171450">
                        <a:buFont typeface="Wingdings" panose="05000000000000000000" pitchFamily="2" charset="2"/>
                        <a:buChar char="§"/>
                      </a:pPr>
                      <a:r>
                        <a:rPr lang="en-GB" sz="900" dirty="0"/>
                        <a:t>Identify and talk about some elements of stories and non-fiction texts.</a:t>
                      </a:r>
                    </a:p>
                  </a:txBody>
                  <a:tcPr marL="68580" marR="68580" marT="34290" marB="34290"/>
                </a:tc>
                <a:extLst>
                  <a:ext uri="{0D108BD9-81ED-4DB2-BD59-A6C34878D82A}">
                    <a16:rowId xmlns:a16="http://schemas.microsoft.com/office/drawing/2014/main" val="198889634"/>
                  </a:ext>
                </a:extLst>
              </a:tr>
            </a:tbl>
          </a:graphicData>
        </a:graphic>
      </p:graphicFrame>
    </p:spTree>
    <p:extLst>
      <p:ext uri="{BB962C8B-B14F-4D97-AF65-F5344CB8AC3E}">
        <p14:creationId xmlns:p14="http://schemas.microsoft.com/office/powerpoint/2010/main" val="25187749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14DBDDB-AC03-D9A7-C607-9442D43F9869}"/>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49AED8AE-0466-AD4B-4302-A0092C303F9D}"/>
              </a:ext>
            </a:extLst>
          </p:cNvPr>
          <p:cNvSpPr/>
          <p:nvPr/>
        </p:nvSpPr>
        <p:spPr>
          <a:xfrm>
            <a:off x="73660" y="1422399"/>
            <a:ext cx="8996680" cy="867149"/>
          </a:xfrm>
          <a:custGeom>
            <a:avLst/>
            <a:gdLst/>
            <a:ahLst/>
            <a:cxnLst/>
            <a:rect l="l" t="t" r="r" b="b"/>
            <a:pathLst>
              <a:path w="8996680" h="541019">
                <a:moveTo>
                  <a:pt x="8996680" y="0"/>
                </a:moveTo>
                <a:lnTo>
                  <a:pt x="0" y="0"/>
                </a:lnTo>
                <a:lnTo>
                  <a:pt x="0" y="541020"/>
                </a:lnTo>
                <a:lnTo>
                  <a:pt x="8996680" y="541020"/>
                </a:lnTo>
                <a:lnTo>
                  <a:pt x="8996680" y="0"/>
                </a:lnTo>
                <a:close/>
              </a:path>
            </a:pathLst>
          </a:custGeom>
          <a:solidFill>
            <a:schemeClr val="tx2">
              <a:lumMod val="75000"/>
            </a:schemeClr>
          </a:solidFill>
        </p:spPr>
        <p:txBody>
          <a:bodyPr wrap="square" lIns="0" tIns="0" rIns="0" bIns="0" rtlCol="0"/>
          <a:lstStyle/>
          <a:p>
            <a:endParaRPr/>
          </a:p>
        </p:txBody>
      </p:sp>
      <p:sp>
        <p:nvSpPr>
          <p:cNvPr id="3" name="object 3">
            <a:extLst>
              <a:ext uri="{FF2B5EF4-FFF2-40B4-BE49-F238E27FC236}">
                <a16:creationId xmlns:a16="http://schemas.microsoft.com/office/drawing/2014/main" id="{8C1147F2-F5F1-B8EB-1E2B-F0A6ADF8EC21}"/>
              </a:ext>
            </a:extLst>
          </p:cNvPr>
          <p:cNvSpPr txBox="1"/>
          <p:nvPr/>
        </p:nvSpPr>
        <p:spPr>
          <a:xfrm>
            <a:off x="1152144" y="1518665"/>
            <a:ext cx="6848856" cy="628377"/>
          </a:xfrm>
          <a:prstGeom prst="rect">
            <a:avLst/>
          </a:prstGeom>
        </p:spPr>
        <p:txBody>
          <a:bodyPr vert="horz" wrap="square" lIns="0" tIns="12700" rIns="0" bIns="0" rtlCol="0">
            <a:spAutoFit/>
          </a:bodyPr>
          <a:lstStyle/>
          <a:p>
            <a:pPr marL="12700" algn="ctr">
              <a:lnSpc>
                <a:spcPct val="100000"/>
              </a:lnSpc>
              <a:spcBef>
                <a:spcPts val="100"/>
              </a:spcBef>
            </a:pPr>
            <a:r>
              <a:rPr lang="en-GB" sz="2000" b="1" dirty="0">
                <a:solidFill>
                  <a:srgbClr val="FFFFFF"/>
                </a:solidFill>
                <a:latin typeface="Tahoma"/>
                <a:cs typeface="Tahoma"/>
              </a:rPr>
              <a:t>Who are the famous people that have made an impact on the world?</a:t>
            </a:r>
            <a:endParaRPr sz="2000" dirty="0">
              <a:latin typeface="Tahoma"/>
              <a:cs typeface="Tahoma"/>
            </a:endParaRPr>
          </a:p>
        </p:txBody>
      </p:sp>
      <p:sp>
        <p:nvSpPr>
          <p:cNvPr id="9" name="object 9">
            <a:extLst>
              <a:ext uri="{FF2B5EF4-FFF2-40B4-BE49-F238E27FC236}">
                <a16:creationId xmlns:a16="http://schemas.microsoft.com/office/drawing/2014/main" id="{987CF986-56DC-6C9E-58FA-DFEA30AC08C9}"/>
              </a:ext>
            </a:extLst>
          </p:cNvPr>
          <p:cNvSpPr/>
          <p:nvPr/>
        </p:nvSpPr>
        <p:spPr>
          <a:xfrm>
            <a:off x="0" y="0"/>
            <a:ext cx="9144000" cy="695960"/>
          </a:xfrm>
          <a:custGeom>
            <a:avLst/>
            <a:gdLst/>
            <a:ahLst/>
            <a:cxnLst/>
            <a:rect l="l" t="t" r="r" b="b"/>
            <a:pathLst>
              <a:path w="9144000" h="695960">
                <a:moveTo>
                  <a:pt x="9144000" y="0"/>
                </a:moveTo>
                <a:lnTo>
                  <a:pt x="0" y="0"/>
                </a:lnTo>
                <a:lnTo>
                  <a:pt x="0" y="695960"/>
                </a:lnTo>
                <a:lnTo>
                  <a:pt x="9144000" y="695960"/>
                </a:lnTo>
                <a:lnTo>
                  <a:pt x="9144000" y="0"/>
                </a:lnTo>
                <a:close/>
              </a:path>
            </a:pathLst>
          </a:custGeom>
          <a:solidFill>
            <a:schemeClr val="tx2">
              <a:lumMod val="60000"/>
              <a:lumOff val="40000"/>
            </a:schemeClr>
          </a:solidFill>
        </p:spPr>
        <p:txBody>
          <a:bodyPr wrap="square" lIns="0" tIns="0" rIns="0" bIns="0" rtlCol="0"/>
          <a:lstStyle/>
          <a:p>
            <a:endParaRPr/>
          </a:p>
        </p:txBody>
      </p:sp>
      <p:sp>
        <p:nvSpPr>
          <p:cNvPr id="10" name="object 10">
            <a:extLst>
              <a:ext uri="{FF2B5EF4-FFF2-40B4-BE49-F238E27FC236}">
                <a16:creationId xmlns:a16="http://schemas.microsoft.com/office/drawing/2014/main" id="{897E9776-4E0B-5383-8DD4-1957998AA581}"/>
              </a:ext>
            </a:extLst>
          </p:cNvPr>
          <p:cNvSpPr txBox="1">
            <a:spLocks noGrp="1"/>
          </p:cNvSpPr>
          <p:nvPr>
            <p:ph type="title"/>
          </p:nvPr>
        </p:nvSpPr>
        <p:spPr>
          <a:prstGeom prst="rect">
            <a:avLst/>
          </a:prstGeom>
        </p:spPr>
        <p:txBody>
          <a:bodyPr vert="horz" wrap="square" lIns="0" tIns="250443" rIns="0" bIns="0" rtlCol="0">
            <a:spAutoFit/>
          </a:bodyPr>
          <a:lstStyle/>
          <a:p>
            <a:pPr marL="418465">
              <a:lnSpc>
                <a:spcPct val="100000"/>
              </a:lnSpc>
              <a:spcBef>
                <a:spcPts val="100"/>
              </a:spcBef>
            </a:pPr>
            <a:r>
              <a:rPr sz="3200" spc="55"/>
              <a:t>Long-</a:t>
            </a:r>
            <a:r>
              <a:rPr sz="3200"/>
              <a:t>term</a:t>
            </a:r>
            <a:r>
              <a:rPr sz="3200" spc="95"/>
              <a:t> </a:t>
            </a:r>
            <a:r>
              <a:rPr sz="3200"/>
              <a:t>overview</a:t>
            </a:r>
            <a:r>
              <a:rPr sz="3200" spc="85"/>
              <a:t> </a:t>
            </a:r>
            <a:r>
              <a:rPr sz="3200" spc="55"/>
              <a:t>for</a:t>
            </a:r>
            <a:r>
              <a:rPr sz="3200" spc="120"/>
              <a:t> </a:t>
            </a:r>
            <a:r>
              <a:rPr sz="3200" spc="-10"/>
              <a:t>History</a:t>
            </a:r>
            <a:endParaRPr sz="3200"/>
          </a:p>
        </p:txBody>
      </p:sp>
      <p:sp>
        <p:nvSpPr>
          <p:cNvPr id="11" name="object 11">
            <a:extLst>
              <a:ext uri="{FF2B5EF4-FFF2-40B4-BE49-F238E27FC236}">
                <a16:creationId xmlns:a16="http://schemas.microsoft.com/office/drawing/2014/main" id="{10A5A6EB-E8EC-BDB0-7F08-0064FFBA6DC3}"/>
              </a:ext>
            </a:extLst>
          </p:cNvPr>
          <p:cNvSpPr txBox="1"/>
          <p:nvPr/>
        </p:nvSpPr>
        <p:spPr>
          <a:xfrm>
            <a:off x="3355340" y="751458"/>
            <a:ext cx="2138680" cy="541020"/>
          </a:xfrm>
          <a:prstGeom prst="rect">
            <a:avLst/>
          </a:prstGeom>
          <a:solidFill>
            <a:schemeClr val="tx2">
              <a:lumMod val="60000"/>
              <a:lumOff val="40000"/>
            </a:schemeClr>
          </a:solidFill>
        </p:spPr>
        <p:txBody>
          <a:bodyPr vert="horz" wrap="square" lIns="0" tIns="123825" rIns="0" bIns="0" rtlCol="0">
            <a:spAutoFit/>
          </a:bodyPr>
          <a:lstStyle/>
          <a:p>
            <a:pPr marL="658495">
              <a:lnSpc>
                <a:spcPct val="100000"/>
              </a:lnSpc>
              <a:spcBef>
                <a:spcPts val="975"/>
              </a:spcBef>
            </a:pPr>
            <a:r>
              <a:rPr sz="1800" b="1">
                <a:solidFill>
                  <a:srgbClr val="FFFFFF"/>
                </a:solidFill>
                <a:latin typeface="Tahoma"/>
                <a:cs typeface="Tahoma"/>
              </a:rPr>
              <a:t>YEAR</a:t>
            </a:r>
            <a:r>
              <a:rPr sz="1800" b="1" spc="45">
                <a:solidFill>
                  <a:srgbClr val="FFFFFF"/>
                </a:solidFill>
                <a:latin typeface="Tahoma"/>
                <a:cs typeface="Tahoma"/>
              </a:rPr>
              <a:t> </a:t>
            </a:r>
            <a:r>
              <a:rPr sz="1800" b="1" spc="-50">
                <a:solidFill>
                  <a:srgbClr val="FFFFFF"/>
                </a:solidFill>
                <a:latin typeface="Tahoma"/>
                <a:cs typeface="Tahoma"/>
              </a:rPr>
              <a:t>1</a:t>
            </a:r>
            <a:endParaRPr sz="1800">
              <a:latin typeface="Tahoma"/>
              <a:cs typeface="Tahoma"/>
            </a:endParaRPr>
          </a:p>
        </p:txBody>
      </p:sp>
      <p:sp>
        <p:nvSpPr>
          <p:cNvPr id="12" name="object 12">
            <a:extLst>
              <a:ext uri="{FF2B5EF4-FFF2-40B4-BE49-F238E27FC236}">
                <a16:creationId xmlns:a16="http://schemas.microsoft.com/office/drawing/2014/main" id="{0B664CD3-0F53-1C20-BEA3-B39ABEC2E35F}"/>
              </a:ext>
            </a:extLst>
          </p:cNvPr>
          <p:cNvSpPr/>
          <p:nvPr/>
        </p:nvSpPr>
        <p:spPr>
          <a:xfrm>
            <a:off x="6858000" y="4835016"/>
            <a:ext cx="2286000" cy="1661160"/>
          </a:xfrm>
          <a:custGeom>
            <a:avLst/>
            <a:gdLst/>
            <a:ahLst/>
            <a:cxnLst/>
            <a:rect l="l" t="t" r="r" b="b"/>
            <a:pathLst>
              <a:path w="2286000" h="1661160">
                <a:moveTo>
                  <a:pt x="2286000" y="0"/>
                </a:moveTo>
                <a:lnTo>
                  <a:pt x="0" y="0"/>
                </a:lnTo>
                <a:lnTo>
                  <a:pt x="0" y="1661160"/>
                </a:lnTo>
                <a:lnTo>
                  <a:pt x="2286000" y="1661160"/>
                </a:lnTo>
                <a:lnTo>
                  <a:pt x="2286000" y="0"/>
                </a:lnTo>
                <a:close/>
              </a:path>
            </a:pathLst>
          </a:custGeom>
          <a:solidFill>
            <a:srgbClr val="FFFFFF"/>
          </a:solidFill>
        </p:spPr>
        <p:txBody>
          <a:bodyPr wrap="square" lIns="0" tIns="0" rIns="0" bIns="0" rtlCol="0"/>
          <a:lstStyle/>
          <a:p>
            <a:endParaRPr/>
          </a:p>
        </p:txBody>
      </p:sp>
      <p:sp>
        <p:nvSpPr>
          <p:cNvPr id="14" name="object 14">
            <a:extLst>
              <a:ext uri="{FF2B5EF4-FFF2-40B4-BE49-F238E27FC236}">
                <a16:creationId xmlns:a16="http://schemas.microsoft.com/office/drawing/2014/main" id="{271C9119-B074-3945-AD98-65B4F9164C8C}"/>
              </a:ext>
            </a:extLst>
          </p:cNvPr>
          <p:cNvSpPr txBox="1">
            <a:spLocks noGrp="1"/>
          </p:cNvSpPr>
          <p:nvPr>
            <p:ph type="sldNum" sz="quarter" idx="7"/>
          </p:nvPr>
        </p:nvSpPr>
        <p:spPr>
          <a:prstGeom prst="rect">
            <a:avLst/>
          </a:prstGeom>
        </p:spPr>
        <p:txBody>
          <a:bodyPr vert="horz" wrap="square" lIns="0" tIns="33655" rIns="0" bIns="0" rtlCol="0">
            <a:spAutoFit/>
          </a:bodyPr>
          <a:lstStyle/>
          <a:p>
            <a:pPr marL="93345">
              <a:lnSpc>
                <a:spcPct val="100000"/>
              </a:lnSpc>
              <a:spcBef>
                <a:spcPts val="265"/>
              </a:spcBef>
            </a:pPr>
            <a:fld id="{81D60167-4931-47E6-BA6A-407CBD079E47}" type="slidenum">
              <a:rPr spc="-50" dirty="0"/>
              <a:t>8</a:t>
            </a:fld>
            <a:endParaRPr spc="-50"/>
          </a:p>
        </p:txBody>
      </p:sp>
      <p:graphicFrame>
        <p:nvGraphicFramePr>
          <p:cNvPr id="5" name="Table 4">
            <a:extLst>
              <a:ext uri="{FF2B5EF4-FFF2-40B4-BE49-F238E27FC236}">
                <a16:creationId xmlns:a16="http://schemas.microsoft.com/office/drawing/2014/main" id="{1EAD99C3-0354-FC3F-49AD-213BAF612B65}"/>
              </a:ext>
            </a:extLst>
          </p:cNvPr>
          <p:cNvGraphicFramePr>
            <a:graphicFrameLocks noGrp="1"/>
          </p:cNvGraphicFramePr>
          <p:nvPr>
            <p:extLst>
              <p:ext uri="{D42A27DB-BD31-4B8C-83A1-F6EECF244321}">
                <p14:modId xmlns:p14="http://schemas.microsoft.com/office/powerpoint/2010/main" val="1858452264"/>
              </p:ext>
            </p:extLst>
          </p:nvPr>
        </p:nvGraphicFramePr>
        <p:xfrm>
          <a:off x="566420" y="2464589"/>
          <a:ext cx="8153400" cy="2195387"/>
        </p:xfrm>
        <a:graphic>
          <a:graphicData uri="http://schemas.openxmlformats.org/drawingml/2006/table">
            <a:tbl>
              <a:tblPr firstRow="1" bandRow="1">
                <a:tableStyleId>{5C22544A-7EE6-4342-B048-85BDC9FD1C3A}</a:tableStyleId>
              </a:tblPr>
              <a:tblGrid>
                <a:gridCol w="2038350">
                  <a:extLst>
                    <a:ext uri="{9D8B030D-6E8A-4147-A177-3AD203B41FA5}">
                      <a16:colId xmlns:a16="http://schemas.microsoft.com/office/drawing/2014/main" val="2658262288"/>
                    </a:ext>
                  </a:extLst>
                </a:gridCol>
                <a:gridCol w="2038350">
                  <a:extLst>
                    <a:ext uri="{9D8B030D-6E8A-4147-A177-3AD203B41FA5}">
                      <a16:colId xmlns:a16="http://schemas.microsoft.com/office/drawing/2014/main" val="4262649527"/>
                    </a:ext>
                  </a:extLst>
                </a:gridCol>
                <a:gridCol w="2038350">
                  <a:extLst>
                    <a:ext uri="{9D8B030D-6E8A-4147-A177-3AD203B41FA5}">
                      <a16:colId xmlns:a16="http://schemas.microsoft.com/office/drawing/2014/main" val="2757287928"/>
                    </a:ext>
                  </a:extLst>
                </a:gridCol>
                <a:gridCol w="2038350">
                  <a:extLst>
                    <a:ext uri="{9D8B030D-6E8A-4147-A177-3AD203B41FA5}">
                      <a16:colId xmlns:a16="http://schemas.microsoft.com/office/drawing/2014/main" val="2491616240"/>
                    </a:ext>
                  </a:extLst>
                </a:gridCol>
              </a:tblGrid>
              <a:tr h="366587">
                <a:tc gridSpan="4">
                  <a:txBody>
                    <a:bodyPr/>
                    <a:lstStyle/>
                    <a:p>
                      <a:pPr algn="ctr"/>
                      <a:r>
                        <a:rPr lang="en-GB"/>
                        <a:t>National Curriculum </a:t>
                      </a:r>
                    </a:p>
                  </a:txBody>
                  <a:tcPr/>
                </a:tc>
                <a:tc hMerge="1">
                  <a:txBody>
                    <a:bodyPr/>
                    <a:lstStyle/>
                    <a:p>
                      <a:endParaRPr lang="en-GB"/>
                    </a:p>
                  </a:txBody>
                  <a:tcPr/>
                </a:tc>
                <a:tc hMerge="1">
                  <a:txBody>
                    <a:bodyPr/>
                    <a:lstStyle/>
                    <a:p>
                      <a:endParaRPr lang="en-GB"/>
                    </a:p>
                  </a:txBody>
                  <a:tcPr/>
                </a:tc>
                <a:tc hMerge="1">
                  <a:txBody>
                    <a:bodyPr/>
                    <a:lstStyle/>
                    <a:p>
                      <a:endParaRPr lang="en-GB"/>
                    </a:p>
                  </a:txBody>
                  <a:tcPr/>
                </a:tc>
                <a:extLst>
                  <a:ext uri="{0D108BD9-81ED-4DB2-BD59-A6C34878D82A}">
                    <a16:rowId xmlns:a16="http://schemas.microsoft.com/office/drawing/2014/main" val="2009034146"/>
                  </a:ext>
                </a:extLst>
              </a:tr>
              <a:tr h="370840">
                <a:tc>
                  <a:txBody>
                    <a:bodyPr/>
                    <a:lstStyle/>
                    <a:p>
                      <a:r>
                        <a:rPr lang="en-GB" sz="1200"/>
                        <a:t>Chronological understanding</a:t>
                      </a:r>
                    </a:p>
                  </a:txBody>
                  <a:tcPr/>
                </a:tc>
                <a:tc>
                  <a:txBody>
                    <a:bodyPr/>
                    <a:lstStyle/>
                    <a:p>
                      <a:r>
                        <a:rPr lang="en-GB" sz="1200"/>
                        <a:t>Historical interpretation</a:t>
                      </a:r>
                    </a:p>
                  </a:txBody>
                  <a:tcPr/>
                </a:tc>
                <a:tc>
                  <a:txBody>
                    <a:bodyPr/>
                    <a:lstStyle/>
                    <a:p>
                      <a:r>
                        <a:rPr lang="en-GB" sz="1200"/>
                        <a:t>Historical enquiry</a:t>
                      </a:r>
                    </a:p>
                  </a:txBody>
                  <a:tcPr/>
                </a:tc>
                <a:tc>
                  <a:txBody>
                    <a:bodyPr/>
                    <a:lstStyle/>
                    <a:p>
                      <a:r>
                        <a:rPr lang="en-GB" sz="1200"/>
                        <a:t>Organising and Communicating</a:t>
                      </a:r>
                    </a:p>
                  </a:txBody>
                  <a:tcPr/>
                </a:tc>
                <a:extLst>
                  <a:ext uri="{0D108BD9-81ED-4DB2-BD59-A6C34878D82A}">
                    <a16:rowId xmlns:a16="http://schemas.microsoft.com/office/drawing/2014/main" val="1752151777"/>
                  </a:ext>
                </a:extLst>
              </a:tr>
              <a:tr h="370840">
                <a:tc>
                  <a:txBody>
                    <a:bodyPr/>
                    <a:lstStyle/>
                    <a:p>
                      <a:pPr lvl="0"/>
                      <a:r>
                        <a:rPr lang="en-GB" sz="1200">
                          <a:solidFill>
                            <a:schemeClr val="dk1"/>
                          </a:solidFill>
                          <a:effectLst/>
                          <a:latin typeface="+mn-lt"/>
                          <a:ea typeface="+mn-ea"/>
                          <a:cs typeface="+mn-cs"/>
                        </a:rPr>
                        <a:t>Sequence some events or 2 related objects in order </a:t>
                      </a:r>
                    </a:p>
                    <a:p>
                      <a:pPr lvl="0"/>
                      <a:r>
                        <a:rPr lang="en-GB" sz="1200">
                          <a:solidFill>
                            <a:schemeClr val="dk1"/>
                          </a:solidFill>
                          <a:effectLst/>
                          <a:latin typeface="+mn-lt"/>
                          <a:ea typeface="+mn-ea"/>
                          <a:cs typeface="+mn-cs"/>
                        </a:rPr>
                        <a:t>Use words and phrases: old, new, young, days, months </a:t>
                      </a:r>
                    </a:p>
                    <a:p>
                      <a:pPr lvl="0"/>
                      <a:r>
                        <a:rPr lang="en-GB" sz="1200">
                          <a:solidFill>
                            <a:schemeClr val="dk1"/>
                          </a:solidFill>
                          <a:effectLst/>
                          <a:latin typeface="+mn-lt"/>
                          <a:ea typeface="+mn-ea"/>
                          <a:cs typeface="+mn-cs"/>
                        </a:rPr>
                        <a:t>Remember parts of stories and memories about the past </a:t>
                      </a:r>
                    </a:p>
                    <a:p>
                      <a:endParaRPr lang="en-GB" sz="1200"/>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200">
                          <a:solidFill>
                            <a:schemeClr val="dk1"/>
                          </a:solidFill>
                          <a:effectLst/>
                          <a:latin typeface="+mn-lt"/>
                          <a:ea typeface="+mn-ea"/>
                          <a:cs typeface="+mn-cs"/>
                        </a:rPr>
                        <a:t>Identify and recount some details from the past from sources (e.g. pictures, stories) </a:t>
                      </a:r>
                    </a:p>
                    <a:p>
                      <a:endParaRPr lang="en-GB" sz="1200"/>
                    </a:p>
                  </a:txBody>
                  <a:tcPr/>
                </a:tc>
                <a:tc>
                  <a:txBody>
                    <a:bodyPr/>
                    <a:lstStyle/>
                    <a:p>
                      <a:pPr marL="0" marR="0" lvl="0" indent="0" defTabSz="914400" eaLnBrk="1" fontAlgn="auto" latinLnBrk="0" hangingPunct="1">
                        <a:lnSpc>
                          <a:spcPct val="100000"/>
                        </a:lnSpc>
                        <a:spcBef>
                          <a:spcPts val="0"/>
                        </a:spcBef>
                        <a:spcAft>
                          <a:spcPts val="0"/>
                        </a:spcAft>
                        <a:buClrTx/>
                        <a:buSzTx/>
                        <a:buFontTx/>
                        <a:buNone/>
                        <a:tabLst/>
                        <a:defRPr/>
                      </a:pPr>
                      <a:r>
                        <a:rPr lang="en-GB" sz="1200" dirty="0">
                          <a:solidFill>
                            <a:schemeClr val="dk1"/>
                          </a:solidFill>
                          <a:effectLst/>
                          <a:latin typeface="+mn-lt"/>
                          <a:ea typeface="+mn-ea"/>
                          <a:cs typeface="+mn-cs"/>
                        </a:rPr>
                        <a:t>Find answers to simple questions about the past from sources of information (e.g. pictures, stories)</a:t>
                      </a:r>
                    </a:p>
                    <a:p>
                      <a:endParaRPr lang="en-GB" sz="1200" dirty="0"/>
                    </a:p>
                  </a:txBody>
                  <a:tcPr/>
                </a:tc>
                <a:tc>
                  <a:txBody>
                    <a:bodyPr/>
                    <a:lstStyle/>
                    <a:p>
                      <a:r>
                        <a:rPr lang="en-GB" sz="1200" dirty="0">
                          <a:solidFill>
                            <a:schemeClr val="dk1"/>
                          </a:solidFill>
                          <a:effectLst/>
                          <a:latin typeface="+mn-lt"/>
                          <a:ea typeface="+mn-ea"/>
                          <a:cs typeface="+mn-cs"/>
                        </a:rPr>
                        <a:t>Show knowledge and understanding about the past in different ways (</a:t>
                      </a:r>
                      <a:r>
                        <a:rPr lang="en-GB" sz="1200" dirty="0" err="1">
                          <a:solidFill>
                            <a:schemeClr val="dk1"/>
                          </a:solidFill>
                          <a:effectLst/>
                          <a:latin typeface="+mn-lt"/>
                          <a:ea typeface="+mn-ea"/>
                          <a:cs typeface="+mn-cs"/>
                        </a:rPr>
                        <a:t>eg.</a:t>
                      </a:r>
                      <a:r>
                        <a:rPr lang="en-GB" sz="1200" dirty="0">
                          <a:solidFill>
                            <a:schemeClr val="dk1"/>
                          </a:solidFill>
                          <a:effectLst/>
                          <a:latin typeface="+mn-lt"/>
                          <a:ea typeface="+mn-ea"/>
                          <a:cs typeface="+mn-cs"/>
                        </a:rPr>
                        <a:t> role-play, drawing, writing, talking). </a:t>
                      </a:r>
                      <a:endParaRPr lang="en-GB" sz="1200" dirty="0"/>
                    </a:p>
                  </a:txBody>
                  <a:tcPr/>
                </a:tc>
                <a:extLst>
                  <a:ext uri="{0D108BD9-81ED-4DB2-BD59-A6C34878D82A}">
                    <a16:rowId xmlns:a16="http://schemas.microsoft.com/office/drawing/2014/main" val="3795515579"/>
                  </a:ext>
                </a:extLst>
              </a:tr>
            </a:tbl>
          </a:graphicData>
        </a:graphic>
      </p:graphicFrame>
    </p:spTree>
    <p:extLst>
      <p:ext uri="{BB962C8B-B14F-4D97-AF65-F5344CB8AC3E}">
        <p14:creationId xmlns:p14="http://schemas.microsoft.com/office/powerpoint/2010/main" val="388927876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DEE914-4FEA-2197-3FAC-2CC9B26E0009}"/>
            </a:ext>
          </a:extLst>
        </p:cNvPr>
        <p:cNvGrpSpPr/>
        <p:nvPr/>
      </p:nvGrpSpPr>
      <p:grpSpPr>
        <a:xfrm>
          <a:off x="0" y="0"/>
          <a:ext cx="0" cy="0"/>
          <a:chOff x="0" y="0"/>
          <a:chExt cx="0" cy="0"/>
        </a:xfrm>
      </p:grpSpPr>
      <p:sp>
        <p:nvSpPr>
          <p:cNvPr id="2" name="object 2">
            <a:extLst>
              <a:ext uri="{FF2B5EF4-FFF2-40B4-BE49-F238E27FC236}">
                <a16:creationId xmlns:a16="http://schemas.microsoft.com/office/drawing/2014/main" id="{514CECDC-F0F3-3D3F-EAD6-8D271673DB61}"/>
              </a:ext>
            </a:extLst>
          </p:cNvPr>
          <p:cNvSpPr/>
          <p:nvPr/>
        </p:nvSpPr>
        <p:spPr>
          <a:xfrm>
            <a:off x="40004" y="1294414"/>
            <a:ext cx="8996680" cy="766060"/>
          </a:xfrm>
          <a:custGeom>
            <a:avLst/>
            <a:gdLst/>
            <a:ahLst/>
            <a:cxnLst/>
            <a:rect l="l" t="t" r="r" b="b"/>
            <a:pathLst>
              <a:path w="8996680" h="541019">
                <a:moveTo>
                  <a:pt x="8996680" y="0"/>
                </a:moveTo>
                <a:lnTo>
                  <a:pt x="0" y="0"/>
                </a:lnTo>
                <a:lnTo>
                  <a:pt x="0" y="541020"/>
                </a:lnTo>
                <a:lnTo>
                  <a:pt x="8996680" y="541020"/>
                </a:lnTo>
                <a:lnTo>
                  <a:pt x="8996680" y="0"/>
                </a:lnTo>
                <a:close/>
              </a:path>
            </a:pathLst>
          </a:custGeom>
          <a:solidFill>
            <a:schemeClr val="tx2">
              <a:lumMod val="75000"/>
            </a:schemeClr>
          </a:solidFill>
        </p:spPr>
        <p:txBody>
          <a:bodyPr wrap="square" lIns="0" tIns="0" rIns="0" bIns="0" rtlCol="0"/>
          <a:lstStyle/>
          <a:p>
            <a:endParaRPr/>
          </a:p>
        </p:txBody>
      </p:sp>
      <p:sp>
        <p:nvSpPr>
          <p:cNvPr id="3" name="object 3">
            <a:extLst>
              <a:ext uri="{FF2B5EF4-FFF2-40B4-BE49-F238E27FC236}">
                <a16:creationId xmlns:a16="http://schemas.microsoft.com/office/drawing/2014/main" id="{24FCF653-7CD4-A5A2-259C-FA3A72269ADB}"/>
              </a:ext>
            </a:extLst>
          </p:cNvPr>
          <p:cNvSpPr txBox="1"/>
          <p:nvPr/>
        </p:nvSpPr>
        <p:spPr>
          <a:xfrm>
            <a:off x="309879" y="1326316"/>
            <a:ext cx="8524240" cy="628377"/>
          </a:xfrm>
          <a:prstGeom prst="rect">
            <a:avLst/>
          </a:prstGeom>
        </p:spPr>
        <p:txBody>
          <a:bodyPr vert="horz" wrap="square" lIns="0" tIns="12700" rIns="0" bIns="0" rtlCol="0">
            <a:spAutoFit/>
          </a:bodyPr>
          <a:lstStyle/>
          <a:p>
            <a:pPr marL="12700" algn="ctr">
              <a:lnSpc>
                <a:spcPct val="100000"/>
              </a:lnSpc>
              <a:spcBef>
                <a:spcPts val="100"/>
              </a:spcBef>
            </a:pPr>
            <a:r>
              <a:rPr lang="en-GB" sz="2000" b="1" dirty="0">
                <a:solidFill>
                  <a:srgbClr val="FFFFFF"/>
                </a:solidFill>
                <a:latin typeface="Tahoma"/>
                <a:cs typeface="Tahoma"/>
              </a:rPr>
              <a:t>Who are the famous people that have made an impact on the world?</a:t>
            </a:r>
            <a:endParaRPr lang="en-GB" sz="2000" dirty="0">
              <a:latin typeface="Tahoma"/>
              <a:cs typeface="Tahoma"/>
            </a:endParaRPr>
          </a:p>
        </p:txBody>
      </p:sp>
      <p:sp>
        <p:nvSpPr>
          <p:cNvPr id="4" name="object 4">
            <a:extLst>
              <a:ext uri="{FF2B5EF4-FFF2-40B4-BE49-F238E27FC236}">
                <a16:creationId xmlns:a16="http://schemas.microsoft.com/office/drawing/2014/main" id="{A7B58D66-855D-89A6-1B0B-09E6E3DCA90A}"/>
              </a:ext>
            </a:extLst>
          </p:cNvPr>
          <p:cNvSpPr txBox="1"/>
          <p:nvPr/>
        </p:nvSpPr>
        <p:spPr>
          <a:xfrm>
            <a:off x="187959" y="2089876"/>
            <a:ext cx="2834896" cy="834203"/>
          </a:xfrm>
          <a:prstGeom prst="rect">
            <a:avLst/>
          </a:prstGeom>
          <a:solidFill>
            <a:schemeClr val="tx2">
              <a:lumMod val="60000"/>
              <a:lumOff val="40000"/>
            </a:schemeClr>
          </a:solidFill>
        </p:spPr>
        <p:txBody>
          <a:bodyPr vert="horz" wrap="square" lIns="0" tIns="94615" rIns="0" bIns="0" rtlCol="0">
            <a:spAutoFit/>
          </a:bodyPr>
          <a:lstStyle/>
          <a:p>
            <a:pPr marL="130175" marR="128270" algn="ctr">
              <a:lnSpc>
                <a:spcPct val="100000"/>
              </a:lnSpc>
              <a:spcBef>
                <a:spcPts val="745"/>
              </a:spcBef>
            </a:pPr>
            <a:r>
              <a:rPr lang="en-GB" sz="1200" b="1" dirty="0">
                <a:solidFill>
                  <a:srgbClr val="FFFFFF"/>
                </a:solidFill>
                <a:latin typeface="Tahoma"/>
                <a:cs typeface="Tahoma"/>
              </a:rPr>
              <a:t>Who do we associate with making a significant contribution to making the world a fairer place?</a:t>
            </a:r>
            <a:endParaRPr lang="en-GB" sz="1200" dirty="0">
              <a:latin typeface="Tahoma"/>
              <a:cs typeface="Tahoma"/>
            </a:endParaRPr>
          </a:p>
        </p:txBody>
      </p:sp>
      <p:sp>
        <p:nvSpPr>
          <p:cNvPr id="6" name="object 6">
            <a:extLst>
              <a:ext uri="{FF2B5EF4-FFF2-40B4-BE49-F238E27FC236}">
                <a16:creationId xmlns:a16="http://schemas.microsoft.com/office/drawing/2014/main" id="{934F8AB9-29CD-9D32-7C4E-E34790A74CE2}"/>
              </a:ext>
            </a:extLst>
          </p:cNvPr>
          <p:cNvSpPr txBox="1"/>
          <p:nvPr/>
        </p:nvSpPr>
        <p:spPr>
          <a:xfrm>
            <a:off x="3142614" y="2931899"/>
            <a:ext cx="2791460" cy="573234"/>
          </a:xfrm>
          <a:prstGeom prst="rect">
            <a:avLst/>
          </a:prstGeom>
          <a:solidFill>
            <a:schemeClr val="tx2">
              <a:lumMod val="60000"/>
              <a:lumOff val="40000"/>
            </a:schemeClr>
          </a:solidFill>
        </p:spPr>
        <p:txBody>
          <a:bodyPr vert="horz" wrap="square" lIns="0" tIns="201930" rIns="0" bIns="0" rtlCol="0">
            <a:spAutoFit/>
          </a:bodyPr>
          <a:lstStyle/>
          <a:p>
            <a:pPr algn="ctr">
              <a:lnSpc>
                <a:spcPct val="100000"/>
              </a:lnSpc>
              <a:spcBef>
                <a:spcPts val="1590"/>
              </a:spcBef>
            </a:pPr>
            <a:r>
              <a:rPr lang="en-GB" sz="1200" b="1" dirty="0">
                <a:solidFill>
                  <a:srgbClr val="FFFFFF"/>
                </a:solidFill>
                <a:latin typeface="Tahoma"/>
                <a:cs typeface="Tahoma"/>
              </a:rPr>
              <a:t>Who made significant contributions to the rights of women? </a:t>
            </a:r>
            <a:endParaRPr lang="en-GB" sz="1400" dirty="0">
              <a:latin typeface="Tahoma"/>
              <a:cs typeface="Tahoma"/>
            </a:endParaRPr>
          </a:p>
        </p:txBody>
      </p:sp>
      <p:sp>
        <p:nvSpPr>
          <p:cNvPr id="9" name="object 9">
            <a:extLst>
              <a:ext uri="{FF2B5EF4-FFF2-40B4-BE49-F238E27FC236}">
                <a16:creationId xmlns:a16="http://schemas.microsoft.com/office/drawing/2014/main" id="{20FAF432-A7AC-63FC-9F61-2A10612ECCDB}"/>
              </a:ext>
            </a:extLst>
          </p:cNvPr>
          <p:cNvSpPr/>
          <p:nvPr/>
        </p:nvSpPr>
        <p:spPr>
          <a:xfrm>
            <a:off x="0" y="0"/>
            <a:ext cx="9144000" cy="695960"/>
          </a:xfrm>
          <a:custGeom>
            <a:avLst/>
            <a:gdLst/>
            <a:ahLst/>
            <a:cxnLst/>
            <a:rect l="l" t="t" r="r" b="b"/>
            <a:pathLst>
              <a:path w="9144000" h="695960">
                <a:moveTo>
                  <a:pt x="9144000" y="0"/>
                </a:moveTo>
                <a:lnTo>
                  <a:pt x="0" y="0"/>
                </a:lnTo>
                <a:lnTo>
                  <a:pt x="0" y="695960"/>
                </a:lnTo>
                <a:lnTo>
                  <a:pt x="9144000" y="695960"/>
                </a:lnTo>
                <a:lnTo>
                  <a:pt x="9144000" y="0"/>
                </a:lnTo>
                <a:close/>
              </a:path>
            </a:pathLst>
          </a:custGeom>
          <a:solidFill>
            <a:schemeClr val="tx2">
              <a:lumMod val="60000"/>
              <a:lumOff val="40000"/>
            </a:schemeClr>
          </a:solidFill>
        </p:spPr>
        <p:txBody>
          <a:bodyPr wrap="square" lIns="0" tIns="0" rIns="0" bIns="0" rtlCol="0"/>
          <a:lstStyle/>
          <a:p>
            <a:endParaRPr/>
          </a:p>
        </p:txBody>
      </p:sp>
      <p:sp>
        <p:nvSpPr>
          <p:cNvPr id="10" name="object 10">
            <a:extLst>
              <a:ext uri="{FF2B5EF4-FFF2-40B4-BE49-F238E27FC236}">
                <a16:creationId xmlns:a16="http://schemas.microsoft.com/office/drawing/2014/main" id="{25C5980B-B108-5612-12F1-3DBB1B27A25F}"/>
              </a:ext>
            </a:extLst>
          </p:cNvPr>
          <p:cNvSpPr txBox="1">
            <a:spLocks noGrp="1"/>
          </p:cNvSpPr>
          <p:nvPr>
            <p:ph type="title"/>
          </p:nvPr>
        </p:nvSpPr>
        <p:spPr>
          <a:prstGeom prst="rect">
            <a:avLst/>
          </a:prstGeom>
        </p:spPr>
        <p:txBody>
          <a:bodyPr vert="horz" wrap="square" lIns="0" tIns="250443" rIns="0" bIns="0" rtlCol="0">
            <a:spAutoFit/>
          </a:bodyPr>
          <a:lstStyle/>
          <a:p>
            <a:pPr marL="418465">
              <a:lnSpc>
                <a:spcPct val="100000"/>
              </a:lnSpc>
              <a:spcBef>
                <a:spcPts val="100"/>
              </a:spcBef>
            </a:pPr>
            <a:r>
              <a:rPr sz="3200" spc="55"/>
              <a:t>Long-</a:t>
            </a:r>
            <a:r>
              <a:rPr sz="3200"/>
              <a:t>term</a:t>
            </a:r>
            <a:r>
              <a:rPr sz="3200" spc="95"/>
              <a:t> </a:t>
            </a:r>
            <a:r>
              <a:rPr sz="3200"/>
              <a:t>overview</a:t>
            </a:r>
            <a:r>
              <a:rPr sz="3200" spc="85"/>
              <a:t> </a:t>
            </a:r>
            <a:r>
              <a:rPr sz="3200" spc="55"/>
              <a:t>for</a:t>
            </a:r>
            <a:r>
              <a:rPr sz="3200" spc="120"/>
              <a:t> </a:t>
            </a:r>
            <a:r>
              <a:rPr sz="3200" spc="-10"/>
              <a:t>History</a:t>
            </a:r>
            <a:endParaRPr sz="3200"/>
          </a:p>
        </p:txBody>
      </p:sp>
      <p:sp>
        <p:nvSpPr>
          <p:cNvPr id="11" name="object 11">
            <a:extLst>
              <a:ext uri="{FF2B5EF4-FFF2-40B4-BE49-F238E27FC236}">
                <a16:creationId xmlns:a16="http://schemas.microsoft.com/office/drawing/2014/main" id="{6165AF1E-AE3A-20B0-8E54-22C9DD13AF7C}"/>
              </a:ext>
            </a:extLst>
          </p:cNvPr>
          <p:cNvSpPr txBox="1"/>
          <p:nvPr/>
        </p:nvSpPr>
        <p:spPr>
          <a:xfrm>
            <a:off x="3355340" y="751458"/>
            <a:ext cx="2138680" cy="541020"/>
          </a:xfrm>
          <a:prstGeom prst="rect">
            <a:avLst/>
          </a:prstGeom>
          <a:solidFill>
            <a:schemeClr val="tx2">
              <a:lumMod val="60000"/>
              <a:lumOff val="40000"/>
            </a:schemeClr>
          </a:solidFill>
        </p:spPr>
        <p:txBody>
          <a:bodyPr vert="horz" wrap="square" lIns="0" tIns="123825" rIns="0" bIns="0" rtlCol="0">
            <a:spAutoFit/>
          </a:bodyPr>
          <a:lstStyle/>
          <a:p>
            <a:pPr marL="658495">
              <a:lnSpc>
                <a:spcPct val="100000"/>
              </a:lnSpc>
              <a:spcBef>
                <a:spcPts val="975"/>
              </a:spcBef>
            </a:pPr>
            <a:r>
              <a:rPr sz="1800" b="1">
                <a:solidFill>
                  <a:srgbClr val="FFFFFF"/>
                </a:solidFill>
                <a:latin typeface="Tahoma"/>
                <a:cs typeface="Tahoma"/>
              </a:rPr>
              <a:t>YEAR</a:t>
            </a:r>
            <a:r>
              <a:rPr sz="1800" b="1" spc="45">
                <a:solidFill>
                  <a:srgbClr val="FFFFFF"/>
                </a:solidFill>
                <a:latin typeface="Tahoma"/>
                <a:cs typeface="Tahoma"/>
              </a:rPr>
              <a:t> </a:t>
            </a:r>
            <a:r>
              <a:rPr sz="1800" b="1" spc="-50">
                <a:solidFill>
                  <a:srgbClr val="FFFFFF"/>
                </a:solidFill>
                <a:latin typeface="Tahoma"/>
                <a:cs typeface="Tahoma"/>
              </a:rPr>
              <a:t>1</a:t>
            </a:r>
            <a:endParaRPr sz="1800">
              <a:latin typeface="Tahoma"/>
              <a:cs typeface="Tahoma"/>
            </a:endParaRPr>
          </a:p>
        </p:txBody>
      </p:sp>
      <p:sp>
        <p:nvSpPr>
          <p:cNvPr id="12" name="object 12">
            <a:extLst>
              <a:ext uri="{FF2B5EF4-FFF2-40B4-BE49-F238E27FC236}">
                <a16:creationId xmlns:a16="http://schemas.microsoft.com/office/drawing/2014/main" id="{636E4EB0-A42A-084D-408A-3F5CD0770AFD}"/>
              </a:ext>
            </a:extLst>
          </p:cNvPr>
          <p:cNvSpPr/>
          <p:nvPr/>
        </p:nvSpPr>
        <p:spPr>
          <a:xfrm>
            <a:off x="6858000" y="4835016"/>
            <a:ext cx="2286000" cy="1661160"/>
          </a:xfrm>
          <a:custGeom>
            <a:avLst/>
            <a:gdLst/>
            <a:ahLst/>
            <a:cxnLst/>
            <a:rect l="l" t="t" r="r" b="b"/>
            <a:pathLst>
              <a:path w="2286000" h="1661160">
                <a:moveTo>
                  <a:pt x="2286000" y="0"/>
                </a:moveTo>
                <a:lnTo>
                  <a:pt x="0" y="0"/>
                </a:lnTo>
                <a:lnTo>
                  <a:pt x="0" y="1661160"/>
                </a:lnTo>
                <a:lnTo>
                  <a:pt x="2286000" y="1661160"/>
                </a:lnTo>
                <a:lnTo>
                  <a:pt x="2286000" y="0"/>
                </a:lnTo>
                <a:close/>
              </a:path>
            </a:pathLst>
          </a:custGeom>
          <a:solidFill>
            <a:srgbClr val="FFFFFF"/>
          </a:solidFill>
        </p:spPr>
        <p:txBody>
          <a:bodyPr wrap="square" lIns="0" tIns="0" rIns="0" bIns="0" rtlCol="0"/>
          <a:lstStyle/>
          <a:p>
            <a:endParaRPr/>
          </a:p>
        </p:txBody>
      </p:sp>
      <p:graphicFrame>
        <p:nvGraphicFramePr>
          <p:cNvPr id="13" name="object 13">
            <a:extLst>
              <a:ext uri="{FF2B5EF4-FFF2-40B4-BE49-F238E27FC236}">
                <a16:creationId xmlns:a16="http://schemas.microsoft.com/office/drawing/2014/main" id="{2E95B069-29DF-9B35-7871-4F1A19A679E7}"/>
              </a:ext>
            </a:extLst>
          </p:cNvPr>
          <p:cNvGraphicFramePr>
            <a:graphicFrameLocks noGrp="1"/>
          </p:cNvGraphicFramePr>
          <p:nvPr>
            <p:extLst>
              <p:ext uri="{D42A27DB-BD31-4B8C-83A1-F6EECF244321}">
                <p14:modId xmlns:p14="http://schemas.microsoft.com/office/powerpoint/2010/main" val="1859174708"/>
              </p:ext>
            </p:extLst>
          </p:nvPr>
        </p:nvGraphicFramePr>
        <p:xfrm>
          <a:off x="63880" y="3593739"/>
          <a:ext cx="9070341" cy="3175000"/>
        </p:xfrm>
        <a:graphic>
          <a:graphicData uri="http://schemas.openxmlformats.org/drawingml/2006/table">
            <a:tbl>
              <a:tblPr firstRow="1" bandRow="1">
                <a:tableStyleId>{2D5ABB26-0587-4C30-8999-92F81FD0307C}</a:tableStyleId>
              </a:tblPr>
              <a:tblGrid>
                <a:gridCol w="3163824">
                  <a:extLst>
                    <a:ext uri="{9D8B030D-6E8A-4147-A177-3AD203B41FA5}">
                      <a16:colId xmlns:a16="http://schemas.microsoft.com/office/drawing/2014/main" val="20000"/>
                    </a:ext>
                  </a:extLst>
                </a:gridCol>
                <a:gridCol w="1719072">
                  <a:extLst>
                    <a:ext uri="{9D8B030D-6E8A-4147-A177-3AD203B41FA5}">
                      <a16:colId xmlns:a16="http://schemas.microsoft.com/office/drawing/2014/main" val="20001"/>
                    </a:ext>
                  </a:extLst>
                </a:gridCol>
                <a:gridCol w="2558913">
                  <a:extLst>
                    <a:ext uri="{9D8B030D-6E8A-4147-A177-3AD203B41FA5}">
                      <a16:colId xmlns:a16="http://schemas.microsoft.com/office/drawing/2014/main" val="20002"/>
                    </a:ext>
                  </a:extLst>
                </a:gridCol>
                <a:gridCol w="1628532">
                  <a:extLst>
                    <a:ext uri="{9D8B030D-6E8A-4147-A177-3AD203B41FA5}">
                      <a16:colId xmlns:a16="http://schemas.microsoft.com/office/drawing/2014/main" val="20003"/>
                    </a:ext>
                  </a:extLst>
                </a:gridCol>
              </a:tblGrid>
              <a:tr h="239321">
                <a:tc>
                  <a:txBody>
                    <a:bodyPr/>
                    <a:lstStyle/>
                    <a:p>
                      <a:pPr marL="108000" algn="l">
                        <a:lnSpc>
                          <a:spcPct val="100000"/>
                        </a:lnSpc>
                        <a:spcBef>
                          <a:spcPts val="950"/>
                        </a:spcBef>
                      </a:pPr>
                      <a:r>
                        <a:rPr lang="en-GB" sz="1400" b="1" spc="-10">
                          <a:solidFill>
                            <a:srgbClr val="FFFFFF"/>
                          </a:solidFill>
                          <a:latin typeface="Tahoma"/>
                          <a:ea typeface="+mn-ea"/>
                          <a:cs typeface="Tahoma"/>
                        </a:rPr>
                        <a:t>Declarative knowledge</a:t>
                      </a:r>
                      <a:endParaRPr sz="1400" b="1" spc="-10">
                        <a:solidFill>
                          <a:srgbClr val="FFFFFF"/>
                        </a:solidFill>
                        <a:latin typeface="Tahoma"/>
                        <a:ea typeface="+mn-ea"/>
                        <a:cs typeface="Tahoma"/>
                      </a:endParaRPr>
                    </a:p>
                  </a:txBody>
                  <a:tcPr marL="0" marR="0" marT="39370" marB="0">
                    <a:solidFill>
                      <a:schemeClr val="tx2">
                        <a:lumMod val="75000"/>
                      </a:schemeClr>
                    </a:solidFill>
                  </a:tcPr>
                </a:tc>
                <a:tc gridSpan="3">
                  <a:txBody>
                    <a:bodyPr/>
                    <a:lstStyle/>
                    <a:p>
                      <a:pPr algn="ctr"/>
                      <a:r>
                        <a:rPr lang="en-GB" sz="1400" b="1">
                          <a:solidFill>
                            <a:srgbClr val="FFFFFF"/>
                          </a:solidFill>
                          <a:latin typeface="Tahoma"/>
                          <a:cs typeface="Tahoma"/>
                        </a:rPr>
                        <a:t>Disciplinary</a:t>
                      </a:r>
                      <a:r>
                        <a:rPr lang="en-GB" sz="1400" b="1" spc="250">
                          <a:solidFill>
                            <a:srgbClr val="FFFFFF"/>
                          </a:solidFill>
                          <a:latin typeface="Tahoma"/>
                          <a:cs typeface="Tahoma"/>
                        </a:rPr>
                        <a:t> </a:t>
                      </a:r>
                      <a:r>
                        <a:rPr lang="en-GB" sz="1400" b="1" spc="-10">
                          <a:solidFill>
                            <a:srgbClr val="FFFFFF"/>
                          </a:solidFill>
                          <a:latin typeface="Tahoma"/>
                          <a:cs typeface="Tahoma"/>
                        </a:rPr>
                        <a:t>Knowledge</a:t>
                      </a:r>
                      <a:endParaRPr/>
                    </a:p>
                  </a:txBody>
                  <a:tcPr marL="0" marR="0" marT="39370" marB="0">
                    <a:solidFill>
                      <a:schemeClr val="tx2">
                        <a:lumMod val="75000"/>
                      </a:schemeClr>
                    </a:solidFill>
                  </a:tcPr>
                </a:tc>
                <a:tc hMerge="1">
                  <a:txBody>
                    <a:bodyPr/>
                    <a:lstStyle/>
                    <a:p>
                      <a:endParaRPr/>
                    </a:p>
                  </a:txBody>
                  <a:tcPr marL="0" marR="0" marT="0" marB="0"/>
                </a:tc>
                <a:tc hMerge="1">
                  <a:txBody>
                    <a:bodyPr/>
                    <a:lstStyle/>
                    <a:p>
                      <a:endParaRPr/>
                    </a:p>
                  </a:txBody>
                  <a:tcPr marL="0" marR="0" marT="0" marB="0"/>
                </a:tc>
                <a:extLst>
                  <a:ext uri="{0D108BD9-81ED-4DB2-BD59-A6C34878D82A}">
                    <a16:rowId xmlns:a16="http://schemas.microsoft.com/office/drawing/2014/main" val="10000"/>
                  </a:ext>
                </a:extLst>
              </a:tr>
              <a:tr h="530356">
                <a:tc>
                  <a:txBody>
                    <a:bodyPr/>
                    <a:lstStyle/>
                    <a:p>
                      <a:pPr marL="711835">
                        <a:lnSpc>
                          <a:spcPct val="100000"/>
                        </a:lnSpc>
                        <a:spcBef>
                          <a:spcPts val="950"/>
                        </a:spcBef>
                      </a:pPr>
                      <a:r>
                        <a:rPr lang="en-GB" sz="1400" b="1" spc="-10">
                          <a:solidFill>
                            <a:srgbClr val="FFFFFF"/>
                          </a:solidFill>
                          <a:latin typeface="Tahoma"/>
                          <a:ea typeface="+mn-ea"/>
                          <a:cs typeface="Tahoma"/>
                        </a:rPr>
                        <a:t>Key learning</a:t>
                      </a:r>
                      <a:endParaRPr sz="1400" b="1" spc="-10">
                        <a:solidFill>
                          <a:srgbClr val="FFFFFF"/>
                        </a:solidFill>
                        <a:latin typeface="Tahoma"/>
                        <a:ea typeface="+mn-ea"/>
                        <a:cs typeface="Tahoma"/>
                      </a:endParaRPr>
                    </a:p>
                  </a:txBody>
                  <a:tcPr marL="0" marR="0" marT="120650" marB="0">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252000" marR="0" lvl="0" indent="0" algn="l" defTabSz="914400" eaLnBrk="1" fontAlgn="auto" latinLnBrk="0" hangingPunct="1">
                        <a:lnSpc>
                          <a:spcPct val="100000"/>
                        </a:lnSpc>
                        <a:spcBef>
                          <a:spcPts val="950"/>
                        </a:spcBef>
                        <a:spcAft>
                          <a:spcPts val="0"/>
                        </a:spcAft>
                        <a:buClrTx/>
                        <a:buSzTx/>
                        <a:buFontTx/>
                        <a:buNone/>
                        <a:tabLst/>
                        <a:defRPr/>
                      </a:pPr>
                      <a:r>
                        <a:rPr lang="en-GB" sz="1400" b="1">
                          <a:solidFill>
                            <a:srgbClr val="FFFFFF"/>
                          </a:solidFill>
                          <a:latin typeface="Tahoma"/>
                          <a:cs typeface="Tahoma"/>
                        </a:rPr>
                        <a:t>Evidence</a:t>
                      </a:r>
                      <a:r>
                        <a:rPr lang="en-GB" sz="1400" b="1" spc="114">
                          <a:solidFill>
                            <a:srgbClr val="FFFFFF"/>
                          </a:solidFill>
                          <a:latin typeface="Tahoma"/>
                          <a:cs typeface="Tahoma"/>
                        </a:rPr>
                        <a:t> </a:t>
                      </a:r>
                      <a:r>
                        <a:rPr lang="en-GB" sz="1400" b="1" spc="-20">
                          <a:solidFill>
                            <a:srgbClr val="FFFFFF"/>
                          </a:solidFill>
                          <a:latin typeface="Tahoma"/>
                          <a:cs typeface="Tahoma"/>
                        </a:rPr>
                        <a:t>base</a:t>
                      </a:r>
                      <a:endParaRPr lang="en-GB" sz="1400">
                        <a:latin typeface="Tahoma"/>
                        <a:cs typeface="Tahoma"/>
                      </a:endParaRPr>
                    </a:p>
                  </a:txBody>
                  <a:tcPr marL="0" marR="0" marT="120650" marB="0">
                    <a:lnL w="12700">
                      <a:solidFill>
                        <a:srgbClr val="FFFFFF"/>
                      </a:solidFill>
                      <a:prstDash val="solid"/>
                    </a:lnL>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3175" algn="ctr">
                        <a:lnSpc>
                          <a:spcPct val="100000"/>
                        </a:lnSpc>
                        <a:spcBef>
                          <a:spcPts val="50"/>
                        </a:spcBef>
                      </a:pPr>
                      <a:r>
                        <a:rPr lang="en-GB" sz="1400" b="1">
                          <a:solidFill>
                            <a:srgbClr val="FFFFFF"/>
                          </a:solidFill>
                          <a:latin typeface="Tahoma"/>
                          <a:cs typeface="Tahoma"/>
                        </a:rPr>
                        <a:t>Interpretation</a:t>
                      </a:r>
                      <a:r>
                        <a:rPr lang="en-GB" sz="1400" b="1" spc="190">
                          <a:solidFill>
                            <a:srgbClr val="FFFFFF"/>
                          </a:solidFill>
                          <a:latin typeface="Tahoma"/>
                          <a:cs typeface="Tahoma"/>
                        </a:rPr>
                        <a:t> </a:t>
                      </a:r>
                      <a:r>
                        <a:rPr lang="en-GB" sz="1400" b="1" spc="-50">
                          <a:solidFill>
                            <a:srgbClr val="FFFFFF"/>
                          </a:solidFill>
                          <a:latin typeface="Tahoma"/>
                          <a:cs typeface="Tahoma"/>
                        </a:rPr>
                        <a:t>&amp;</a:t>
                      </a:r>
                      <a:endParaRPr lang="en-GB" sz="1400">
                        <a:latin typeface="Tahoma"/>
                        <a:cs typeface="Tahoma"/>
                      </a:endParaRPr>
                    </a:p>
                    <a:p>
                      <a:pPr marL="2540" algn="ctr">
                        <a:lnSpc>
                          <a:spcPct val="100000"/>
                        </a:lnSpc>
                        <a:spcBef>
                          <a:spcPts val="125"/>
                        </a:spcBef>
                      </a:pPr>
                      <a:r>
                        <a:rPr lang="en-GB" sz="1400" b="1" spc="-10">
                          <a:solidFill>
                            <a:srgbClr val="FFFFFF"/>
                          </a:solidFill>
                          <a:latin typeface="Tahoma"/>
                          <a:cs typeface="Tahoma"/>
                        </a:rPr>
                        <a:t>significance</a:t>
                      </a:r>
                      <a:endParaRPr lang="en-GB" sz="1400">
                        <a:latin typeface="Tahoma"/>
                        <a:cs typeface="Tahoma"/>
                      </a:endParaRPr>
                    </a:p>
                  </a:txBody>
                  <a:tcPr marL="0" marR="0" marT="120650" marB="0">
                    <a:lnL w="12700">
                      <a:solidFill>
                        <a:srgbClr val="FFFFFF"/>
                      </a:solidFill>
                      <a:prstDash val="solid"/>
                    </a:lnL>
                    <a:lnR w="12700">
                      <a:solidFill>
                        <a:srgbClr val="FFFFFF"/>
                      </a:solidFill>
                      <a:prstDash val="solid"/>
                    </a:lnR>
                    <a:lnB w="12700" cap="flat" cmpd="sng" algn="ctr">
                      <a:solidFill>
                        <a:schemeClr val="tx1"/>
                      </a:solidFill>
                      <a:prstDash val="solid"/>
                      <a:round/>
                      <a:headEnd type="none" w="med" len="med"/>
                      <a:tailEnd type="none" w="med" len="med"/>
                    </a:lnB>
                    <a:solidFill>
                      <a:schemeClr val="tx2">
                        <a:lumMod val="60000"/>
                        <a:lumOff val="40000"/>
                      </a:schemeClr>
                    </a:solidFill>
                  </a:tcPr>
                </a:tc>
                <a:tc>
                  <a:txBody>
                    <a:bodyPr/>
                    <a:lstStyle/>
                    <a:p>
                      <a:pPr marL="3175" algn="ctr">
                        <a:lnSpc>
                          <a:spcPct val="100000"/>
                        </a:lnSpc>
                        <a:spcBef>
                          <a:spcPts val="50"/>
                        </a:spcBef>
                      </a:pPr>
                      <a:r>
                        <a:rPr lang="en-GB" sz="1400" b="1">
                          <a:solidFill>
                            <a:srgbClr val="FFFFFF"/>
                          </a:solidFill>
                          <a:latin typeface="Tahoma"/>
                          <a:ea typeface="+mn-ea"/>
                          <a:cs typeface="Tahoma"/>
                        </a:rPr>
                        <a:t>Communication</a:t>
                      </a:r>
                      <a:endParaRPr sz="1400" b="1">
                        <a:solidFill>
                          <a:srgbClr val="FFFFFF"/>
                        </a:solidFill>
                        <a:latin typeface="Tahoma"/>
                        <a:ea typeface="+mn-ea"/>
                        <a:cs typeface="Tahoma"/>
                      </a:endParaRPr>
                    </a:p>
                  </a:txBody>
                  <a:tcPr marL="0" marR="0" marT="6350" marB="0">
                    <a:lnL w="12700" cap="flat" cmpd="sng" algn="ctr">
                      <a:solidFill>
                        <a:srgbClr val="FFFFFF"/>
                      </a:solidFill>
                      <a:prstDash val="solid"/>
                      <a:round/>
                      <a:headEnd type="none" w="med" len="med"/>
                      <a:tailEnd type="none" w="med" len="med"/>
                    </a:lnL>
                    <a:lnB w="12700" cap="flat" cmpd="sng" algn="ctr">
                      <a:solidFill>
                        <a:schemeClr val="tx1"/>
                      </a:solidFill>
                      <a:prstDash val="solid"/>
                      <a:round/>
                      <a:headEnd type="none" w="med" len="med"/>
                      <a:tailEnd type="none" w="med" len="med"/>
                    </a:lnB>
                    <a:solidFill>
                      <a:schemeClr val="tx2">
                        <a:lumMod val="60000"/>
                        <a:lumOff val="40000"/>
                      </a:schemeClr>
                    </a:solidFill>
                  </a:tcPr>
                </a:tc>
                <a:extLst>
                  <a:ext uri="{0D108BD9-81ED-4DB2-BD59-A6C34878D82A}">
                    <a16:rowId xmlns:a16="http://schemas.microsoft.com/office/drawing/2014/main" val="10001"/>
                  </a:ext>
                </a:extLst>
              </a:tr>
              <a:tr h="2222443">
                <a:tc>
                  <a:txBody>
                    <a:bodyPr/>
                    <a:lstStyle/>
                    <a:p>
                      <a:r>
                        <a:rPr lang="en-GB" sz="900" b="0" dirty="0">
                          <a:latin typeface="Verdana"/>
                          <a:cs typeface="Verdana"/>
                        </a:rPr>
                        <a:t>Know some famous British and non-British people and the impact they had on the world: </a:t>
                      </a:r>
                    </a:p>
                    <a:p>
                      <a:r>
                        <a:rPr lang="en-GB" sz="900" b="0" dirty="0">
                          <a:latin typeface="Verdana"/>
                          <a:cs typeface="Verdana"/>
                        </a:rPr>
                        <a:t>Christopher Columbus: Found The Americas, bringing new plants, animals and ideas to different places. </a:t>
                      </a:r>
                    </a:p>
                    <a:p>
                      <a:r>
                        <a:rPr lang="en-GB" sz="900" b="0" dirty="0">
                          <a:latin typeface="Verdana"/>
                          <a:cs typeface="Verdana"/>
                        </a:rPr>
                        <a:t>Neil Armstrong: First person on the moon, showing that humans can achieve amazing things and explore space. </a:t>
                      </a:r>
                    </a:p>
                    <a:p>
                      <a:r>
                        <a:rPr lang="en-GB" sz="900" b="0" dirty="0">
                          <a:latin typeface="Verdana"/>
                          <a:cs typeface="Verdana"/>
                        </a:rPr>
                        <a:t>Rosa Parks contributed to the rights of black people by refusing to follow unfair laws.  That Nelson Mandela also contributed to the rights of black people, fighting against unfair laws.  Lewis Howard Latimer helped with the invention of light bulbs and telephones. Mary Seacole was a famous nurse in the </a:t>
                      </a:r>
                      <a:r>
                        <a:rPr lang="en-GB" sz="900" b="0" dirty="0" err="1">
                          <a:latin typeface="Verdana"/>
                          <a:cs typeface="Verdana"/>
                        </a:rPr>
                        <a:t>crimean</a:t>
                      </a:r>
                      <a:r>
                        <a:rPr lang="en-GB" sz="900" b="0" dirty="0">
                          <a:latin typeface="Verdana"/>
                          <a:cs typeface="Verdana"/>
                        </a:rPr>
                        <a:t> war, showing great bravery.</a:t>
                      </a:r>
                    </a:p>
                    <a:p>
                      <a:r>
                        <a:rPr lang="en-GB" sz="900" b="0" dirty="0">
                          <a:latin typeface="Verdana"/>
                          <a:cs typeface="Verdana"/>
                        </a:rPr>
                        <a:t>Emmeline Pankhurst: contributed to women having equal rights to men</a:t>
                      </a:r>
                    </a:p>
                    <a:p>
                      <a:endParaRPr sz="1100" b="0" dirty="0">
                        <a:latin typeface="Verdana"/>
                        <a:cs typeface="Verdana"/>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40029" indent="-170180">
                        <a:lnSpc>
                          <a:spcPts val="1295"/>
                        </a:lnSpc>
                        <a:buFont typeface="Arial"/>
                        <a:buChar char="•"/>
                        <a:tabLst>
                          <a:tab pos="240029" algn="l"/>
                          <a:tab pos="242570" algn="l"/>
                        </a:tabLst>
                      </a:pPr>
                      <a:r>
                        <a:rPr lang="en-GB" sz="1100" spc="-30" dirty="0">
                          <a:solidFill>
                            <a:schemeClr val="tx1"/>
                          </a:solidFill>
                          <a:latin typeface="Verdana"/>
                          <a:ea typeface="+mn-ea"/>
                          <a:cs typeface="+mn-cs"/>
                        </a:rPr>
                        <a:t>Begin to understand that some evidence related to past events is more reliable than others.</a:t>
                      </a:r>
                    </a:p>
                    <a:p>
                      <a:pPr marL="240029" marR="320675" indent="-170180">
                        <a:lnSpc>
                          <a:spcPct val="100000"/>
                        </a:lnSpc>
                        <a:spcBef>
                          <a:spcPts val="600"/>
                        </a:spcBef>
                        <a:buFont typeface="Arial"/>
                        <a:buChar char="•"/>
                        <a:tabLst>
                          <a:tab pos="242570" algn="l"/>
                        </a:tabLst>
                      </a:pPr>
                      <a:r>
                        <a:rPr lang="en-GB" sz="1100" spc="-30" dirty="0">
                          <a:solidFill>
                            <a:schemeClr val="tx1"/>
                          </a:solidFill>
                          <a:latin typeface="Verdana"/>
                          <a:ea typeface="+mn-ea"/>
                          <a:cs typeface="+mn-cs"/>
                        </a:rPr>
                        <a:t>Use 	artefacts and ask simple 	questions about the past.</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171450" lvl="0" indent="-171450">
                        <a:lnSpc>
                          <a:spcPct val="100000"/>
                        </a:lnSpc>
                        <a:buFont typeface="Arial" panose="020B0604020202020204" pitchFamily="34" charset="0"/>
                        <a:buChar char="•"/>
                      </a:pPr>
                      <a:r>
                        <a:rPr lang="en-GB" sz="1100" spc="-30" dirty="0">
                          <a:solidFill>
                            <a:schemeClr val="tx1"/>
                          </a:solidFill>
                          <a:latin typeface="Verdana"/>
                          <a:ea typeface="+mn-ea"/>
                          <a:cs typeface="+mn-cs"/>
                        </a:rPr>
                        <a:t>Be able to understand the </a:t>
                      </a:r>
                      <a:r>
                        <a:rPr lang="en-GB" sz="1100" b="1" u="sng" spc="-30" dirty="0">
                          <a:solidFill>
                            <a:schemeClr val="tx1"/>
                          </a:solidFill>
                          <a:latin typeface="Verdana"/>
                          <a:ea typeface="+mn-ea"/>
                          <a:cs typeface="+mn-cs"/>
                        </a:rPr>
                        <a:t>chronological</a:t>
                      </a:r>
                      <a:r>
                        <a:rPr lang="en-GB" sz="1100" spc="-30" dirty="0">
                          <a:solidFill>
                            <a:schemeClr val="tx1"/>
                          </a:solidFill>
                          <a:latin typeface="Verdana"/>
                          <a:ea typeface="+mn-ea"/>
                          <a:cs typeface="+mn-cs"/>
                        </a:rPr>
                        <a:t> timeline </a:t>
                      </a:r>
                    </a:p>
                    <a:p>
                      <a:pPr marL="171450" lvl="0" indent="-171450">
                        <a:lnSpc>
                          <a:spcPct val="100000"/>
                        </a:lnSpc>
                        <a:buFont typeface="Arial" panose="020B0604020202020204" pitchFamily="34" charset="0"/>
                        <a:buChar char="•"/>
                      </a:pPr>
                      <a:r>
                        <a:rPr lang="en-GB" sz="1100" spc="-30" dirty="0">
                          <a:solidFill>
                            <a:schemeClr val="tx1"/>
                          </a:solidFill>
                          <a:latin typeface="Verdana"/>
                          <a:ea typeface="+mn-ea"/>
                          <a:cs typeface="+mn-cs"/>
                        </a:rPr>
                        <a:t>Begin to identify how things are </a:t>
                      </a:r>
                      <a:r>
                        <a:rPr lang="en-GB" sz="1100" b="1" spc="-30" dirty="0">
                          <a:solidFill>
                            <a:schemeClr val="tx1"/>
                          </a:solidFill>
                          <a:latin typeface="Verdana"/>
                          <a:ea typeface="+mn-ea"/>
                          <a:cs typeface="+mn-cs"/>
                        </a:rPr>
                        <a:t>same</a:t>
                      </a:r>
                      <a:r>
                        <a:rPr lang="en-GB" sz="1100" spc="-30" dirty="0">
                          <a:solidFill>
                            <a:schemeClr val="tx1"/>
                          </a:solidFill>
                          <a:latin typeface="Verdana"/>
                          <a:ea typeface="+mn-ea"/>
                          <a:cs typeface="+mn-cs"/>
                        </a:rPr>
                        <a:t> and </a:t>
                      </a:r>
                      <a:r>
                        <a:rPr lang="en-GB" sz="1100" b="1" spc="-30" dirty="0">
                          <a:solidFill>
                            <a:schemeClr val="tx1"/>
                          </a:solidFill>
                          <a:latin typeface="Verdana"/>
                          <a:ea typeface="+mn-ea"/>
                          <a:cs typeface="+mn-cs"/>
                        </a:rPr>
                        <a:t>different</a:t>
                      </a:r>
                    </a:p>
                    <a:p>
                      <a:pPr marL="171450" lvl="0" indent="-171450">
                        <a:lnSpc>
                          <a:spcPct val="100000"/>
                        </a:lnSpc>
                        <a:buFont typeface="Arial" panose="020B0604020202020204" pitchFamily="34" charset="0"/>
                        <a:buChar char="•"/>
                      </a:pPr>
                      <a:r>
                        <a:rPr lang="en-GB" sz="1100" spc="-30" dirty="0">
                          <a:solidFill>
                            <a:schemeClr val="tx1"/>
                          </a:solidFill>
                          <a:latin typeface="Verdana"/>
                          <a:ea typeface="+mn-ea"/>
                          <a:cs typeface="+mn-cs"/>
                        </a:rPr>
                        <a:t>Understand why these people are </a:t>
                      </a:r>
                      <a:r>
                        <a:rPr lang="en-GB" sz="1100" b="1" spc="-30" dirty="0">
                          <a:solidFill>
                            <a:schemeClr val="tx1"/>
                          </a:solidFill>
                          <a:latin typeface="Verdana"/>
                          <a:ea typeface="+mn-ea"/>
                          <a:cs typeface="+mn-cs"/>
                        </a:rPr>
                        <a:t>significant </a:t>
                      </a:r>
                    </a:p>
                    <a:p>
                      <a:pPr marL="171450" lvl="0" indent="-171450">
                        <a:lnSpc>
                          <a:spcPct val="100000"/>
                        </a:lnSpc>
                        <a:buFont typeface="Arial" panose="020B0604020202020204" pitchFamily="34" charset="0"/>
                        <a:buChar char="•"/>
                      </a:pPr>
                      <a:r>
                        <a:rPr lang="en-GB" sz="1100" spc="-30" dirty="0">
                          <a:solidFill>
                            <a:schemeClr val="tx1"/>
                          </a:solidFill>
                          <a:latin typeface="Verdana"/>
                          <a:ea typeface="+mn-ea"/>
                          <a:cs typeface="+mn-cs"/>
                        </a:rPr>
                        <a:t>Know how their actions influenced and </a:t>
                      </a:r>
                      <a:r>
                        <a:rPr lang="en-GB" sz="1100" b="1" spc="-30" dirty="0">
                          <a:solidFill>
                            <a:schemeClr val="tx1"/>
                          </a:solidFill>
                          <a:latin typeface="Verdana"/>
                          <a:ea typeface="+mn-ea"/>
                          <a:cs typeface="+mn-cs"/>
                        </a:rPr>
                        <a:t>changed</a:t>
                      </a:r>
                      <a:r>
                        <a:rPr lang="en-GB" sz="1100" spc="-30" dirty="0">
                          <a:solidFill>
                            <a:schemeClr val="tx1"/>
                          </a:solidFill>
                          <a:latin typeface="Verdana"/>
                          <a:ea typeface="+mn-ea"/>
                          <a:cs typeface="+mn-cs"/>
                        </a:rPr>
                        <a:t> future practice – understand this as a </a:t>
                      </a:r>
                      <a:r>
                        <a:rPr lang="en-GB" sz="1100" b="1" u="sng" spc="-30" dirty="0">
                          <a:solidFill>
                            <a:schemeClr val="tx1"/>
                          </a:solidFill>
                          <a:latin typeface="Verdana"/>
                          <a:ea typeface="+mn-ea"/>
                          <a:cs typeface="+mn-cs"/>
                        </a:rPr>
                        <a:t>Legacy</a:t>
                      </a:r>
                    </a:p>
                    <a:p>
                      <a:pPr marL="171450" marR="0" lvl="0" indent="-171450" defTabSz="914400" eaLnBrk="1" fontAlgn="auto" latinLnBrk="0" hangingPunct="1">
                        <a:lnSpc>
                          <a:spcPct val="100000"/>
                        </a:lnSpc>
                        <a:spcBef>
                          <a:spcPts val="0"/>
                        </a:spcBef>
                        <a:spcAft>
                          <a:spcPts val="0"/>
                        </a:spcAft>
                        <a:buClrTx/>
                        <a:buSzTx/>
                        <a:buFont typeface="Arial" panose="020B0604020202020204" pitchFamily="34" charset="0"/>
                        <a:buChar char="•"/>
                        <a:tabLst/>
                        <a:defRPr/>
                      </a:pPr>
                      <a:r>
                        <a:rPr lang="en-GB" sz="1100" spc="-30" dirty="0">
                          <a:solidFill>
                            <a:schemeClr val="tx1"/>
                          </a:solidFill>
                          <a:latin typeface="Verdana"/>
                          <a:ea typeface="+mn-ea"/>
                          <a:cs typeface="+mn-cs"/>
                        </a:rPr>
                        <a:t>Identify and recount some details from the past from sources (e.g. pictures, stories)</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0000"/>
                        </a:lnSpc>
                      </a:pPr>
                      <a:r>
                        <a:rPr lang="en-GB" sz="1100" spc="-30" dirty="0">
                          <a:solidFill>
                            <a:schemeClr val="tx1"/>
                          </a:solidFill>
                          <a:latin typeface="Verdana"/>
                          <a:ea typeface="+mn-ea"/>
                          <a:cs typeface="+mn-cs"/>
                        </a:rPr>
                        <a:t>Verbally</a:t>
                      </a:r>
                    </a:p>
                    <a:p>
                      <a:pPr lvl="0">
                        <a:lnSpc>
                          <a:spcPct val="100000"/>
                        </a:lnSpc>
                      </a:pPr>
                      <a:r>
                        <a:rPr lang="en-GB" sz="1100" spc="-30" dirty="0">
                          <a:solidFill>
                            <a:schemeClr val="tx1"/>
                          </a:solidFill>
                          <a:latin typeface="Verdana"/>
                          <a:ea typeface="+mn-ea"/>
                          <a:cs typeface="+mn-cs"/>
                        </a:rPr>
                        <a:t>Answering simple questions using the key knowledge and vocabulary</a:t>
                      </a:r>
                    </a:p>
                    <a:p>
                      <a:pPr>
                        <a:lnSpc>
                          <a:spcPct val="100000"/>
                        </a:lnSpc>
                      </a:pPr>
                      <a:r>
                        <a:rPr lang="en-GB" sz="1100" spc="-30" dirty="0">
                          <a:solidFill>
                            <a:schemeClr val="tx1"/>
                          </a:solidFill>
                          <a:latin typeface="Verdana"/>
                          <a:ea typeface="+mn-ea"/>
                          <a:cs typeface="+mn-cs"/>
                        </a:rPr>
                        <a:t>Label and simple recount</a:t>
                      </a:r>
                      <a:endParaRPr sz="1100" spc="-30" dirty="0">
                        <a:solidFill>
                          <a:schemeClr val="tx1"/>
                        </a:solidFill>
                        <a:latin typeface="Verdana"/>
                        <a:ea typeface="+mn-ea"/>
                        <a:cs typeface="+mn-cs"/>
                      </a:endParaRP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4" name="object 14">
            <a:extLst>
              <a:ext uri="{FF2B5EF4-FFF2-40B4-BE49-F238E27FC236}">
                <a16:creationId xmlns:a16="http://schemas.microsoft.com/office/drawing/2014/main" id="{EC14ABFB-62E1-1CC6-589B-5A99741CF497}"/>
              </a:ext>
            </a:extLst>
          </p:cNvPr>
          <p:cNvSpPr txBox="1">
            <a:spLocks noGrp="1"/>
          </p:cNvSpPr>
          <p:nvPr>
            <p:ph type="sldNum" sz="quarter" idx="7"/>
          </p:nvPr>
        </p:nvSpPr>
        <p:spPr>
          <a:prstGeom prst="rect">
            <a:avLst/>
          </a:prstGeom>
        </p:spPr>
        <p:txBody>
          <a:bodyPr vert="horz" wrap="square" lIns="0" tIns="33655" rIns="0" bIns="0" rtlCol="0">
            <a:spAutoFit/>
          </a:bodyPr>
          <a:lstStyle/>
          <a:p>
            <a:pPr marL="93345">
              <a:lnSpc>
                <a:spcPct val="100000"/>
              </a:lnSpc>
              <a:spcBef>
                <a:spcPts val="265"/>
              </a:spcBef>
            </a:pPr>
            <a:fld id="{81D60167-4931-47E6-BA6A-407CBD079E47}" type="slidenum">
              <a:rPr spc="-50" dirty="0"/>
              <a:t>9</a:t>
            </a:fld>
            <a:endParaRPr spc="-50"/>
          </a:p>
        </p:txBody>
      </p:sp>
      <p:sp>
        <p:nvSpPr>
          <p:cNvPr id="16" name="object 4">
            <a:extLst>
              <a:ext uri="{FF2B5EF4-FFF2-40B4-BE49-F238E27FC236}">
                <a16:creationId xmlns:a16="http://schemas.microsoft.com/office/drawing/2014/main" id="{DCF9B830-CDBC-07A5-414A-9C1A0FC53459}"/>
              </a:ext>
            </a:extLst>
          </p:cNvPr>
          <p:cNvSpPr txBox="1"/>
          <p:nvPr/>
        </p:nvSpPr>
        <p:spPr>
          <a:xfrm>
            <a:off x="3142614" y="2080899"/>
            <a:ext cx="2791460" cy="741870"/>
          </a:xfrm>
          <a:prstGeom prst="rect">
            <a:avLst/>
          </a:prstGeom>
          <a:solidFill>
            <a:schemeClr val="tx2">
              <a:lumMod val="60000"/>
              <a:lumOff val="40000"/>
            </a:schemeClr>
          </a:solidFill>
        </p:spPr>
        <p:txBody>
          <a:bodyPr vert="horz" wrap="square" lIns="0" tIns="94615" rIns="0" bIns="0" rtlCol="0">
            <a:spAutoFit/>
          </a:bodyPr>
          <a:lstStyle/>
          <a:p>
            <a:pPr marL="130175" marR="128270" algn="ctr">
              <a:lnSpc>
                <a:spcPct val="100000"/>
              </a:lnSpc>
              <a:spcBef>
                <a:spcPts val="745"/>
              </a:spcBef>
            </a:pPr>
            <a:r>
              <a:rPr lang="en-GB" sz="1400" b="1" dirty="0">
                <a:solidFill>
                  <a:srgbClr val="FFFFFF"/>
                </a:solidFill>
                <a:latin typeface="Tahoma"/>
                <a:cs typeface="Tahoma"/>
              </a:rPr>
              <a:t>Which significant events helped us know more about our world and our universe?</a:t>
            </a:r>
            <a:endParaRPr sz="1400" dirty="0">
              <a:latin typeface="Tahoma"/>
              <a:cs typeface="Tahoma"/>
            </a:endParaRPr>
          </a:p>
        </p:txBody>
      </p:sp>
      <p:sp>
        <p:nvSpPr>
          <p:cNvPr id="17" name="object 4">
            <a:extLst>
              <a:ext uri="{FF2B5EF4-FFF2-40B4-BE49-F238E27FC236}">
                <a16:creationId xmlns:a16="http://schemas.microsoft.com/office/drawing/2014/main" id="{AD0B30EA-115D-0103-7E14-DF02DCE7DDD6}"/>
              </a:ext>
            </a:extLst>
          </p:cNvPr>
          <p:cNvSpPr txBox="1"/>
          <p:nvPr/>
        </p:nvSpPr>
        <p:spPr>
          <a:xfrm>
            <a:off x="6121146" y="2101422"/>
            <a:ext cx="2791460" cy="741870"/>
          </a:xfrm>
          <a:prstGeom prst="rect">
            <a:avLst/>
          </a:prstGeom>
          <a:solidFill>
            <a:schemeClr val="tx2">
              <a:lumMod val="60000"/>
              <a:lumOff val="40000"/>
            </a:schemeClr>
          </a:solidFill>
        </p:spPr>
        <p:txBody>
          <a:bodyPr vert="horz" wrap="square" lIns="0" tIns="94615" rIns="0" bIns="0" rtlCol="0">
            <a:spAutoFit/>
          </a:bodyPr>
          <a:lstStyle/>
          <a:p>
            <a:pPr marL="130175" marR="128270" algn="ctr">
              <a:lnSpc>
                <a:spcPct val="100000"/>
              </a:lnSpc>
              <a:spcBef>
                <a:spcPts val="745"/>
              </a:spcBef>
            </a:pPr>
            <a:r>
              <a:rPr lang="en-GB" sz="1400" b="1" dirty="0">
                <a:solidFill>
                  <a:srgbClr val="FFFFFF"/>
                </a:solidFill>
                <a:latin typeface="Tahoma"/>
                <a:cs typeface="Tahoma"/>
              </a:rPr>
              <a:t>Who made significant contributions to the rights of black people? </a:t>
            </a:r>
            <a:endParaRPr sz="1400" dirty="0">
              <a:latin typeface="Tahoma"/>
              <a:cs typeface="Tahoma"/>
            </a:endParaRPr>
          </a:p>
        </p:txBody>
      </p:sp>
    </p:spTree>
    <p:extLst>
      <p:ext uri="{BB962C8B-B14F-4D97-AF65-F5344CB8AC3E}">
        <p14:creationId xmlns:p14="http://schemas.microsoft.com/office/powerpoint/2010/main" val="162684618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lcf76f155ced4ddcb4097134ff3c332f xmlns="f21da16d-c450-4765-9e97-539acdf8cb24">
      <Terms xmlns="http://schemas.microsoft.com/office/infopath/2007/PartnerControls"/>
    </lcf76f155ced4ddcb4097134ff3c332f>
    <TaxCatchAll xmlns="d193e940-7e63-4d36-982d-7741260e1b08"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0E07DC4F63B1B4084FE32BC15B0A59D" ma:contentTypeVersion="15" ma:contentTypeDescription="Create a new document." ma:contentTypeScope="" ma:versionID="efd9270d49e128936589f0505cd4cb09">
  <xsd:schema xmlns:xsd="http://www.w3.org/2001/XMLSchema" xmlns:xs="http://www.w3.org/2001/XMLSchema" xmlns:p="http://schemas.microsoft.com/office/2006/metadata/properties" xmlns:ns2="f21da16d-c450-4765-9e97-539acdf8cb24" xmlns:ns3="d193e940-7e63-4d36-982d-7741260e1b08" targetNamespace="http://schemas.microsoft.com/office/2006/metadata/properties" ma:root="true" ma:fieldsID="8cc3127f1c4b32ec17e000b3ddb34e1b" ns2:_="" ns3:_="">
    <xsd:import namespace="f21da16d-c450-4765-9e97-539acdf8cb24"/>
    <xsd:import namespace="d193e940-7e63-4d36-982d-7741260e1b08"/>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ObjectDetectorVersions" minOccurs="0"/>
                <xsd:element ref="ns2:MediaLengthInSeconds" minOccurs="0"/>
                <xsd:element ref="ns2:lcf76f155ced4ddcb4097134ff3c332f" minOccurs="0"/>
                <xsd:element ref="ns3:TaxCatchAll" minOccurs="0"/>
                <xsd:element ref="ns2:MediaServiceGenerationTime" minOccurs="0"/>
                <xsd:element ref="ns2:MediaServiceEventHashCode" minOccurs="0"/>
                <xsd:element ref="ns2:MediaServiceOCR" minOccurs="0"/>
                <xsd:element ref="ns2:MediaServiceLocation" minOccurs="0"/>
                <xsd:element ref="ns3:SharedWithUsers" minOccurs="0"/>
                <xsd:element ref="ns3:SharedWithDetail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21da16d-c450-4765-9e97-539acdf8cb24"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dexed="true" ma:internalName="MediaServiceDateTaken" ma:readOnly="true">
      <xsd:simpleType>
        <xsd:restriction base="dms:Text"/>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LengthInSeconds" ma:index="12" nillable="true" ma:displayName="MediaLengthInSeconds" ma:hidden="true" ma:internalName="MediaLengthInSeconds" ma:readOnly="true">
      <xsd:simpleType>
        <xsd:restriction base="dms:Unknown"/>
      </xsd:simpleType>
    </xsd:element>
    <xsd:element name="lcf76f155ced4ddcb4097134ff3c332f" ma:index="14" nillable="true" ma:taxonomy="true" ma:internalName="lcf76f155ced4ddcb4097134ff3c332f" ma:taxonomyFieldName="MediaServiceImageTags" ma:displayName="Image Tags" ma:readOnly="false" ma:fieldId="{5cf76f15-5ced-4ddc-b409-7134ff3c332f}" ma:taxonomyMulti="true" ma:sspId="6ee90a1c-6484-4b97-8607-00254b61cbd0" ma:termSetId="09814cd3-568e-fe90-9814-8d621ff8fb84" ma:anchorId="fba54fb3-c3e1-fe81-a776-ca4b69148c4d" ma:open="true" ma:isKeyword="false">
      <xsd:complexType>
        <xsd:sequence>
          <xsd:element ref="pc:Terms" minOccurs="0" maxOccurs="1"/>
        </xsd:sequence>
      </xsd:complex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ServiceLocation" ma:index="19" nillable="true" ma:displayName="Location" ma:description="" ma:indexed="true" ma:internalName="MediaServiceLocation"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d193e940-7e63-4d36-982d-7741260e1b08"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71dffdba-32d0-4404-897a-bb17d7721514}" ma:internalName="TaxCatchAll" ma:showField="CatchAllData" ma:web="d193e940-7e63-4d36-982d-7741260e1b08">
      <xsd:complexType>
        <xsd:complexContent>
          <xsd:extension base="dms:MultiChoiceLookup">
            <xsd:sequence>
              <xsd:element name="Value" type="dms:Lookup" maxOccurs="unbounded" minOccurs="0" nillable="true"/>
            </xsd:sequence>
          </xsd:extension>
        </xsd:complexContent>
      </xsd:complexType>
    </xsd:element>
    <xsd:element name="SharedWithUsers" ma:index="2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1"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E339238C-A9AD-4EBD-BB50-71A3F2D47AD8}">
  <ds:schemaRefs>
    <ds:schemaRef ds:uri="http://purl.org/dc/terms/"/>
    <ds:schemaRef ds:uri="http://schemas.microsoft.com/office/2006/metadata/properties"/>
    <ds:schemaRef ds:uri="http://purl.org/dc/elements/1.1/"/>
    <ds:schemaRef ds:uri="f21da16d-c450-4765-9e97-539acdf8cb24"/>
    <ds:schemaRef ds:uri="http://schemas.microsoft.com/office/2006/documentManagement/types"/>
    <ds:schemaRef ds:uri="http://schemas.microsoft.com/office/infopath/2007/PartnerControls"/>
    <ds:schemaRef ds:uri="http://purl.org/dc/dcmitype/"/>
    <ds:schemaRef ds:uri="http://schemas.openxmlformats.org/package/2006/metadata/core-properties"/>
    <ds:schemaRef ds:uri="d193e940-7e63-4d36-982d-7741260e1b08"/>
    <ds:schemaRef ds:uri="http://www.w3.org/XML/1998/namespace"/>
  </ds:schemaRefs>
</ds:datastoreItem>
</file>

<file path=customXml/itemProps2.xml><?xml version="1.0" encoding="utf-8"?>
<ds:datastoreItem xmlns:ds="http://schemas.openxmlformats.org/officeDocument/2006/customXml" ds:itemID="{F233A61C-DBD2-4663-A3F7-C22B84A79E05}">
  <ds:schemaRefs>
    <ds:schemaRef ds:uri="http://schemas.microsoft.com/sharepoint/v3/contenttype/forms"/>
  </ds:schemaRefs>
</ds:datastoreItem>
</file>

<file path=customXml/itemProps3.xml><?xml version="1.0" encoding="utf-8"?>
<ds:datastoreItem xmlns:ds="http://schemas.openxmlformats.org/officeDocument/2006/customXml" ds:itemID="{A771B7EA-98BC-407F-979F-88148331E4B8}">
  <ds:schemaRefs>
    <ds:schemaRef ds:uri="d193e940-7e63-4d36-982d-7741260e1b08"/>
    <ds:schemaRef ds:uri="f21da16d-c450-4765-9e97-539acdf8cb24"/>
    <ds:schemaRef ds:uri="http://purl.org/dc/elements/1.1/"/>
    <ds:schemaRef ds:uri="http://purl.org/dc/terms/"/>
    <ds:schemaRef ds:uri="http://schemas.microsoft.com/internal/obd"/>
    <ds:schemaRef ds:uri="http://schemas.microsoft.com/office/2006/documentManagement/types"/>
    <ds:schemaRef ds:uri="http://schemas.microsoft.com/office/2006/metadata/contentType"/>
    <ds:schemaRef ds:uri="http://schemas.microsoft.com/office/2006/metadata/properties"/>
    <ds:schemaRef ds:uri="http://schemas.microsoft.com/office/2006/metadata/properties/metaAttributes"/>
    <ds:schemaRef ds:uri="http://schemas.microsoft.com/office/infopath/2007/PartnerControls"/>
    <ds:schemaRef ds:uri="http://schemas.openxmlformats.org/package/2006/metadata/core-properties"/>
    <ds:schemaRef ds:uri="http://www.w3.org/2001/XMLSchema"/>
  </ds:schemaRefs>
</ds:datastoreItem>
</file>

<file path=docProps/app.xml><?xml version="1.0" encoding="utf-8"?>
<Properties xmlns="http://schemas.openxmlformats.org/officeDocument/2006/extended-properties" xmlns:vt="http://schemas.openxmlformats.org/officeDocument/2006/docPropsVTypes">
  <Template/>
  <TotalTime>867</TotalTime>
  <Words>8828</Words>
  <Application>Microsoft Office PowerPoint</Application>
  <PresentationFormat>On-screen Show (4:3)</PresentationFormat>
  <Paragraphs>825</Paragraphs>
  <Slides>26</Slides>
  <Notes>11</Notes>
  <HiddenSlides>0</HiddenSlides>
  <MMClips>0</MMClips>
  <ScaleCrop>false</ScaleCrop>
  <HeadingPairs>
    <vt:vector size="6" baseType="variant">
      <vt:variant>
        <vt:lpstr>Fonts Used</vt:lpstr>
      </vt:variant>
      <vt:variant>
        <vt:i4>10</vt:i4>
      </vt:variant>
      <vt:variant>
        <vt:lpstr>Theme</vt:lpstr>
      </vt:variant>
      <vt:variant>
        <vt:i4>1</vt:i4>
      </vt:variant>
      <vt:variant>
        <vt:lpstr>Slide Titles</vt:lpstr>
      </vt:variant>
      <vt:variant>
        <vt:i4>26</vt:i4>
      </vt:variant>
    </vt:vector>
  </HeadingPairs>
  <TitlesOfParts>
    <vt:vector size="37" baseType="lpstr">
      <vt:lpstr>Aptos</vt:lpstr>
      <vt:lpstr>Arial</vt:lpstr>
      <vt:lpstr>Calibri</vt:lpstr>
      <vt:lpstr>Calibri Light</vt:lpstr>
      <vt:lpstr>Lexend Deca</vt:lpstr>
      <vt:lpstr>Symbol</vt:lpstr>
      <vt:lpstr>Tahoma</vt:lpstr>
      <vt:lpstr>Times New Roman</vt:lpstr>
      <vt:lpstr>Verdana</vt:lpstr>
      <vt:lpstr>Wingdings</vt:lpstr>
      <vt:lpstr>Office Theme</vt:lpstr>
      <vt:lpstr>Stokesley Primary History Curriculum Updated January 2024</vt:lpstr>
      <vt:lpstr>PowerPoint Presentation</vt:lpstr>
      <vt:lpstr>History Overview</vt:lpstr>
      <vt:lpstr>PowerPoint Presentation</vt:lpstr>
      <vt:lpstr>PowerPoint Presentation</vt:lpstr>
      <vt:lpstr>PowerPoint Presentation</vt:lpstr>
      <vt:lpstr>PowerPoint Presentation</vt:lpstr>
      <vt:lpstr>Long-term overview for History</vt:lpstr>
      <vt:lpstr>Long-term overview for History</vt:lpstr>
      <vt:lpstr>Long-term overview for History</vt:lpstr>
      <vt:lpstr>Long-term overview for History</vt:lpstr>
      <vt:lpstr>Long-term overview for History</vt:lpstr>
      <vt:lpstr>Long-term overview for History</vt:lpstr>
      <vt:lpstr>Long-term overview for History</vt:lpstr>
      <vt:lpstr>Long-term overview for History</vt:lpstr>
      <vt:lpstr>Long-term overview for History</vt:lpstr>
      <vt:lpstr>Long-term overview for History</vt:lpstr>
      <vt:lpstr>Long-term overview for History</vt:lpstr>
      <vt:lpstr>Long-term overview for History</vt:lpstr>
      <vt:lpstr>Long-term overview for History</vt:lpstr>
      <vt:lpstr>Long-term overview for History</vt:lpstr>
      <vt:lpstr>Long-term overview for History</vt:lpstr>
      <vt:lpstr>Long-term overview for History</vt:lpstr>
      <vt:lpstr>Long-term overview for History</vt:lpstr>
      <vt:lpstr>Long-term overview for History</vt:lpstr>
      <vt:lpstr>Long-term overview for History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History Long Term Overview</dc:title>
  <dc:creator>Clive Davies, OBE, Focus Education</dc:creator>
  <cp:lastModifiedBy>Janet Madden</cp:lastModifiedBy>
  <cp:revision>1</cp:revision>
  <cp:lastPrinted>2025-01-16T09:39:42Z</cp:lastPrinted>
  <dcterms:created xsi:type="dcterms:W3CDTF">2024-02-25T16:57:15Z</dcterms:created>
  <dcterms:modified xsi:type="dcterms:W3CDTF">2025-01-16T10:03:18Z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2024-02-09T00:00:00Z</vt:filetime>
  </property>
  <property fmtid="{D5CDD505-2E9C-101B-9397-08002B2CF9AE}" pid="3" name="Creator">
    <vt:lpwstr>Microsoft® PowerPoint® for Microsoft 365</vt:lpwstr>
  </property>
  <property fmtid="{D5CDD505-2E9C-101B-9397-08002B2CF9AE}" pid="4" name="LastSaved">
    <vt:filetime>2024-02-25T00:00:00Z</vt:filetime>
  </property>
  <property fmtid="{D5CDD505-2E9C-101B-9397-08002B2CF9AE}" pid="5" name="Producer">
    <vt:lpwstr>Microsoft® PowerPoint® for Microsoft 365</vt:lpwstr>
  </property>
  <property fmtid="{D5CDD505-2E9C-101B-9397-08002B2CF9AE}" pid="6" name="ContentTypeId">
    <vt:lpwstr>0x01010090E07DC4F63B1B4084FE32BC15B0A59D</vt:lpwstr>
  </property>
  <property fmtid="{D5CDD505-2E9C-101B-9397-08002B2CF9AE}" pid="7" name="MediaServiceImageTags">
    <vt:lpwstr/>
  </property>
</Properties>
</file>