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0" r:id="rId6"/>
    <p:sldId id="264" r:id="rId7"/>
    <p:sldId id="265" r:id="rId8"/>
    <p:sldId id="266" r:id="rId9"/>
    <p:sldId id="267" r:id="rId10"/>
    <p:sldId id="268" r:id="rId11"/>
    <p:sldId id="270" r:id="rId12"/>
    <p:sldId id="273" r:id="rId13"/>
    <p:sldId id="271" r:id="rId14"/>
    <p:sldId id="274" r:id="rId15"/>
    <p:sldId id="275" r:id="rId16"/>
    <p:sldId id="276" r:id="rId17"/>
    <p:sldId id="277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9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167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9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5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3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22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3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30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2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05E03-02C3-45E6-9A2B-D38A5D1F237B}" type="datetimeFigureOut">
              <a:rPr lang="en-GB" smtClean="0"/>
              <a:t>01/11/2020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1FA2-636A-48CD-A299-7C24DC3D00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16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What a Wonderful World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Lyrics, illustrations and singing beautifully preformed by Year 1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9453562" y="649288"/>
            <a:ext cx="1381125" cy="1666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5875" y="734292"/>
            <a:ext cx="1762125" cy="15280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7689" y="747771"/>
            <a:ext cx="1771166" cy="15447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7689" y="4947166"/>
            <a:ext cx="1770528" cy="1593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0686" y="4947166"/>
            <a:ext cx="1666875" cy="1663841"/>
          </a:xfrm>
          <a:prstGeom prst="rect">
            <a:avLst/>
          </a:prstGeom>
        </p:spPr>
      </p:pic>
      <p:pic>
        <p:nvPicPr>
          <p:cNvPr id="5" name="IMG_0380.MO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304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74651" y="4740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6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The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3300"/>
                </a:solidFill>
              </a:rPr>
              <a:t>colours</a:t>
            </a:r>
            <a:r>
              <a:rPr lang="en-GB" dirty="0" smtClean="0"/>
              <a:t> </a:t>
            </a:r>
            <a:r>
              <a:rPr lang="en-GB" dirty="0" smtClean="0">
                <a:solidFill>
                  <a:srgbClr val="FFC000"/>
                </a:solidFill>
              </a:rPr>
              <a:t>of the </a:t>
            </a:r>
            <a:r>
              <a:rPr lang="en-GB" dirty="0" smtClean="0">
                <a:solidFill>
                  <a:srgbClr val="00B050"/>
                </a:solidFill>
              </a:rPr>
              <a:t>butterfly</a:t>
            </a:r>
            <a:r>
              <a:rPr lang="en-GB" dirty="0" smtClean="0"/>
              <a:t>, </a:t>
            </a:r>
            <a:r>
              <a:rPr lang="en-GB" dirty="0" smtClean="0">
                <a:solidFill>
                  <a:srgbClr val="0070C0"/>
                </a:solidFill>
              </a:rPr>
              <a:t>so pretty </a:t>
            </a:r>
            <a:r>
              <a:rPr lang="en-GB" dirty="0" smtClean="0">
                <a:solidFill>
                  <a:srgbClr val="FF0066"/>
                </a:solidFill>
              </a:rPr>
              <a:t>in the </a:t>
            </a:r>
            <a:r>
              <a:rPr lang="en-GB" dirty="0" smtClean="0">
                <a:solidFill>
                  <a:srgbClr val="7030A0"/>
                </a:solidFill>
              </a:rPr>
              <a:t>sky…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0602" y="1825625"/>
            <a:ext cx="481079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Then along comes Mr Snowman, with a robin by his side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34759" y="1825625"/>
            <a:ext cx="4456481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34658" y="1825625"/>
            <a:ext cx="458868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see friends playing games, saying how do you do?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5567" y="4543721"/>
            <a:ext cx="2601249" cy="231427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88253" y="4169648"/>
            <a:ext cx="2676336" cy="25643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6035" y="2321450"/>
            <a:ext cx="2232996" cy="2115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547" y="2321449"/>
            <a:ext cx="2110038" cy="19596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89787" y="2321450"/>
            <a:ext cx="2084005" cy="19337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961" y="4281055"/>
            <a:ext cx="2755829" cy="24529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7918" y="4182197"/>
            <a:ext cx="2827957" cy="267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5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They're really saying I love you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6368" y="1825625"/>
            <a:ext cx="48392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hear cats meow, and horses neigh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4780" y="1825625"/>
            <a:ext cx="4668439" cy="435133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14523" y="1825625"/>
            <a:ext cx="449695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1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love family more than I’ll ever say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3219" y="3888601"/>
            <a:ext cx="3172348" cy="28211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906" y="1446673"/>
            <a:ext cx="3035432" cy="29091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297" y="3788140"/>
            <a:ext cx="3350728" cy="302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895700" y="-1600099"/>
            <a:ext cx="6878015" cy="10038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2616" y="1699403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And I think to myself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1871" y="0"/>
            <a:ext cx="8848258" cy="68738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8845" y="2333884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FFFF00"/>
                </a:solidFill>
              </a:rPr>
              <a:t>W</a:t>
            </a:r>
            <a:r>
              <a:rPr lang="en-GB" b="1" dirty="0" smtClean="0">
                <a:solidFill>
                  <a:srgbClr val="FFFF00"/>
                </a:solidFill>
              </a:rPr>
              <a:t>hat a wonderful world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9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778967" y="-1179543"/>
            <a:ext cx="6858000" cy="9217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9310" y="2417859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Oh, I think to myself…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578" y="182359"/>
            <a:ext cx="8764024" cy="65730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3612" y="2539158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</a:rPr>
              <a:t>What a wonderful world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5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I see tractors green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117" y="1825625"/>
            <a:ext cx="46937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0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Red buses too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30" y="1690688"/>
            <a:ext cx="5116889" cy="4649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0302" y="1529729"/>
            <a:ext cx="51530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 see them wave to me and to you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7642" y="1825625"/>
            <a:ext cx="591671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460070" y="-1125792"/>
            <a:ext cx="6903611" cy="91551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51" y="2557819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And I think to myself,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 what a wonderful world 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52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993300"/>
                </a:solidFill>
              </a:rPr>
              <a:t>Spiky hedgehogs brown</a:t>
            </a:r>
            <a:endParaRPr lang="en-GB" dirty="0">
              <a:solidFill>
                <a:srgbClr val="9933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2243931"/>
            <a:ext cx="3962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Ladybugs red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1083" y="1825625"/>
            <a:ext cx="46098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8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bright sunshine, at the beach </a:t>
            </a:r>
            <a:r>
              <a:rPr lang="en-GB" dirty="0" err="1" smtClean="0"/>
              <a:t>til</a:t>
            </a:r>
            <a:r>
              <a:rPr lang="en-GB" dirty="0" smtClean="0"/>
              <a:t> bed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5463" y="1921668"/>
            <a:ext cx="4701962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75451"/>
            <a:ext cx="4747953" cy="449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4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2148" y="-17517"/>
            <a:ext cx="9101404" cy="68755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632463"/>
            <a:ext cx="10515600" cy="1325563"/>
          </a:xfrm>
        </p:spPr>
        <p:txBody>
          <a:bodyPr/>
          <a:lstStyle/>
          <a:p>
            <a:pPr algn="ctr"/>
            <a:r>
              <a:rPr lang="en-GB" b="1" dirty="0" smtClean="0">
                <a:solidFill>
                  <a:srgbClr val="FFFF00"/>
                </a:solidFill>
              </a:rPr>
              <a:t>And I think to myself, </a:t>
            </a:r>
            <a:br>
              <a:rPr lang="en-GB" b="1" dirty="0" smtClean="0">
                <a:solidFill>
                  <a:srgbClr val="FFFF00"/>
                </a:solidFill>
              </a:rPr>
            </a:br>
            <a:r>
              <a:rPr lang="en-GB" b="1" dirty="0" smtClean="0">
                <a:solidFill>
                  <a:srgbClr val="FFFF00"/>
                </a:solidFill>
              </a:rPr>
              <a:t>what a wonderful world</a:t>
            </a: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4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135</Words>
  <Application>Microsoft Office PowerPoint</Application>
  <PresentationFormat>Widescreen</PresentationFormat>
  <Paragraphs>20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What a Wonderful World </vt:lpstr>
      <vt:lpstr>I see tractors green </vt:lpstr>
      <vt:lpstr>Red buses too</vt:lpstr>
      <vt:lpstr>I see them wave to me and to you</vt:lpstr>
      <vt:lpstr>And I think to myself,  what a wonderful world </vt:lpstr>
      <vt:lpstr>Spiky hedgehogs brown</vt:lpstr>
      <vt:lpstr>Ladybugs red</vt:lpstr>
      <vt:lpstr>The bright sunshine, at the beach til bed</vt:lpstr>
      <vt:lpstr>And I think to myself,  what a wonderful world</vt:lpstr>
      <vt:lpstr>The colours of the butterfly, so pretty in the sky…</vt:lpstr>
      <vt:lpstr>Then along comes Mr Snowman, with a robin by his side</vt:lpstr>
      <vt:lpstr>I see friends playing games, saying how do you do?</vt:lpstr>
      <vt:lpstr>They're really saying I love you</vt:lpstr>
      <vt:lpstr>I hear cats meow, and horses neigh</vt:lpstr>
      <vt:lpstr>I love family more than I’ll ever say</vt:lpstr>
      <vt:lpstr>And I think to myself</vt:lpstr>
      <vt:lpstr>What a wonderful world</vt:lpstr>
      <vt:lpstr>Oh, I think to myself…</vt:lpstr>
      <vt:lpstr>What a wonderful world.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 Wonderful World</dc:title>
  <dc:creator>McCormick, Jennifer</dc:creator>
  <cp:lastModifiedBy>Challenger, Diana</cp:lastModifiedBy>
  <cp:revision>28</cp:revision>
  <dcterms:created xsi:type="dcterms:W3CDTF">2020-09-21T08:14:59Z</dcterms:created>
  <dcterms:modified xsi:type="dcterms:W3CDTF">2020-11-01T15:56:34Z</dcterms:modified>
</cp:coreProperties>
</file>