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88" r:id="rId6"/>
    <p:sldId id="280" r:id="rId7"/>
    <p:sldId id="287" r:id="rId8"/>
    <p:sldId id="290" r:id="rId9"/>
    <p:sldId id="289" r:id="rId10"/>
    <p:sldId id="29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20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91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15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500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146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60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0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05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75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0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9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71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48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5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838E-5DDD-4EE7-B0B0-3D54370CEE04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991C87-DB70-45EE-962E-7270FB13C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3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info@Streethay.set.org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hyperlink" Target="http://www.streethayprimary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9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9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265A23-F4D4-4849-8D04-F8CF6C033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Daffodils</a:t>
            </a:r>
          </a:p>
        </p:txBody>
      </p:sp>
      <p:pic>
        <p:nvPicPr>
          <p:cNvPr id="1026" name="Picture 2" descr="Image result for streethay primary school">
            <a:extLst>
              <a:ext uri="{FF2B5EF4-FFF2-40B4-BE49-F238E27FC236}">
                <a16:creationId xmlns:a16="http://schemas.microsoft.com/office/drawing/2014/main" id="{606209FC-80CF-4413-99DA-D40011C3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1545062"/>
            <a:ext cx="3856774" cy="385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5D4CCFB-AD4C-4B31-BD4D-92DBBF4CF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9210" y="5159528"/>
            <a:ext cx="4512988" cy="13817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– Miss Pitcher</a:t>
            </a:r>
          </a:p>
          <a:p>
            <a:pPr algn="l"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– Miss Griffiths</a:t>
            </a:r>
          </a:p>
          <a:p>
            <a:pPr algn="l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DB9F164-3B80-4ADA-9E50-CCA46599E0A7}"/>
              </a:ext>
            </a:extLst>
          </p:cNvPr>
          <p:cNvSpPr txBox="1">
            <a:spLocks/>
          </p:cNvSpPr>
          <p:nvPr/>
        </p:nvSpPr>
        <p:spPr>
          <a:xfrm>
            <a:off x="7221992" y="1973857"/>
            <a:ext cx="4512989" cy="1278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8879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8700-2EC9-4A19-8BF4-81ED0CB0A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‘Stay and Play’ with a focus on Physical, Emotional development and Communication skills.</a:t>
            </a:r>
          </a:p>
          <a:p>
            <a:endParaRPr lang="en-GB" sz="2400" dirty="0"/>
          </a:p>
          <a:p>
            <a:r>
              <a:rPr lang="en-GB" sz="2400" dirty="0"/>
              <a:t>Ideas to support these skills at home. </a:t>
            </a:r>
          </a:p>
          <a:p>
            <a:endParaRPr lang="en-GB" sz="2400" dirty="0"/>
          </a:p>
          <a:p>
            <a:r>
              <a:rPr lang="en-GB" sz="2400" dirty="0"/>
              <a:t>Answer any questions </a:t>
            </a:r>
          </a:p>
        </p:txBody>
      </p:sp>
    </p:spTree>
    <p:extLst>
      <p:ext uri="{BB962C8B-B14F-4D97-AF65-F5344CB8AC3E}">
        <p14:creationId xmlns:p14="http://schemas.microsoft.com/office/powerpoint/2010/main" val="202600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7A55-7C10-42F3-9845-9F2821BB9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Parental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263D-FFAD-4D2D-82ED-C8365BA7F0AC}"/>
              </a:ext>
            </a:extLst>
          </p:cNvPr>
          <p:cNvSpPr txBox="1">
            <a:spLocks/>
          </p:cNvSpPr>
          <p:nvPr/>
        </p:nvSpPr>
        <p:spPr>
          <a:xfrm>
            <a:off x="677334" y="1400753"/>
            <a:ext cx="9509403" cy="5096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900" dirty="0"/>
              <a:t>We strive to ensure that you are fully involved in your child’s Pre-School year by doing a range of things: </a:t>
            </a:r>
          </a:p>
          <a:p>
            <a:pPr marL="0" indent="0">
              <a:buFont typeface="Wingdings 3" charset="2"/>
              <a:buNone/>
            </a:pPr>
            <a:endParaRPr lang="en-GB" sz="2900" dirty="0"/>
          </a:p>
          <a:p>
            <a:r>
              <a:rPr lang="en-GB" sz="2900" b="1" dirty="0"/>
              <a:t>Open Door Policy</a:t>
            </a:r>
            <a:endParaRPr lang="en-GB" sz="2900" dirty="0"/>
          </a:p>
          <a:p>
            <a:r>
              <a:rPr lang="en-GB" sz="2900" b="1" dirty="0" err="1"/>
              <a:t>Famly</a:t>
            </a:r>
            <a:r>
              <a:rPr lang="en-GB" sz="2900" dirty="0"/>
              <a:t> (Class learning updates, WOW moments, In the moment impacts, Focus child)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720E76-0063-4AB6-9E5E-B54113BD3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7557" y="6226488"/>
            <a:ext cx="2300313" cy="55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04206-54A9-4D23-BC00-95F8C5D20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87" y="1352207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In Autumn Term we have a focus on the Prime Areas </a:t>
            </a:r>
          </a:p>
          <a:p>
            <a:r>
              <a:rPr lang="en-GB" sz="2800" dirty="0"/>
              <a:t>Communication &amp; Language (C&amp;L) </a:t>
            </a:r>
          </a:p>
          <a:p>
            <a:r>
              <a:rPr lang="en-GB" sz="2800" dirty="0"/>
              <a:t>Physical Development (PD)</a:t>
            </a:r>
          </a:p>
          <a:p>
            <a:r>
              <a:rPr lang="en-GB" sz="2800" dirty="0"/>
              <a:t>Personal, Social, Emotional Development (PSED) 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dirty="0"/>
              <a:t>Today we have set up the classroom to show some examples of how we support children’s PD and C&amp;L skills. This will hopefully give you some ideas of how to further support their development at home. </a:t>
            </a:r>
          </a:p>
          <a:p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56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2B60-B068-68AC-DACF-65A5C2EB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Communication &amp;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3D68-784C-0CFE-103A-5659113FE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Listening – stories, rhymes, games </a:t>
            </a:r>
          </a:p>
          <a:p>
            <a:r>
              <a:rPr lang="en-GB" sz="2400" dirty="0"/>
              <a:t>Speaking – adult modelling and circle times</a:t>
            </a:r>
          </a:p>
          <a:p>
            <a:r>
              <a:rPr lang="en-GB" sz="2400" dirty="0"/>
              <a:t>Understanding – instructions, routines</a:t>
            </a:r>
          </a:p>
        </p:txBody>
      </p:sp>
      <p:pic>
        <p:nvPicPr>
          <p:cNvPr id="1026" name="Picture 2" descr="8 Listening-Speaking Strategies to Engage ELLs — DiversifiED Consulting">
            <a:extLst>
              <a:ext uri="{FF2B5EF4-FFF2-40B4-BE49-F238E27FC236}">
                <a16:creationId xmlns:a16="http://schemas.microsoft.com/office/drawing/2014/main" id="{E14ED57A-78E2-5054-7042-37B222290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169" y="3791365"/>
            <a:ext cx="5016362" cy="2822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8AC6-E181-436E-BB67-61BF277A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07" y="609600"/>
            <a:ext cx="6545102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>Supporting Physical Development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3344A-443E-40F5-886B-5D5930DBA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29903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Gross motor – larger muscle movements (balance, climbing, riding) </a:t>
            </a:r>
          </a:p>
          <a:p>
            <a:r>
              <a:rPr lang="en-GB" sz="2400" dirty="0"/>
              <a:t>Fine motor – smaller muscle movements (pencil control, threading, tweezers, playdough)</a:t>
            </a:r>
          </a:p>
          <a:p>
            <a:r>
              <a:rPr lang="en-GB" sz="2400" dirty="0"/>
              <a:t>Self needs – (making healthy choices and self-care)</a:t>
            </a: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028AFD-17F1-44DB-B281-5A3F69C9FA2E}"/>
              </a:ext>
            </a:extLst>
          </p:cNvPr>
          <p:cNvSpPr txBox="1">
            <a:spLocks/>
          </p:cNvSpPr>
          <p:nvPr/>
        </p:nvSpPr>
        <p:spPr>
          <a:xfrm>
            <a:off x="6096000" y="2160588"/>
            <a:ext cx="388036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2050" name="Picture 2" descr="Gross &amp; Fine Motor Skills">
            <a:extLst>
              <a:ext uri="{FF2B5EF4-FFF2-40B4-BE49-F238E27FC236}">
                <a16:creationId xmlns:a16="http://schemas.microsoft.com/office/drawing/2014/main" id="{BBD0EE83-996E-4504-A54B-B64D34671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434" y="609600"/>
            <a:ext cx="2786258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5 of The Finest Activities For Fine Motor Skills | Famly">
            <a:extLst>
              <a:ext uri="{FF2B5EF4-FFF2-40B4-BE49-F238E27FC236}">
                <a16:creationId xmlns:a16="http://schemas.microsoft.com/office/drawing/2014/main" id="{C3008C9B-6111-FB78-883D-17617EB4F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156" y="392305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8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60F11-FB6D-4352-03F1-5DFF4E4B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Personal, Social, Emotional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050EB-11A4-C896-B231-5AAF941EC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Self-confidence and self-awareness. (independence, celebrating diversity) </a:t>
            </a:r>
          </a:p>
          <a:p>
            <a:r>
              <a:rPr lang="en-GB" sz="2400" dirty="0"/>
              <a:t>Managing feelings and behaviour. (likes/dislikes, talking about feelings, rules) </a:t>
            </a:r>
          </a:p>
          <a:p>
            <a:r>
              <a:rPr lang="en-GB" sz="2400" dirty="0"/>
              <a:t>Making relationships. (sharing, making friends) </a:t>
            </a:r>
          </a:p>
          <a:p>
            <a:endParaRPr lang="en-GB" dirty="0"/>
          </a:p>
        </p:txBody>
      </p:sp>
      <p:pic>
        <p:nvPicPr>
          <p:cNvPr id="3074" name="Picture 2" descr="Kids friends from around the world around their hands. Multinational  friendship of children of friends of the world. Cartoon Stock vector  illustration isolated on white background Stock Vector | Adobe Stock">
            <a:extLst>
              <a:ext uri="{FF2B5EF4-FFF2-40B4-BE49-F238E27FC236}">
                <a16:creationId xmlns:a16="http://schemas.microsoft.com/office/drawing/2014/main" id="{E6744091-7FA3-3A52-1376-5C5A56C6E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5615">
            <a:off x="8471454" y="3996596"/>
            <a:ext cx="2562886" cy="256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nside Out - helping kids deal with messy feelings | CBC Radio">
            <a:extLst>
              <a:ext uri="{FF2B5EF4-FFF2-40B4-BE49-F238E27FC236}">
                <a16:creationId xmlns:a16="http://schemas.microsoft.com/office/drawing/2014/main" id="{E1111042-ABF8-387B-7303-32FC803DA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788" y="4750975"/>
            <a:ext cx="3606271" cy="202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09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F46C8-2F01-4BF4-B72E-9037A328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94BB97-0EB3-4CDF-84D8-785F2A163A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4334" y="368968"/>
            <a:ext cx="1120332" cy="11071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3153F4-CE87-4C6D-9FFA-1F48875D458F}"/>
              </a:ext>
            </a:extLst>
          </p:cNvPr>
          <p:cNvSpPr txBox="1"/>
          <p:nvPr/>
        </p:nvSpPr>
        <p:spPr>
          <a:xfrm>
            <a:off x="978568" y="2033810"/>
            <a:ext cx="85966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hope that this information has been useful.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Please do not hesitate to get in touch if you have any additional questions or comments.</a:t>
            </a:r>
          </a:p>
          <a:p>
            <a:endParaRPr lang="en-GB" dirty="0"/>
          </a:p>
          <a:p>
            <a:r>
              <a:rPr lang="en-GB" dirty="0"/>
              <a:t>Thank you for your support so far in Daffodils, we are looking forward to continuing to explore our new classroom and our Autumn 1 topic Marvellous me.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info@Streethay.set.org</a:t>
            </a:r>
            <a:r>
              <a:rPr lang="en-GB" dirty="0"/>
              <a:t>  </a:t>
            </a:r>
          </a:p>
          <a:p>
            <a:endParaRPr lang="en-GB" dirty="0">
              <a:hlinkClick r:id="rId4"/>
            </a:endParaRPr>
          </a:p>
          <a:p>
            <a:r>
              <a:rPr lang="en-GB" dirty="0">
                <a:hlinkClick r:id="rId4"/>
              </a:rPr>
              <a:t>http://www.streethayprimary.org.uk/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01543 396 180 or contact us on Tapestry 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C1ED29-7747-48E8-B996-47D6774BDF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219" y="4556017"/>
            <a:ext cx="514349" cy="5143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4410F9-0094-42FF-909E-7771CEABE8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062" y="5759857"/>
            <a:ext cx="488543" cy="4885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5EA0C5-8A8E-42BD-8DB7-ABB1F46B46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255" y="5165856"/>
            <a:ext cx="514350" cy="514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D8D9D5-C3BC-42A8-A3FE-46C1E8B3ED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894" y="5894421"/>
            <a:ext cx="1770837" cy="43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889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850972b2-b997-45c5-b465-7513585d9f9b" xsi:nil="true"/>
    <IsNotebookLocked xmlns="850972b2-b997-45c5-b465-7513585d9f9b" xsi:nil="true"/>
    <CultureName xmlns="850972b2-b997-45c5-b465-7513585d9f9b" xsi:nil="true"/>
    <Owner xmlns="850972b2-b997-45c5-b465-7513585d9f9b">
      <UserInfo>
        <DisplayName/>
        <AccountId xsi:nil="true"/>
        <AccountType/>
      </UserInfo>
    </Owner>
    <Distribution_Groups xmlns="850972b2-b997-45c5-b465-7513585d9f9b" xsi:nil="true"/>
    <Members xmlns="850972b2-b997-45c5-b465-7513585d9f9b">
      <UserInfo>
        <DisplayName/>
        <AccountId xsi:nil="true"/>
        <AccountType/>
      </UserInfo>
    </Members>
    <Is_Collaboration_Space_Locked xmlns="850972b2-b997-45c5-b465-7513585d9f9b" xsi:nil="true"/>
    <TaxCatchAll xmlns="fa175cae-579d-4da6-999f-730d10659fd1" xsi:nil="true"/>
    <NotebookType xmlns="850972b2-b997-45c5-b465-7513585d9f9b" xsi:nil="true"/>
    <FolderType xmlns="850972b2-b997-45c5-b465-7513585d9f9b" xsi:nil="true"/>
    <Leaders xmlns="850972b2-b997-45c5-b465-7513585d9f9b">
      <UserInfo>
        <DisplayName/>
        <AccountId xsi:nil="true"/>
        <AccountType/>
      </UserInfo>
    </Leaders>
    <Has_Teacher_Only_SectionGroup xmlns="850972b2-b997-45c5-b465-7513585d9f9b" xsi:nil="true"/>
    <DefaultSectionNames xmlns="850972b2-b997-45c5-b465-7513585d9f9b" xsi:nil="true"/>
    <Teams_Channel_Section_Location xmlns="850972b2-b997-45c5-b465-7513585d9f9b" xsi:nil="true"/>
    <Teachers xmlns="850972b2-b997-45c5-b465-7513585d9f9b">
      <UserInfo>
        <DisplayName/>
        <AccountId xsi:nil="true"/>
        <AccountType/>
      </UserInfo>
    </Teachers>
    <Member_Groups xmlns="850972b2-b997-45c5-b465-7513585d9f9b">
      <UserInfo>
        <DisplayName/>
        <AccountId xsi:nil="true"/>
        <AccountType/>
      </UserInfo>
    </Member_Groups>
    <Invited_Teachers xmlns="850972b2-b997-45c5-b465-7513585d9f9b" xsi:nil="true"/>
    <Invited_Students xmlns="850972b2-b997-45c5-b465-7513585d9f9b" xsi:nil="true"/>
    <lcf76f155ced4ddcb4097134ff3c332f xmlns="850972b2-b997-45c5-b465-7513585d9f9b">
      <Terms xmlns="http://schemas.microsoft.com/office/infopath/2007/PartnerControls"/>
    </lcf76f155ced4ddcb4097134ff3c332f>
    <Math_Settings xmlns="850972b2-b997-45c5-b465-7513585d9f9b" xsi:nil="true"/>
    <Templates xmlns="850972b2-b997-45c5-b465-7513585d9f9b" xsi:nil="true"/>
    <Self_Registration_Enabled xmlns="850972b2-b997-45c5-b465-7513585d9f9b" xsi:nil="true"/>
    <Invited_Members xmlns="850972b2-b997-45c5-b465-7513585d9f9b" xsi:nil="true"/>
    <AppVersion xmlns="850972b2-b997-45c5-b465-7513585d9f9b" xsi:nil="true"/>
    <LMS_Mappings xmlns="850972b2-b997-45c5-b465-7513585d9f9b" xsi:nil="true"/>
    <Invited_Leaders xmlns="850972b2-b997-45c5-b465-7513585d9f9b" xsi:nil="true"/>
    <Students xmlns="850972b2-b997-45c5-b465-7513585d9f9b">
      <UserInfo>
        <DisplayName/>
        <AccountId xsi:nil="true"/>
        <AccountType/>
      </UserInfo>
    </Students>
    <Student_Groups xmlns="850972b2-b997-45c5-b465-7513585d9f9b">
      <UserInfo>
        <DisplayName/>
        <AccountId xsi:nil="true"/>
        <AccountType/>
      </UserInfo>
    </Student_Groups>
    <Has_Leaders_Only_SectionGroup xmlns="850972b2-b997-45c5-b465-7513585d9f9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BEAE8430668444A1B0918F86749991" ma:contentTypeVersion="45" ma:contentTypeDescription="Create a new document." ma:contentTypeScope="" ma:versionID="c64ead3758858b28580cc328a8e21bc7">
  <xsd:schema xmlns:xsd="http://www.w3.org/2001/XMLSchema" xmlns:xs="http://www.w3.org/2001/XMLSchema" xmlns:p="http://schemas.microsoft.com/office/2006/metadata/properties" xmlns:ns2="850972b2-b997-45c5-b465-7513585d9f9b" xmlns:ns3="fa175cae-579d-4da6-999f-730d10659fd1" targetNamespace="http://schemas.microsoft.com/office/2006/metadata/properties" ma:root="true" ma:fieldsID="b4780a58ca558dbc4d30d95e31a2cb80" ns2:_="" ns3:_="">
    <xsd:import namespace="850972b2-b997-45c5-b465-7513585d9f9b"/>
    <xsd:import namespace="fa175cae-579d-4da6-999f-730d10659f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LengthInSeconds" minOccurs="0"/>
                <xsd:element ref="ns2:Teachers" minOccurs="0"/>
                <xsd:element ref="ns2:Students" minOccurs="0"/>
                <xsd:element ref="ns2:Student_Groups" minOccurs="0"/>
                <xsd:element ref="ns2:Invited_Teachers" minOccurs="0"/>
                <xsd:element ref="ns2:Invited_Students" minOccurs="0"/>
                <xsd:element ref="ns2:Has_Teacher_Only_SectionGroup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972b2-b997-45c5-b465-7513585d9f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9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0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1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7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Teachers" ma:index="4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4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4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4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4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Has_Teacher_Only_SectionGroup" ma:index="47" nillable="true" ma:displayName="Has Teacher Only SectionGroup" ma:internalName="Has_Teacher_Only_SectionGroup">
      <xsd:simpleType>
        <xsd:restriction base="dms:Boolean"/>
      </xsd:simpleType>
    </xsd:element>
    <xsd:element name="lcf76f155ced4ddcb4097134ff3c332f" ma:index="49" nillable="true" ma:taxonomy="true" ma:internalName="lcf76f155ced4ddcb4097134ff3c332f" ma:taxonomyFieldName="MediaServiceImageTags" ma:displayName="Image Tags" ma:readOnly="false" ma:fieldId="{5cf76f15-5ced-4ddc-b409-7134ff3c332f}" ma:taxonomyMulti="true" ma:sspId="d5acb547-e68f-4851-913e-d94120a6af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5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5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75cae-579d-4da6-999f-730d10659fd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50" nillable="true" ma:displayName="Taxonomy Catch All Column" ma:hidden="true" ma:list="{bae64a81-28cc-485e-8dd5-6af1d046de71}" ma:internalName="TaxCatchAll" ma:showField="CatchAllData" ma:web="fa175cae-579d-4da6-999f-730d10659f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5B670B-5D11-4179-814F-4A3576A0C66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4a28dad-ea77-4eed-9a90-f02ec480b04c"/>
    <ds:schemaRef ds:uri="http://www.w3.org/XML/1998/namespace"/>
    <ds:schemaRef ds:uri="http://purl.org/dc/dcmitype/"/>
    <ds:schemaRef ds:uri="850972b2-b997-45c5-b465-7513585d9f9b"/>
    <ds:schemaRef ds:uri="fa175cae-579d-4da6-999f-730d10659fd1"/>
  </ds:schemaRefs>
</ds:datastoreItem>
</file>

<file path=customXml/itemProps2.xml><?xml version="1.0" encoding="utf-8"?>
<ds:datastoreItem xmlns:ds="http://schemas.openxmlformats.org/officeDocument/2006/customXml" ds:itemID="{E3588EA9-A8C2-4C6E-B1D6-0880BC2441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54EC37-41C1-40CD-83DD-A8E1C4539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0972b2-b997-45c5-b465-7513585d9f9b"/>
    <ds:schemaRef ds:uri="fa175cae-579d-4da6-999f-730d10659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349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Welcome to Daffodils</vt:lpstr>
      <vt:lpstr>PowerPoint Presentation</vt:lpstr>
      <vt:lpstr>Parental Engagement </vt:lpstr>
      <vt:lpstr>PowerPoint Presentation</vt:lpstr>
      <vt:lpstr>Supporting Communication &amp; Language</vt:lpstr>
      <vt:lpstr>Supporting Physical Development  </vt:lpstr>
      <vt:lpstr>Supporting Personal, Social, Emotional Development</vt:lpstr>
      <vt:lpstr>Any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Daffodils and Daisies!</dc:title>
  <dc:creator>Charlotte Thornewill (Streethay Staff)</dc:creator>
  <cp:lastModifiedBy>Emma Mole (Streethay Staff)</cp:lastModifiedBy>
  <cp:revision>46</cp:revision>
  <dcterms:created xsi:type="dcterms:W3CDTF">2020-03-26T14:11:42Z</dcterms:created>
  <dcterms:modified xsi:type="dcterms:W3CDTF">2023-10-10T12:56:09Z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0x01010055042CF710834D48AB312DF4D3427B45</vt:lpwstr>
  </property>
</Properties>
</file>