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76" r:id="rId6"/>
    <p:sldId id="279" r:id="rId7"/>
    <p:sldId id="265" r:id="rId8"/>
    <p:sldId id="272" r:id="rId9"/>
    <p:sldId id="273" r:id="rId10"/>
    <p:sldId id="268" r:id="rId11"/>
    <p:sldId id="269" r:id="rId12"/>
    <p:sldId id="261" r:id="rId13"/>
    <p:sldId id="280" r:id="rId14"/>
    <p:sldId id="281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BFB7E-AAF0-4015-B43B-704055535BF3}" v="3" dt="2024-09-17T14:37:28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Radford-Holliday (Streethay Primary School Staff)" userId="4b4f253e-d89f-4eed-8636-579c44845e57" providerId="ADAL" clId="{30FBFB7E-AAF0-4015-B43B-704055535BF3}"/>
    <pc:docChg chg="custSel modSld">
      <pc:chgData name="Holly Radford-Holliday (Streethay Primary School Staff)" userId="4b4f253e-d89f-4eed-8636-579c44845e57" providerId="ADAL" clId="{30FBFB7E-AAF0-4015-B43B-704055535BF3}" dt="2024-09-17T14:38:58.116" v="105" actId="20577"/>
      <pc:docMkLst>
        <pc:docMk/>
      </pc:docMkLst>
      <pc:sldChg chg="modSp mod">
        <pc:chgData name="Holly Radford-Holliday (Streethay Primary School Staff)" userId="4b4f253e-d89f-4eed-8636-579c44845e57" providerId="ADAL" clId="{30FBFB7E-AAF0-4015-B43B-704055535BF3}" dt="2024-09-17T14:34:03.540" v="4" actId="20577"/>
        <pc:sldMkLst>
          <pc:docMk/>
          <pc:sldMk cId="3385434439" sldId="265"/>
        </pc:sldMkLst>
        <pc:spChg chg="mod">
          <ac:chgData name="Holly Radford-Holliday (Streethay Primary School Staff)" userId="4b4f253e-d89f-4eed-8636-579c44845e57" providerId="ADAL" clId="{30FBFB7E-AAF0-4015-B43B-704055535BF3}" dt="2024-09-17T14:34:03.540" v="4" actId="20577"/>
          <ac:spMkLst>
            <pc:docMk/>
            <pc:sldMk cId="3385434439" sldId="265"/>
            <ac:spMk id="3" creationId="{F9CB7E82-78A6-4F75-A13C-5A5161A1AEAB}"/>
          </ac:spMkLst>
        </pc:spChg>
      </pc:sldChg>
      <pc:sldChg chg="addSp delSp modSp mod">
        <pc:chgData name="Holly Radford-Holliday (Streethay Primary School Staff)" userId="4b4f253e-d89f-4eed-8636-579c44845e57" providerId="ADAL" clId="{30FBFB7E-AAF0-4015-B43B-704055535BF3}" dt="2024-09-17T14:37:49.691" v="103" actId="1076"/>
        <pc:sldMkLst>
          <pc:docMk/>
          <pc:sldMk cId="1255806803" sldId="272"/>
        </pc:sldMkLst>
        <pc:spChg chg="add mod">
          <ac:chgData name="Holly Radford-Holliday (Streethay Primary School Staff)" userId="4b4f253e-d89f-4eed-8636-579c44845e57" providerId="ADAL" clId="{30FBFB7E-AAF0-4015-B43B-704055535BF3}" dt="2024-09-17T14:36:27.480" v="38" actId="207"/>
          <ac:spMkLst>
            <pc:docMk/>
            <pc:sldMk cId="1255806803" sldId="272"/>
            <ac:spMk id="5" creationId="{8702BF46-D4E7-6E99-0BE6-8C28F5DC6580}"/>
          </ac:spMkLst>
        </pc:spChg>
        <pc:spChg chg="add del mod">
          <ac:chgData name="Holly Radford-Holliday (Streethay Primary School Staff)" userId="4b4f253e-d89f-4eed-8636-579c44845e57" providerId="ADAL" clId="{30FBFB7E-AAF0-4015-B43B-704055535BF3}" dt="2024-09-17T14:37:25.583" v="70" actId="478"/>
          <ac:spMkLst>
            <pc:docMk/>
            <pc:sldMk cId="1255806803" sldId="272"/>
            <ac:spMk id="6" creationId="{6750DCD0-A4BE-4AAC-1936-8F6FEFDFE3F9}"/>
          </ac:spMkLst>
        </pc:spChg>
        <pc:spChg chg="add mod">
          <ac:chgData name="Holly Radford-Holliday (Streethay Primary School Staff)" userId="4b4f253e-d89f-4eed-8636-579c44845e57" providerId="ADAL" clId="{30FBFB7E-AAF0-4015-B43B-704055535BF3}" dt="2024-09-17T14:37:49.691" v="103" actId="1076"/>
          <ac:spMkLst>
            <pc:docMk/>
            <pc:sldMk cId="1255806803" sldId="272"/>
            <ac:spMk id="8" creationId="{DF45B4CB-07EA-A4D6-FCF8-830C82A776E4}"/>
          </ac:spMkLst>
        </pc:spChg>
        <pc:picChg chg="mod modCrop">
          <ac:chgData name="Holly Radford-Holliday (Streethay Primary School Staff)" userId="4b4f253e-d89f-4eed-8636-579c44845e57" providerId="ADAL" clId="{30FBFB7E-AAF0-4015-B43B-704055535BF3}" dt="2024-09-17T14:35:51.395" v="8" actId="732"/>
          <ac:picMkLst>
            <pc:docMk/>
            <pc:sldMk cId="1255806803" sldId="272"/>
            <ac:picMk id="7" creationId="{9F6D8748-968C-6FF6-41DB-A6D2E7DCC167}"/>
          </ac:picMkLst>
        </pc:picChg>
      </pc:sldChg>
      <pc:sldChg chg="modSp mod">
        <pc:chgData name="Holly Radford-Holliday (Streethay Primary School Staff)" userId="4b4f253e-d89f-4eed-8636-579c44845e57" providerId="ADAL" clId="{30FBFB7E-AAF0-4015-B43B-704055535BF3}" dt="2024-09-17T14:33:36.011" v="0" actId="20577"/>
        <pc:sldMkLst>
          <pc:docMk/>
          <pc:sldMk cId="1527847528" sldId="276"/>
        </pc:sldMkLst>
        <pc:spChg chg="mod">
          <ac:chgData name="Holly Radford-Holliday (Streethay Primary School Staff)" userId="4b4f253e-d89f-4eed-8636-579c44845e57" providerId="ADAL" clId="{30FBFB7E-AAF0-4015-B43B-704055535BF3}" dt="2024-09-17T14:33:36.011" v="0" actId="20577"/>
          <ac:spMkLst>
            <pc:docMk/>
            <pc:sldMk cId="1527847528" sldId="276"/>
            <ac:spMk id="3" creationId="{F9CB7E82-78A6-4F75-A13C-5A5161A1AEAB}"/>
          </ac:spMkLst>
        </pc:spChg>
      </pc:sldChg>
      <pc:sldChg chg="modSp mod">
        <pc:chgData name="Holly Radford-Holliday (Streethay Primary School Staff)" userId="4b4f253e-d89f-4eed-8636-579c44845e57" providerId="ADAL" clId="{30FBFB7E-AAF0-4015-B43B-704055535BF3}" dt="2024-09-17T14:38:58.116" v="105" actId="20577"/>
        <pc:sldMkLst>
          <pc:docMk/>
          <pc:sldMk cId="302620100" sldId="280"/>
        </pc:sldMkLst>
        <pc:spChg chg="mod">
          <ac:chgData name="Holly Radford-Holliday (Streethay Primary School Staff)" userId="4b4f253e-d89f-4eed-8636-579c44845e57" providerId="ADAL" clId="{30FBFB7E-AAF0-4015-B43B-704055535BF3}" dt="2024-09-17T14:38:58.116" v="105" actId="20577"/>
          <ac:spMkLst>
            <pc:docMk/>
            <pc:sldMk cId="302620100" sldId="280"/>
            <ac:spMk id="3" creationId="{04ED3D2E-C58F-7303-9821-6D4AD6A1DA45}"/>
          </ac:spMkLst>
        </pc:spChg>
      </pc:sldChg>
    </pc:docChg>
  </pc:docChgLst>
  <pc:docChgLst>
    <pc:chgData name="Holly Radford-Holliday (Streethay Primary School Staff)" userId="4b4f253e-d89f-4eed-8636-579c44845e57" providerId="ADAL" clId="{8BDEE03C-5ECD-4591-80E0-2DCD00C05D38}"/>
    <pc:docChg chg="custSel addSld delSld modSld">
      <pc:chgData name="Holly Radford-Holliday (Streethay Primary School Staff)" userId="4b4f253e-d89f-4eed-8636-579c44845e57" providerId="ADAL" clId="{8BDEE03C-5ECD-4591-80E0-2DCD00C05D38}" dt="2024-09-14T18:37:16.407" v="2491" actId="20577"/>
      <pc:docMkLst>
        <pc:docMk/>
      </pc:docMkLst>
      <pc:sldChg chg="addSp delSp modSp mod">
        <pc:chgData name="Holly Radford-Holliday (Streethay Primary School Staff)" userId="4b4f253e-d89f-4eed-8636-579c44845e57" providerId="ADAL" clId="{8BDEE03C-5ECD-4591-80E0-2DCD00C05D38}" dt="2024-09-11T17:41:36.904" v="268" actId="1076"/>
        <pc:sldMkLst>
          <pc:docMk/>
          <pc:sldMk cId="3328468018" sldId="261"/>
        </pc:sldMkLst>
        <pc:spChg chg="mod">
          <ac:chgData name="Holly Radford-Holliday (Streethay Primary School Staff)" userId="4b4f253e-d89f-4eed-8636-579c44845e57" providerId="ADAL" clId="{8BDEE03C-5ECD-4591-80E0-2DCD00C05D38}" dt="2024-09-11T17:41:36.904" v="268" actId="1076"/>
          <ac:spMkLst>
            <pc:docMk/>
            <pc:sldMk cId="3328468018" sldId="261"/>
            <ac:spMk id="8" creationId="{3CEC5E2A-B6D9-A650-8208-85B00E4EC3BD}"/>
          </ac:spMkLst>
        </pc:spChg>
        <pc:picChg chg="add mod">
          <ac:chgData name="Holly Radford-Holliday (Streethay Primary School Staff)" userId="4b4f253e-d89f-4eed-8636-579c44845e57" providerId="ADAL" clId="{8BDEE03C-5ECD-4591-80E0-2DCD00C05D38}" dt="2024-09-11T17:41:24.078" v="267" actId="14100"/>
          <ac:picMkLst>
            <pc:docMk/>
            <pc:sldMk cId="3328468018" sldId="261"/>
            <ac:picMk id="5" creationId="{DF617D9C-AD08-CB12-4628-AC6994BE32BB}"/>
          </ac:picMkLst>
        </pc:picChg>
        <pc:picChg chg="del">
          <ac:chgData name="Holly Radford-Holliday (Streethay Primary School Staff)" userId="4b4f253e-d89f-4eed-8636-579c44845e57" providerId="ADAL" clId="{8BDEE03C-5ECD-4591-80E0-2DCD00C05D38}" dt="2024-09-11T17:39:52.260" v="263" actId="478"/>
          <ac:picMkLst>
            <pc:docMk/>
            <pc:sldMk cId="3328468018" sldId="261"/>
            <ac:picMk id="6" creationId="{329B41BD-AA57-111F-4B7F-8A31149F7D44}"/>
          </ac:picMkLst>
        </pc:picChg>
      </pc:sldChg>
      <pc:sldChg chg="del">
        <pc:chgData name="Holly Radford-Holliday (Streethay Primary School Staff)" userId="4b4f253e-d89f-4eed-8636-579c44845e57" providerId="ADAL" clId="{8BDEE03C-5ECD-4591-80E0-2DCD00C05D38}" dt="2024-09-11T17:41:42.219" v="269" actId="47"/>
        <pc:sldMkLst>
          <pc:docMk/>
          <pc:sldMk cId="887169729" sldId="263"/>
        </pc:sldMkLst>
      </pc:sldChg>
      <pc:sldChg chg="modSp mod">
        <pc:chgData name="Holly Radford-Holliday (Streethay Primary School Staff)" userId="4b4f253e-d89f-4eed-8636-579c44845e57" providerId="ADAL" clId="{8BDEE03C-5ECD-4591-80E0-2DCD00C05D38}" dt="2024-09-11T18:01:29.433" v="1602" actId="14100"/>
        <pc:sldMkLst>
          <pc:docMk/>
          <pc:sldMk cId="3385434439" sldId="265"/>
        </pc:sldMkLst>
        <pc:spChg chg="mod">
          <ac:chgData name="Holly Radford-Holliday (Streethay Primary School Staff)" userId="4b4f253e-d89f-4eed-8636-579c44845e57" providerId="ADAL" clId="{8BDEE03C-5ECD-4591-80E0-2DCD00C05D38}" dt="2024-09-11T18:01:29.433" v="1602" actId="14100"/>
          <ac:spMkLst>
            <pc:docMk/>
            <pc:sldMk cId="3385434439" sldId="265"/>
            <ac:spMk id="3" creationId="{F9CB7E82-78A6-4F75-A13C-5A5161A1AEAB}"/>
          </ac:spMkLst>
        </pc:spChg>
      </pc:sldChg>
      <pc:sldChg chg="modSp mod">
        <pc:chgData name="Holly Radford-Holliday (Streethay Primary School Staff)" userId="4b4f253e-d89f-4eed-8636-579c44845e57" providerId="ADAL" clId="{8BDEE03C-5ECD-4591-80E0-2DCD00C05D38}" dt="2024-09-11T17:51:49.803" v="768" actId="20577"/>
        <pc:sldMkLst>
          <pc:docMk/>
          <pc:sldMk cId="115374374" sldId="266"/>
        </pc:sldMkLst>
        <pc:spChg chg="mod">
          <ac:chgData name="Holly Radford-Holliday (Streethay Primary School Staff)" userId="4b4f253e-d89f-4eed-8636-579c44845e57" providerId="ADAL" clId="{8BDEE03C-5ECD-4591-80E0-2DCD00C05D38}" dt="2024-09-11T17:51:49.803" v="768" actId="20577"/>
          <ac:spMkLst>
            <pc:docMk/>
            <pc:sldMk cId="115374374" sldId="266"/>
            <ac:spMk id="5" creationId="{1833DE10-B38C-4E20-96E1-F53B9EE7AFF8}"/>
          </ac:spMkLst>
        </pc:spChg>
      </pc:sldChg>
      <pc:sldChg chg="addSp delSp modSp mod">
        <pc:chgData name="Holly Radford-Holliday (Streethay Primary School Staff)" userId="4b4f253e-d89f-4eed-8636-579c44845e57" providerId="ADAL" clId="{8BDEE03C-5ECD-4591-80E0-2DCD00C05D38}" dt="2024-09-11T18:02:26.052" v="1633" actId="20577"/>
        <pc:sldMkLst>
          <pc:docMk/>
          <pc:sldMk cId="3051032462" sldId="268"/>
        </pc:sldMkLst>
        <pc:spChg chg="mod">
          <ac:chgData name="Holly Radford-Holliday (Streethay Primary School Staff)" userId="4b4f253e-d89f-4eed-8636-579c44845e57" providerId="ADAL" clId="{8BDEE03C-5ECD-4591-80E0-2DCD00C05D38}" dt="2024-09-11T18:02:26.052" v="1633" actId="20577"/>
          <ac:spMkLst>
            <pc:docMk/>
            <pc:sldMk cId="3051032462" sldId="268"/>
            <ac:spMk id="10" creationId="{9A3ABA35-C0F3-480D-8AEE-8BB1FDA98341}"/>
          </ac:spMkLst>
        </pc:spChg>
        <pc:picChg chg="add mod">
          <ac:chgData name="Holly Radford-Holliday (Streethay Primary School Staff)" userId="4b4f253e-d89f-4eed-8636-579c44845e57" providerId="ADAL" clId="{8BDEE03C-5ECD-4591-80E0-2DCD00C05D38}" dt="2024-09-11T17:38:45.358" v="259" actId="1076"/>
          <ac:picMkLst>
            <pc:docMk/>
            <pc:sldMk cId="3051032462" sldId="268"/>
            <ac:picMk id="5" creationId="{455030BA-18F7-9386-FDC2-57D10A3D86C8}"/>
          </ac:picMkLst>
        </pc:picChg>
        <pc:picChg chg="del">
          <ac:chgData name="Holly Radford-Holliday (Streethay Primary School Staff)" userId="4b4f253e-d89f-4eed-8636-579c44845e57" providerId="ADAL" clId="{8BDEE03C-5ECD-4591-80E0-2DCD00C05D38}" dt="2024-09-11T17:38:12.804" v="252" actId="478"/>
          <ac:picMkLst>
            <pc:docMk/>
            <pc:sldMk cId="3051032462" sldId="268"/>
            <ac:picMk id="1027" creationId="{111C2F7C-993C-E343-0ACB-1F7863656651}"/>
          </ac:picMkLst>
        </pc:picChg>
        <pc:picChg chg="del">
          <ac:chgData name="Holly Radford-Holliday (Streethay Primary School Staff)" userId="4b4f253e-d89f-4eed-8636-579c44845e57" providerId="ADAL" clId="{8BDEE03C-5ECD-4591-80E0-2DCD00C05D38}" dt="2024-09-11T17:38:13.828" v="253" actId="478"/>
          <ac:picMkLst>
            <pc:docMk/>
            <pc:sldMk cId="3051032462" sldId="268"/>
            <ac:picMk id="1028" creationId="{F53658DB-006F-6633-A614-5F90DEE54733}"/>
          </ac:picMkLst>
        </pc:picChg>
      </pc:sldChg>
      <pc:sldChg chg="addSp delSp modSp mod">
        <pc:chgData name="Holly Radford-Holliday (Streethay Primary School Staff)" userId="4b4f253e-d89f-4eed-8636-579c44845e57" providerId="ADAL" clId="{8BDEE03C-5ECD-4591-80E0-2DCD00C05D38}" dt="2024-09-11T17:39:29.980" v="262" actId="1076"/>
        <pc:sldMkLst>
          <pc:docMk/>
          <pc:sldMk cId="531544697" sldId="269"/>
        </pc:sldMkLst>
        <pc:picChg chg="add mod">
          <ac:chgData name="Holly Radford-Holliday (Streethay Primary School Staff)" userId="4b4f253e-d89f-4eed-8636-579c44845e57" providerId="ADAL" clId="{8BDEE03C-5ECD-4591-80E0-2DCD00C05D38}" dt="2024-09-11T17:39:29.980" v="262" actId="1076"/>
          <ac:picMkLst>
            <pc:docMk/>
            <pc:sldMk cId="531544697" sldId="269"/>
            <ac:picMk id="6" creationId="{1AF2D5B4-1C31-D281-6A41-7806BA6BB2D9}"/>
          </ac:picMkLst>
        </pc:picChg>
        <pc:picChg chg="del">
          <ac:chgData name="Holly Radford-Holliday (Streethay Primary School Staff)" userId="4b4f253e-d89f-4eed-8636-579c44845e57" providerId="ADAL" clId="{8BDEE03C-5ECD-4591-80E0-2DCD00C05D38}" dt="2024-09-11T17:38:52.845" v="260" actId="478"/>
          <ac:picMkLst>
            <pc:docMk/>
            <pc:sldMk cId="531544697" sldId="269"/>
            <ac:picMk id="7" creationId="{4E9B4A3D-F4D6-849D-89A0-D167832B89C9}"/>
          </ac:picMkLst>
        </pc:picChg>
      </pc:sldChg>
      <pc:sldChg chg="modSp mod">
        <pc:chgData name="Holly Radford-Holliday (Streethay Primary School Staff)" userId="4b4f253e-d89f-4eed-8636-579c44845e57" providerId="ADAL" clId="{8BDEE03C-5ECD-4591-80E0-2DCD00C05D38}" dt="2024-09-11T18:01:44.700" v="1603" actId="14100"/>
        <pc:sldMkLst>
          <pc:docMk/>
          <pc:sldMk cId="1255806803" sldId="272"/>
        </pc:sldMkLst>
        <pc:picChg chg="mod">
          <ac:chgData name="Holly Radford-Holliday (Streethay Primary School Staff)" userId="4b4f253e-d89f-4eed-8636-579c44845e57" providerId="ADAL" clId="{8BDEE03C-5ECD-4591-80E0-2DCD00C05D38}" dt="2024-09-11T18:01:44.700" v="1603" actId="14100"/>
          <ac:picMkLst>
            <pc:docMk/>
            <pc:sldMk cId="1255806803" sldId="272"/>
            <ac:picMk id="7" creationId="{9F6D8748-968C-6FF6-41DB-A6D2E7DCC167}"/>
          </ac:picMkLst>
        </pc:picChg>
      </pc:sldChg>
      <pc:sldChg chg="addSp delSp modSp mod">
        <pc:chgData name="Holly Radford-Holliday (Streethay Primary School Staff)" userId="4b4f253e-d89f-4eed-8636-579c44845e57" providerId="ADAL" clId="{8BDEE03C-5ECD-4591-80E0-2DCD00C05D38}" dt="2024-09-11T18:01:53.598" v="1604" actId="14100"/>
        <pc:sldMkLst>
          <pc:docMk/>
          <pc:sldMk cId="2371052840" sldId="273"/>
        </pc:sldMkLst>
        <pc:picChg chg="add mod">
          <ac:chgData name="Holly Radford-Holliday (Streethay Primary School Staff)" userId="4b4f253e-d89f-4eed-8636-579c44845e57" providerId="ADAL" clId="{8BDEE03C-5ECD-4591-80E0-2DCD00C05D38}" dt="2024-09-11T18:01:53.598" v="1604" actId="14100"/>
          <ac:picMkLst>
            <pc:docMk/>
            <pc:sldMk cId="2371052840" sldId="273"/>
            <ac:picMk id="6" creationId="{0948A317-5791-BDCD-A258-0D81A559D6E7}"/>
          </ac:picMkLst>
        </pc:picChg>
        <pc:picChg chg="del">
          <ac:chgData name="Holly Radford-Holliday (Streethay Primary School Staff)" userId="4b4f253e-d89f-4eed-8636-579c44845e57" providerId="ADAL" clId="{8BDEE03C-5ECD-4591-80E0-2DCD00C05D38}" dt="2024-09-11T17:28:46.992" v="0" actId="478"/>
          <ac:picMkLst>
            <pc:docMk/>
            <pc:sldMk cId="2371052840" sldId="273"/>
            <ac:picMk id="7" creationId="{43A9F2C3-D209-EB3D-8C39-0760CA73BCB5}"/>
          </ac:picMkLst>
        </pc:picChg>
      </pc:sldChg>
      <pc:sldChg chg="modSp mod">
        <pc:chgData name="Holly Radford-Holliday (Streethay Primary School Staff)" userId="4b4f253e-d89f-4eed-8636-579c44845e57" providerId="ADAL" clId="{8BDEE03C-5ECD-4591-80E0-2DCD00C05D38}" dt="2024-09-14T18:37:16.407" v="2491" actId="20577"/>
        <pc:sldMkLst>
          <pc:docMk/>
          <pc:sldMk cId="1527847528" sldId="276"/>
        </pc:sldMkLst>
        <pc:spChg chg="mod">
          <ac:chgData name="Holly Radford-Holliday (Streethay Primary School Staff)" userId="4b4f253e-d89f-4eed-8636-579c44845e57" providerId="ADAL" clId="{8BDEE03C-5ECD-4591-80E0-2DCD00C05D38}" dt="2024-09-14T18:37:16.407" v="2491" actId="20577"/>
          <ac:spMkLst>
            <pc:docMk/>
            <pc:sldMk cId="1527847528" sldId="276"/>
            <ac:spMk id="3" creationId="{F9CB7E82-78A6-4F75-A13C-5A5161A1AEAB}"/>
          </ac:spMkLst>
        </pc:spChg>
      </pc:sldChg>
      <pc:sldChg chg="addSp modSp new mod">
        <pc:chgData name="Holly Radford-Holliday (Streethay Primary School Staff)" userId="4b4f253e-d89f-4eed-8636-579c44845e57" providerId="ADAL" clId="{8BDEE03C-5ECD-4591-80E0-2DCD00C05D38}" dt="2024-09-11T18:04:03.455" v="1755" actId="20577"/>
        <pc:sldMkLst>
          <pc:docMk/>
          <pc:sldMk cId="302620100" sldId="280"/>
        </pc:sldMkLst>
        <pc:spChg chg="mod">
          <ac:chgData name="Holly Radford-Holliday (Streethay Primary School Staff)" userId="4b4f253e-d89f-4eed-8636-579c44845e57" providerId="ADAL" clId="{8BDEE03C-5ECD-4591-80E0-2DCD00C05D38}" dt="2024-09-11T17:53:26.299" v="843" actId="2711"/>
          <ac:spMkLst>
            <pc:docMk/>
            <pc:sldMk cId="302620100" sldId="280"/>
            <ac:spMk id="2" creationId="{C06B31BA-CE93-7C56-7561-02F6258EEA6F}"/>
          </ac:spMkLst>
        </pc:spChg>
        <pc:spChg chg="mod">
          <ac:chgData name="Holly Radford-Holliday (Streethay Primary School Staff)" userId="4b4f253e-d89f-4eed-8636-579c44845e57" providerId="ADAL" clId="{8BDEE03C-5ECD-4591-80E0-2DCD00C05D38}" dt="2024-09-11T18:04:03.455" v="1755" actId="20577"/>
          <ac:spMkLst>
            <pc:docMk/>
            <pc:sldMk cId="302620100" sldId="280"/>
            <ac:spMk id="3" creationId="{04ED3D2E-C58F-7303-9821-6D4AD6A1DA45}"/>
          </ac:spMkLst>
        </pc:spChg>
        <pc:picChg chg="add mod">
          <ac:chgData name="Holly Radford-Holliday (Streethay Primary School Staff)" userId="4b4f253e-d89f-4eed-8636-579c44845e57" providerId="ADAL" clId="{8BDEE03C-5ECD-4591-80E0-2DCD00C05D38}" dt="2024-09-11T17:52:30.590" v="770"/>
          <ac:picMkLst>
            <pc:docMk/>
            <pc:sldMk cId="302620100" sldId="280"/>
            <ac:picMk id="4" creationId="{E2994886-5897-E2F4-763E-FEB6C3958893}"/>
          </ac:picMkLst>
        </pc:picChg>
      </pc:sldChg>
      <pc:sldChg chg="addSp modSp new mod">
        <pc:chgData name="Holly Radford-Holliday (Streethay Primary School Staff)" userId="4b4f253e-d89f-4eed-8636-579c44845e57" providerId="ADAL" clId="{8BDEE03C-5ECD-4591-80E0-2DCD00C05D38}" dt="2024-09-14T18:36:39.391" v="2490" actId="1076"/>
        <pc:sldMkLst>
          <pc:docMk/>
          <pc:sldMk cId="1611127205" sldId="281"/>
        </pc:sldMkLst>
        <pc:spChg chg="mod">
          <ac:chgData name="Holly Radford-Holliday (Streethay Primary School Staff)" userId="4b4f253e-d89f-4eed-8636-579c44845e57" providerId="ADAL" clId="{8BDEE03C-5ECD-4591-80E0-2DCD00C05D38}" dt="2024-09-14T18:36:35.351" v="2489" actId="2711"/>
          <ac:spMkLst>
            <pc:docMk/>
            <pc:sldMk cId="1611127205" sldId="281"/>
            <ac:spMk id="2" creationId="{2CFE62B1-3118-2B11-25AE-CAC36C1592BA}"/>
          </ac:spMkLst>
        </pc:spChg>
        <pc:spChg chg="mod">
          <ac:chgData name="Holly Radford-Holliday (Streethay Primary School Staff)" userId="4b4f253e-d89f-4eed-8636-579c44845e57" providerId="ADAL" clId="{8BDEE03C-5ECD-4591-80E0-2DCD00C05D38}" dt="2024-09-14T18:36:39.391" v="2490" actId="1076"/>
          <ac:spMkLst>
            <pc:docMk/>
            <pc:sldMk cId="1611127205" sldId="281"/>
            <ac:spMk id="3" creationId="{265412BF-B8B1-7EEC-141C-ABE2DBA9FAE8}"/>
          </ac:spMkLst>
        </pc:spChg>
        <pc:picChg chg="add mod">
          <ac:chgData name="Holly Radford-Holliday (Streethay Primary School Staff)" userId="4b4f253e-d89f-4eed-8636-579c44845e57" providerId="ADAL" clId="{8BDEE03C-5ECD-4591-80E0-2DCD00C05D38}" dt="2024-09-14T18:27:15.827" v="1757"/>
          <ac:picMkLst>
            <pc:docMk/>
            <pc:sldMk cId="1611127205" sldId="281"/>
            <ac:picMk id="4" creationId="{F9F68BB1-A49F-29AF-D650-DB2A78757E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4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84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4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38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9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7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1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3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C398-1119-4E94-811C-52D11B518796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80C0-5F6B-48E2-8C7A-853C88273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151" y="1143885"/>
            <a:ext cx="7766936" cy="1646302"/>
          </a:xfrm>
        </p:spPr>
        <p:txBody>
          <a:bodyPr/>
          <a:lstStyle/>
          <a:p>
            <a:pPr algn="ctr"/>
            <a:r>
              <a:rPr lang="en-GB" sz="6000" b="1" u="sng" dirty="0">
                <a:latin typeface="Letter-join No-Lead 8" panose="02000505000000020003" pitchFamily="50" charset="0"/>
              </a:rPr>
              <a:t>Welcome To Year 6</a:t>
            </a:r>
            <a:br>
              <a:rPr lang="en-GB" sz="6000" b="1" u="sng" dirty="0">
                <a:latin typeface="Letter-join No-Lead 8" panose="02000505000000020003" pitchFamily="50" charset="0"/>
              </a:rPr>
            </a:br>
            <a:r>
              <a:rPr lang="en-GB" sz="6000" b="1" u="sng" dirty="0">
                <a:latin typeface="Letter-join No-Lead 8" panose="02000505000000020003" pitchFamily="50" charset="0"/>
              </a:rPr>
              <a:t> Team Orchard</a:t>
            </a:r>
            <a:br>
              <a:rPr lang="en-GB" sz="6000" b="1" u="sng" dirty="0">
                <a:latin typeface="Letter-join No-Lead 8" panose="02000505000000020003" pitchFamily="50" charset="0"/>
              </a:rPr>
            </a:br>
            <a:r>
              <a:rPr lang="en-GB" sz="3000" b="1" u="sng" dirty="0">
                <a:latin typeface="Letter-join No-Lead 8" panose="02000505000000020003" pitchFamily="50" charset="0"/>
              </a:rPr>
              <a:t>Mrs. Radford-Holliday and Mrs McGann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1DB68-EB9F-438A-B3F8-9ED3EABD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1026" name="Picture 2" descr="Find your local community orchard with an interactive map">
            <a:extLst>
              <a:ext uri="{FF2B5EF4-FFF2-40B4-BE49-F238E27FC236}">
                <a16:creationId xmlns:a16="http://schemas.microsoft.com/office/drawing/2014/main" id="{ACF51E02-083C-E9BD-3B54-58857113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40" y="2944429"/>
            <a:ext cx="5595620" cy="37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31BA-CE93-7C56-7561-02F6258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-join No-Lead 8" panose="02000503000000020003" pitchFamily="50" charset="0"/>
              </a:rPr>
              <a:t>Standard Assessment Tests – SAT’s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3D2E-C58F-7303-9821-6D4AD6A1D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4640"/>
            <a:ext cx="8596668" cy="5201919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>
                <a:latin typeface="Letter-join No-Lead 8" panose="02000503000000020003" pitchFamily="50" charset="0"/>
              </a:rPr>
              <a:t>Please don’t worry!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Aim – to see if children are on track to meet the expected standards for their age, as set out by the government.</a:t>
            </a:r>
          </a:p>
          <a:p>
            <a:r>
              <a:rPr lang="en-GB" sz="2600" b="1" dirty="0">
                <a:latin typeface="Letter-join No-Lead 8" panose="02000503000000020003" pitchFamily="50" charset="0"/>
              </a:rPr>
              <a:t>When: Monday 12</a:t>
            </a:r>
            <a:r>
              <a:rPr lang="en-GB" sz="2600" b="1" baseline="30000" dirty="0">
                <a:latin typeface="Letter-join No-Lead 8" panose="02000503000000020003" pitchFamily="50" charset="0"/>
              </a:rPr>
              <a:t>th</a:t>
            </a:r>
            <a:r>
              <a:rPr lang="en-GB" sz="2600" b="1" dirty="0">
                <a:latin typeface="Letter-join No-Lead 8" panose="02000503000000020003" pitchFamily="50" charset="0"/>
              </a:rPr>
              <a:t> May – Thursday 15</a:t>
            </a:r>
            <a:r>
              <a:rPr lang="en-GB" sz="2600" b="1" baseline="30000" dirty="0">
                <a:latin typeface="Letter-join No-Lead 8" panose="02000503000000020003" pitchFamily="50" charset="0"/>
              </a:rPr>
              <a:t>th</a:t>
            </a:r>
            <a:r>
              <a:rPr lang="en-GB" sz="2600" b="1" dirty="0">
                <a:latin typeface="Letter-join No-Lead 8" panose="02000503000000020003" pitchFamily="50" charset="0"/>
              </a:rPr>
              <a:t> May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Children take part in reading, maths and SPAG (spelling, punctuation and grammar) papers.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Reading – 1 paper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Maths – 3 papers (1 arithmetic paper, 2 reasoning papers)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SPAG – 2 papers (1 punctuation and grammar paper and 1 spelling paper)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We are completing work now to prepare them for their SAT’s and talking to them about this process and what it will look like.</a:t>
            </a:r>
          </a:p>
          <a:p>
            <a:r>
              <a:rPr lang="en-GB" sz="2600" dirty="0">
                <a:latin typeface="Letter-join No-Lead 8" panose="02000503000000020003" pitchFamily="50" charset="0"/>
              </a:rPr>
              <a:t>Parent information evening – January to discuss in more detail.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94886-5897-E2F4-763E-FEB6C395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62B1-3118-2B11-25AE-CAC36C15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>
                <a:latin typeface="Letter-join No-Lead 8" panose="02000503000000020003" pitchFamily="50" charset="0"/>
              </a:rPr>
              <a:t>Secondary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12BF-B8B1-7EEC-141C-ABE2DBA9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7036"/>
            <a:ext cx="8596668" cy="444624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latin typeface="Letter-join No-Lead 8" panose="02000503000000020003" pitchFamily="50" charset="0"/>
              </a:rPr>
              <a:t>Application needs to be completed by 31</a:t>
            </a:r>
            <a:r>
              <a:rPr lang="en-GB" sz="2800" baseline="30000" dirty="0">
                <a:latin typeface="Letter-join No-Lead 8" panose="02000503000000020003" pitchFamily="50" charset="0"/>
              </a:rPr>
              <a:t>st</a:t>
            </a:r>
            <a:r>
              <a:rPr lang="en-GB" sz="2800" dirty="0">
                <a:latin typeface="Letter-join No-Lead 8" panose="02000503000000020003" pitchFamily="50" charset="0"/>
              </a:rPr>
              <a:t> October.</a:t>
            </a:r>
          </a:p>
          <a:p>
            <a:r>
              <a:rPr lang="en-GB" sz="2800" dirty="0">
                <a:latin typeface="Letter-join No-Lead 8" panose="02000503000000020003" pitchFamily="50" charset="0"/>
              </a:rPr>
              <a:t>Offers for secondary school places sent out on March 1</a:t>
            </a:r>
            <a:r>
              <a:rPr lang="en-GB" sz="2800" baseline="30000" dirty="0">
                <a:latin typeface="Letter-join No-Lead 8" panose="02000503000000020003" pitchFamily="50" charset="0"/>
              </a:rPr>
              <a:t>st.</a:t>
            </a:r>
          </a:p>
          <a:p>
            <a:endParaRPr lang="en-GB" sz="2800" dirty="0">
              <a:latin typeface="Letter-join No-Lead 8" panose="02000503000000020003" pitchFamily="50" charset="0"/>
            </a:endParaRPr>
          </a:p>
          <a:p>
            <a:pPr marL="0" indent="0">
              <a:buNone/>
            </a:pPr>
            <a:r>
              <a:rPr lang="en-GB" sz="2800" dirty="0">
                <a:latin typeface="Letter-join No-Lead 8" panose="02000503000000020003" pitchFamily="50" charset="0"/>
              </a:rPr>
              <a:t>How do we prepare the children?</a:t>
            </a:r>
          </a:p>
          <a:p>
            <a:r>
              <a:rPr lang="en-GB" sz="2800" dirty="0">
                <a:latin typeface="Letter-join No-Lead 8" panose="02000503000000020003" pitchFamily="50" charset="0"/>
              </a:rPr>
              <a:t>Children will have a transition ‘week’ with their new school.</a:t>
            </a:r>
          </a:p>
          <a:p>
            <a:r>
              <a:rPr lang="en-GB" sz="2800" dirty="0">
                <a:latin typeface="Letter-join No-Lead 8" panose="02000503000000020003" pitchFamily="50" charset="0"/>
              </a:rPr>
              <a:t>Transition weeks look different for each secondary school – some may offer 1 day in school, some may offer 2 days or a whole week.</a:t>
            </a:r>
          </a:p>
          <a:p>
            <a:r>
              <a:rPr lang="en-GB" sz="2800" dirty="0">
                <a:latin typeface="Letter-join No-Lead 8" panose="02000503000000020003" pitchFamily="50" charset="0"/>
              </a:rPr>
              <a:t>We will be completing PSHE lessons around this and spending lots of time talking to the children about hopes, fears and worries.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68BB1-A49F-29AF-D650-DB2A7875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6" y="176181"/>
            <a:ext cx="9009591" cy="1320800"/>
          </a:xfrm>
        </p:spPr>
        <p:txBody>
          <a:bodyPr>
            <a:normAutofit fontScale="90000"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Trips and Visitors</a:t>
            </a: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400" u="sng" dirty="0">
                <a:latin typeface="Letter-join No-Lead 8" panose="02000505000000020003" pitchFamily="50" charset="0"/>
              </a:rPr>
            </a:br>
            <a:endParaRPr lang="en-GB" sz="5000" b="1" u="sng" dirty="0">
              <a:latin typeface="Letter-join No-Lead 8" panose="02000505000000020003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3DE10-B38C-4E20-96E1-F53B9EE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94" y="1147439"/>
            <a:ext cx="9221268" cy="5149048"/>
          </a:xfrm>
        </p:spPr>
        <p:txBody>
          <a:bodyPr>
            <a:normAutofit/>
          </a:bodyPr>
          <a:lstStyle/>
          <a:p>
            <a:r>
              <a:rPr lang="en-GB" sz="1900" dirty="0">
                <a:latin typeface="Letter-join No-Lead 8" panose="02000505000000020003" pitchFamily="50" charset="0"/>
              </a:rPr>
              <a:t>Autumn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Hyatt Education: Drone Coding  TBC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18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December- KS2 Christmas songs</a:t>
            </a:r>
          </a:p>
          <a:p>
            <a:r>
              <a:rPr lang="en-GB" sz="1900" dirty="0">
                <a:latin typeface="Letter-join No-Lead 8" panose="02000505000000020003" pitchFamily="50" charset="0"/>
              </a:rPr>
              <a:t>Spring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Tamworth Castle KS2 Workshop – date TBC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Tuesday 14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January - Parent Workshop: SAT’s Information Evening </a:t>
            </a:r>
          </a:p>
          <a:p>
            <a:r>
              <a:rPr lang="en-GB" sz="1900" dirty="0">
                <a:latin typeface="Letter-join No-Lead 8" panose="02000505000000020003" pitchFamily="50" charset="0"/>
              </a:rPr>
              <a:t>Summer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Tuesday 29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April – Parent Information Evening (residential to Plas </a:t>
            </a:r>
            <a:r>
              <a:rPr lang="en-GB" sz="1900" dirty="0" err="1">
                <a:latin typeface="Letter-join No-Lead 8" panose="02000505000000020003" pitchFamily="50" charset="0"/>
              </a:rPr>
              <a:t>Gwynant</a:t>
            </a:r>
            <a:r>
              <a:rPr lang="en-GB" sz="1900" dirty="0">
                <a:latin typeface="Letter-join No-Lead 8" panose="02000505000000020003" pitchFamily="50" charset="0"/>
              </a:rPr>
              <a:t>)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Monday 7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– Friday 11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July – Residential to Plas </a:t>
            </a:r>
            <a:r>
              <a:rPr lang="en-GB" sz="1900" dirty="0" err="1">
                <a:latin typeface="Letter-join No-Lead 8" panose="02000505000000020003" pitchFamily="50" charset="0"/>
              </a:rPr>
              <a:t>Gwynant</a:t>
            </a:r>
            <a:endParaRPr lang="en-GB" sz="1900" dirty="0">
              <a:latin typeface="Letter-join No-Lead 8" panose="02000505000000020003" pitchFamily="50" charset="0"/>
            </a:endParaRP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Tuesday 15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July – Year 6 Leaver’s Performance 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Thursday 17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July – Year 6 Leaver’s Assembly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6" y="176181"/>
            <a:ext cx="9009591" cy="1320800"/>
          </a:xfrm>
        </p:spPr>
        <p:txBody>
          <a:bodyPr>
            <a:normAutofit fontScale="90000"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Communication</a:t>
            </a: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400" u="sng" dirty="0">
                <a:latin typeface="Letter-join No-Lead 8" panose="02000505000000020003" pitchFamily="50" charset="0"/>
              </a:rPr>
            </a:br>
            <a:endParaRPr lang="en-GB" sz="5000" b="1" u="sng" dirty="0">
              <a:latin typeface="Letter-join No-Lead 8" panose="02000505000000020003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3DE10-B38C-4E20-96E1-F53B9EE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94" y="1147439"/>
            <a:ext cx="9221268" cy="514904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Letter-join No-Lead 8" panose="02000505000000020003" pitchFamily="50" charset="0"/>
              </a:rPr>
              <a:t>Good parental relationships /communication vital for children to succeed in school.</a:t>
            </a:r>
          </a:p>
          <a:p>
            <a:r>
              <a:rPr lang="en-GB" sz="4000" dirty="0">
                <a:latin typeface="Letter-join No-Lead 8" panose="02000505000000020003" pitchFamily="50" charset="0"/>
              </a:rPr>
              <a:t>Open door policy.</a:t>
            </a:r>
          </a:p>
          <a:p>
            <a:r>
              <a:rPr lang="en-GB" sz="4000" dirty="0">
                <a:latin typeface="Letter-join No-Lead 8" panose="02000505000000020003" pitchFamily="50" charset="0"/>
              </a:rPr>
              <a:t>Make an appointment to see us and discuss any worries/concerns whenever you need to.</a:t>
            </a:r>
            <a:endParaRPr lang="en-GB" sz="3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94AD7-0A36-77F3-A4CB-3FDB4BBD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26" y="5061895"/>
            <a:ext cx="867003" cy="12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68" y="1204405"/>
            <a:ext cx="9094911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Class Teacher – Mrs. Radford-Holliday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Teaching Assistant- Mrs. McGann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69" y="1204405"/>
            <a:ext cx="2614505" cy="5149048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Letter-join No-Lead 8" panose="02000505000000020003" pitchFamily="50" charset="0"/>
              </a:rPr>
              <a:t>Children came up with their own class expectations for Ready, Respectful, Safe.</a:t>
            </a:r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24AA7EF7-1996-4F33-90B1-9ED6D8F2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3" y="1204405"/>
            <a:ext cx="6188364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972" y="873760"/>
            <a:ext cx="3821988" cy="5567688"/>
          </a:xfrm>
        </p:spPr>
        <p:txBody>
          <a:bodyPr>
            <a:normAutofit fontScale="77500" lnSpcReduction="20000"/>
          </a:bodyPr>
          <a:lstStyle/>
          <a:p>
            <a:r>
              <a:rPr lang="en-GB" sz="3000" b="1" dirty="0">
                <a:latin typeface="Letter-join No-Lead 8" panose="02000505000000020003" pitchFamily="50" charset="0"/>
              </a:rPr>
              <a:t>Rewards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Recognition Board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Gold Star of the Week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Head Teacher Award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Half Termly Super Star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House Points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Praise from teachers and peers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r>
              <a:rPr lang="en-GB" sz="3000" b="1" dirty="0" err="1">
                <a:latin typeface="Letter-join No-Lead 8" panose="02000505000000020003" pitchFamily="50" charset="0"/>
              </a:rPr>
              <a:t>TrackIt</a:t>
            </a: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Green Card - House Points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Orange Warning 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Yellow Warning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Red Warning</a:t>
            </a: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EE29BDB-C07D-B74C-1FC2-C232E578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9" y="1292400"/>
            <a:ext cx="6188364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3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45717"/>
            <a:ext cx="8596668" cy="1320800"/>
          </a:xfrm>
        </p:spPr>
        <p:txBody>
          <a:bodyPr>
            <a:normAutofit/>
          </a:bodyPr>
          <a:lstStyle/>
          <a:p>
            <a:r>
              <a:rPr lang="en-GB" sz="4500" b="1" u="sng" dirty="0">
                <a:latin typeface="Letter-join No-Lead 8" panose="02000505000000020003" pitchFamily="50" charset="0"/>
              </a:rPr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9221268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D8748-968C-6FF6-41DB-A6D2E7DC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0" r="133"/>
          <a:stretch/>
        </p:blipFill>
        <p:spPr>
          <a:xfrm>
            <a:off x="653214" y="757704"/>
            <a:ext cx="9285545" cy="5874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2BF46-D4E7-6E99-0BE6-8C28F5DC6580}"/>
              </a:ext>
            </a:extLst>
          </p:cNvPr>
          <p:cNvSpPr txBox="1"/>
          <p:nvPr/>
        </p:nvSpPr>
        <p:spPr>
          <a:xfrm>
            <a:off x="4332718" y="2726108"/>
            <a:ext cx="6323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Spelling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5B4CB-07EA-A4D6-FCF8-830C82A776E4}"/>
              </a:ext>
            </a:extLst>
          </p:cNvPr>
          <p:cNvSpPr txBox="1"/>
          <p:nvPr/>
        </p:nvSpPr>
        <p:spPr>
          <a:xfrm rot="16200000">
            <a:off x="340407" y="4280109"/>
            <a:ext cx="15909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Fluent in Five/Maths</a:t>
            </a:r>
          </a:p>
        </p:txBody>
      </p:sp>
    </p:spTree>
    <p:extLst>
      <p:ext uri="{BB962C8B-B14F-4D97-AF65-F5344CB8AC3E}">
        <p14:creationId xmlns:p14="http://schemas.microsoft.com/office/powerpoint/2010/main" val="125580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457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300" b="1" u="sng" dirty="0">
                <a:latin typeface="Letter-join No-Lead 8" panose="02000505000000020003" pitchFamily="50" charset="0"/>
              </a:rPr>
              <a:t>Autumn Term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9221268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8A317-5791-BDCD-A258-0D81A559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2" y="706117"/>
            <a:ext cx="9221268" cy="61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176181"/>
            <a:ext cx="8795140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Home Reading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ABA35-C0F3-480D-8AEE-8BB1FDA9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7446336" cy="51490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All children have now been issued with a reading book, and a library book.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Every time they read their book, they will record it in their reading record.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Reading records will be available to fill in on Showbie by the child or an adult.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Children are asked to read for 15 – 20 minutes every week night. </a:t>
            </a:r>
            <a:endParaRPr lang="en-GB" sz="25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Books will need to be changed on a Monday.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5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Children </a:t>
            </a:r>
            <a:r>
              <a:rPr lang="en-GB" sz="2500" b="1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do not need to bring their book in to change if they haven’t finished reading it.</a:t>
            </a: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5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5030BA-18F7-9386-FDC2-57D10A3D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60" y="2068285"/>
            <a:ext cx="3235100" cy="46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176181"/>
            <a:ext cx="8795140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Class Newsletter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BAC4E-AD68-4DD8-A57C-DC61C8AD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7" y="934176"/>
            <a:ext cx="4879523" cy="5092468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>
                <a:latin typeface="Letter-join No-Lead 8" panose="02000505000000020003" pitchFamily="50" charset="0"/>
              </a:rPr>
              <a:t>Contains </a:t>
            </a:r>
            <a:r>
              <a:rPr lang="en-GB" sz="3000" b="1" i="1" dirty="0">
                <a:latin typeface="Letter-join No-Lead 8" panose="02000505000000020003" pitchFamily="50" charset="0"/>
              </a:rPr>
              <a:t>suggested</a:t>
            </a:r>
            <a:r>
              <a:rPr lang="en-GB" sz="3000" dirty="0">
                <a:latin typeface="Letter-join No-Lead 8" panose="02000505000000020003" pitchFamily="50" charset="0"/>
              </a:rPr>
              <a:t> homework activities.</a:t>
            </a:r>
          </a:p>
          <a:p>
            <a:r>
              <a:rPr lang="en-GB" sz="3000" dirty="0">
                <a:latin typeface="Letter-join No-Lead 8" panose="02000505000000020003" pitchFamily="50" charset="0"/>
              </a:rPr>
              <a:t>Notices or important dates or messages. </a:t>
            </a:r>
          </a:p>
          <a:p>
            <a:r>
              <a:rPr lang="en-GB" sz="3000" dirty="0">
                <a:latin typeface="Letter-join No-Lead 8" panose="02000505000000020003" pitchFamily="50" charset="0"/>
              </a:rPr>
              <a:t>If struggling to read and complete homework activities – we ALWAYS would prefer quality reading time, spelling practise and times tables practise. </a:t>
            </a:r>
          </a:p>
          <a:p>
            <a:r>
              <a:rPr lang="en-GB" sz="3000" dirty="0">
                <a:latin typeface="Letter-join No-Lead 8" panose="02000505000000020003" pitchFamily="50" charset="0"/>
              </a:rPr>
              <a:t>Limited paper copies available in office.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2D5B4-1C31-D281-6A41-7806BA6B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8" y="1071608"/>
            <a:ext cx="4105848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4" y="-75489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Maths Calculation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C5E2A-B6D9-A650-8208-85B00E4EC3BD}"/>
              </a:ext>
            </a:extLst>
          </p:cNvPr>
          <p:cNvSpPr txBox="1"/>
          <p:nvPr/>
        </p:nvSpPr>
        <p:spPr>
          <a:xfrm>
            <a:off x="5235478" y="1967036"/>
            <a:ext cx="6100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You can find our calculation policy on the website within the curriculum area for maths.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This shows the methods we use in class to teach the four main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Please look at this at your leisure and feel free to contact us should you have any questions.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17D9C-AD08-CB12-4628-AC6994BE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7036"/>
            <a:ext cx="5090160" cy="32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80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850972b2-b997-45c5-b465-7513585d9f9b" xsi:nil="true"/>
    <IsNotebookLocked xmlns="850972b2-b997-45c5-b465-7513585d9f9b" xsi:nil="true"/>
    <CultureName xmlns="850972b2-b997-45c5-b465-7513585d9f9b" xsi:nil="true"/>
    <Owner xmlns="850972b2-b997-45c5-b465-7513585d9f9b">
      <UserInfo>
        <DisplayName/>
        <AccountId xsi:nil="true"/>
        <AccountType/>
      </UserInfo>
    </Owner>
    <Distribution_Groups xmlns="850972b2-b997-45c5-b465-7513585d9f9b" xsi:nil="true"/>
    <Members xmlns="850972b2-b997-45c5-b465-7513585d9f9b">
      <UserInfo>
        <DisplayName/>
        <AccountId xsi:nil="true"/>
        <AccountType/>
      </UserInfo>
    </Members>
    <Is_Collaboration_Space_Locked xmlns="850972b2-b997-45c5-b465-7513585d9f9b" xsi:nil="true"/>
    <TaxCatchAll xmlns="fa175cae-579d-4da6-999f-730d10659fd1" xsi:nil="true"/>
    <NotebookType xmlns="850972b2-b997-45c5-b465-7513585d9f9b" xsi:nil="true"/>
    <FolderType xmlns="850972b2-b997-45c5-b465-7513585d9f9b" xsi:nil="true"/>
    <Leaders xmlns="850972b2-b997-45c5-b465-7513585d9f9b">
      <UserInfo>
        <DisplayName/>
        <AccountId xsi:nil="true"/>
        <AccountType/>
      </UserInfo>
    </Leaders>
    <Has_Teacher_Only_SectionGroup xmlns="850972b2-b997-45c5-b465-7513585d9f9b" xsi:nil="true"/>
    <DefaultSectionNames xmlns="850972b2-b997-45c5-b465-7513585d9f9b" xsi:nil="true"/>
    <Teams_Channel_Section_Location xmlns="850972b2-b997-45c5-b465-7513585d9f9b" xsi:nil="true"/>
    <Teachers xmlns="850972b2-b997-45c5-b465-7513585d9f9b">
      <UserInfo>
        <DisplayName/>
        <AccountId xsi:nil="true"/>
        <AccountType/>
      </UserInfo>
    </Teachers>
    <Member_Groups xmlns="850972b2-b997-45c5-b465-7513585d9f9b">
      <UserInfo>
        <DisplayName/>
        <AccountId xsi:nil="true"/>
        <AccountType/>
      </UserInfo>
    </Member_Groups>
    <Invited_Teachers xmlns="850972b2-b997-45c5-b465-7513585d9f9b" xsi:nil="true"/>
    <Invited_Students xmlns="850972b2-b997-45c5-b465-7513585d9f9b" xsi:nil="true"/>
    <lcf76f155ced4ddcb4097134ff3c332f xmlns="850972b2-b997-45c5-b465-7513585d9f9b">
      <Terms xmlns="http://schemas.microsoft.com/office/infopath/2007/PartnerControls"/>
    </lcf76f155ced4ddcb4097134ff3c332f>
    <Math_Settings xmlns="850972b2-b997-45c5-b465-7513585d9f9b" xsi:nil="true"/>
    <Templates xmlns="850972b2-b997-45c5-b465-7513585d9f9b" xsi:nil="true"/>
    <Self_Registration_Enabled xmlns="850972b2-b997-45c5-b465-7513585d9f9b" xsi:nil="true"/>
    <Invited_Members xmlns="850972b2-b997-45c5-b465-7513585d9f9b" xsi:nil="true"/>
    <AppVersion xmlns="850972b2-b997-45c5-b465-7513585d9f9b" xsi:nil="true"/>
    <LMS_Mappings xmlns="850972b2-b997-45c5-b465-7513585d9f9b" xsi:nil="true"/>
    <Invited_Leaders xmlns="850972b2-b997-45c5-b465-7513585d9f9b" xsi:nil="true"/>
    <Students xmlns="850972b2-b997-45c5-b465-7513585d9f9b">
      <UserInfo>
        <DisplayName/>
        <AccountId xsi:nil="true"/>
        <AccountType/>
      </UserInfo>
    </Students>
    <Student_Groups xmlns="850972b2-b997-45c5-b465-7513585d9f9b">
      <UserInfo>
        <DisplayName/>
        <AccountId xsi:nil="true"/>
        <AccountType/>
      </UserInfo>
    </Student_Groups>
    <Has_Leaders_Only_SectionGroup xmlns="850972b2-b997-45c5-b465-7513585d9f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EAE8430668444A1B0918F86749991" ma:contentTypeVersion="45" ma:contentTypeDescription="Create a new document." ma:contentTypeScope="" ma:versionID="c64ead3758858b28580cc328a8e21bc7">
  <xsd:schema xmlns:xsd="http://www.w3.org/2001/XMLSchema" xmlns:xs="http://www.w3.org/2001/XMLSchema" xmlns:p="http://schemas.microsoft.com/office/2006/metadata/properties" xmlns:ns2="850972b2-b997-45c5-b465-7513585d9f9b" xmlns:ns3="fa175cae-579d-4da6-999f-730d10659fd1" targetNamespace="http://schemas.microsoft.com/office/2006/metadata/properties" ma:root="true" ma:fieldsID="b4780a58ca558dbc4d30d95e31a2cb80" ns2:_="" ns3:_="">
    <xsd:import namespace="850972b2-b997-45c5-b465-7513585d9f9b"/>
    <xsd:import namespace="fa175cae-579d-4da6-999f-730d10659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Has_Teacher_Only_SectionGroup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972b2-b997-45c5-b465-7513585d9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Teachers" ma:index="4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4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4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4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Has_Teacher_Only_SectionGroup" ma:index="47" nillable="true" ma:displayName="Has Teacher Only SectionGroup" ma:internalName="Has_Teacher_Only_SectionGroup">
      <xsd:simpleType>
        <xsd:restriction base="dms:Boolean"/>
      </xsd:simpleType>
    </xsd:element>
    <xsd:element name="lcf76f155ced4ddcb4097134ff3c332f" ma:index="49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75cae-579d-4da6-999f-730d10659f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0" nillable="true" ma:displayName="Taxonomy Catch All Column" ma:hidden="true" ma:list="{bae64a81-28cc-485e-8dd5-6af1d046de71}" ma:internalName="TaxCatchAll" ma:showField="CatchAllData" ma:web="fa175cae-579d-4da6-999f-730d10659f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50E7D-6752-4F89-9D0B-38388FB48D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92e567f-152e-48ef-9687-e3091da65bb7"/>
    <ds:schemaRef ds:uri="http://schemas.microsoft.com/office/infopath/2007/PartnerControls"/>
    <ds:schemaRef ds:uri="6cfd64a9-7ee1-4133-9f1e-0705d094f235"/>
    <ds:schemaRef ds:uri="http://www.w3.org/XML/1998/namespace"/>
    <ds:schemaRef ds:uri="850972b2-b997-45c5-b465-7513585d9f9b"/>
    <ds:schemaRef ds:uri="fa175cae-579d-4da6-999f-730d10659fd1"/>
  </ds:schemaRefs>
</ds:datastoreItem>
</file>

<file path=customXml/itemProps2.xml><?xml version="1.0" encoding="utf-8"?>
<ds:datastoreItem xmlns:ds="http://schemas.openxmlformats.org/officeDocument/2006/customXml" ds:itemID="{88A86B96-AB05-404E-BA1E-9690C963F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6ABD0-0252-45F8-9D47-D4D880D56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972b2-b997-45c5-b465-7513585d9f9b"/>
    <ds:schemaRef ds:uri="fa175cae-579d-4da6-999f-730d10659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619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Letter-join No-Lead 8</vt:lpstr>
      <vt:lpstr>Trebuchet MS</vt:lpstr>
      <vt:lpstr>Wingdings 3</vt:lpstr>
      <vt:lpstr>Facet</vt:lpstr>
      <vt:lpstr>Welcome To Year 6  Team Orchard Mrs. Radford-Holliday and Mrs McGann </vt:lpstr>
      <vt:lpstr>Staff</vt:lpstr>
      <vt:lpstr>Expectations</vt:lpstr>
      <vt:lpstr>Expectations</vt:lpstr>
      <vt:lpstr>Timetable</vt:lpstr>
      <vt:lpstr>Autumn Term Overview</vt:lpstr>
      <vt:lpstr>Home Reading</vt:lpstr>
      <vt:lpstr>Class Newsletter</vt:lpstr>
      <vt:lpstr>Maths Calculation Policy</vt:lpstr>
      <vt:lpstr>Standard Assessment Tests – SAT’s</vt:lpstr>
      <vt:lpstr>Secondary School</vt:lpstr>
      <vt:lpstr>Trips and Visitors   </vt:lpstr>
      <vt:lpstr>Communication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  Team Badgers</dc:title>
  <dc:creator>Katie Machin (Streethay Staff)</dc:creator>
  <cp:lastModifiedBy>Holly Radford-Holliday (Streethay Primary School Staff)</cp:lastModifiedBy>
  <cp:revision>13</cp:revision>
  <dcterms:created xsi:type="dcterms:W3CDTF">2021-10-03T10:34:23Z</dcterms:created>
  <dcterms:modified xsi:type="dcterms:W3CDTF">2024-09-17T14:39:04Z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0x01010019BEAE8430668444A1B0918F86749991</vt:lpwstr>
  </property>
  <property fmtid="{D5CDD505-2E9C-101B-9397-08002B2CF9AE}" pid="3" name="MediaServiceImageTags">
    <vt:lpwstr/>
  </property>
</Properties>
</file>