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sldIdLst>
    <p:sldId id="256" r:id="rId5"/>
    <p:sldId id="276" r:id="rId6"/>
    <p:sldId id="279" r:id="rId7"/>
    <p:sldId id="265" r:id="rId8"/>
    <p:sldId id="272" r:id="rId9"/>
    <p:sldId id="273" r:id="rId10"/>
    <p:sldId id="268" r:id="rId11"/>
    <p:sldId id="269" r:id="rId12"/>
    <p:sldId id="261" r:id="rId13"/>
    <p:sldId id="263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Regan (Streethay Staff)" userId="0410b202-c9b5-4892-b800-dc4d70502826" providerId="ADAL" clId="{5D3D2212-8B71-4EFF-9ABA-FEAEAB8C6B41}"/>
    <pc:docChg chg="undo custSel delSld modSld">
      <pc:chgData name="Emily Regan (Streethay Staff)" userId="0410b202-c9b5-4892-b800-dc4d70502826" providerId="ADAL" clId="{5D3D2212-8B71-4EFF-9ABA-FEAEAB8C6B41}" dt="2023-09-24T16:52:37.730" v="883"/>
      <pc:docMkLst>
        <pc:docMk/>
      </pc:docMkLst>
      <pc:sldChg chg="addSp delSp modSp mod">
        <pc:chgData name="Emily Regan (Streethay Staff)" userId="0410b202-c9b5-4892-b800-dc4d70502826" providerId="ADAL" clId="{5D3D2212-8B71-4EFF-9ABA-FEAEAB8C6B41}" dt="2023-09-24T16:52:37.730" v="883"/>
        <pc:sldMkLst>
          <pc:docMk/>
          <pc:sldMk cId="243067069" sldId="256"/>
        </pc:sldMkLst>
      </pc:sldChg>
      <pc:sldChg chg="addSp delSp modSp mod">
        <pc:chgData name="Emily Regan (Streethay Staff)" userId="0410b202-c9b5-4892-b800-dc4d70502826" providerId="ADAL" clId="{5D3D2212-8B71-4EFF-9ABA-FEAEAB8C6B41}" dt="2023-09-24T16:39:24.631" v="291" actId="1076"/>
        <pc:sldMkLst>
          <pc:docMk/>
          <pc:sldMk cId="3328468018" sldId="261"/>
        </pc:sldMkLst>
      </pc:sldChg>
      <pc:sldChg chg="addSp delSp modSp mod">
        <pc:chgData name="Emily Regan (Streethay Staff)" userId="0410b202-c9b5-4892-b800-dc4d70502826" providerId="ADAL" clId="{5D3D2212-8B71-4EFF-9ABA-FEAEAB8C6B41}" dt="2023-09-24T16:42:21.008" v="300" actId="1076"/>
        <pc:sldMkLst>
          <pc:docMk/>
          <pc:sldMk cId="887169729" sldId="263"/>
        </pc:sldMkLst>
      </pc:sldChg>
      <pc:sldChg chg="addSp delSp modSp mod">
        <pc:chgData name="Emily Regan (Streethay Staff)" userId="0410b202-c9b5-4892-b800-dc4d70502826" providerId="ADAL" clId="{5D3D2212-8B71-4EFF-9ABA-FEAEAB8C6B41}" dt="2023-09-24T16:50:41.966" v="876" actId="27636"/>
        <pc:sldMkLst>
          <pc:docMk/>
          <pc:sldMk cId="115374374" sldId="266"/>
        </pc:sldMkLst>
      </pc:sldChg>
      <pc:sldChg chg="addSp delSp modSp mod">
        <pc:chgData name="Emily Regan (Streethay Staff)" userId="0410b202-c9b5-4892-b800-dc4d70502826" providerId="ADAL" clId="{5D3D2212-8B71-4EFF-9ABA-FEAEAB8C6B41}" dt="2023-09-24T16:32:16.210" v="283" actId="20577"/>
        <pc:sldMkLst>
          <pc:docMk/>
          <pc:sldMk cId="531544697" sldId="269"/>
        </pc:sldMkLst>
      </pc:sldChg>
      <pc:sldChg chg="addSp delSp modSp mod">
        <pc:chgData name="Emily Regan (Streethay Staff)" userId="0410b202-c9b5-4892-b800-dc4d70502826" providerId="ADAL" clId="{5D3D2212-8B71-4EFF-9ABA-FEAEAB8C6B41}" dt="2023-09-24T16:51:37.560" v="880" actId="1076"/>
        <pc:sldMkLst>
          <pc:docMk/>
          <pc:sldMk cId="1686848348" sldId="270"/>
        </pc:sldMkLst>
      </pc:sldChg>
      <pc:sldChg chg="addSp delSp modSp mod">
        <pc:chgData name="Emily Regan (Streethay Staff)" userId="0410b202-c9b5-4892-b800-dc4d70502826" providerId="ADAL" clId="{5D3D2212-8B71-4EFF-9ABA-FEAEAB8C6B41}" dt="2023-09-24T16:27:30.150" v="180" actId="1076"/>
        <pc:sldMkLst>
          <pc:docMk/>
          <pc:sldMk cId="1255806803" sldId="272"/>
        </pc:sldMkLst>
      </pc:sldChg>
      <pc:sldChg chg="addSp delSp modSp mod">
        <pc:chgData name="Emily Regan (Streethay Staff)" userId="0410b202-c9b5-4892-b800-dc4d70502826" providerId="ADAL" clId="{5D3D2212-8B71-4EFF-9ABA-FEAEAB8C6B41}" dt="2023-09-24T16:30:29.350" v="246" actId="1076"/>
        <pc:sldMkLst>
          <pc:docMk/>
          <pc:sldMk cId="2371052840" sldId="273"/>
        </pc:sldMkLst>
      </pc:sldChg>
      <pc:sldChg chg="modSp mod">
        <pc:chgData name="Emily Regan (Streethay Staff)" userId="0410b202-c9b5-4892-b800-dc4d70502826" providerId="ADAL" clId="{5D3D2212-8B71-4EFF-9ABA-FEAEAB8C6B41}" dt="2023-09-24T16:27:57.555" v="241" actId="20577"/>
        <pc:sldMkLst>
          <pc:docMk/>
          <pc:sldMk cId="1527847528" sldId="276"/>
        </pc:sldMkLst>
      </pc:sldChg>
      <pc:sldChg chg="del">
        <pc:chgData name="Emily Regan (Streethay Staff)" userId="0410b202-c9b5-4892-b800-dc4d70502826" providerId="ADAL" clId="{5D3D2212-8B71-4EFF-9ABA-FEAEAB8C6B41}" dt="2023-09-24T16:42:58.130" v="301" actId="47"/>
        <pc:sldMkLst>
          <pc:docMk/>
          <pc:sldMk cId="1940983497" sldId="278"/>
        </pc:sldMkLst>
      </pc:sldChg>
    </pc:docChg>
  </pc:docChgLst>
  <pc:docChgLst>
    <pc:chgData name="Holly Radford-Holliday (Streethay Primary School Staff)" userId="4b4f253e-d89f-4eed-8636-579c44845e57" providerId="ADAL" clId="{36B5C4CF-C18B-43A1-96A9-964514359745}"/>
    <pc:docChg chg="custSel modSld">
      <pc:chgData name="Holly Radford-Holliday (Streethay Primary School Staff)" userId="4b4f253e-d89f-4eed-8636-579c44845e57" providerId="ADAL" clId="{36B5C4CF-C18B-43A1-96A9-964514359745}" dt="2024-09-11T17:27:58.995" v="139" actId="1076"/>
      <pc:docMkLst>
        <pc:docMk/>
      </pc:docMkLst>
      <pc:sldChg chg="addSp delSp modSp mod">
        <pc:chgData name="Holly Radford-Holliday (Streethay Primary School Staff)" userId="4b4f253e-d89f-4eed-8636-579c44845e57" providerId="ADAL" clId="{36B5C4CF-C18B-43A1-96A9-964514359745}" dt="2024-09-11T17:25:56.785" v="62" actId="1076"/>
        <pc:sldMkLst>
          <pc:docMk/>
          <pc:sldMk cId="243067069" sldId="256"/>
        </pc:sldMkLst>
      </pc:sldChg>
      <pc:sldChg chg="modSp mod">
        <pc:chgData name="Holly Radford-Holliday (Streethay Primary School Staff)" userId="4b4f253e-d89f-4eed-8636-579c44845e57" providerId="ADAL" clId="{36B5C4CF-C18B-43A1-96A9-964514359745}" dt="2024-09-11T17:27:10.640" v="134" actId="20577"/>
        <pc:sldMkLst>
          <pc:docMk/>
          <pc:sldMk cId="3385434439" sldId="265"/>
        </pc:sldMkLst>
      </pc:sldChg>
      <pc:sldChg chg="addSp delSp modSp mod">
        <pc:chgData name="Holly Radford-Holliday (Streethay Primary School Staff)" userId="4b4f253e-d89f-4eed-8636-579c44845e57" providerId="ADAL" clId="{36B5C4CF-C18B-43A1-96A9-964514359745}" dt="2024-09-11T17:27:58.995" v="139" actId="1076"/>
        <pc:sldMkLst>
          <pc:docMk/>
          <pc:sldMk cId="1255806803" sldId="272"/>
        </pc:sldMkLst>
      </pc:sldChg>
      <pc:sldChg chg="modSp mod">
        <pc:chgData name="Holly Radford-Holliday (Streethay Primary School Staff)" userId="4b4f253e-d89f-4eed-8636-579c44845e57" providerId="ADAL" clId="{36B5C4CF-C18B-43A1-96A9-964514359745}" dt="2024-09-11T17:26:34.011" v="112" actId="20577"/>
        <pc:sldMkLst>
          <pc:docMk/>
          <pc:sldMk cId="1527847528" sldId="276"/>
        </pc:sldMkLst>
      </pc:sldChg>
    </pc:docChg>
  </pc:docChgLst>
  <pc:docChgLst>
    <pc:chgData name="Esme Haycox (Streethay Staff)" userId="61b02810-dee3-4462-931f-21720d21560b" providerId="ADAL" clId="{3CE3502B-A228-4808-9336-DBA0C515DD9D}"/>
    <pc:docChg chg="custSel modSld">
      <pc:chgData name="Esme Haycox (Streethay Staff)" userId="61b02810-dee3-4462-931f-21720d21560b" providerId="ADAL" clId="{3CE3502B-A228-4808-9336-DBA0C515DD9D}" dt="2025-09-15T14:31:26.002" v="577" actId="207"/>
      <pc:docMkLst>
        <pc:docMk/>
      </pc:docMkLst>
      <pc:sldChg chg="modSp mod">
        <pc:chgData name="Esme Haycox (Streethay Staff)" userId="61b02810-dee3-4462-931f-21720d21560b" providerId="ADAL" clId="{3CE3502B-A228-4808-9336-DBA0C515DD9D}" dt="2025-09-15T07:37:22.165" v="34" actId="20577"/>
        <pc:sldMkLst>
          <pc:docMk/>
          <pc:sldMk cId="243067069" sldId="256"/>
        </pc:sldMkLst>
        <pc:spChg chg="mod">
          <ac:chgData name="Esme Haycox (Streethay Staff)" userId="61b02810-dee3-4462-931f-21720d21560b" providerId="ADAL" clId="{3CE3502B-A228-4808-9336-DBA0C515DD9D}" dt="2025-09-15T07:37:22.165" v="34" actId="20577"/>
          <ac:spMkLst>
            <pc:docMk/>
            <pc:sldMk cId="243067069" sldId="256"/>
            <ac:spMk id="2" creationId="{ACEF80C0-5F6B-48E2-8C7A-853C882733A3}"/>
          </ac:spMkLst>
        </pc:spChg>
      </pc:sldChg>
      <pc:sldChg chg="modSp mod">
        <pc:chgData name="Esme Haycox (Streethay Staff)" userId="61b02810-dee3-4462-931f-21720d21560b" providerId="ADAL" clId="{3CE3502B-A228-4808-9336-DBA0C515DD9D}" dt="2025-09-15T14:31:26.002" v="577" actId="207"/>
        <pc:sldMkLst>
          <pc:docMk/>
          <pc:sldMk cId="115374374" sldId="266"/>
        </pc:sldMkLst>
        <pc:spChg chg="mod">
          <ac:chgData name="Esme Haycox (Streethay Staff)" userId="61b02810-dee3-4462-931f-21720d21560b" providerId="ADAL" clId="{3CE3502B-A228-4808-9336-DBA0C515DD9D}" dt="2025-09-15T14:31:26.002" v="577" actId="207"/>
          <ac:spMkLst>
            <pc:docMk/>
            <pc:sldMk cId="115374374" sldId="266"/>
            <ac:spMk id="5" creationId="{1833DE10-B38C-4E20-96E1-F53B9EE7AFF8}"/>
          </ac:spMkLst>
        </pc:spChg>
      </pc:sldChg>
      <pc:sldChg chg="addSp delSp modSp mod">
        <pc:chgData name="Esme Haycox (Streethay Staff)" userId="61b02810-dee3-4462-931f-21720d21560b" providerId="ADAL" clId="{3CE3502B-A228-4808-9336-DBA0C515DD9D}" dt="2025-09-15T07:40:19.947" v="161" actId="1076"/>
        <pc:sldMkLst>
          <pc:docMk/>
          <pc:sldMk cId="531544697" sldId="269"/>
        </pc:sldMkLst>
        <pc:picChg chg="add mod">
          <ac:chgData name="Esme Haycox (Streethay Staff)" userId="61b02810-dee3-4462-931f-21720d21560b" providerId="ADAL" clId="{3CE3502B-A228-4808-9336-DBA0C515DD9D}" dt="2025-09-15T07:40:19.947" v="161" actId="1076"/>
          <ac:picMkLst>
            <pc:docMk/>
            <pc:sldMk cId="531544697" sldId="269"/>
            <ac:picMk id="6" creationId="{D952FF10-4AB5-D334-FED4-F77D9478D09C}"/>
          </ac:picMkLst>
        </pc:picChg>
        <pc:picChg chg="del">
          <ac:chgData name="Esme Haycox (Streethay Staff)" userId="61b02810-dee3-4462-931f-21720d21560b" providerId="ADAL" clId="{3CE3502B-A228-4808-9336-DBA0C515DD9D}" dt="2025-09-15T07:39:39.749" v="156" actId="478"/>
          <ac:picMkLst>
            <pc:docMk/>
            <pc:sldMk cId="531544697" sldId="269"/>
            <ac:picMk id="7" creationId="{4E9B4A3D-F4D6-849D-89A0-D167832B89C9}"/>
          </ac:picMkLst>
        </pc:picChg>
      </pc:sldChg>
      <pc:sldChg chg="addSp delSp modSp mod">
        <pc:chgData name="Esme Haycox (Streethay Staff)" userId="61b02810-dee3-4462-931f-21720d21560b" providerId="ADAL" clId="{3CE3502B-A228-4808-9336-DBA0C515DD9D}" dt="2025-09-15T07:38:42.050" v="151" actId="1076"/>
        <pc:sldMkLst>
          <pc:docMk/>
          <pc:sldMk cId="1255806803" sldId="272"/>
        </pc:sldMkLst>
        <pc:picChg chg="del">
          <ac:chgData name="Esme Haycox (Streethay Staff)" userId="61b02810-dee3-4462-931f-21720d21560b" providerId="ADAL" clId="{3CE3502B-A228-4808-9336-DBA0C515DD9D}" dt="2025-09-15T07:38:11.814" v="148" actId="478"/>
          <ac:picMkLst>
            <pc:docMk/>
            <pc:sldMk cId="1255806803" sldId="272"/>
            <ac:picMk id="6" creationId="{0CB3D10D-E75A-72AB-CE06-FBF3DFE3A4A4}"/>
          </ac:picMkLst>
        </pc:picChg>
        <pc:picChg chg="add mod">
          <ac:chgData name="Esme Haycox (Streethay Staff)" userId="61b02810-dee3-4462-931f-21720d21560b" providerId="ADAL" clId="{3CE3502B-A228-4808-9336-DBA0C515DD9D}" dt="2025-09-15T07:38:42.050" v="151" actId="1076"/>
          <ac:picMkLst>
            <pc:docMk/>
            <pc:sldMk cId="1255806803" sldId="272"/>
            <ac:picMk id="7" creationId="{E05D6679-FCC9-7312-2C6F-A1C07D2EA8F2}"/>
          </ac:picMkLst>
        </pc:picChg>
      </pc:sldChg>
      <pc:sldChg chg="addSp delSp modSp mod">
        <pc:chgData name="Esme Haycox (Streethay Staff)" userId="61b02810-dee3-4462-931f-21720d21560b" providerId="ADAL" clId="{3CE3502B-A228-4808-9336-DBA0C515DD9D}" dt="2025-09-15T07:39:32.115" v="155" actId="1076"/>
        <pc:sldMkLst>
          <pc:docMk/>
          <pc:sldMk cId="2371052840" sldId="273"/>
        </pc:sldMkLst>
        <pc:picChg chg="del">
          <ac:chgData name="Esme Haycox (Streethay Staff)" userId="61b02810-dee3-4462-931f-21720d21560b" providerId="ADAL" clId="{3CE3502B-A228-4808-9336-DBA0C515DD9D}" dt="2025-09-15T07:38:48.026" v="152" actId="478"/>
          <ac:picMkLst>
            <pc:docMk/>
            <pc:sldMk cId="2371052840" sldId="273"/>
            <ac:picMk id="6" creationId="{DB1D1C60-0876-A242-1162-F71A9CFD9CDF}"/>
          </ac:picMkLst>
        </pc:picChg>
        <pc:picChg chg="add mod">
          <ac:chgData name="Esme Haycox (Streethay Staff)" userId="61b02810-dee3-4462-931f-21720d21560b" providerId="ADAL" clId="{3CE3502B-A228-4808-9336-DBA0C515DD9D}" dt="2025-09-15T07:39:32.115" v="155" actId="1076"/>
          <ac:picMkLst>
            <pc:docMk/>
            <pc:sldMk cId="2371052840" sldId="273"/>
            <ac:picMk id="7" creationId="{8730D9D3-822F-4CEF-3CE9-716A21497268}"/>
          </ac:picMkLst>
        </pc:picChg>
      </pc:sldChg>
      <pc:sldChg chg="modSp mod">
        <pc:chgData name="Esme Haycox (Streethay Staff)" userId="61b02810-dee3-4462-931f-21720d21560b" providerId="ADAL" clId="{3CE3502B-A228-4808-9336-DBA0C515DD9D}" dt="2025-09-15T07:38:00.280" v="147" actId="20577"/>
        <pc:sldMkLst>
          <pc:docMk/>
          <pc:sldMk cId="1527847528" sldId="276"/>
        </pc:sldMkLst>
        <pc:spChg chg="mod">
          <ac:chgData name="Esme Haycox (Streethay Staff)" userId="61b02810-dee3-4462-931f-21720d21560b" providerId="ADAL" clId="{3CE3502B-A228-4808-9336-DBA0C515DD9D}" dt="2025-09-15T07:38:00.280" v="147" actId="20577"/>
          <ac:spMkLst>
            <pc:docMk/>
            <pc:sldMk cId="1527847528" sldId="276"/>
            <ac:spMk id="3" creationId="{F9CB7E82-78A6-4F75-A13C-5A5161A1AEAB}"/>
          </ac:spMkLst>
        </pc:spChg>
      </pc:sldChg>
    </pc:docChg>
  </pc:docChgLst>
  <pc:docChgLst>
    <pc:chgData name="Emily Regan (Streethay Staff)" userId="0410b202-c9b5-4892-b800-dc4d70502826" providerId="ADAL" clId="{73913F77-153F-4BB4-9301-31812CD85687}"/>
    <pc:docChg chg="undo custSel modSld">
      <pc:chgData name="Emily Regan (Streethay Staff)" userId="0410b202-c9b5-4892-b800-dc4d70502826" providerId="ADAL" clId="{73913F77-153F-4BB4-9301-31812CD85687}" dt="2024-09-16T15:34:07.051" v="854" actId="20577"/>
      <pc:docMkLst>
        <pc:docMk/>
      </pc:docMkLst>
      <pc:sldChg chg="addSp delSp modSp mod">
        <pc:chgData name="Emily Regan (Streethay Staff)" userId="0410b202-c9b5-4892-b800-dc4d70502826" providerId="ADAL" clId="{73913F77-153F-4BB4-9301-31812CD85687}" dt="2024-09-16T15:24:42.266" v="60" actId="1076"/>
        <pc:sldMkLst>
          <pc:docMk/>
          <pc:sldMk cId="243067069" sldId="256"/>
        </pc:sldMkLst>
      </pc:sldChg>
      <pc:sldChg chg="modSp mod">
        <pc:chgData name="Emily Regan (Streethay Staff)" userId="0410b202-c9b5-4892-b800-dc4d70502826" providerId="ADAL" clId="{73913F77-153F-4BB4-9301-31812CD85687}" dt="2024-09-16T15:34:07.051" v="854" actId="20577"/>
        <pc:sldMkLst>
          <pc:docMk/>
          <pc:sldMk cId="115374374" sldId="266"/>
        </pc:sldMkLst>
      </pc:sldChg>
      <pc:sldChg chg="addSp delSp modSp mod">
        <pc:chgData name="Emily Regan (Streethay Staff)" userId="0410b202-c9b5-4892-b800-dc4d70502826" providerId="ADAL" clId="{73913F77-153F-4BB4-9301-31812CD85687}" dt="2024-09-16T15:28:50.911" v="472" actId="1076"/>
        <pc:sldMkLst>
          <pc:docMk/>
          <pc:sldMk cId="3051032462" sldId="268"/>
        </pc:sldMkLst>
      </pc:sldChg>
      <pc:sldChg chg="modSp mod">
        <pc:chgData name="Emily Regan (Streethay Staff)" userId="0410b202-c9b5-4892-b800-dc4d70502826" providerId="ADAL" clId="{73913F77-153F-4BB4-9301-31812CD85687}" dt="2024-09-16T15:29:36.502" v="511" actId="27636"/>
        <pc:sldMkLst>
          <pc:docMk/>
          <pc:sldMk cId="531544697" sldId="269"/>
        </pc:sldMkLst>
      </pc:sldChg>
      <pc:sldChg chg="addSp delSp modSp mod">
        <pc:chgData name="Emily Regan (Streethay Staff)" userId="0410b202-c9b5-4892-b800-dc4d70502826" providerId="ADAL" clId="{73913F77-153F-4BB4-9301-31812CD85687}" dt="2024-09-16T15:26:06.382" v="154" actId="1076"/>
        <pc:sldMkLst>
          <pc:docMk/>
          <pc:sldMk cId="1255806803" sldId="272"/>
        </pc:sldMkLst>
      </pc:sldChg>
      <pc:sldChg chg="addSp delSp modSp mod">
        <pc:chgData name="Emily Regan (Streethay Staff)" userId="0410b202-c9b5-4892-b800-dc4d70502826" providerId="ADAL" clId="{73913F77-153F-4BB4-9301-31812CD85687}" dt="2024-09-16T15:26:55.158" v="158" actId="1076"/>
        <pc:sldMkLst>
          <pc:docMk/>
          <pc:sldMk cId="2371052840" sldId="273"/>
        </pc:sldMkLst>
      </pc:sldChg>
      <pc:sldChg chg="modSp mod">
        <pc:chgData name="Emily Regan (Streethay Staff)" userId="0410b202-c9b5-4892-b800-dc4d70502826" providerId="ADAL" clId="{73913F77-153F-4BB4-9301-31812CD85687}" dt="2024-09-16T15:25:14.735" v="150" actId="20577"/>
        <pc:sldMkLst>
          <pc:docMk/>
          <pc:sldMk cId="1527847528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03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4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84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4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338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768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39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4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6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77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5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1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66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7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3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4C398-1119-4E94-811C-52D11B51879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C2C062-809E-40C0-9D57-93F903EE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80C0-5F6B-48E2-8C7A-853C88273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151" y="1143885"/>
            <a:ext cx="7766936" cy="1646302"/>
          </a:xfrm>
        </p:spPr>
        <p:txBody>
          <a:bodyPr/>
          <a:lstStyle/>
          <a:p>
            <a:pPr algn="ctr"/>
            <a:r>
              <a:rPr lang="en-GB" sz="6000" b="1" u="sng" dirty="0">
                <a:latin typeface="Letter-join No-Lead 8" panose="02000505000000020003" pitchFamily="50" charset="0"/>
              </a:rPr>
              <a:t>Welcome To Year 5</a:t>
            </a:r>
            <a:br>
              <a:rPr lang="en-GB" sz="6000" b="1" u="sng" dirty="0">
                <a:latin typeface="Letter-join No-Lead 8" panose="02000505000000020003" pitchFamily="50" charset="0"/>
              </a:rPr>
            </a:br>
            <a:r>
              <a:rPr lang="en-GB" sz="6000" b="1" u="sng" dirty="0">
                <a:latin typeface="Letter-join No-Lead 8" panose="02000505000000020003" pitchFamily="50" charset="0"/>
              </a:rPr>
              <a:t> Team Starlings</a:t>
            </a:r>
            <a:br>
              <a:rPr lang="en-GB" sz="6000" b="1" u="sng" dirty="0">
                <a:latin typeface="Letter-join No-Lead 8" panose="02000505000000020003" pitchFamily="50" charset="0"/>
              </a:rPr>
            </a:br>
            <a:r>
              <a:rPr lang="en-GB" sz="3000" b="1" u="sng" dirty="0">
                <a:latin typeface="Letter-join No-Lead 8" panose="02000505000000020003" pitchFamily="50" charset="0"/>
              </a:rPr>
              <a:t>Miss Haycox, Mrs Gill and Miss Pinkerton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1DB68-EB9F-438A-B3F8-9ED3EABD2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4BE78-E93B-19BE-D385-01375DC45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780" y="3147913"/>
            <a:ext cx="2403678" cy="326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0" y="148473"/>
            <a:ext cx="9009591" cy="1320800"/>
          </a:xfrm>
        </p:spPr>
        <p:txBody>
          <a:bodyPr>
            <a:normAutofit fontScale="90000"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Key Recall Facts for End of Year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3E112E-4B2C-38D5-E513-EE563AD7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99" y="992864"/>
            <a:ext cx="8219752" cy="58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6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96" y="176181"/>
            <a:ext cx="9009591" cy="1320800"/>
          </a:xfrm>
        </p:spPr>
        <p:txBody>
          <a:bodyPr>
            <a:normAutofit fontScale="90000"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Trips and Visitors</a:t>
            </a:r>
            <a:br>
              <a:rPr lang="en-GB" sz="5000" b="1" u="sng" dirty="0">
                <a:latin typeface="Letter-join No-Lead 8" panose="02000505000000020003" pitchFamily="50" charset="0"/>
              </a:rPr>
            </a:br>
            <a:br>
              <a:rPr lang="en-GB" sz="5000" b="1" u="sng" dirty="0">
                <a:latin typeface="Letter-join No-Lead 8" panose="02000505000000020003" pitchFamily="50" charset="0"/>
              </a:rPr>
            </a:br>
            <a:br>
              <a:rPr lang="en-GB" sz="5400" u="sng" dirty="0">
                <a:latin typeface="Letter-join No-Lead 8" panose="02000505000000020003" pitchFamily="50" charset="0"/>
              </a:rPr>
            </a:br>
            <a:endParaRPr lang="en-GB" sz="5000" b="1" u="sng" dirty="0">
              <a:latin typeface="Letter-join No-Lead 8" panose="02000505000000020003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33DE10-B38C-4E20-96E1-F53B9EE7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94" y="1147439"/>
            <a:ext cx="9221268" cy="5149048"/>
          </a:xfrm>
        </p:spPr>
        <p:txBody>
          <a:bodyPr>
            <a:normAutofit/>
          </a:bodyPr>
          <a:lstStyle/>
          <a:p>
            <a:r>
              <a:rPr lang="en-GB" sz="1900" dirty="0">
                <a:latin typeface="Letter-join No-Lead 8" panose="02000505000000020003" pitchFamily="50" charset="0"/>
              </a:rPr>
              <a:t>Autumn Term</a:t>
            </a:r>
          </a:p>
          <a:p>
            <a:pPr lvl="1"/>
            <a:r>
              <a:rPr lang="en-GB" sz="1900" dirty="0">
                <a:latin typeface="Letter-join No-Lead 8" panose="02000505000000020003" pitchFamily="50" charset="0"/>
              </a:rPr>
              <a:t>Friday 14</a:t>
            </a:r>
            <a:r>
              <a:rPr lang="en-GB" sz="1900" baseline="30000" dirty="0">
                <a:latin typeface="Letter-join No-Lead 8" panose="02000505000000020003" pitchFamily="50" charset="0"/>
              </a:rPr>
              <a:t>th</a:t>
            </a:r>
            <a:r>
              <a:rPr lang="en-GB" sz="1900" dirty="0">
                <a:latin typeface="Letter-join No-Lead 8" panose="02000505000000020003" pitchFamily="50" charset="0"/>
              </a:rPr>
              <a:t> November – Tamworth Castle</a:t>
            </a:r>
          </a:p>
          <a:p>
            <a:r>
              <a:rPr lang="en-GB" sz="1900" dirty="0">
                <a:latin typeface="Letter-join No-Lead 8" panose="02000505000000020003" pitchFamily="50" charset="0"/>
              </a:rPr>
              <a:t>Spring Term</a:t>
            </a:r>
          </a:p>
          <a:p>
            <a:pPr lvl="1"/>
            <a:r>
              <a:rPr lang="en-GB" sz="1900" dirty="0">
                <a:latin typeface="Letter-join No-Lead 8" panose="02000505000000020003" pitchFamily="50" charset="0"/>
              </a:rPr>
              <a:t>Monday 12</a:t>
            </a:r>
            <a:r>
              <a:rPr lang="en-GB" sz="1900" baseline="30000" dirty="0">
                <a:latin typeface="Letter-join No-Lead 8" panose="02000505000000020003" pitchFamily="50" charset="0"/>
              </a:rPr>
              <a:t>th</a:t>
            </a:r>
            <a:r>
              <a:rPr lang="en-GB" sz="1900" dirty="0">
                <a:latin typeface="Letter-join No-Lead 8" panose="02000505000000020003" pitchFamily="50" charset="0"/>
              </a:rPr>
              <a:t> January 2026 – Residential Meeting </a:t>
            </a:r>
          </a:p>
          <a:p>
            <a:pPr lvl="1"/>
            <a:r>
              <a:rPr lang="en-GB" sz="1900" dirty="0">
                <a:latin typeface="Letter-join No-Lead 8" panose="02000505000000020003" pitchFamily="50" charset="0"/>
              </a:rPr>
              <a:t>Thursday 22</a:t>
            </a:r>
            <a:r>
              <a:rPr lang="en-GB" sz="1900" baseline="30000" dirty="0">
                <a:latin typeface="Letter-join No-Lead 8" panose="02000505000000020003" pitchFamily="50" charset="0"/>
              </a:rPr>
              <a:t>nd</a:t>
            </a:r>
            <a:r>
              <a:rPr lang="en-GB" sz="1900" dirty="0">
                <a:latin typeface="Letter-join No-Lead 8" panose="02000505000000020003" pitchFamily="50" charset="0"/>
              </a:rPr>
              <a:t> January 2026 - Leicester Space Centre (Science)</a:t>
            </a:r>
          </a:p>
          <a:p>
            <a:pPr lvl="1"/>
            <a:r>
              <a:rPr lang="en-GB" sz="1900" dirty="0">
                <a:solidFill>
                  <a:srgbClr val="FF0000"/>
                </a:solidFill>
                <a:latin typeface="Letter-join No-Lead 8" panose="02000505000000020003" pitchFamily="50" charset="0"/>
              </a:rPr>
              <a:t>Tuesday 27</a:t>
            </a:r>
            <a:r>
              <a:rPr lang="en-GB" sz="1900" baseline="30000" dirty="0">
                <a:solidFill>
                  <a:srgbClr val="FF0000"/>
                </a:solidFill>
                <a:latin typeface="Letter-join No-Lead 8" panose="02000505000000020003" pitchFamily="50" charset="0"/>
              </a:rPr>
              <a:t>th</a:t>
            </a:r>
            <a:r>
              <a:rPr lang="en-GB" sz="1900" dirty="0">
                <a:solidFill>
                  <a:srgbClr val="FF0000"/>
                </a:solidFill>
                <a:latin typeface="Letter-join No-Lead 8" panose="02000505000000020003" pitchFamily="50" charset="0"/>
              </a:rPr>
              <a:t> January 2026 – Swimming Pool Workshop</a:t>
            </a:r>
          </a:p>
          <a:p>
            <a:pPr lvl="1"/>
            <a:r>
              <a:rPr lang="en-GB" sz="1900" dirty="0">
                <a:solidFill>
                  <a:srgbClr val="FF0000"/>
                </a:solidFill>
                <a:latin typeface="Letter-join No-Lead 8" panose="02000505000000020003" pitchFamily="50" charset="0"/>
              </a:rPr>
              <a:t>Thursday 26</a:t>
            </a:r>
            <a:r>
              <a:rPr lang="en-GB" sz="1900" baseline="30000" dirty="0">
                <a:solidFill>
                  <a:srgbClr val="FF0000"/>
                </a:solidFill>
                <a:latin typeface="Letter-join No-Lead 8" panose="02000505000000020003" pitchFamily="50" charset="0"/>
              </a:rPr>
              <a:t>th</a:t>
            </a:r>
            <a:r>
              <a:rPr lang="en-GB" sz="1900" dirty="0">
                <a:solidFill>
                  <a:srgbClr val="FF0000"/>
                </a:solidFill>
                <a:latin typeface="Letter-join No-Lead 8" panose="02000505000000020003" pitchFamily="50" charset="0"/>
              </a:rPr>
              <a:t> March – Class Assembly</a:t>
            </a:r>
          </a:p>
          <a:p>
            <a:r>
              <a:rPr lang="en-GB" sz="1900" dirty="0">
                <a:latin typeface="Letter-join No-Lead 8" panose="02000505000000020003" pitchFamily="50" charset="0"/>
              </a:rPr>
              <a:t>Summer Term</a:t>
            </a:r>
          </a:p>
          <a:p>
            <a:pPr lvl="1"/>
            <a:r>
              <a:rPr lang="en-GB" sz="1900" dirty="0">
                <a:latin typeface="Letter-join No-Lead 8" panose="02000505000000020003" pitchFamily="50" charset="0"/>
              </a:rPr>
              <a:t>Monday 1</a:t>
            </a:r>
            <a:r>
              <a:rPr lang="en-GB" sz="1900" baseline="30000" dirty="0">
                <a:latin typeface="Letter-join No-Lead 8" panose="02000505000000020003" pitchFamily="50" charset="0"/>
              </a:rPr>
              <a:t>st</a:t>
            </a:r>
            <a:r>
              <a:rPr lang="en-GB" sz="1900" dirty="0">
                <a:latin typeface="Letter-join No-Lead 8" panose="02000505000000020003" pitchFamily="50" charset="0"/>
              </a:rPr>
              <a:t> June – Friday 19</a:t>
            </a:r>
            <a:r>
              <a:rPr lang="en-GB" sz="1900" baseline="30000" dirty="0">
                <a:latin typeface="Letter-join No-Lead 8" panose="02000505000000020003" pitchFamily="50" charset="0"/>
              </a:rPr>
              <a:t>th</a:t>
            </a:r>
            <a:r>
              <a:rPr lang="en-GB" sz="1900" dirty="0">
                <a:latin typeface="Letter-join No-Lead 8" panose="02000505000000020003" pitchFamily="50" charset="0"/>
              </a:rPr>
              <a:t> June – Swimming Pool (Y4 and Y5)</a:t>
            </a:r>
          </a:p>
          <a:p>
            <a:pPr lvl="1"/>
            <a:r>
              <a:rPr lang="en-GB" sz="1900" dirty="0">
                <a:solidFill>
                  <a:srgbClr val="FF0000"/>
                </a:solidFill>
                <a:latin typeface="Letter-join No-Lead 8" panose="02000505000000020003" pitchFamily="50" charset="0"/>
              </a:rPr>
              <a:t>Wednesday 3</a:t>
            </a:r>
            <a:r>
              <a:rPr lang="en-GB" sz="1900" baseline="30000" dirty="0">
                <a:solidFill>
                  <a:srgbClr val="FF0000"/>
                </a:solidFill>
                <a:latin typeface="Letter-join No-Lead 8" panose="02000505000000020003" pitchFamily="50" charset="0"/>
              </a:rPr>
              <a:t>rd</a:t>
            </a:r>
            <a:r>
              <a:rPr lang="en-GB" sz="1900" dirty="0">
                <a:solidFill>
                  <a:srgbClr val="FF0000"/>
                </a:solidFill>
                <a:latin typeface="Letter-join No-Lead 8" panose="02000505000000020003" pitchFamily="50" charset="0"/>
              </a:rPr>
              <a:t> June – Online Safety Parent Workshop</a:t>
            </a:r>
          </a:p>
          <a:p>
            <a:pPr lvl="1"/>
            <a:r>
              <a:rPr lang="en-GB" sz="1900" dirty="0">
                <a:solidFill>
                  <a:schemeClr val="tx1"/>
                </a:solidFill>
                <a:latin typeface="Letter-join No-Lead 8" panose="02000505000000020003" pitchFamily="50" charset="0"/>
              </a:rPr>
              <a:t>Monday 29</a:t>
            </a:r>
            <a:r>
              <a:rPr lang="en-GB" sz="1900" baseline="30000" dirty="0">
                <a:solidFill>
                  <a:schemeClr val="tx1"/>
                </a:solidFill>
                <a:latin typeface="Letter-join No-Lead 8" panose="02000505000000020003" pitchFamily="50" charset="0"/>
              </a:rPr>
              <a:t>th</a:t>
            </a:r>
            <a:r>
              <a:rPr lang="en-GB" sz="1900" dirty="0">
                <a:solidFill>
                  <a:schemeClr val="tx1"/>
                </a:solidFill>
                <a:latin typeface="Letter-join No-Lead 8" panose="02000505000000020003" pitchFamily="50" charset="0"/>
              </a:rPr>
              <a:t> June – Friday 3</a:t>
            </a:r>
            <a:r>
              <a:rPr lang="en-GB" sz="1900" baseline="30000" dirty="0">
                <a:solidFill>
                  <a:schemeClr val="tx1"/>
                </a:solidFill>
                <a:latin typeface="Letter-join No-Lead 8" panose="02000505000000020003" pitchFamily="50" charset="0"/>
              </a:rPr>
              <a:t>rd</a:t>
            </a:r>
            <a:r>
              <a:rPr lang="en-GB" sz="1900" dirty="0">
                <a:solidFill>
                  <a:schemeClr val="tx1"/>
                </a:solidFill>
                <a:latin typeface="Letter-join No-Lead 8" panose="02000505000000020003" pitchFamily="50" charset="0"/>
              </a:rPr>
              <a:t> July - Residential</a:t>
            </a: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96" y="176181"/>
            <a:ext cx="9009591" cy="1320800"/>
          </a:xfrm>
        </p:spPr>
        <p:txBody>
          <a:bodyPr>
            <a:normAutofit fontScale="90000"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Communication</a:t>
            </a:r>
            <a:br>
              <a:rPr lang="en-GB" sz="5000" b="1" u="sng" dirty="0">
                <a:latin typeface="Letter-join No-Lead 8" panose="02000505000000020003" pitchFamily="50" charset="0"/>
              </a:rPr>
            </a:br>
            <a:br>
              <a:rPr lang="en-GB" sz="5000" b="1" u="sng" dirty="0">
                <a:latin typeface="Letter-join No-Lead 8" panose="02000505000000020003" pitchFamily="50" charset="0"/>
              </a:rPr>
            </a:br>
            <a:br>
              <a:rPr lang="en-GB" sz="5400" u="sng" dirty="0">
                <a:latin typeface="Letter-join No-Lead 8" panose="02000505000000020003" pitchFamily="50" charset="0"/>
              </a:rPr>
            </a:br>
            <a:endParaRPr lang="en-GB" sz="5000" b="1" u="sng" dirty="0">
              <a:latin typeface="Letter-join No-Lead 8" panose="02000505000000020003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33DE10-B38C-4E20-96E1-F53B9EE7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94" y="1147439"/>
            <a:ext cx="9221268" cy="5149048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Letter-join No-Lead 8" panose="02000505000000020003" pitchFamily="50" charset="0"/>
              </a:rPr>
              <a:t>Good parental relationships /communication vital for children to succeed in school.</a:t>
            </a:r>
          </a:p>
          <a:p>
            <a:r>
              <a:rPr lang="en-GB" sz="4000" dirty="0">
                <a:latin typeface="Letter-join No-Lead 8" panose="02000505000000020003" pitchFamily="50" charset="0"/>
              </a:rPr>
              <a:t>Open door policy.</a:t>
            </a:r>
          </a:p>
          <a:p>
            <a:r>
              <a:rPr lang="en-GB" sz="4000" dirty="0">
                <a:latin typeface="Letter-join No-Lead 8" panose="02000505000000020003" pitchFamily="50" charset="0"/>
              </a:rPr>
              <a:t>Make an appointment to see us and discuss any worries/concerns whenever you need to.</a:t>
            </a:r>
            <a:endParaRPr lang="en-GB" sz="32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A94AD7-0A36-77F3-A4CB-3FDB4BBDB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26" y="5061895"/>
            <a:ext cx="867003" cy="12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4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9" y="176181"/>
            <a:ext cx="8596668" cy="1320800"/>
          </a:xfrm>
        </p:spPr>
        <p:txBody>
          <a:bodyPr>
            <a:normAutofit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7E82-78A6-4F75-A13C-5A5161A1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68" y="1204405"/>
            <a:ext cx="9094911" cy="5149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Class Teacher – Miss Haycox</a:t>
            </a: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Teaching Assistant – Mrs Gill</a:t>
            </a: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SCITT Trainee (Autumn and Summer) – Miss Pinkerton</a:t>
            </a: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PE Teacher- Mr Withers (Tuesday afternoon.) </a:t>
            </a: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Mrs Machin on Wednesday afternoons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9" y="176181"/>
            <a:ext cx="8596668" cy="1320800"/>
          </a:xfrm>
        </p:spPr>
        <p:txBody>
          <a:bodyPr>
            <a:normAutofit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7E82-78A6-4F75-A13C-5A5161A1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69" y="1204405"/>
            <a:ext cx="2614505" cy="5149048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Letter-join No-Lead 8" panose="02000505000000020003" pitchFamily="50" charset="0"/>
              </a:rPr>
              <a:t>Children came up with their own class expectations for Ready, Respectful, Safe.</a:t>
            </a:r>
            <a:endParaRPr lang="en-GB" sz="22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24AA7EF7-1996-4F33-90B1-9ED6D8F2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3" y="1204405"/>
            <a:ext cx="6188364" cy="46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8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9" y="176181"/>
            <a:ext cx="8596668" cy="1320800"/>
          </a:xfrm>
        </p:spPr>
        <p:txBody>
          <a:bodyPr>
            <a:normAutofit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7E82-78A6-4F75-A13C-5A5161A1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972" y="1292400"/>
            <a:ext cx="3326918" cy="5149048"/>
          </a:xfrm>
        </p:spPr>
        <p:txBody>
          <a:bodyPr>
            <a:normAutofit fontScale="85000" lnSpcReduction="20000"/>
          </a:bodyPr>
          <a:lstStyle/>
          <a:p>
            <a:r>
              <a:rPr lang="en-GB" sz="3000" b="1" dirty="0">
                <a:latin typeface="Letter-join No-Lead 8" panose="02000505000000020003" pitchFamily="50" charset="0"/>
              </a:rPr>
              <a:t>Rewards</a:t>
            </a: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Recognition Board</a:t>
            </a: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Gold Star of the Week</a:t>
            </a: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Lanyards</a:t>
            </a: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r>
              <a:rPr lang="en-GB" sz="3000" b="1" dirty="0" err="1">
                <a:latin typeface="Letter-join No-Lead 8" panose="02000505000000020003" pitchFamily="50" charset="0"/>
              </a:rPr>
              <a:t>TrackIt</a:t>
            </a:r>
            <a:endParaRPr lang="en-GB" sz="3000" b="1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Green Card - House Points</a:t>
            </a: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Orange Warning </a:t>
            </a: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Yellow Warning</a:t>
            </a:r>
          </a:p>
          <a:p>
            <a:pPr marL="0" indent="0">
              <a:buNone/>
            </a:pPr>
            <a:r>
              <a:rPr lang="en-GB" sz="3000" dirty="0">
                <a:latin typeface="Letter-join No-Lead 8" panose="02000505000000020003" pitchFamily="50" charset="0"/>
              </a:rPr>
              <a:t>Red Warning</a:t>
            </a:r>
            <a:endParaRPr lang="en-GB" sz="3000" b="1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b="1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endParaRPr lang="en-GB" sz="22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8EE29BDB-C07D-B74C-1FC2-C232E578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9" y="1292400"/>
            <a:ext cx="6188364" cy="46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43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9" y="45717"/>
            <a:ext cx="8596668" cy="1320800"/>
          </a:xfrm>
        </p:spPr>
        <p:txBody>
          <a:bodyPr>
            <a:normAutofit/>
          </a:bodyPr>
          <a:lstStyle/>
          <a:p>
            <a:r>
              <a:rPr lang="en-GB" sz="4500" b="1" u="sng" dirty="0">
                <a:latin typeface="Letter-join No-Lead 8" panose="02000505000000020003" pitchFamily="50" charset="0"/>
              </a:rPr>
              <a:t>Timetable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7E82-78A6-4F75-A13C-5A5161A1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09" y="1204405"/>
            <a:ext cx="9221268" cy="5149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000" b="1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endParaRPr lang="en-GB" sz="22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5D6679-FCC9-7312-2C6F-A1C07D2EA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332" y="1026885"/>
            <a:ext cx="8110404" cy="51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0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9" y="4571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300" b="1" u="sng" dirty="0">
                <a:latin typeface="Letter-join No-Lead 8" panose="02000505000000020003" pitchFamily="50" charset="0"/>
              </a:rPr>
              <a:t>Autumn Term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7E82-78A6-4F75-A13C-5A5161A1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09" y="1204405"/>
            <a:ext cx="9221268" cy="5149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000" b="1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endParaRPr lang="en-GB" sz="22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30D9D3-822F-4CEF-3CE9-716A21497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495" y="961649"/>
            <a:ext cx="7645095" cy="53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5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47" y="176181"/>
            <a:ext cx="8795140" cy="1320800"/>
          </a:xfrm>
        </p:spPr>
        <p:txBody>
          <a:bodyPr>
            <a:normAutofit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Home Reading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3ABA35-C0F3-480D-8AEE-8BB1FDA98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09" y="1204405"/>
            <a:ext cx="4218961" cy="514904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500" kern="1400" dirty="0">
                <a:solidFill>
                  <a:srgbClr val="000000"/>
                </a:solidFill>
                <a:latin typeface="Letter-join No-Lead 8" panose="02000503000000020003" pitchFamily="50" charset="0"/>
              </a:rPr>
              <a:t>Home readers are now available on Showbie.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500" kern="1400" dirty="0">
                <a:ln>
                  <a:noFill/>
                </a:ln>
                <a:solidFill>
                  <a:srgbClr val="000000"/>
                </a:solidFill>
                <a:effectLst/>
                <a:latin typeface="Letter-join No-Lead 8" panose="02000503000000020003" pitchFamily="50" charset="0"/>
              </a:rPr>
              <a:t>Children w</a:t>
            </a:r>
            <a:r>
              <a:rPr lang="en-GB" sz="2500" kern="1400" dirty="0">
                <a:solidFill>
                  <a:srgbClr val="000000"/>
                </a:solidFill>
                <a:latin typeface="Letter-join No-Lead 8" panose="02000503000000020003" pitchFamily="50" charset="0"/>
              </a:rPr>
              <a:t>ill need to read daily and complete their log straight into showbie.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500" kern="1400" dirty="0">
                <a:ln>
                  <a:noFill/>
                </a:ln>
                <a:solidFill>
                  <a:srgbClr val="000000"/>
                </a:solidFill>
                <a:effectLst/>
                <a:latin typeface="Letter-join No-Lead 8" panose="02000503000000020003" pitchFamily="50" charset="0"/>
              </a:rPr>
              <a:t>Reading at the weekend is encouraged, but not expected.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500" kern="1400" dirty="0">
                <a:solidFill>
                  <a:srgbClr val="000000"/>
                </a:solidFill>
                <a:latin typeface="Letter-join No-Lead 8" panose="02000503000000020003" pitchFamily="50" charset="0"/>
              </a:rPr>
              <a:t>Reading logs will be checked each morning during registration. </a:t>
            </a:r>
            <a:r>
              <a:rPr lang="en-GB" sz="2500" kern="1400" dirty="0">
                <a:ln>
                  <a:noFill/>
                </a:ln>
                <a:solidFill>
                  <a:srgbClr val="000000"/>
                </a:solidFill>
                <a:effectLst/>
                <a:latin typeface="Letter-join No-Lead 8" panose="02000503000000020003" pitchFamily="50" charset="0"/>
              </a:rPr>
              <a:t> </a:t>
            </a:r>
            <a:endParaRPr lang="en-GB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3000" b="1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  <a:p>
            <a:endParaRPr lang="en-GB" sz="2200" dirty="0">
              <a:latin typeface="Letter-join No-Lead 8" panose="02000505000000020003" pitchFamily="50" charset="0"/>
            </a:endParaRPr>
          </a:p>
          <a:p>
            <a:pPr marL="0" indent="0">
              <a:buNone/>
            </a:pPr>
            <a:endParaRPr lang="en-GB" sz="3000" dirty="0">
              <a:latin typeface="Letter-join No-Lead 8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C006F-79F9-973E-A3DA-02B0FF332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278" y="602202"/>
            <a:ext cx="4045974" cy="56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47" y="176181"/>
            <a:ext cx="8795140" cy="1320800"/>
          </a:xfrm>
        </p:spPr>
        <p:txBody>
          <a:bodyPr>
            <a:normAutofit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Class Newsletter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DBAC4E-AD68-4DD8-A57C-DC61C8AD2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97" y="934176"/>
            <a:ext cx="4879523" cy="5092468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Letter-join No-Lead 8" panose="02000505000000020003" pitchFamily="50" charset="0"/>
              </a:rPr>
              <a:t>Contains homework activities, to be completed on showbie.</a:t>
            </a:r>
          </a:p>
          <a:p>
            <a:r>
              <a:rPr lang="en-GB" sz="3000" dirty="0">
                <a:latin typeface="Letter-join No-Lead 8" panose="02000505000000020003" pitchFamily="50" charset="0"/>
              </a:rPr>
              <a:t>Notices or important dates or messages. </a:t>
            </a:r>
          </a:p>
          <a:p>
            <a:r>
              <a:rPr lang="en-GB" sz="3000" dirty="0">
                <a:latin typeface="Letter-join No-Lead 8" panose="02000505000000020003" pitchFamily="50" charset="0"/>
              </a:rPr>
              <a:t>If struggling to read and complete homework activities – we ALWAYS would prefer quality reading time, spelling practise and times tables practise.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52FF10-4AB5-D334-FED4-F77D9478D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43" y="1071608"/>
            <a:ext cx="3783521" cy="55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4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B9A9-B5E4-4C77-9187-27C0412C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84" y="-75489"/>
            <a:ext cx="8596668" cy="1320800"/>
          </a:xfrm>
        </p:spPr>
        <p:txBody>
          <a:bodyPr>
            <a:normAutofit/>
          </a:bodyPr>
          <a:lstStyle/>
          <a:p>
            <a:r>
              <a:rPr lang="en-GB" sz="5000" b="1" u="sng" dirty="0">
                <a:latin typeface="Letter-join No-Lead 8" panose="02000505000000020003" pitchFamily="50" charset="0"/>
              </a:rPr>
              <a:t>Maths Calculation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8F14-7B84-4A53-9F01-B7AAD3D6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49" y="176181"/>
            <a:ext cx="1790855" cy="17908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EC5E2A-B6D9-A650-8208-85B00E4EC3BD}"/>
              </a:ext>
            </a:extLst>
          </p:cNvPr>
          <p:cNvSpPr txBox="1"/>
          <p:nvPr/>
        </p:nvSpPr>
        <p:spPr>
          <a:xfrm>
            <a:off x="4961158" y="1901284"/>
            <a:ext cx="61006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No-Lead 8" panose="02000505000000020003" pitchFamily="50" charset="0"/>
              </a:rPr>
              <a:t>You can find our calculation policy on the website within the curriculum area for maths.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No-Lead 8" panose="02000505000000020003" pitchFamily="50" charset="0"/>
              </a:rPr>
              <a:t>This shows the methods we use in class to teach the four main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No-Lead 8" panose="02000505000000020003" pitchFamily="50" charset="0"/>
              </a:rPr>
              <a:t>Please look at this at your leisure and feel free to contact us should you have any questions.</a:t>
            </a: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B41BD-AA57-111F-4B7F-8A31149F7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80" y="1901284"/>
            <a:ext cx="4631838" cy="27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80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BEAE8430668444A1B0918F86749991" ma:contentTypeVersion="46" ma:contentTypeDescription="Create a new document." ma:contentTypeScope="" ma:versionID="9c4ad5b222c5af6662825019b198edd9">
  <xsd:schema xmlns:xsd="http://www.w3.org/2001/XMLSchema" xmlns:xs="http://www.w3.org/2001/XMLSchema" xmlns:p="http://schemas.microsoft.com/office/2006/metadata/properties" xmlns:ns2="850972b2-b997-45c5-b465-7513585d9f9b" xmlns:ns3="fa175cae-579d-4da6-999f-730d10659fd1" targetNamespace="http://schemas.microsoft.com/office/2006/metadata/properties" ma:root="true" ma:fieldsID="751ac8e1bcb7c813b9c55fb67b067400" ns2:_="" ns3:_="">
    <xsd:import namespace="850972b2-b997-45c5-b465-7513585d9f9b"/>
    <xsd:import namespace="fa175cae-579d-4da6-999f-730d10659f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  <xsd:element ref="ns2:Teachers" minOccurs="0"/>
                <xsd:element ref="ns2:Students" minOccurs="0"/>
                <xsd:element ref="ns2:Student_Groups" minOccurs="0"/>
                <xsd:element ref="ns2:Invited_Teachers" minOccurs="0"/>
                <xsd:element ref="ns2:Invited_Students" minOccurs="0"/>
                <xsd:element ref="ns2:Has_Teacher_Only_SectionGroup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972b2-b997-45c5-b465-7513585d9f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Teachers" ma:index="4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4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4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4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4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Has_Teacher_Only_SectionGroup" ma:index="47" nillable="true" ma:displayName="Has Teacher Only SectionGroup" ma:internalName="Has_Teacher_Only_SectionGroup">
      <xsd:simpleType>
        <xsd:restriction base="dms:Boolean"/>
      </xsd:simpleType>
    </xsd:element>
    <xsd:element name="lcf76f155ced4ddcb4097134ff3c332f" ma:index="49" nillable="true" ma:taxonomy="true" ma:internalName="lcf76f155ced4ddcb4097134ff3c332f" ma:taxonomyFieldName="MediaServiceImageTags" ma:displayName="Image Tags" ma:readOnly="false" ma:fieldId="{5cf76f15-5ced-4ddc-b409-7134ff3c332f}" ma:taxonomyMulti="true" ma:sspId="d5acb547-e68f-4851-913e-d94120a6af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5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5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75cae-579d-4da6-999f-730d10659f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0" nillable="true" ma:displayName="Taxonomy Catch All Column" ma:hidden="true" ma:list="{bae64a81-28cc-485e-8dd5-6af1d046de71}" ma:internalName="TaxCatchAll" ma:showField="CatchAllData" ma:web="fa175cae-579d-4da6-999f-730d10659f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850972b2-b997-45c5-b465-7513585d9f9b" xsi:nil="true"/>
    <IsNotebookLocked xmlns="850972b2-b997-45c5-b465-7513585d9f9b" xsi:nil="true"/>
    <CultureName xmlns="850972b2-b997-45c5-b465-7513585d9f9b" xsi:nil="true"/>
    <Owner xmlns="850972b2-b997-45c5-b465-7513585d9f9b">
      <UserInfo>
        <DisplayName/>
        <AccountId xsi:nil="true"/>
        <AccountType/>
      </UserInfo>
    </Owner>
    <Distribution_Groups xmlns="850972b2-b997-45c5-b465-7513585d9f9b" xsi:nil="true"/>
    <Members xmlns="850972b2-b997-45c5-b465-7513585d9f9b">
      <UserInfo>
        <DisplayName/>
        <AccountId xsi:nil="true"/>
        <AccountType/>
      </UserInfo>
    </Members>
    <Is_Collaboration_Space_Locked xmlns="850972b2-b997-45c5-b465-7513585d9f9b" xsi:nil="true"/>
    <TaxCatchAll xmlns="fa175cae-579d-4da6-999f-730d10659fd1" xsi:nil="true"/>
    <NotebookType xmlns="850972b2-b997-45c5-b465-7513585d9f9b" xsi:nil="true"/>
    <FolderType xmlns="850972b2-b997-45c5-b465-7513585d9f9b" xsi:nil="true"/>
    <Leaders xmlns="850972b2-b997-45c5-b465-7513585d9f9b">
      <UserInfo>
        <DisplayName/>
        <AccountId xsi:nil="true"/>
        <AccountType/>
      </UserInfo>
    </Leaders>
    <Has_Teacher_Only_SectionGroup xmlns="850972b2-b997-45c5-b465-7513585d9f9b" xsi:nil="true"/>
    <DefaultSectionNames xmlns="850972b2-b997-45c5-b465-7513585d9f9b" xsi:nil="true"/>
    <Teams_Channel_Section_Location xmlns="850972b2-b997-45c5-b465-7513585d9f9b" xsi:nil="true"/>
    <Teachers xmlns="850972b2-b997-45c5-b465-7513585d9f9b">
      <UserInfo>
        <DisplayName/>
        <AccountId xsi:nil="true"/>
        <AccountType/>
      </UserInfo>
    </Teachers>
    <Member_Groups xmlns="850972b2-b997-45c5-b465-7513585d9f9b">
      <UserInfo>
        <DisplayName/>
        <AccountId xsi:nil="true"/>
        <AccountType/>
      </UserInfo>
    </Member_Groups>
    <Invited_Teachers xmlns="850972b2-b997-45c5-b465-7513585d9f9b" xsi:nil="true"/>
    <Invited_Students xmlns="850972b2-b997-45c5-b465-7513585d9f9b" xsi:nil="true"/>
    <lcf76f155ced4ddcb4097134ff3c332f xmlns="850972b2-b997-45c5-b465-7513585d9f9b">
      <Terms xmlns="http://schemas.microsoft.com/office/infopath/2007/PartnerControls"/>
    </lcf76f155ced4ddcb4097134ff3c332f>
    <Math_Settings xmlns="850972b2-b997-45c5-b465-7513585d9f9b" xsi:nil="true"/>
    <Templates xmlns="850972b2-b997-45c5-b465-7513585d9f9b" xsi:nil="true"/>
    <Self_Registration_Enabled xmlns="850972b2-b997-45c5-b465-7513585d9f9b" xsi:nil="true"/>
    <Invited_Members xmlns="850972b2-b997-45c5-b465-7513585d9f9b" xsi:nil="true"/>
    <AppVersion xmlns="850972b2-b997-45c5-b465-7513585d9f9b" xsi:nil="true"/>
    <LMS_Mappings xmlns="850972b2-b997-45c5-b465-7513585d9f9b" xsi:nil="true"/>
    <Invited_Leaders xmlns="850972b2-b997-45c5-b465-7513585d9f9b" xsi:nil="true"/>
    <Students xmlns="850972b2-b997-45c5-b465-7513585d9f9b">
      <UserInfo>
        <DisplayName/>
        <AccountId xsi:nil="true"/>
        <AccountType/>
      </UserInfo>
    </Students>
    <Student_Groups xmlns="850972b2-b997-45c5-b465-7513585d9f9b">
      <UserInfo>
        <DisplayName/>
        <AccountId xsi:nil="true"/>
        <AccountType/>
      </UserInfo>
    </Student_Groups>
    <Has_Leaders_Only_SectionGroup xmlns="850972b2-b997-45c5-b465-7513585d9f9b" xsi:nil="true"/>
  </documentManagement>
</p:properties>
</file>

<file path=customXml/itemProps1.xml><?xml version="1.0" encoding="utf-8"?>
<ds:datastoreItem xmlns:ds="http://schemas.openxmlformats.org/officeDocument/2006/customXml" ds:itemID="{88A86B96-AB05-404E-BA1E-9690C963F7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4AB3FE-0D8B-497A-B8D6-B8B7243A6C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972b2-b997-45c5-b465-7513585d9f9b"/>
    <ds:schemaRef ds:uri="fa175cae-579d-4da6-999f-730d10659f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350E7D-6752-4F89-9D0B-38388FB48DA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792e567f-152e-48ef-9687-e3091da65bb7"/>
    <ds:schemaRef ds:uri="http://schemas.microsoft.com/office/infopath/2007/PartnerControls"/>
    <ds:schemaRef ds:uri="6cfd64a9-7ee1-4133-9f1e-0705d094f235"/>
    <ds:schemaRef ds:uri="http://www.w3.org/XML/1998/namespace"/>
    <ds:schemaRef ds:uri="850972b2-b997-45c5-b465-7513585d9f9b"/>
    <ds:schemaRef ds:uri="fa175cae-579d-4da6-999f-730d10659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362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Letter-join No-Lead 8</vt:lpstr>
      <vt:lpstr>Trebuchet MS</vt:lpstr>
      <vt:lpstr>Wingdings 3</vt:lpstr>
      <vt:lpstr>Facet</vt:lpstr>
      <vt:lpstr>Welcome To Year 5  Team Starlings Miss Haycox, Mrs Gill and Miss Pinkerton</vt:lpstr>
      <vt:lpstr>Staff</vt:lpstr>
      <vt:lpstr>Expectations</vt:lpstr>
      <vt:lpstr>Expectations</vt:lpstr>
      <vt:lpstr>Timetable</vt:lpstr>
      <vt:lpstr>Autumn Term Overview</vt:lpstr>
      <vt:lpstr>Home Reading</vt:lpstr>
      <vt:lpstr>Class Newsletter</vt:lpstr>
      <vt:lpstr>Maths Calculation Policy</vt:lpstr>
      <vt:lpstr>Key Recall Facts for End of Year 5</vt:lpstr>
      <vt:lpstr>Trips and Visitors   </vt:lpstr>
      <vt:lpstr>Communication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3  Team Badgers</dc:title>
  <dc:creator>Katie Machin (Streethay Staff)</dc:creator>
  <cp:lastModifiedBy>Esme Haycox (Streethay Staff)</cp:lastModifiedBy>
  <cp:revision>12</cp:revision>
  <dcterms:created xsi:type="dcterms:W3CDTF">2021-10-03T10:34:23Z</dcterms:created>
  <dcterms:modified xsi:type="dcterms:W3CDTF">2025-09-15T14:31:29Z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0x01010019BEAE8430668444A1B0918F86749991</vt:lpwstr>
  </property>
  <property fmtid="{D5CDD505-2E9C-101B-9397-08002B2CF9AE}" pid="3" name="MediaServiceImageTags">
    <vt:lpwstr/>
  </property>
</Properties>
</file>