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Lst>
  <p:notesMasterIdLst>
    <p:notesMasterId r:id="rId37"/>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7" r:id="rId28"/>
    <p:sldId id="281" r:id="rId29"/>
    <p:sldId id="282" r:id="rId30"/>
    <p:sldId id="283" r:id="rId31"/>
    <p:sldId id="284" r:id="rId32"/>
    <p:sldId id="285" r:id="rId33"/>
    <p:sldId id="286" r:id="rId34"/>
    <p:sldId id="289" r:id="rId35"/>
    <p:sldId id="288" r:id="rId36"/>
  </p:sldIdLst>
  <p:sldSz cx="9144000" cy="5143500" type="screen16x9"/>
  <p:notesSz cx="6858000" cy="9144000"/>
  <p:embeddedFontLst>
    <p:embeddedFont>
      <p:font typeface="Cambria Math" panose="02040503050406030204" pitchFamily="18" charset="0"/>
      <p:regular r:id="rId38"/>
    </p:embeddedFont>
    <p:embeddedFont>
      <p:font typeface="Nunito" pitchFamily="2"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
      <p:font typeface="Wingdings 3" panose="05040102010807070707" pitchFamily="18" charset="2"/>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0B15D-3FAE-4EA8-AC7E-C3AC0E8422D9}" v="639" dt="2025-01-13T20:21:14.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9"/>
    <p:restoredTop sz="84615" autoAdjust="0"/>
  </p:normalViewPr>
  <p:slideViewPr>
    <p:cSldViewPr snapToGrid="0">
      <p:cViewPr varScale="1">
        <p:scale>
          <a:sx n="71" d="100"/>
          <a:sy n="71" d="100"/>
        </p:scale>
        <p:origin x="12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Radford-Holliday (Streethay Primary School Staff)" userId="4b4f253e-d89f-4eed-8636-579c44845e57" providerId="ADAL" clId="{9890B15D-3FAE-4EA8-AC7E-C3AC0E8422D9}"/>
    <pc:docChg chg="custSel addSld delSld modSld">
      <pc:chgData name="Holly Radford-Holliday (Streethay Primary School Staff)" userId="4b4f253e-d89f-4eed-8636-579c44845e57" providerId="ADAL" clId="{9890B15D-3FAE-4EA8-AC7E-C3AC0E8422D9}" dt="2025-01-13T20:23:32.211" v="2388" actId="115"/>
      <pc:docMkLst>
        <pc:docMk/>
      </pc:docMkLst>
      <pc:sldChg chg="modSp mod">
        <pc:chgData name="Holly Radford-Holliday (Streethay Primary School Staff)" userId="4b4f253e-d89f-4eed-8636-579c44845e57" providerId="ADAL" clId="{9890B15D-3FAE-4EA8-AC7E-C3AC0E8422D9}" dt="2025-01-13T20:23:32.211" v="2388" actId="115"/>
        <pc:sldMkLst>
          <pc:docMk/>
          <pc:sldMk cId="0" sldId="256"/>
        </pc:sldMkLst>
        <pc:spChg chg="mod">
          <ac:chgData name="Holly Radford-Holliday (Streethay Primary School Staff)" userId="4b4f253e-d89f-4eed-8636-579c44845e57" providerId="ADAL" clId="{9890B15D-3FAE-4EA8-AC7E-C3AC0E8422D9}" dt="2025-01-13T20:23:32.211" v="2388" actId="115"/>
          <ac:spMkLst>
            <pc:docMk/>
            <pc:sldMk cId="0" sldId="256"/>
            <ac:spMk id="116" creationId="{00000000-0000-0000-0000-000000000000}"/>
          </ac:spMkLst>
        </pc:spChg>
      </pc:sldChg>
      <pc:sldChg chg="modSp mod modAnim">
        <pc:chgData name="Holly Radford-Holliday (Streethay Primary School Staff)" userId="4b4f253e-d89f-4eed-8636-579c44845e57" providerId="ADAL" clId="{9890B15D-3FAE-4EA8-AC7E-C3AC0E8422D9}" dt="2025-01-13T20:18:06.978" v="2101" actId="20577"/>
        <pc:sldMkLst>
          <pc:docMk/>
          <pc:sldMk cId="2009406881" sldId="259"/>
        </pc:sldMkLst>
        <pc:spChg chg="mod">
          <ac:chgData name="Holly Radford-Holliday (Streethay Primary School Staff)" userId="4b4f253e-d89f-4eed-8636-579c44845e57" providerId="ADAL" clId="{9890B15D-3FAE-4EA8-AC7E-C3AC0E8422D9}" dt="2025-01-13T19:31:56.775" v="31" actId="115"/>
          <ac:spMkLst>
            <pc:docMk/>
            <pc:sldMk cId="2009406881" sldId="259"/>
            <ac:spMk id="2" creationId="{96048D09-8212-4940-A569-83B8A8554B68}"/>
          </ac:spMkLst>
        </pc:spChg>
        <pc:spChg chg="mod">
          <ac:chgData name="Holly Radford-Holliday (Streethay Primary School Staff)" userId="4b4f253e-d89f-4eed-8636-579c44845e57" providerId="ADAL" clId="{9890B15D-3FAE-4EA8-AC7E-C3AC0E8422D9}" dt="2025-01-13T20:18:06.978" v="2101" actId="20577"/>
          <ac:spMkLst>
            <pc:docMk/>
            <pc:sldMk cId="2009406881" sldId="259"/>
            <ac:spMk id="3" creationId="{56103980-1C0A-42FB-A6A8-22E664322B67}"/>
          </ac:spMkLst>
        </pc:spChg>
      </pc:sldChg>
      <pc:sldChg chg="modSp mod modAnim">
        <pc:chgData name="Holly Radford-Holliday (Streethay Primary School Staff)" userId="4b4f253e-d89f-4eed-8636-579c44845e57" providerId="ADAL" clId="{9890B15D-3FAE-4EA8-AC7E-C3AC0E8422D9}" dt="2025-01-13T20:19:22.197" v="2212" actId="20577"/>
        <pc:sldMkLst>
          <pc:docMk/>
          <pc:sldMk cId="2568652680" sldId="260"/>
        </pc:sldMkLst>
        <pc:spChg chg="mod">
          <ac:chgData name="Holly Radford-Holliday (Streethay Primary School Staff)" userId="4b4f253e-d89f-4eed-8636-579c44845e57" providerId="ADAL" clId="{9890B15D-3FAE-4EA8-AC7E-C3AC0E8422D9}" dt="2025-01-13T19:32:03.363" v="33" actId="20577"/>
          <ac:spMkLst>
            <pc:docMk/>
            <pc:sldMk cId="2568652680" sldId="260"/>
            <ac:spMk id="2" creationId="{777DE5FF-3D46-4346-8ED5-FFC1BA5C83C5}"/>
          </ac:spMkLst>
        </pc:spChg>
        <pc:spChg chg="mod">
          <ac:chgData name="Holly Radford-Holliday (Streethay Primary School Staff)" userId="4b4f253e-d89f-4eed-8636-579c44845e57" providerId="ADAL" clId="{9890B15D-3FAE-4EA8-AC7E-C3AC0E8422D9}" dt="2025-01-13T20:19:22.197" v="2212" actId="20577"/>
          <ac:spMkLst>
            <pc:docMk/>
            <pc:sldMk cId="2568652680" sldId="260"/>
            <ac:spMk id="3" creationId="{FC313F71-6D3C-4F11-94CD-6EDBD9291EF5}"/>
          </ac:spMkLst>
        </pc:spChg>
      </pc:sldChg>
      <pc:sldChg chg="modSp mod">
        <pc:chgData name="Holly Radford-Holliday (Streethay Primary School Staff)" userId="4b4f253e-d89f-4eed-8636-579c44845e57" providerId="ADAL" clId="{9890B15D-3FAE-4EA8-AC7E-C3AC0E8422D9}" dt="2025-01-13T19:38:53.933" v="317" actId="20577"/>
        <pc:sldMkLst>
          <pc:docMk/>
          <pc:sldMk cId="271327583" sldId="261"/>
        </pc:sldMkLst>
        <pc:spChg chg="mod">
          <ac:chgData name="Holly Radford-Holliday (Streethay Primary School Staff)" userId="4b4f253e-d89f-4eed-8636-579c44845e57" providerId="ADAL" clId="{9890B15D-3FAE-4EA8-AC7E-C3AC0E8422D9}" dt="2025-01-13T19:32:13.174" v="35" actId="115"/>
          <ac:spMkLst>
            <pc:docMk/>
            <pc:sldMk cId="271327583" sldId="261"/>
            <ac:spMk id="2" creationId="{0869B287-D4A7-45AC-844A-74E21AB22604}"/>
          </ac:spMkLst>
        </pc:spChg>
        <pc:spChg chg="mod">
          <ac:chgData name="Holly Radford-Holliday (Streethay Primary School Staff)" userId="4b4f253e-d89f-4eed-8636-579c44845e57" providerId="ADAL" clId="{9890B15D-3FAE-4EA8-AC7E-C3AC0E8422D9}" dt="2025-01-13T19:38:53.933" v="317" actId="20577"/>
          <ac:spMkLst>
            <pc:docMk/>
            <pc:sldMk cId="271327583" sldId="261"/>
            <ac:spMk id="3" creationId="{FB09FA8A-9677-4CD5-B12B-7EA5891ECBB0}"/>
          </ac:spMkLst>
        </pc:spChg>
      </pc:sldChg>
      <pc:sldChg chg="modSp mod">
        <pc:chgData name="Holly Radford-Holliday (Streethay Primary School Staff)" userId="4b4f253e-d89f-4eed-8636-579c44845e57" providerId="ADAL" clId="{9890B15D-3FAE-4EA8-AC7E-C3AC0E8422D9}" dt="2025-01-13T19:39:07.058" v="319" actId="20577"/>
        <pc:sldMkLst>
          <pc:docMk/>
          <pc:sldMk cId="960689513" sldId="262"/>
        </pc:sldMkLst>
        <pc:spChg chg="mod">
          <ac:chgData name="Holly Radford-Holliday (Streethay Primary School Staff)" userId="4b4f253e-d89f-4eed-8636-579c44845e57" providerId="ADAL" clId="{9890B15D-3FAE-4EA8-AC7E-C3AC0E8422D9}" dt="2025-01-13T19:38:59.894" v="318" actId="115"/>
          <ac:spMkLst>
            <pc:docMk/>
            <pc:sldMk cId="960689513" sldId="262"/>
            <ac:spMk id="2" creationId="{8668EB87-34E2-4FA1-BF4C-1A73D8B2D8D7}"/>
          </ac:spMkLst>
        </pc:spChg>
        <pc:spChg chg="mod">
          <ac:chgData name="Holly Radford-Holliday (Streethay Primary School Staff)" userId="4b4f253e-d89f-4eed-8636-579c44845e57" providerId="ADAL" clId="{9890B15D-3FAE-4EA8-AC7E-C3AC0E8422D9}" dt="2025-01-13T19:39:07.058" v="319" actId="20577"/>
          <ac:spMkLst>
            <pc:docMk/>
            <pc:sldMk cId="960689513" sldId="262"/>
            <ac:spMk id="3" creationId="{3E834413-BBEC-4484-B7A4-0F7F630A4700}"/>
          </ac:spMkLst>
        </pc:spChg>
      </pc:sldChg>
      <pc:sldChg chg="modSp mod modAnim">
        <pc:chgData name="Holly Radford-Holliday (Streethay Primary School Staff)" userId="4b4f253e-d89f-4eed-8636-579c44845e57" providerId="ADAL" clId="{9890B15D-3FAE-4EA8-AC7E-C3AC0E8422D9}" dt="2025-01-13T19:40:55.447" v="350" actId="20577"/>
        <pc:sldMkLst>
          <pc:docMk/>
          <pc:sldMk cId="4105212586" sldId="263"/>
        </pc:sldMkLst>
        <pc:spChg chg="mod">
          <ac:chgData name="Holly Radford-Holliday (Streethay Primary School Staff)" userId="4b4f253e-d89f-4eed-8636-579c44845e57" providerId="ADAL" clId="{9890B15D-3FAE-4EA8-AC7E-C3AC0E8422D9}" dt="2025-01-13T19:40:11.043" v="320" actId="115"/>
          <ac:spMkLst>
            <pc:docMk/>
            <pc:sldMk cId="4105212586" sldId="263"/>
            <ac:spMk id="2" creationId="{6FF0291D-AFEA-4124-B1F8-9952DA88D993}"/>
          </ac:spMkLst>
        </pc:spChg>
        <pc:spChg chg="mod">
          <ac:chgData name="Holly Radford-Holliday (Streethay Primary School Staff)" userId="4b4f253e-d89f-4eed-8636-579c44845e57" providerId="ADAL" clId="{9890B15D-3FAE-4EA8-AC7E-C3AC0E8422D9}" dt="2025-01-13T19:40:55.447" v="350" actId="20577"/>
          <ac:spMkLst>
            <pc:docMk/>
            <pc:sldMk cId="4105212586" sldId="263"/>
            <ac:spMk id="3" creationId="{A0C704FD-CCA7-4A19-AB0F-1FE779016FE4}"/>
          </ac:spMkLst>
        </pc:spChg>
      </pc:sldChg>
      <pc:sldChg chg="modSp mod modAnim">
        <pc:chgData name="Holly Radford-Holliday (Streethay Primary School Staff)" userId="4b4f253e-d89f-4eed-8636-579c44845e57" providerId="ADAL" clId="{9890B15D-3FAE-4EA8-AC7E-C3AC0E8422D9}" dt="2025-01-13T19:49:34.471" v="529" actId="20577"/>
        <pc:sldMkLst>
          <pc:docMk/>
          <pc:sldMk cId="766086271" sldId="264"/>
        </pc:sldMkLst>
        <pc:spChg chg="mod">
          <ac:chgData name="Holly Radford-Holliday (Streethay Primary School Staff)" userId="4b4f253e-d89f-4eed-8636-579c44845e57" providerId="ADAL" clId="{9890B15D-3FAE-4EA8-AC7E-C3AC0E8422D9}" dt="2025-01-13T19:41:05.928" v="351" actId="115"/>
          <ac:spMkLst>
            <pc:docMk/>
            <pc:sldMk cId="766086271" sldId="264"/>
            <ac:spMk id="2" creationId="{A1044FEE-BF17-403A-B56C-20102ECE6DD8}"/>
          </ac:spMkLst>
        </pc:spChg>
        <pc:spChg chg="mod">
          <ac:chgData name="Holly Radford-Holliday (Streethay Primary School Staff)" userId="4b4f253e-d89f-4eed-8636-579c44845e57" providerId="ADAL" clId="{9890B15D-3FAE-4EA8-AC7E-C3AC0E8422D9}" dt="2025-01-13T19:49:34.471" v="529" actId="20577"/>
          <ac:spMkLst>
            <pc:docMk/>
            <pc:sldMk cId="766086271" sldId="264"/>
            <ac:spMk id="3" creationId="{70E6D414-8B7F-4F09-9DB4-77ED9812EC3A}"/>
          </ac:spMkLst>
        </pc:spChg>
      </pc:sldChg>
      <pc:sldChg chg="modSp mod">
        <pc:chgData name="Holly Radford-Holliday (Streethay Primary School Staff)" userId="4b4f253e-d89f-4eed-8636-579c44845e57" providerId="ADAL" clId="{9890B15D-3FAE-4EA8-AC7E-C3AC0E8422D9}" dt="2025-01-13T19:44:46.109" v="436" actId="115"/>
        <pc:sldMkLst>
          <pc:docMk/>
          <pc:sldMk cId="2883483845" sldId="265"/>
        </pc:sldMkLst>
        <pc:spChg chg="mod">
          <ac:chgData name="Holly Radford-Holliday (Streethay Primary School Staff)" userId="4b4f253e-d89f-4eed-8636-579c44845e57" providerId="ADAL" clId="{9890B15D-3FAE-4EA8-AC7E-C3AC0E8422D9}" dt="2025-01-13T19:44:46.109" v="436" actId="115"/>
          <ac:spMkLst>
            <pc:docMk/>
            <pc:sldMk cId="2883483845" sldId="265"/>
            <ac:spMk id="2" creationId="{A1044FEE-BF17-403A-B56C-20102ECE6DD8}"/>
          </ac:spMkLst>
        </pc:spChg>
      </pc:sldChg>
      <pc:sldChg chg="modSp mod">
        <pc:chgData name="Holly Radford-Holliday (Streethay Primary School Staff)" userId="4b4f253e-d89f-4eed-8636-579c44845e57" providerId="ADAL" clId="{9890B15D-3FAE-4EA8-AC7E-C3AC0E8422D9}" dt="2025-01-13T19:47:55.478" v="437" actId="115"/>
        <pc:sldMkLst>
          <pc:docMk/>
          <pc:sldMk cId="3440643594" sldId="266"/>
        </pc:sldMkLst>
        <pc:spChg chg="mod">
          <ac:chgData name="Holly Radford-Holliday (Streethay Primary School Staff)" userId="4b4f253e-d89f-4eed-8636-579c44845e57" providerId="ADAL" clId="{9890B15D-3FAE-4EA8-AC7E-C3AC0E8422D9}" dt="2025-01-13T19:47:55.478" v="437" actId="115"/>
          <ac:spMkLst>
            <pc:docMk/>
            <pc:sldMk cId="3440643594" sldId="266"/>
            <ac:spMk id="2" creationId="{FC6E9132-1788-4EEC-BDBF-94FA32ADE0CC}"/>
          </ac:spMkLst>
        </pc:spChg>
      </pc:sldChg>
      <pc:sldChg chg="modSp mod">
        <pc:chgData name="Holly Radford-Holliday (Streethay Primary School Staff)" userId="4b4f253e-d89f-4eed-8636-579c44845e57" providerId="ADAL" clId="{9890B15D-3FAE-4EA8-AC7E-C3AC0E8422D9}" dt="2025-01-13T19:49:53.756" v="609" actId="20577"/>
        <pc:sldMkLst>
          <pc:docMk/>
          <pc:sldMk cId="1167310502" sldId="267"/>
        </pc:sldMkLst>
        <pc:spChg chg="mod">
          <ac:chgData name="Holly Radford-Holliday (Streethay Primary School Staff)" userId="4b4f253e-d89f-4eed-8636-579c44845e57" providerId="ADAL" clId="{9890B15D-3FAE-4EA8-AC7E-C3AC0E8422D9}" dt="2025-01-13T19:48:22.009" v="438" actId="115"/>
          <ac:spMkLst>
            <pc:docMk/>
            <pc:sldMk cId="1167310502" sldId="267"/>
            <ac:spMk id="2" creationId="{DA4216F3-CC6E-466B-9BC1-3C4F9A01399A}"/>
          </ac:spMkLst>
        </pc:spChg>
        <pc:spChg chg="mod">
          <ac:chgData name="Holly Radford-Holliday (Streethay Primary School Staff)" userId="4b4f253e-d89f-4eed-8636-579c44845e57" providerId="ADAL" clId="{9890B15D-3FAE-4EA8-AC7E-C3AC0E8422D9}" dt="2025-01-13T19:49:53.756" v="609" actId="20577"/>
          <ac:spMkLst>
            <pc:docMk/>
            <pc:sldMk cId="1167310502" sldId="267"/>
            <ac:spMk id="3" creationId="{32A10701-0377-4415-BE7D-D9913504131C}"/>
          </ac:spMkLst>
        </pc:spChg>
      </pc:sldChg>
      <pc:sldChg chg="modSp mod">
        <pc:chgData name="Holly Radford-Holliday (Streethay Primary School Staff)" userId="4b4f253e-d89f-4eed-8636-579c44845e57" providerId="ADAL" clId="{9890B15D-3FAE-4EA8-AC7E-C3AC0E8422D9}" dt="2025-01-13T19:49:04.599" v="453" actId="115"/>
        <pc:sldMkLst>
          <pc:docMk/>
          <pc:sldMk cId="3340207387" sldId="268"/>
        </pc:sldMkLst>
        <pc:spChg chg="mod">
          <ac:chgData name="Holly Radford-Holliday (Streethay Primary School Staff)" userId="4b4f253e-d89f-4eed-8636-579c44845e57" providerId="ADAL" clId="{9890B15D-3FAE-4EA8-AC7E-C3AC0E8422D9}" dt="2025-01-13T19:49:04.599" v="453" actId="115"/>
          <ac:spMkLst>
            <pc:docMk/>
            <pc:sldMk cId="3340207387" sldId="268"/>
            <ac:spMk id="2" creationId="{DA4216F3-CC6E-466B-9BC1-3C4F9A01399A}"/>
          </ac:spMkLst>
        </pc:spChg>
      </pc:sldChg>
      <pc:sldChg chg="modSp mod">
        <pc:chgData name="Holly Radford-Holliday (Streethay Primary School Staff)" userId="4b4f253e-d89f-4eed-8636-579c44845e57" providerId="ADAL" clId="{9890B15D-3FAE-4EA8-AC7E-C3AC0E8422D9}" dt="2025-01-13T19:50:17.608" v="610" actId="115"/>
        <pc:sldMkLst>
          <pc:docMk/>
          <pc:sldMk cId="1243668503" sldId="271"/>
        </pc:sldMkLst>
        <pc:spChg chg="mod">
          <ac:chgData name="Holly Radford-Holliday (Streethay Primary School Staff)" userId="4b4f253e-d89f-4eed-8636-579c44845e57" providerId="ADAL" clId="{9890B15D-3FAE-4EA8-AC7E-C3AC0E8422D9}" dt="2025-01-13T19:50:17.608" v="610" actId="115"/>
          <ac:spMkLst>
            <pc:docMk/>
            <pc:sldMk cId="1243668503" sldId="271"/>
            <ac:spMk id="2" creationId="{1F2E68E8-F786-4D94-BB26-B66563F6E789}"/>
          </ac:spMkLst>
        </pc:spChg>
      </pc:sldChg>
      <pc:sldChg chg="modSp mod">
        <pc:chgData name="Holly Radford-Holliday (Streethay Primary School Staff)" userId="4b4f253e-d89f-4eed-8636-579c44845e57" providerId="ADAL" clId="{9890B15D-3FAE-4EA8-AC7E-C3AC0E8422D9}" dt="2025-01-13T19:53:02.526" v="764" actId="20577"/>
        <pc:sldMkLst>
          <pc:docMk/>
          <pc:sldMk cId="2975852496" sldId="272"/>
        </pc:sldMkLst>
        <pc:spChg chg="mod">
          <ac:chgData name="Holly Radford-Holliday (Streethay Primary School Staff)" userId="4b4f253e-d89f-4eed-8636-579c44845e57" providerId="ADAL" clId="{9890B15D-3FAE-4EA8-AC7E-C3AC0E8422D9}" dt="2025-01-13T19:51:15.825" v="611" actId="115"/>
          <ac:spMkLst>
            <pc:docMk/>
            <pc:sldMk cId="2975852496" sldId="272"/>
            <ac:spMk id="2" creationId="{3AAEB9A0-7B25-442B-9EA0-309CC7F2590A}"/>
          </ac:spMkLst>
        </pc:spChg>
        <pc:spChg chg="mod">
          <ac:chgData name="Holly Radford-Holliday (Streethay Primary School Staff)" userId="4b4f253e-d89f-4eed-8636-579c44845e57" providerId="ADAL" clId="{9890B15D-3FAE-4EA8-AC7E-C3AC0E8422D9}" dt="2025-01-13T19:53:02.526" v="764" actId="20577"/>
          <ac:spMkLst>
            <pc:docMk/>
            <pc:sldMk cId="2975852496" sldId="272"/>
            <ac:spMk id="3" creationId="{1E75F246-19B7-4FB4-8C49-078651BDCF17}"/>
          </ac:spMkLst>
        </pc:spChg>
      </pc:sldChg>
      <pc:sldChg chg="modSp mod">
        <pc:chgData name="Holly Radford-Holliday (Streethay Primary School Staff)" userId="4b4f253e-d89f-4eed-8636-579c44845e57" providerId="ADAL" clId="{9890B15D-3FAE-4EA8-AC7E-C3AC0E8422D9}" dt="2025-01-13T19:51:45.064" v="614" actId="20577"/>
        <pc:sldMkLst>
          <pc:docMk/>
          <pc:sldMk cId="763988821" sldId="273"/>
        </pc:sldMkLst>
        <pc:spChg chg="mod">
          <ac:chgData name="Holly Radford-Holliday (Streethay Primary School Staff)" userId="4b4f253e-d89f-4eed-8636-579c44845e57" providerId="ADAL" clId="{9890B15D-3FAE-4EA8-AC7E-C3AC0E8422D9}" dt="2025-01-13T19:51:33.426" v="612" actId="115"/>
          <ac:spMkLst>
            <pc:docMk/>
            <pc:sldMk cId="763988821" sldId="273"/>
            <ac:spMk id="2" creationId="{3AAEB9A0-7B25-442B-9EA0-309CC7F2590A}"/>
          </ac:spMkLst>
        </pc:spChg>
        <pc:spChg chg="mod">
          <ac:chgData name="Holly Radford-Holliday (Streethay Primary School Staff)" userId="4b4f253e-d89f-4eed-8636-579c44845e57" providerId="ADAL" clId="{9890B15D-3FAE-4EA8-AC7E-C3AC0E8422D9}" dt="2025-01-13T19:51:45.064" v="614" actId="20577"/>
          <ac:spMkLst>
            <pc:docMk/>
            <pc:sldMk cId="763988821" sldId="273"/>
            <ac:spMk id="3" creationId="{1E75F246-19B7-4FB4-8C49-078651BDCF17}"/>
          </ac:spMkLst>
        </pc:spChg>
      </pc:sldChg>
      <pc:sldChg chg="modSp mod">
        <pc:chgData name="Holly Radford-Holliday (Streethay Primary School Staff)" userId="4b4f253e-d89f-4eed-8636-579c44845e57" providerId="ADAL" clId="{9890B15D-3FAE-4EA8-AC7E-C3AC0E8422D9}" dt="2025-01-13T19:52:02.240" v="615" actId="115"/>
        <pc:sldMkLst>
          <pc:docMk/>
          <pc:sldMk cId="3905531683" sldId="274"/>
        </pc:sldMkLst>
        <pc:spChg chg="mod">
          <ac:chgData name="Holly Radford-Holliday (Streethay Primary School Staff)" userId="4b4f253e-d89f-4eed-8636-579c44845e57" providerId="ADAL" clId="{9890B15D-3FAE-4EA8-AC7E-C3AC0E8422D9}" dt="2025-01-13T19:52:02.240" v="615" actId="115"/>
          <ac:spMkLst>
            <pc:docMk/>
            <pc:sldMk cId="3905531683" sldId="274"/>
            <ac:spMk id="2" creationId="{07426673-6604-48CB-BADD-A66D347A8311}"/>
          </ac:spMkLst>
        </pc:spChg>
      </pc:sldChg>
      <pc:sldChg chg="modSp mod">
        <pc:chgData name="Holly Radford-Holliday (Streethay Primary School Staff)" userId="4b4f253e-d89f-4eed-8636-579c44845e57" providerId="ADAL" clId="{9890B15D-3FAE-4EA8-AC7E-C3AC0E8422D9}" dt="2025-01-13T19:52:10.040" v="616" actId="115"/>
        <pc:sldMkLst>
          <pc:docMk/>
          <pc:sldMk cId="4000258551" sldId="275"/>
        </pc:sldMkLst>
        <pc:spChg chg="mod">
          <ac:chgData name="Holly Radford-Holliday (Streethay Primary School Staff)" userId="4b4f253e-d89f-4eed-8636-579c44845e57" providerId="ADAL" clId="{9890B15D-3FAE-4EA8-AC7E-C3AC0E8422D9}" dt="2025-01-13T19:52:10.040" v="616" actId="115"/>
          <ac:spMkLst>
            <pc:docMk/>
            <pc:sldMk cId="4000258551" sldId="275"/>
            <ac:spMk id="2" creationId="{07426673-6604-48CB-BADD-A66D347A8311}"/>
          </ac:spMkLst>
        </pc:spChg>
      </pc:sldChg>
      <pc:sldChg chg="modSp mod modAnim">
        <pc:chgData name="Holly Radford-Holliday (Streethay Primary School Staff)" userId="4b4f253e-d89f-4eed-8636-579c44845e57" providerId="ADAL" clId="{9890B15D-3FAE-4EA8-AC7E-C3AC0E8422D9}" dt="2025-01-13T19:53:18.503" v="765" actId="20577"/>
        <pc:sldMkLst>
          <pc:docMk/>
          <pc:sldMk cId="1255798307" sldId="276"/>
        </pc:sldMkLst>
        <pc:spChg chg="mod">
          <ac:chgData name="Holly Radford-Holliday (Streethay Primary School Staff)" userId="4b4f253e-d89f-4eed-8636-579c44845e57" providerId="ADAL" clId="{9890B15D-3FAE-4EA8-AC7E-C3AC0E8422D9}" dt="2025-01-13T19:52:17.366" v="617" actId="115"/>
          <ac:spMkLst>
            <pc:docMk/>
            <pc:sldMk cId="1255798307" sldId="276"/>
            <ac:spMk id="2" creationId="{4000450E-C71B-47FF-800C-2C2D9F6BF090}"/>
          </ac:spMkLst>
        </pc:spChg>
        <pc:spChg chg="mod">
          <ac:chgData name="Holly Radford-Holliday (Streethay Primary School Staff)" userId="4b4f253e-d89f-4eed-8636-579c44845e57" providerId="ADAL" clId="{9890B15D-3FAE-4EA8-AC7E-C3AC0E8422D9}" dt="2025-01-13T19:53:18.503" v="765" actId="20577"/>
          <ac:spMkLst>
            <pc:docMk/>
            <pc:sldMk cId="1255798307" sldId="276"/>
            <ac:spMk id="3" creationId="{9912E2BE-9B62-4ADB-B867-2B967DE309B2}"/>
          </ac:spMkLst>
        </pc:spChg>
      </pc:sldChg>
      <pc:sldChg chg="modSp mod">
        <pc:chgData name="Holly Radford-Holliday (Streethay Primary School Staff)" userId="4b4f253e-d89f-4eed-8636-579c44845e57" providerId="ADAL" clId="{9890B15D-3FAE-4EA8-AC7E-C3AC0E8422D9}" dt="2025-01-13T19:53:27.030" v="766" actId="115"/>
        <pc:sldMkLst>
          <pc:docMk/>
          <pc:sldMk cId="1180818148" sldId="277"/>
        </pc:sldMkLst>
        <pc:spChg chg="mod">
          <ac:chgData name="Holly Radford-Holliday (Streethay Primary School Staff)" userId="4b4f253e-d89f-4eed-8636-579c44845e57" providerId="ADAL" clId="{9890B15D-3FAE-4EA8-AC7E-C3AC0E8422D9}" dt="2025-01-13T19:53:27.030" v="766" actId="115"/>
          <ac:spMkLst>
            <pc:docMk/>
            <pc:sldMk cId="1180818148" sldId="277"/>
            <ac:spMk id="2" creationId="{4000450E-C71B-47FF-800C-2C2D9F6BF090}"/>
          </ac:spMkLst>
        </pc:spChg>
      </pc:sldChg>
      <pc:sldChg chg="modSp mod">
        <pc:chgData name="Holly Radford-Holliday (Streethay Primary School Staff)" userId="4b4f253e-d89f-4eed-8636-579c44845e57" providerId="ADAL" clId="{9890B15D-3FAE-4EA8-AC7E-C3AC0E8422D9}" dt="2025-01-13T19:53:33.897" v="767" actId="115"/>
        <pc:sldMkLst>
          <pc:docMk/>
          <pc:sldMk cId="741465573" sldId="278"/>
        </pc:sldMkLst>
        <pc:spChg chg="mod">
          <ac:chgData name="Holly Radford-Holliday (Streethay Primary School Staff)" userId="4b4f253e-d89f-4eed-8636-579c44845e57" providerId="ADAL" clId="{9890B15D-3FAE-4EA8-AC7E-C3AC0E8422D9}" dt="2025-01-13T19:53:33.897" v="767" actId="115"/>
          <ac:spMkLst>
            <pc:docMk/>
            <pc:sldMk cId="741465573" sldId="278"/>
            <ac:spMk id="2" creationId="{5383D122-6C0B-4951-BAA6-DF8D385E784F}"/>
          </ac:spMkLst>
        </pc:spChg>
      </pc:sldChg>
      <pc:sldChg chg="modSp mod">
        <pc:chgData name="Holly Radford-Holliday (Streethay Primary School Staff)" userId="4b4f253e-d89f-4eed-8636-579c44845e57" providerId="ADAL" clId="{9890B15D-3FAE-4EA8-AC7E-C3AC0E8422D9}" dt="2025-01-13T19:53:42.282" v="768" actId="115"/>
        <pc:sldMkLst>
          <pc:docMk/>
          <pc:sldMk cId="2885213296" sldId="279"/>
        </pc:sldMkLst>
        <pc:spChg chg="mod">
          <ac:chgData name="Holly Radford-Holliday (Streethay Primary School Staff)" userId="4b4f253e-d89f-4eed-8636-579c44845e57" providerId="ADAL" clId="{9890B15D-3FAE-4EA8-AC7E-C3AC0E8422D9}" dt="2025-01-13T19:53:42.282" v="768" actId="115"/>
          <ac:spMkLst>
            <pc:docMk/>
            <pc:sldMk cId="2885213296" sldId="279"/>
            <ac:spMk id="2" creationId="{A931B67F-2B47-46E8-95AC-2EDB0735F6E3}"/>
          </ac:spMkLst>
        </pc:spChg>
      </pc:sldChg>
      <pc:sldChg chg="modSp mod">
        <pc:chgData name="Holly Radford-Holliday (Streethay Primary School Staff)" userId="4b4f253e-d89f-4eed-8636-579c44845e57" providerId="ADAL" clId="{9890B15D-3FAE-4EA8-AC7E-C3AC0E8422D9}" dt="2025-01-13T19:53:50.976" v="769" actId="115"/>
        <pc:sldMkLst>
          <pc:docMk/>
          <pc:sldMk cId="3398657861" sldId="280"/>
        </pc:sldMkLst>
        <pc:spChg chg="mod">
          <ac:chgData name="Holly Radford-Holliday (Streethay Primary School Staff)" userId="4b4f253e-d89f-4eed-8636-579c44845e57" providerId="ADAL" clId="{9890B15D-3FAE-4EA8-AC7E-C3AC0E8422D9}" dt="2025-01-13T19:53:50.976" v="769" actId="115"/>
          <ac:spMkLst>
            <pc:docMk/>
            <pc:sldMk cId="3398657861" sldId="280"/>
            <ac:spMk id="2" creationId="{A931B67F-2B47-46E8-95AC-2EDB0735F6E3}"/>
          </ac:spMkLst>
        </pc:spChg>
      </pc:sldChg>
      <pc:sldChg chg="modSp mod">
        <pc:chgData name="Holly Radford-Holliday (Streethay Primary School Staff)" userId="4b4f253e-d89f-4eed-8636-579c44845e57" providerId="ADAL" clId="{9890B15D-3FAE-4EA8-AC7E-C3AC0E8422D9}" dt="2025-01-13T20:14:02.666" v="2009" actId="20577"/>
        <pc:sldMkLst>
          <pc:docMk/>
          <pc:sldMk cId="2681730264" sldId="281"/>
        </pc:sldMkLst>
        <pc:spChg chg="mod">
          <ac:chgData name="Holly Radford-Holliday (Streethay Primary School Staff)" userId="4b4f253e-d89f-4eed-8636-579c44845e57" providerId="ADAL" clId="{9890B15D-3FAE-4EA8-AC7E-C3AC0E8422D9}" dt="2025-01-13T19:53:56.890" v="770" actId="115"/>
          <ac:spMkLst>
            <pc:docMk/>
            <pc:sldMk cId="2681730264" sldId="281"/>
            <ac:spMk id="2" creationId="{D79DF4C0-C2F2-4FF6-925C-E25956C79585}"/>
          </ac:spMkLst>
        </pc:spChg>
        <pc:spChg chg="mod">
          <ac:chgData name="Holly Radford-Holliday (Streethay Primary School Staff)" userId="4b4f253e-d89f-4eed-8636-579c44845e57" providerId="ADAL" clId="{9890B15D-3FAE-4EA8-AC7E-C3AC0E8422D9}" dt="2025-01-13T20:14:02.666" v="2009" actId="20577"/>
          <ac:spMkLst>
            <pc:docMk/>
            <pc:sldMk cId="2681730264" sldId="281"/>
            <ac:spMk id="3" creationId="{85A2505B-3844-4AD7-B2E2-D185A589BEE8}"/>
          </ac:spMkLst>
        </pc:spChg>
      </pc:sldChg>
      <pc:sldChg chg="modSp mod modAnim">
        <pc:chgData name="Holly Radford-Holliday (Streethay Primary School Staff)" userId="4b4f253e-d89f-4eed-8636-579c44845e57" providerId="ADAL" clId="{9890B15D-3FAE-4EA8-AC7E-C3AC0E8422D9}" dt="2025-01-13T20:14:11.869" v="2013" actId="5793"/>
        <pc:sldMkLst>
          <pc:docMk/>
          <pc:sldMk cId="1189007070" sldId="282"/>
        </pc:sldMkLst>
        <pc:spChg chg="mod">
          <ac:chgData name="Holly Radford-Holliday (Streethay Primary School Staff)" userId="4b4f253e-d89f-4eed-8636-579c44845e57" providerId="ADAL" clId="{9890B15D-3FAE-4EA8-AC7E-C3AC0E8422D9}" dt="2025-01-13T19:54:39.592" v="771" actId="115"/>
          <ac:spMkLst>
            <pc:docMk/>
            <pc:sldMk cId="1189007070" sldId="282"/>
            <ac:spMk id="2" creationId="{0CED2A41-0A42-46CD-AD70-4E98E55DB9B9}"/>
          </ac:spMkLst>
        </pc:spChg>
        <pc:spChg chg="mod">
          <ac:chgData name="Holly Radford-Holliday (Streethay Primary School Staff)" userId="4b4f253e-d89f-4eed-8636-579c44845e57" providerId="ADAL" clId="{9890B15D-3FAE-4EA8-AC7E-C3AC0E8422D9}" dt="2025-01-13T20:14:11.869" v="2013" actId="5793"/>
          <ac:spMkLst>
            <pc:docMk/>
            <pc:sldMk cId="1189007070" sldId="282"/>
            <ac:spMk id="3" creationId="{C18DEC1D-D834-4F62-AE38-1883A34C3F3E}"/>
          </ac:spMkLst>
        </pc:spChg>
      </pc:sldChg>
      <pc:sldChg chg="modSp mod modAnim">
        <pc:chgData name="Holly Radford-Holliday (Streethay Primary School Staff)" userId="4b4f253e-d89f-4eed-8636-579c44845e57" providerId="ADAL" clId="{9890B15D-3FAE-4EA8-AC7E-C3AC0E8422D9}" dt="2025-01-13T19:58:52.739" v="888" actId="20577"/>
        <pc:sldMkLst>
          <pc:docMk/>
          <pc:sldMk cId="1408789866" sldId="283"/>
        </pc:sldMkLst>
        <pc:spChg chg="mod">
          <ac:chgData name="Holly Radford-Holliday (Streethay Primary School Staff)" userId="4b4f253e-d89f-4eed-8636-579c44845e57" providerId="ADAL" clId="{9890B15D-3FAE-4EA8-AC7E-C3AC0E8422D9}" dt="2025-01-13T19:58:27.035" v="886" actId="115"/>
          <ac:spMkLst>
            <pc:docMk/>
            <pc:sldMk cId="1408789866" sldId="283"/>
            <ac:spMk id="2" creationId="{92214C02-1EA2-4DC4-9AFA-3C3E99FBF17A}"/>
          </ac:spMkLst>
        </pc:spChg>
        <pc:spChg chg="mod">
          <ac:chgData name="Holly Radford-Holliday (Streethay Primary School Staff)" userId="4b4f253e-d89f-4eed-8636-579c44845e57" providerId="ADAL" clId="{9890B15D-3FAE-4EA8-AC7E-C3AC0E8422D9}" dt="2025-01-13T19:58:52.739" v="888" actId="20577"/>
          <ac:spMkLst>
            <pc:docMk/>
            <pc:sldMk cId="1408789866" sldId="283"/>
            <ac:spMk id="3" creationId="{8981A03E-9C71-4396-B72D-1E59472BC720}"/>
          </ac:spMkLst>
        </pc:spChg>
      </pc:sldChg>
      <pc:sldChg chg="modSp mod">
        <pc:chgData name="Holly Radford-Holliday (Streethay Primary School Staff)" userId="4b4f253e-d89f-4eed-8636-579c44845e57" providerId="ADAL" clId="{9890B15D-3FAE-4EA8-AC7E-C3AC0E8422D9}" dt="2025-01-13T19:59:05.732" v="889" actId="115"/>
        <pc:sldMkLst>
          <pc:docMk/>
          <pc:sldMk cId="1354907036" sldId="284"/>
        </pc:sldMkLst>
        <pc:spChg chg="mod">
          <ac:chgData name="Holly Radford-Holliday (Streethay Primary School Staff)" userId="4b4f253e-d89f-4eed-8636-579c44845e57" providerId="ADAL" clId="{9890B15D-3FAE-4EA8-AC7E-C3AC0E8422D9}" dt="2025-01-13T19:59:05.732" v="889" actId="115"/>
          <ac:spMkLst>
            <pc:docMk/>
            <pc:sldMk cId="1354907036" sldId="284"/>
            <ac:spMk id="2" creationId="{14A09B97-00D1-4B44-81B1-86DAFB1441B2}"/>
          </ac:spMkLst>
        </pc:spChg>
      </pc:sldChg>
      <pc:sldChg chg="modSp mod modAnim">
        <pc:chgData name="Holly Radford-Holliday (Streethay Primary School Staff)" userId="4b4f253e-d89f-4eed-8636-579c44845e57" providerId="ADAL" clId="{9890B15D-3FAE-4EA8-AC7E-C3AC0E8422D9}" dt="2025-01-13T20:01:18.927" v="937" actId="1076"/>
        <pc:sldMkLst>
          <pc:docMk/>
          <pc:sldMk cId="514345142" sldId="285"/>
        </pc:sldMkLst>
        <pc:spChg chg="mod">
          <ac:chgData name="Holly Radford-Holliday (Streethay Primary School Staff)" userId="4b4f253e-d89f-4eed-8636-579c44845e57" providerId="ADAL" clId="{9890B15D-3FAE-4EA8-AC7E-C3AC0E8422D9}" dt="2025-01-13T19:59:33.537" v="890" actId="115"/>
          <ac:spMkLst>
            <pc:docMk/>
            <pc:sldMk cId="514345142" sldId="285"/>
            <ac:spMk id="2" creationId="{14A09B97-00D1-4B44-81B1-86DAFB1441B2}"/>
          </ac:spMkLst>
        </pc:spChg>
        <pc:spChg chg="mod">
          <ac:chgData name="Holly Radford-Holliday (Streethay Primary School Staff)" userId="4b4f253e-d89f-4eed-8636-579c44845e57" providerId="ADAL" clId="{9890B15D-3FAE-4EA8-AC7E-C3AC0E8422D9}" dt="2025-01-13T20:01:06.155" v="936" actId="20577"/>
          <ac:spMkLst>
            <pc:docMk/>
            <pc:sldMk cId="514345142" sldId="285"/>
            <ac:spMk id="3" creationId="{B44B6747-5547-4AA6-8054-0A3853D7E045}"/>
          </ac:spMkLst>
        </pc:spChg>
        <pc:spChg chg="mod">
          <ac:chgData name="Holly Radford-Holliday (Streethay Primary School Staff)" userId="4b4f253e-d89f-4eed-8636-579c44845e57" providerId="ADAL" clId="{9890B15D-3FAE-4EA8-AC7E-C3AC0E8422D9}" dt="2025-01-13T20:01:18.927" v="937" actId="1076"/>
          <ac:spMkLst>
            <pc:docMk/>
            <pc:sldMk cId="514345142" sldId="285"/>
            <ac:spMk id="4" creationId="{7F27BC06-70A0-47F5-A4AC-877CFA4878E4}"/>
          </ac:spMkLst>
        </pc:spChg>
      </pc:sldChg>
      <pc:sldChg chg="modSp mod">
        <pc:chgData name="Holly Radford-Holliday (Streethay Primary School Staff)" userId="4b4f253e-d89f-4eed-8636-579c44845e57" providerId="ADAL" clId="{9890B15D-3FAE-4EA8-AC7E-C3AC0E8422D9}" dt="2025-01-13T20:23:05.469" v="2378" actId="20577"/>
        <pc:sldMkLst>
          <pc:docMk/>
          <pc:sldMk cId="1643563159" sldId="286"/>
        </pc:sldMkLst>
        <pc:spChg chg="mod">
          <ac:chgData name="Holly Radford-Holliday (Streethay Primary School Staff)" userId="4b4f253e-d89f-4eed-8636-579c44845e57" providerId="ADAL" clId="{9890B15D-3FAE-4EA8-AC7E-C3AC0E8422D9}" dt="2025-01-13T20:01:27.191" v="938" actId="115"/>
          <ac:spMkLst>
            <pc:docMk/>
            <pc:sldMk cId="1643563159" sldId="286"/>
            <ac:spMk id="2" creationId="{6AAB426D-5832-4091-BBB8-A8CB24C09BDE}"/>
          </ac:spMkLst>
        </pc:spChg>
        <pc:spChg chg="mod">
          <ac:chgData name="Holly Radford-Holliday (Streethay Primary School Staff)" userId="4b4f253e-d89f-4eed-8636-579c44845e57" providerId="ADAL" clId="{9890B15D-3FAE-4EA8-AC7E-C3AC0E8422D9}" dt="2025-01-13T20:23:05.469" v="2378" actId="20577"/>
          <ac:spMkLst>
            <pc:docMk/>
            <pc:sldMk cId="1643563159" sldId="286"/>
            <ac:spMk id="3" creationId="{EF885CE1-F1C1-4B6B-BC2E-4740DBED53F3}"/>
          </ac:spMkLst>
        </pc:spChg>
      </pc:sldChg>
      <pc:sldChg chg="modSp new mod">
        <pc:chgData name="Holly Radford-Holliday (Streethay Primary School Staff)" userId="4b4f253e-d89f-4eed-8636-579c44845e57" providerId="ADAL" clId="{9890B15D-3FAE-4EA8-AC7E-C3AC0E8422D9}" dt="2025-01-13T20:13:09.172" v="1980" actId="115"/>
        <pc:sldMkLst>
          <pc:docMk/>
          <pc:sldMk cId="682421003" sldId="287"/>
        </pc:sldMkLst>
        <pc:spChg chg="mod">
          <ac:chgData name="Holly Radford-Holliday (Streethay Primary School Staff)" userId="4b4f253e-d89f-4eed-8636-579c44845e57" providerId="ADAL" clId="{9890B15D-3FAE-4EA8-AC7E-C3AC0E8422D9}" dt="2025-01-13T20:13:09.172" v="1980" actId="115"/>
          <ac:spMkLst>
            <pc:docMk/>
            <pc:sldMk cId="682421003" sldId="287"/>
            <ac:spMk id="2" creationId="{C96601BF-DDD9-B070-8414-DE5D440F67AD}"/>
          </ac:spMkLst>
        </pc:spChg>
        <pc:spChg chg="mod">
          <ac:chgData name="Holly Radford-Holliday (Streethay Primary School Staff)" userId="4b4f253e-d89f-4eed-8636-579c44845e57" providerId="ADAL" clId="{9890B15D-3FAE-4EA8-AC7E-C3AC0E8422D9}" dt="2025-01-13T20:13:00.852" v="1979" actId="313"/>
          <ac:spMkLst>
            <pc:docMk/>
            <pc:sldMk cId="682421003" sldId="287"/>
            <ac:spMk id="3" creationId="{815C2114-06AB-21B3-6728-428DD7EAB71E}"/>
          </ac:spMkLst>
        </pc:spChg>
      </pc:sldChg>
      <pc:sldChg chg="del">
        <pc:chgData name="Holly Radford-Holliday (Streethay Primary School Staff)" userId="4b4f253e-d89f-4eed-8636-579c44845e57" providerId="ADAL" clId="{9890B15D-3FAE-4EA8-AC7E-C3AC0E8422D9}" dt="2025-01-13T20:02:05.072" v="992" actId="47"/>
        <pc:sldMkLst>
          <pc:docMk/>
          <pc:sldMk cId="1977251790" sldId="287"/>
        </pc:sldMkLst>
      </pc:sldChg>
      <pc:sldChg chg="addSp delSp modSp new mod">
        <pc:chgData name="Holly Radford-Holliday (Streethay Primary School Staff)" userId="4b4f253e-d89f-4eed-8636-579c44845e57" providerId="ADAL" clId="{9890B15D-3FAE-4EA8-AC7E-C3AC0E8422D9}" dt="2025-01-13T20:22:50.924" v="2329" actId="1076"/>
        <pc:sldMkLst>
          <pc:docMk/>
          <pc:sldMk cId="1634872987" sldId="288"/>
        </pc:sldMkLst>
        <pc:spChg chg="mod">
          <ac:chgData name="Holly Radford-Holliday (Streethay Primary School Staff)" userId="4b4f253e-d89f-4eed-8636-579c44845e57" providerId="ADAL" clId="{9890B15D-3FAE-4EA8-AC7E-C3AC0E8422D9}" dt="2025-01-13T20:22:30.182" v="2328" actId="20577"/>
          <ac:spMkLst>
            <pc:docMk/>
            <pc:sldMk cId="1634872987" sldId="288"/>
            <ac:spMk id="2" creationId="{6D53BAC1-FD81-1EF3-8784-049D2A0FDCE1}"/>
          </ac:spMkLst>
        </pc:spChg>
        <pc:spChg chg="del">
          <ac:chgData name="Holly Radford-Holliday (Streethay Primary School Staff)" userId="4b4f253e-d89f-4eed-8636-579c44845e57" providerId="ADAL" clId="{9890B15D-3FAE-4EA8-AC7E-C3AC0E8422D9}" dt="2025-01-13T20:16:49.187" v="2079" actId="478"/>
          <ac:spMkLst>
            <pc:docMk/>
            <pc:sldMk cId="1634872987" sldId="288"/>
            <ac:spMk id="3" creationId="{F1CADA5E-E44F-CD81-1104-CB7C02AC77A7}"/>
          </ac:spMkLst>
        </pc:spChg>
        <pc:spChg chg="add del mod">
          <ac:chgData name="Holly Radford-Holliday (Streethay Primary School Staff)" userId="4b4f253e-d89f-4eed-8636-579c44845e57" providerId="ADAL" clId="{9890B15D-3FAE-4EA8-AC7E-C3AC0E8422D9}" dt="2025-01-13T20:22:16.556" v="2318" actId="478"/>
          <ac:spMkLst>
            <pc:docMk/>
            <pc:sldMk cId="1634872987" sldId="288"/>
            <ac:spMk id="9" creationId="{22B306C7-080C-3113-4249-C3D80BAAA0EE}"/>
          </ac:spMkLst>
        </pc:spChg>
        <pc:picChg chg="add mod">
          <ac:chgData name="Holly Radford-Holliday (Streethay Primary School Staff)" userId="4b4f253e-d89f-4eed-8636-579c44845e57" providerId="ADAL" clId="{9890B15D-3FAE-4EA8-AC7E-C3AC0E8422D9}" dt="2025-01-13T20:16:56.402" v="2082" actId="1076"/>
          <ac:picMkLst>
            <pc:docMk/>
            <pc:sldMk cId="1634872987" sldId="288"/>
            <ac:picMk id="6" creationId="{F7022360-3A3C-587B-723F-E4BDF0638320}"/>
          </ac:picMkLst>
        </pc:picChg>
        <pc:picChg chg="add mod">
          <ac:chgData name="Holly Radford-Holliday (Streethay Primary School Staff)" userId="4b4f253e-d89f-4eed-8636-579c44845e57" providerId="ADAL" clId="{9890B15D-3FAE-4EA8-AC7E-C3AC0E8422D9}" dt="2025-01-13T20:22:50.924" v="2329" actId="1076"/>
          <ac:picMkLst>
            <pc:docMk/>
            <pc:sldMk cId="1634872987" sldId="288"/>
            <ac:picMk id="8" creationId="{7C27604E-8CA8-20F5-A03F-540D1EFC1433}"/>
          </ac:picMkLst>
        </pc:picChg>
      </pc:sldChg>
      <pc:sldChg chg="modSp new mod">
        <pc:chgData name="Holly Radford-Holliday (Streethay Primary School Staff)" userId="4b4f253e-d89f-4eed-8636-579c44845e57" providerId="ADAL" clId="{9890B15D-3FAE-4EA8-AC7E-C3AC0E8422D9}" dt="2025-01-13T20:23:21.293" v="2387" actId="1076"/>
        <pc:sldMkLst>
          <pc:docMk/>
          <pc:sldMk cId="467922054" sldId="289"/>
        </pc:sldMkLst>
        <pc:spChg chg="mod">
          <ac:chgData name="Holly Radford-Holliday (Streethay Primary School Staff)" userId="4b4f253e-d89f-4eed-8636-579c44845e57" providerId="ADAL" clId="{9890B15D-3FAE-4EA8-AC7E-C3AC0E8422D9}" dt="2025-01-13T20:23:21.293" v="2387" actId="1076"/>
          <ac:spMkLst>
            <pc:docMk/>
            <pc:sldMk cId="467922054" sldId="289"/>
            <ac:spMk id="2" creationId="{7EE21728-FB7F-9D0D-A0CE-E6471DEDB3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253048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089524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9786130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602336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40657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7494045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8109191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26282304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93733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95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498227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833995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90401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02435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0129731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7588459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9788971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493040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1/13/2025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9024805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419748" y="1781100"/>
            <a:ext cx="6609053"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tx1"/>
              </a:solidFill>
              <a:latin typeface="+mj-lt"/>
              <a:ea typeface="Nunito"/>
              <a:cs typeface="Nunito"/>
              <a:sym typeface="Nunito"/>
            </a:endParaRPr>
          </a:p>
          <a:p>
            <a:r>
              <a:rPr lang="en-US" sz="4000" u="sng" dirty="0">
                <a:solidFill>
                  <a:schemeClr val="tx1"/>
                </a:solidFill>
                <a:latin typeface="+mj-lt"/>
                <a:ea typeface="Arial"/>
                <a:cs typeface="Arial"/>
                <a:sym typeface="Arial"/>
              </a:rPr>
              <a:t>Year 6 SATs Presentation</a:t>
            </a:r>
            <a:br>
              <a:rPr lang="en-US" sz="4000" u="sng" dirty="0">
                <a:solidFill>
                  <a:schemeClr val="tx1"/>
                </a:solidFill>
                <a:latin typeface="+mj-lt"/>
                <a:ea typeface="Arial"/>
                <a:cs typeface="Arial"/>
                <a:sym typeface="Arial"/>
              </a:rPr>
            </a:br>
            <a:r>
              <a:rPr lang="en-US" sz="4000" u="sng" dirty="0">
                <a:solidFill>
                  <a:schemeClr val="tx1"/>
                </a:solidFill>
                <a:latin typeface="+mj-lt"/>
                <a:ea typeface="Arial"/>
                <a:cs typeface="Arial"/>
                <a:sym typeface="Arial"/>
              </a:rPr>
              <a:t>2025</a:t>
            </a:r>
            <a:endParaRPr sz="3800" u="sng" dirty="0">
              <a:solidFill>
                <a:schemeClr val="tx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E9596567-F710-EA04-92A1-0DAB7F2F6A3E}"/>
              </a:ext>
            </a:extLst>
          </p:cNvPr>
          <p:cNvPicPr>
            <a:picLocks noChangeAspect="1"/>
          </p:cNvPicPr>
          <p:nvPr/>
        </p:nvPicPr>
        <p:blipFill>
          <a:blip r:embed="rId3"/>
          <a:stretch>
            <a:fillRect/>
          </a:stretch>
        </p:blipFill>
        <p:spPr>
          <a:xfrm>
            <a:off x="7252819" y="27355"/>
            <a:ext cx="1790855" cy="17908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u="sng" dirty="0"/>
              <a:t>Reading: Tuesday 13</a:t>
            </a:r>
            <a:r>
              <a:rPr lang="en-GB" u="sng" baseline="30000" dirty="0"/>
              <a:t>th</a:t>
            </a:r>
            <a:r>
              <a:rPr lang="en-GB" u="sng"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700" y="739302"/>
            <a:ext cx="8520600" cy="4196948"/>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a:t>
            </a:r>
          </a:p>
          <a:p>
            <a:pPr marL="114300" indent="0">
              <a:buNone/>
            </a:pPr>
            <a:r>
              <a:rPr lang="en-GB" dirty="0"/>
              <a:t>There are three different set texts for children to read. </a:t>
            </a:r>
          </a:p>
          <a:p>
            <a:pPr marL="114300" indent="0">
              <a:buNone/>
            </a:pPr>
            <a:r>
              <a:rPr lang="en-GB" dirty="0"/>
              <a:t>These could be any combination of </a:t>
            </a:r>
            <a:r>
              <a:rPr lang="en-GB" dirty="0">
                <a:solidFill>
                  <a:srgbClr val="283593"/>
                </a:solidFill>
              </a:rPr>
              <a:t>non-fiction, fiction and/ or poetry</a:t>
            </a:r>
            <a:r>
              <a:rPr lang="en-GB" dirty="0"/>
              <a:t>. </a:t>
            </a:r>
          </a:p>
          <a:p>
            <a:pPr marL="114300" indent="0">
              <a:buNone/>
            </a:pPr>
            <a:r>
              <a:rPr lang="en-GB" dirty="0"/>
              <a:t>Children cannot ask a teacher to read them a question in this paper.</a:t>
            </a:r>
          </a:p>
          <a:p>
            <a:pPr marL="114300" indent="0">
              <a:buNone/>
            </a:pPr>
            <a:endParaRPr lang="en-GB" sz="1000" dirty="0"/>
          </a:p>
          <a:p>
            <a:pPr marL="114300" indent="0">
              <a:buNone/>
            </a:pPr>
            <a:r>
              <a:rPr lang="en-GB" dirty="0"/>
              <a:t>The test covers the following areas (known as Content Domains): </a:t>
            </a:r>
          </a:p>
          <a:p>
            <a:r>
              <a:rPr lang="en-GB" dirty="0">
                <a:solidFill>
                  <a:srgbClr val="283593"/>
                </a:solidFill>
              </a:rPr>
              <a:t>Give/ explain the meaning of words in context;</a:t>
            </a:r>
          </a:p>
          <a:p>
            <a:r>
              <a:rPr lang="en-GB" dirty="0">
                <a:solidFill>
                  <a:srgbClr val="283593"/>
                </a:solidFill>
              </a:rPr>
              <a:t>Retrieve and record information/ identify key details from fiction and non-fiction;</a:t>
            </a:r>
          </a:p>
          <a:p>
            <a:r>
              <a:rPr lang="en-GB" dirty="0">
                <a:solidFill>
                  <a:srgbClr val="283593"/>
                </a:solidFill>
              </a:rPr>
              <a:t>Summarise main ideas from more than one paragraph;</a:t>
            </a:r>
          </a:p>
          <a:p>
            <a:r>
              <a:rPr lang="en-GB" dirty="0">
                <a:solidFill>
                  <a:srgbClr val="283593"/>
                </a:solidFill>
              </a:rPr>
              <a:t>Make inferences from the text/ explain and justify inferences with evidence from the text;</a:t>
            </a:r>
          </a:p>
          <a:p>
            <a:r>
              <a:rPr lang="en-GB" dirty="0">
                <a:solidFill>
                  <a:srgbClr val="283593"/>
                </a:solidFill>
              </a:rPr>
              <a:t>Predict what might happen from details stated and implied;</a:t>
            </a:r>
          </a:p>
          <a:p>
            <a:r>
              <a:rPr lang="en-GB" dirty="0">
                <a:solidFill>
                  <a:srgbClr val="283593"/>
                </a:solidFill>
              </a:rPr>
              <a:t>Identify/ explain how information/ narrative content is related and contributes to meaning as a whole; </a:t>
            </a:r>
          </a:p>
          <a:p>
            <a:r>
              <a:rPr lang="en-GB" dirty="0">
                <a:solidFill>
                  <a:srgbClr val="283593"/>
                </a:solidFill>
              </a:rPr>
              <a:t>Identify/ explain how meaning is enhanced through choice of words and phrases;</a:t>
            </a:r>
          </a:p>
          <a:p>
            <a:r>
              <a:rPr lang="en-GB"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856507C7-3598-275D-826E-846957B9E202}"/>
              </a:ext>
            </a:extLst>
          </p:cNvPr>
          <p:cNvPicPr>
            <a:picLocks noChangeAspect="1"/>
          </p:cNvPicPr>
          <p:nvPr/>
        </p:nvPicPr>
        <p:blipFill>
          <a:blip r:embed="rId2"/>
          <a:stretch>
            <a:fillRect/>
          </a:stretch>
        </p:blipFill>
        <p:spPr>
          <a:xfrm>
            <a:off x="8241601" y="65597"/>
            <a:ext cx="779557" cy="779557"/>
          </a:xfrm>
          <a:prstGeom prst="rect">
            <a:avLst/>
          </a:prstGeom>
        </p:spPr>
      </p:pic>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Effect transition="in" filter="fade">
                                      <p:cBhvr>
                                        <p:cTn id="3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u="sng"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013C9F4-6726-A8FE-127D-71447F169E0F}"/>
              </a:ext>
            </a:extLst>
          </p:cNvPr>
          <p:cNvPicPr>
            <a:picLocks noChangeAspect="1"/>
          </p:cNvPicPr>
          <p:nvPr/>
        </p:nvPicPr>
        <p:blipFill>
          <a:blip r:embed="rId6"/>
          <a:stretch>
            <a:fillRect/>
          </a:stretch>
        </p:blipFill>
        <p:spPr>
          <a:xfrm>
            <a:off x="8241601" y="65597"/>
            <a:ext cx="779557" cy="779557"/>
          </a:xfrm>
          <a:prstGeom prst="rect">
            <a:avLst/>
          </a:prstGeom>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FB122AE-F930-F407-7109-B3B9BD49619E}"/>
              </a:ext>
            </a:extLst>
          </p:cNvPr>
          <p:cNvPicPr>
            <a:picLocks noChangeAspect="1"/>
          </p:cNvPicPr>
          <p:nvPr/>
        </p:nvPicPr>
        <p:blipFill>
          <a:blip r:embed="rId7"/>
          <a:stretch>
            <a:fillRect/>
          </a:stretch>
        </p:blipFill>
        <p:spPr>
          <a:xfrm>
            <a:off x="8241601" y="65597"/>
            <a:ext cx="779557" cy="779557"/>
          </a:xfrm>
          <a:prstGeom prst="rect">
            <a:avLst/>
          </a:prstGeom>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C8C6DB8-C542-4A73-619A-57AEF37F1162}"/>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u="sng" dirty="0"/>
              <a:t>Reading</a:t>
            </a:r>
            <a:r>
              <a:rPr lang="en-GB" dirty="0"/>
              <a:t>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a:extLst>
              <a:ext uri="{FF2B5EF4-FFF2-40B4-BE49-F238E27FC236}">
                <a16:creationId xmlns:a16="http://schemas.microsoft.com/office/drawing/2014/main" id="{31D18294-0362-0748-CEA6-D1F46A3F6F00}"/>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u="sng" dirty="0"/>
              <a:t>Maths: Wednesday 14</a:t>
            </a:r>
            <a:r>
              <a:rPr lang="en-GB" u="sng" baseline="30000" dirty="0"/>
              <a:t>th</a:t>
            </a:r>
            <a:r>
              <a:rPr lang="en-GB" u="sng" dirty="0"/>
              <a:t> May and Thursday 15</a:t>
            </a:r>
            <a:r>
              <a:rPr lang="en-GB" u="sng" baseline="30000" dirty="0"/>
              <a:t>th</a:t>
            </a:r>
            <a:r>
              <a:rPr lang="en-GB" u="sng"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a:p>
            <a:endParaRPr lang="en-GB" dirty="0"/>
          </a:p>
          <a:p>
            <a:r>
              <a:rPr lang="en-GB" dirty="0"/>
              <a:t>Children can </a:t>
            </a:r>
            <a:r>
              <a:rPr lang="en-GB" u="sng" dirty="0"/>
              <a:t>ask</a:t>
            </a:r>
            <a:r>
              <a:rPr lang="en-GB" dirty="0"/>
              <a:t> for parts of the question to be read to them. Teachers are not allowed to read symbols to the children </a:t>
            </a:r>
            <a:r>
              <a:rPr lang="en-GB" dirty="0" err="1"/>
              <a:t>e.g</a:t>
            </a:r>
            <a:r>
              <a:rPr lang="en-GB" dirty="0"/>
              <a:t> x + -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4">
            <a:extLst>
              <a:ext uri="{FF2B5EF4-FFF2-40B4-BE49-F238E27FC236}">
                <a16:creationId xmlns:a16="http://schemas.microsoft.com/office/drawing/2014/main" id="{61CE6D4B-B079-1187-2259-D4A21C521361}"/>
              </a:ext>
            </a:extLst>
          </p:cNvPr>
          <p:cNvPicPr>
            <a:picLocks noChangeAspect="1"/>
          </p:cNvPicPr>
          <p:nvPr/>
        </p:nvPicPr>
        <p:blipFill>
          <a:blip r:embed="rId2"/>
          <a:stretch>
            <a:fillRect/>
          </a:stretch>
        </p:blipFill>
        <p:spPr>
          <a:xfrm>
            <a:off x="8241601" y="65597"/>
            <a:ext cx="779557" cy="779557"/>
          </a:xfrm>
          <a:prstGeom prst="rect">
            <a:avLst/>
          </a:prstGeom>
        </p:spPr>
      </p:pic>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u="sng"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BODMAS),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BAA1943-CCDC-58A0-E484-63C6CBA460BA}"/>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u="sng"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pic>
        <p:nvPicPr>
          <p:cNvPr id="9" name="Picture 8">
            <a:extLst>
              <a:ext uri="{FF2B5EF4-FFF2-40B4-BE49-F238E27FC236}">
                <a16:creationId xmlns:a16="http://schemas.microsoft.com/office/drawing/2014/main" id="{A50C3EF3-54A4-B894-0C53-50540D32326A}"/>
              </a:ext>
            </a:extLst>
          </p:cNvPr>
          <p:cNvPicPr>
            <a:picLocks noChangeAspect="1"/>
          </p:cNvPicPr>
          <p:nvPr/>
        </p:nvPicPr>
        <p:blipFill>
          <a:blip r:embed="rId9"/>
          <a:stretch>
            <a:fillRect/>
          </a:stretch>
        </p:blipFill>
        <p:spPr>
          <a:xfrm>
            <a:off x="8241601" y="65597"/>
            <a:ext cx="779557" cy="779557"/>
          </a:xfrm>
          <a:prstGeom prst="rect">
            <a:avLst/>
          </a:prstGeom>
        </p:spPr>
      </p:pic>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u="sng"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DB647E9-D690-2271-D248-52A6D6602F25}"/>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u="sng"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a:t>
            </a:r>
          </a:p>
          <a:p>
            <a:pPr marL="114300" indent="0">
              <a:buNone/>
            </a:pPr>
            <a:r>
              <a:rPr lang="en-GB" dirty="0"/>
              <a:t>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5" name="Picture 4">
            <a:extLst>
              <a:ext uri="{FF2B5EF4-FFF2-40B4-BE49-F238E27FC236}">
                <a16:creationId xmlns:a16="http://schemas.microsoft.com/office/drawing/2014/main" id="{5AAC1254-3364-9E70-7E62-6289B43E2F34}"/>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u="sng"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0" y="739302"/>
            <a:ext cx="88323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sz="1800" dirty="0">
                <a:solidFill>
                  <a:srgbClr val="283593"/>
                </a:solidFill>
                <a:latin typeface="+mn-lt"/>
              </a:rPr>
              <a:t>Grammar, punctuation and spelling (paper 1: GPS) – Monday 12</a:t>
            </a:r>
            <a:r>
              <a:rPr lang="en-GB" sz="1800" baseline="30000" dirty="0">
                <a:solidFill>
                  <a:srgbClr val="283593"/>
                </a:solidFill>
                <a:latin typeface="+mn-lt"/>
              </a:rPr>
              <a:t>th</a:t>
            </a:r>
            <a:r>
              <a:rPr lang="en-GB" sz="1800" dirty="0">
                <a:solidFill>
                  <a:srgbClr val="283593"/>
                </a:solidFill>
                <a:latin typeface="+mn-lt"/>
              </a:rPr>
              <a:t> May</a:t>
            </a:r>
          </a:p>
          <a:p>
            <a:pPr lvl="1">
              <a:lnSpc>
                <a:spcPct val="100000"/>
              </a:lnSpc>
              <a:spcBef>
                <a:spcPts val="0"/>
              </a:spcBef>
            </a:pPr>
            <a:r>
              <a:rPr lang="en-GB" sz="1800" dirty="0">
                <a:solidFill>
                  <a:srgbClr val="283593"/>
                </a:solidFill>
                <a:latin typeface="+mn-lt"/>
              </a:rPr>
              <a:t>Grammar, punctuation and spelling (paper 2: Spelling) – Monday 12</a:t>
            </a:r>
            <a:r>
              <a:rPr lang="en-GB" sz="1800" baseline="30000" dirty="0">
                <a:solidFill>
                  <a:srgbClr val="283593"/>
                </a:solidFill>
                <a:latin typeface="+mn-lt"/>
              </a:rPr>
              <a:t>th</a:t>
            </a:r>
            <a:r>
              <a:rPr lang="en-GB" sz="1800" dirty="0">
                <a:solidFill>
                  <a:srgbClr val="283593"/>
                </a:solidFill>
                <a:latin typeface="+mn-lt"/>
              </a:rPr>
              <a:t> May</a:t>
            </a:r>
          </a:p>
          <a:p>
            <a:pPr lvl="1">
              <a:lnSpc>
                <a:spcPct val="100000"/>
              </a:lnSpc>
              <a:spcBef>
                <a:spcPts val="0"/>
              </a:spcBef>
            </a:pPr>
            <a:r>
              <a:rPr lang="en-GB" sz="1800" dirty="0">
                <a:solidFill>
                  <a:srgbClr val="283593"/>
                </a:solidFill>
                <a:latin typeface="+mn-lt"/>
              </a:rPr>
              <a:t>Reading – Tuesday 13</a:t>
            </a:r>
            <a:r>
              <a:rPr lang="en-GB" sz="1800" baseline="30000" dirty="0">
                <a:solidFill>
                  <a:srgbClr val="283593"/>
                </a:solidFill>
                <a:latin typeface="+mn-lt"/>
              </a:rPr>
              <a:t>th</a:t>
            </a:r>
            <a:r>
              <a:rPr lang="en-GB" sz="1800" dirty="0">
                <a:solidFill>
                  <a:srgbClr val="283593"/>
                </a:solidFill>
                <a:latin typeface="+mn-lt"/>
              </a:rPr>
              <a:t> May</a:t>
            </a:r>
          </a:p>
          <a:p>
            <a:pPr lvl="1">
              <a:lnSpc>
                <a:spcPct val="100000"/>
              </a:lnSpc>
              <a:spcBef>
                <a:spcPts val="0"/>
              </a:spcBef>
            </a:pPr>
            <a:r>
              <a:rPr lang="en-GB" sz="1800" dirty="0">
                <a:solidFill>
                  <a:srgbClr val="283593"/>
                </a:solidFill>
                <a:latin typeface="+mn-lt"/>
              </a:rPr>
              <a:t>Maths (paper 1: Arithmetic) – Wednesday 14</a:t>
            </a:r>
            <a:r>
              <a:rPr lang="en-GB" sz="1800" baseline="30000" dirty="0">
                <a:solidFill>
                  <a:srgbClr val="283593"/>
                </a:solidFill>
                <a:latin typeface="+mn-lt"/>
              </a:rPr>
              <a:t>th</a:t>
            </a:r>
            <a:r>
              <a:rPr lang="en-GB" sz="1800" dirty="0">
                <a:solidFill>
                  <a:srgbClr val="283593"/>
                </a:solidFill>
                <a:latin typeface="+mn-lt"/>
              </a:rPr>
              <a:t> May </a:t>
            </a:r>
          </a:p>
          <a:p>
            <a:pPr lvl="1">
              <a:lnSpc>
                <a:spcPct val="100000"/>
              </a:lnSpc>
              <a:spcBef>
                <a:spcPts val="0"/>
              </a:spcBef>
            </a:pPr>
            <a:r>
              <a:rPr lang="en-GB" sz="1800" dirty="0">
                <a:solidFill>
                  <a:srgbClr val="283593"/>
                </a:solidFill>
                <a:latin typeface="+mn-lt"/>
              </a:rPr>
              <a:t>Maths (paper 2: Reasoning) – Wednesday 14</a:t>
            </a:r>
            <a:r>
              <a:rPr lang="en-GB" sz="1800" baseline="30000" dirty="0">
                <a:solidFill>
                  <a:srgbClr val="283593"/>
                </a:solidFill>
                <a:latin typeface="+mn-lt"/>
              </a:rPr>
              <a:t>th</a:t>
            </a:r>
            <a:r>
              <a:rPr lang="en-GB" sz="1800" dirty="0">
                <a:solidFill>
                  <a:srgbClr val="283593"/>
                </a:solidFill>
                <a:latin typeface="+mn-lt"/>
              </a:rPr>
              <a:t> May </a:t>
            </a:r>
          </a:p>
          <a:p>
            <a:pPr lvl="1">
              <a:lnSpc>
                <a:spcPct val="100000"/>
              </a:lnSpc>
              <a:spcBef>
                <a:spcPts val="0"/>
              </a:spcBef>
            </a:pPr>
            <a:r>
              <a:rPr lang="en-GB" sz="1800" dirty="0">
                <a:solidFill>
                  <a:srgbClr val="283593"/>
                </a:solidFill>
                <a:latin typeface="+mn-lt"/>
              </a:rPr>
              <a:t>Maths (paper 3: Reasoning) – Thursday 15</a:t>
            </a:r>
            <a:r>
              <a:rPr lang="en-GB" sz="1800" baseline="30000" dirty="0">
                <a:solidFill>
                  <a:srgbClr val="283593"/>
                </a:solidFill>
                <a:latin typeface="+mn-lt"/>
              </a:rPr>
              <a:t>th</a:t>
            </a:r>
            <a:r>
              <a:rPr lang="en-GB" sz="1800"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lang="en-GB" kern="0" dirty="0">
                <a:solidFill>
                  <a:srgbClr val="000000"/>
                </a:solidFill>
                <a:latin typeface="Arial"/>
              </a:rPr>
              <a:t>      </a:t>
            </a:r>
            <a:r>
              <a:rPr kumimoji="0" lang="en-GB" sz="1600" b="0" i="0" u="none" strike="noStrike" kern="0" cap="none" spc="0" normalizeH="0" baseline="0" noProof="0" dirty="0">
                <a:ln>
                  <a:noFill/>
                </a:ln>
                <a:solidFill>
                  <a:srgbClr val="000000"/>
                </a:solidFill>
                <a:effectLst/>
                <a:uLnTx/>
                <a:uFillTx/>
                <a:latin typeface="Arial"/>
                <a:sym typeface="Nunito"/>
              </a:rPr>
              <a:t>There is no Year 6 SATs writing test or </a:t>
            </a:r>
            <a:r>
              <a:rPr lang="en-GB" kern="0" dirty="0">
                <a:solidFill>
                  <a:srgbClr val="000000"/>
                </a:solidFill>
                <a:latin typeface="Arial"/>
              </a:rPr>
              <a:t>S</a:t>
            </a:r>
            <a:r>
              <a:rPr kumimoji="0" lang="en-GB" sz="1600" b="0" i="0" u="none" strike="noStrike" kern="0" cap="none" spc="0" normalizeH="0" baseline="0" noProof="0" dirty="0" err="1">
                <a:ln>
                  <a:noFill/>
                </a:ln>
                <a:solidFill>
                  <a:srgbClr val="000000"/>
                </a:solidFill>
                <a:effectLst/>
                <a:uLnTx/>
                <a:uFillTx/>
                <a:latin typeface="Arial"/>
                <a:sym typeface="Nunito"/>
              </a:rPr>
              <a:t>cience</a:t>
            </a:r>
            <a:r>
              <a:rPr kumimoji="0" lang="en-GB" sz="1600" b="0" i="0" u="none" strike="noStrike" kern="0" cap="none" spc="0" normalizeH="0" baseline="0" noProof="0" dirty="0">
                <a:ln>
                  <a:noFill/>
                </a:ln>
                <a:solidFill>
                  <a:srgbClr val="000000"/>
                </a:solidFill>
                <a:effectLst/>
                <a:uLnTx/>
                <a:uFillTx/>
                <a:latin typeface="Arial"/>
                <a:sym typeface="Nunito"/>
              </a:rPr>
              <a:t>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endParaRPr kumimoji="0" lang="en-GB" sz="1050" b="0" i="1" u="none" strike="noStrike" kern="0" cap="none" spc="0" normalizeH="0" baseline="0" dirty="0">
              <a:ln>
                <a:noFill/>
              </a:ln>
              <a:solidFill>
                <a:srgbClr val="000000"/>
              </a:solidFill>
              <a:effectLst/>
              <a:uLnTx/>
              <a:uFillTx/>
              <a:latin typeface="Arial"/>
              <a:ea typeface="Arial"/>
              <a:cs typeface="Arial"/>
              <a:sym typeface="Arial"/>
            </a:endParaRPr>
          </a:p>
          <a:p>
            <a:pPr marL="114300" marR="0" lvl="0" indent="0" algn="ctr"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pic>
        <p:nvPicPr>
          <p:cNvPr id="5" name="Picture 4">
            <a:extLst>
              <a:ext uri="{FF2B5EF4-FFF2-40B4-BE49-F238E27FC236}">
                <a16:creationId xmlns:a16="http://schemas.microsoft.com/office/drawing/2014/main" id="{1CC0469F-FB19-0AD5-F30D-8D8675AEF4AD}"/>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u="sng"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pic>
        <p:nvPicPr>
          <p:cNvPr id="5" name="Picture 4">
            <a:extLst>
              <a:ext uri="{FF2B5EF4-FFF2-40B4-BE49-F238E27FC236}">
                <a16:creationId xmlns:a16="http://schemas.microsoft.com/office/drawing/2014/main" id="{6B968ABA-0818-FEFA-D025-1A1FF80AC131}"/>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u="sng"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0696396-9CCF-855A-9C26-E2014E5E624A}"/>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u="sng"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B3D52237-759D-A394-2B26-2C7B3DB09D07}"/>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u="sng"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6BB055C-B08A-DD91-1BAD-76FF4F4A31CC}"/>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01BF-DDD9-B070-8414-DE5D440F67AD}"/>
              </a:ext>
            </a:extLst>
          </p:cNvPr>
          <p:cNvSpPr>
            <a:spLocks noGrp="1"/>
          </p:cNvSpPr>
          <p:nvPr>
            <p:ph type="title"/>
          </p:nvPr>
        </p:nvSpPr>
        <p:spPr/>
        <p:txBody>
          <a:bodyPr/>
          <a:lstStyle/>
          <a:p>
            <a:r>
              <a:rPr lang="en-GB" u="sng" dirty="0"/>
              <a:t>How are we supporting your child with SATs?</a:t>
            </a:r>
          </a:p>
        </p:txBody>
      </p:sp>
      <p:sp>
        <p:nvSpPr>
          <p:cNvPr id="3" name="Text Placeholder 2">
            <a:extLst>
              <a:ext uri="{FF2B5EF4-FFF2-40B4-BE49-F238E27FC236}">
                <a16:creationId xmlns:a16="http://schemas.microsoft.com/office/drawing/2014/main" id="{815C2114-06AB-21B3-6728-428DD7EAB71E}"/>
              </a:ext>
            </a:extLst>
          </p:cNvPr>
          <p:cNvSpPr>
            <a:spLocks noGrp="1"/>
          </p:cNvSpPr>
          <p:nvPr>
            <p:ph type="body" idx="1"/>
          </p:nvPr>
        </p:nvSpPr>
        <p:spPr/>
        <p:txBody>
          <a:bodyPr/>
          <a:lstStyle/>
          <a:p>
            <a:r>
              <a:rPr lang="en-GB" dirty="0"/>
              <a:t>Conversations with children – explaining and reducing anxiety</a:t>
            </a:r>
          </a:p>
          <a:p>
            <a:r>
              <a:rPr lang="en-GB" dirty="0"/>
              <a:t>Practice SATs papers – practice, prepare and informing us</a:t>
            </a:r>
          </a:p>
          <a:p>
            <a:pPr marL="114300" indent="0">
              <a:buNone/>
            </a:pPr>
            <a:endParaRPr lang="en-GB" dirty="0"/>
          </a:p>
          <a:p>
            <a:r>
              <a:rPr lang="en-GB" dirty="0"/>
              <a:t>Daily arithmetic maths practice – questions when the children come into school, fluent in five at the start of maths.</a:t>
            </a:r>
          </a:p>
          <a:p>
            <a:r>
              <a:rPr lang="en-GB" dirty="0"/>
              <a:t>Daily grammar starter activities in writing lessons – addressing misconceptions and areas children are finding tricky.</a:t>
            </a:r>
          </a:p>
          <a:p>
            <a:r>
              <a:rPr lang="en-GB" dirty="0"/>
              <a:t>Reading lessons – addressing comprehension skills as well as reading and vocabulary practice</a:t>
            </a:r>
          </a:p>
          <a:p>
            <a:r>
              <a:rPr lang="en-GB" dirty="0"/>
              <a:t>Catch up groups – extra practice in maths and grammar for those we identify may benefit from this.</a:t>
            </a:r>
          </a:p>
          <a:p>
            <a:endParaRPr lang="en-GB" dirty="0"/>
          </a:p>
          <a:p>
            <a:endParaRPr lang="en-GB" dirty="0"/>
          </a:p>
          <a:p>
            <a:r>
              <a:rPr lang="en-GB" dirty="0"/>
              <a:t>Revision Programme – starting after half term.</a:t>
            </a:r>
          </a:p>
          <a:p>
            <a:endParaRPr lang="en-GB" dirty="0"/>
          </a:p>
          <a:p>
            <a:endParaRPr lang="en-GB" dirty="0"/>
          </a:p>
        </p:txBody>
      </p:sp>
      <p:sp>
        <p:nvSpPr>
          <p:cNvPr id="4" name="Slide Number Placeholder 3">
            <a:extLst>
              <a:ext uri="{FF2B5EF4-FFF2-40B4-BE49-F238E27FC236}">
                <a16:creationId xmlns:a16="http://schemas.microsoft.com/office/drawing/2014/main" id="{37809756-B532-F9F9-8DC4-C5DB0A7DF90A}"/>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68242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u="sng"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 – especially in SATs week.</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5" name="Picture 4">
            <a:extLst>
              <a:ext uri="{FF2B5EF4-FFF2-40B4-BE49-F238E27FC236}">
                <a16:creationId xmlns:a16="http://schemas.microsoft.com/office/drawing/2014/main" id="{D6EEE01C-6CE0-C5CE-E4E0-B8BBBE52940E}"/>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u="sng"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pPr marL="114300" indent="0">
              <a:buNone/>
            </a:pPr>
            <a:endParaRPr lang="en-GB" dirty="0"/>
          </a:p>
          <a:p>
            <a:r>
              <a:rPr lang="en-GB" dirty="0"/>
              <a:t>Keep revision light. Going over key skills (times tables, real world mental maths as you are shopping or cooking) is a good way to keep revision light. </a:t>
            </a:r>
          </a:p>
          <a:p>
            <a:pPr marL="114300" indent="0">
              <a:buNone/>
            </a:pPr>
            <a:endParaRPr lang="en-GB" dirty="0"/>
          </a:p>
          <a:p>
            <a:r>
              <a:rPr lang="en-GB" dirty="0"/>
              <a:t>Complete homework as a form of revision – short SATs style 10 minute tests. </a:t>
            </a:r>
          </a:p>
          <a:p>
            <a:pPr marL="114300" indent="0">
              <a:buNone/>
            </a:pPr>
            <a:endParaRPr lang="en-GB" dirty="0"/>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5" name="Picture 4">
            <a:extLst>
              <a:ext uri="{FF2B5EF4-FFF2-40B4-BE49-F238E27FC236}">
                <a16:creationId xmlns:a16="http://schemas.microsoft.com/office/drawing/2014/main" id="{1D2D8A1E-17C6-87FB-3C7B-19DB2497312F}"/>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u="sng"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5" name="Picture 4">
            <a:extLst>
              <a:ext uri="{FF2B5EF4-FFF2-40B4-BE49-F238E27FC236}">
                <a16:creationId xmlns:a16="http://schemas.microsoft.com/office/drawing/2014/main" id="{AB79A277-A334-9161-946F-E9F80C99FBAF}"/>
              </a:ext>
            </a:extLst>
          </p:cNvPr>
          <p:cNvPicPr>
            <a:picLocks noChangeAspect="1"/>
          </p:cNvPicPr>
          <p:nvPr/>
        </p:nvPicPr>
        <p:blipFill>
          <a:blip r:embed="rId2"/>
          <a:stretch>
            <a:fillRect/>
          </a:stretch>
        </p:blipFill>
        <p:spPr>
          <a:xfrm>
            <a:off x="8241601" y="65597"/>
            <a:ext cx="779557" cy="779557"/>
          </a:xfrm>
          <a:prstGeom prst="rect">
            <a:avLst/>
          </a:prstGeom>
        </p:spPr>
      </p:pic>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u="sng"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5" name="Picture 4">
            <a:extLst>
              <a:ext uri="{FF2B5EF4-FFF2-40B4-BE49-F238E27FC236}">
                <a16:creationId xmlns:a16="http://schemas.microsoft.com/office/drawing/2014/main" id="{1002D14A-632D-7F2D-B7C9-E8EE79FA2CB3}"/>
              </a:ext>
            </a:extLst>
          </p:cNvPr>
          <p:cNvPicPr>
            <a:picLocks noChangeAspect="1"/>
          </p:cNvPicPr>
          <p:nvPr/>
        </p:nvPicPr>
        <p:blipFill>
          <a:blip r:embed="rId2"/>
          <a:stretch>
            <a:fillRect/>
          </a:stretch>
        </p:blipFill>
        <p:spPr>
          <a:xfrm>
            <a:off x="8241601" y="65597"/>
            <a:ext cx="779557" cy="779557"/>
          </a:xfrm>
          <a:prstGeom prst="rect">
            <a:avLst/>
          </a:prstGeom>
        </p:spPr>
      </p:pic>
    </p:spTree>
    <p:extLst>
      <p:ext uri="{BB962C8B-B14F-4D97-AF65-F5344CB8AC3E}">
        <p14:creationId xmlns:p14="http://schemas.microsoft.com/office/powerpoint/2010/main" val="135490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u="sng"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endParaRPr lang="en-GB" dirty="0"/>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endParaRPr lang="en-GB" dirty="0"/>
          </a:p>
          <a:p>
            <a:pPr marL="114300" indent="0">
              <a:buNone/>
            </a:pPr>
            <a:r>
              <a:rPr lang="en-GB" dirty="0">
                <a:solidFill>
                  <a:srgbClr val="283593"/>
                </a:solidFill>
              </a:rPr>
              <a:t>Encourage your child to talk to their teacher</a:t>
            </a:r>
          </a:p>
          <a:p>
            <a:pPr marL="114300" indent="0">
              <a:buNone/>
            </a:pPr>
            <a:r>
              <a:rPr lang="en-GB" dirty="0"/>
              <a:t>SATs are obviously linked to school. If your child would prefer to seek reassurance from teachers please just let us know and we can help.</a:t>
            </a:r>
          </a:p>
          <a:p>
            <a:pPr marL="114300" indent="0">
              <a:buNone/>
            </a:pPr>
            <a:endParaRPr lang="en-GB" dirty="0"/>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a:xfrm>
            <a:off x="4752105" y="4269248"/>
            <a:ext cx="548700" cy="393600"/>
          </a:xfrm>
        </p:spPr>
        <p:txBody>
          <a:bodyPr/>
          <a:lstStyle/>
          <a:p>
            <a:fld id="{00000000-1234-1234-1234-123412341234}" type="slidenum">
              <a:rPr lang="en" smtClean="0"/>
              <a:pPr/>
              <a:t>29</a:t>
            </a:fld>
            <a:endParaRPr lang="en"/>
          </a:p>
        </p:txBody>
      </p:sp>
      <p:pic>
        <p:nvPicPr>
          <p:cNvPr id="5" name="Picture 4">
            <a:extLst>
              <a:ext uri="{FF2B5EF4-FFF2-40B4-BE49-F238E27FC236}">
                <a16:creationId xmlns:a16="http://schemas.microsoft.com/office/drawing/2014/main" id="{1EDB14A3-7E9A-49BF-45A4-A39B24190EED}"/>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u="sng"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0" y="739302"/>
            <a:ext cx="9021158" cy="3829573"/>
          </a:xfrm>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on Tuesday 8</a:t>
            </a:r>
            <a:r>
              <a:rPr lang="en-GB" baseline="30000" dirty="0"/>
              <a:t>th</a:t>
            </a:r>
            <a:r>
              <a:rPr lang="en-GB" dirty="0"/>
              <a:t> July.</a:t>
            </a:r>
          </a:p>
          <a:p>
            <a:r>
              <a:rPr lang="en-GB" dirty="0"/>
              <a:t>The school will inform parents and children of results after this date. </a:t>
            </a:r>
          </a:p>
          <a:p>
            <a:pPr marL="114300" indent="0">
              <a:buNone/>
            </a:pPr>
            <a:endParaRPr lang="en-GB" dirty="0"/>
          </a:p>
          <a:p>
            <a:r>
              <a:rPr lang="en-GB" dirty="0"/>
              <a:t>Each test lasts no longer than 60 minutes: </a:t>
            </a:r>
          </a:p>
          <a:p>
            <a:pPr lvl="1">
              <a:lnSpc>
                <a:spcPct val="100000"/>
              </a:lnSpc>
              <a:spcBef>
                <a:spcPts val="0"/>
              </a:spcBef>
            </a:pPr>
            <a:r>
              <a:rPr lang="en-GB" sz="1800" dirty="0">
                <a:solidFill>
                  <a:srgbClr val="283593"/>
                </a:solidFill>
                <a:latin typeface="+mn-lt"/>
              </a:rPr>
              <a:t>Spelling, punctuation and grammar (paper 1: Grammar/ Punctuation) – 45 minutes</a:t>
            </a:r>
          </a:p>
          <a:p>
            <a:pPr lvl="1">
              <a:lnSpc>
                <a:spcPct val="100000"/>
              </a:lnSpc>
              <a:spcBef>
                <a:spcPts val="0"/>
              </a:spcBef>
            </a:pPr>
            <a:r>
              <a:rPr lang="en-GB" sz="1800" dirty="0">
                <a:solidFill>
                  <a:srgbClr val="283593"/>
                </a:solidFill>
                <a:latin typeface="+mn-lt"/>
              </a:rPr>
              <a:t>Spelling, punctuation and grammar (paper 2: Spelling) – 15 minutes</a:t>
            </a:r>
          </a:p>
          <a:p>
            <a:pPr lvl="1">
              <a:lnSpc>
                <a:spcPct val="100000"/>
              </a:lnSpc>
              <a:spcBef>
                <a:spcPts val="0"/>
              </a:spcBef>
            </a:pPr>
            <a:r>
              <a:rPr lang="en-GB" sz="1800" dirty="0">
                <a:solidFill>
                  <a:srgbClr val="283593"/>
                </a:solidFill>
                <a:latin typeface="+mn-lt"/>
              </a:rPr>
              <a:t>Reading – 60 minutes </a:t>
            </a:r>
          </a:p>
          <a:p>
            <a:pPr lvl="1">
              <a:lnSpc>
                <a:spcPct val="100000"/>
              </a:lnSpc>
              <a:spcBef>
                <a:spcPts val="0"/>
              </a:spcBef>
            </a:pPr>
            <a:r>
              <a:rPr lang="en-GB" sz="1800" dirty="0">
                <a:solidFill>
                  <a:srgbClr val="283593"/>
                </a:solidFill>
                <a:latin typeface="+mn-lt"/>
              </a:rPr>
              <a:t>Maths (paper 1: Arithmetic) – 30 minutes</a:t>
            </a:r>
          </a:p>
          <a:p>
            <a:pPr lvl="1">
              <a:lnSpc>
                <a:spcPct val="100000"/>
              </a:lnSpc>
              <a:spcBef>
                <a:spcPts val="0"/>
              </a:spcBef>
            </a:pPr>
            <a:r>
              <a:rPr lang="en-GB" sz="1800" dirty="0">
                <a:solidFill>
                  <a:srgbClr val="283593"/>
                </a:solidFill>
                <a:latin typeface="+mn-lt"/>
              </a:rPr>
              <a:t>Maths (paper 2: Reasoning) – 40 minutes</a:t>
            </a:r>
          </a:p>
          <a:p>
            <a:pPr lvl="1">
              <a:lnSpc>
                <a:spcPct val="100000"/>
              </a:lnSpc>
              <a:spcBef>
                <a:spcPts val="0"/>
              </a:spcBef>
            </a:pPr>
            <a:r>
              <a:rPr lang="en-GB" sz="1800"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pic>
        <p:nvPicPr>
          <p:cNvPr id="5" name="Picture 4">
            <a:extLst>
              <a:ext uri="{FF2B5EF4-FFF2-40B4-BE49-F238E27FC236}">
                <a16:creationId xmlns:a16="http://schemas.microsoft.com/office/drawing/2014/main" id="{FB20F7D7-9626-ABB2-533B-0C64F74D77B1}"/>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u="sng"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 – follow hints and tips being given along the way.</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a:p>
            <a:pPr marL="114300" indent="0">
              <a:buNone/>
            </a:pPr>
            <a:endParaRPr lang="en-GB" i="1" dirty="0">
              <a:solidFill>
                <a:srgbClr val="283593"/>
              </a:solidFill>
            </a:endParaRPr>
          </a:p>
          <a:p>
            <a:pPr marL="114300" indent="0">
              <a:buNone/>
            </a:pPr>
            <a:endParaRPr lang="en-GB" i="1" dirty="0">
              <a:solidFill>
                <a:srgbClr val="283593"/>
              </a:solidFill>
            </a:endParaRP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pic>
        <p:nvPicPr>
          <p:cNvPr id="5" name="Picture 4">
            <a:extLst>
              <a:ext uri="{FF2B5EF4-FFF2-40B4-BE49-F238E27FC236}">
                <a16:creationId xmlns:a16="http://schemas.microsoft.com/office/drawing/2014/main" id="{ECC15D5D-561B-9D24-7A99-7318D1D63C15}"/>
              </a:ext>
            </a:extLst>
          </p:cNvPr>
          <p:cNvPicPr>
            <a:picLocks noChangeAspect="1"/>
          </p:cNvPicPr>
          <p:nvPr/>
        </p:nvPicPr>
        <p:blipFill>
          <a:blip r:embed="rId2"/>
          <a:stretch>
            <a:fillRect/>
          </a:stretch>
        </p:blipFill>
        <p:spPr>
          <a:xfrm>
            <a:off x="8241601" y="65597"/>
            <a:ext cx="779557" cy="779557"/>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1728-FB7F-9D0D-A0CE-E6471DEDB300}"/>
              </a:ext>
            </a:extLst>
          </p:cNvPr>
          <p:cNvSpPr>
            <a:spLocks noGrp="1"/>
          </p:cNvSpPr>
          <p:nvPr>
            <p:ph type="title"/>
          </p:nvPr>
        </p:nvSpPr>
        <p:spPr>
          <a:xfrm>
            <a:off x="983130" y="1685365"/>
            <a:ext cx="6447501" cy="990600"/>
          </a:xfrm>
        </p:spPr>
        <p:txBody>
          <a:bodyPr>
            <a:normAutofit fontScale="90000"/>
          </a:bodyPr>
          <a:lstStyle/>
          <a:p>
            <a:pPr algn="ctr"/>
            <a:r>
              <a:rPr lang="en-GB" sz="4000" i="1" dirty="0">
                <a:solidFill>
                  <a:srgbClr val="283593"/>
                </a:solidFill>
              </a:rPr>
              <a:t>Are there any questions you would like to ask?</a:t>
            </a:r>
            <a:br>
              <a:rPr lang="en-GB" i="1" dirty="0">
                <a:solidFill>
                  <a:srgbClr val="283593"/>
                </a:solidFill>
              </a:rPr>
            </a:br>
            <a:endParaRPr lang="en-GB" dirty="0"/>
          </a:p>
        </p:txBody>
      </p:sp>
      <p:sp>
        <p:nvSpPr>
          <p:cNvPr id="3" name="Slide Number Placeholder 2">
            <a:extLst>
              <a:ext uri="{FF2B5EF4-FFF2-40B4-BE49-F238E27FC236}">
                <a16:creationId xmlns:a16="http://schemas.microsoft.com/office/drawing/2014/main" id="{5E589FF7-1981-2678-0F87-702525EAE1E8}"/>
              </a:ext>
            </a:extLst>
          </p:cNvPr>
          <p:cNvSpPr>
            <a:spLocks noGrp="1"/>
          </p:cNvSpPr>
          <p:nvPr>
            <p:ph type="sldNum" sz="quarter" idx="12"/>
          </p:nvPr>
        </p:nvSpPr>
        <p:spPr/>
        <p:txBody>
          <a:bodyPr/>
          <a:lstStyle/>
          <a:p>
            <a:fld id="{00000000-1234-1234-1234-123412341234}" type="slidenum">
              <a:rPr lang="en" smtClean="0"/>
              <a:pPr/>
              <a:t>31</a:t>
            </a:fld>
            <a:endParaRPr lang="en"/>
          </a:p>
        </p:txBody>
      </p:sp>
    </p:spTree>
    <p:extLst>
      <p:ext uri="{BB962C8B-B14F-4D97-AF65-F5344CB8AC3E}">
        <p14:creationId xmlns:p14="http://schemas.microsoft.com/office/powerpoint/2010/main" val="467922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3BAC1-FD81-1EF3-8784-049D2A0FDCE1}"/>
              </a:ext>
            </a:extLst>
          </p:cNvPr>
          <p:cNvSpPr>
            <a:spLocks noGrp="1"/>
          </p:cNvSpPr>
          <p:nvPr>
            <p:ph type="title"/>
          </p:nvPr>
        </p:nvSpPr>
        <p:spPr/>
        <p:txBody>
          <a:bodyPr/>
          <a:lstStyle/>
          <a:p>
            <a:r>
              <a:rPr lang="en-GB" u="sng" dirty="0"/>
              <a:t>Information to take home to read</a:t>
            </a:r>
          </a:p>
        </p:txBody>
      </p:sp>
      <p:sp>
        <p:nvSpPr>
          <p:cNvPr id="4" name="Slide Number Placeholder 3">
            <a:extLst>
              <a:ext uri="{FF2B5EF4-FFF2-40B4-BE49-F238E27FC236}">
                <a16:creationId xmlns:a16="http://schemas.microsoft.com/office/drawing/2014/main" id="{401C7748-927E-66C3-CBF2-4ABAAB383762}"/>
              </a:ext>
            </a:extLst>
          </p:cNvPr>
          <p:cNvSpPr>
            <a:spLocks noGrp="1"/>
          </p:cNvSpPr>
          <p:nvPr>
            <p:ph type="sldNum" idx="12"/>
          </p:nvPr>
        </p:nvSpPr>
        <p:spPr/>
        <p:txBody>
          <a:bodyPr/>
          <a:lstStyle/>
          <a:p>
            <a:fld id="{00000000-1234-1234-1234-123412341234}" type="slidenum">
              <a:rPr lang="en" smtClean="0"/>
              <a:pPr/>
              <a:t>32</a:t>
            </a:fld>
            <a:endParaRPr lang="en"/>
          </a:p>
        </p:txBody>
      </p:sp>
      <p:pic>
        <p:nvPicPr>
          <p:cNvPr id="6" name="Picture 5">
            <a:extLst>
              <a:ext uri="{FF2B5EF4-FFF2-40B4-BE49-F238E27FC236}">
                <a16:creationId xmlns:a16="http://schemas.microsoft.com/office/drawing/2014/main" id="{F7022360-3A3C-587B-723F-E4BDF0638320}"/>
              </a:ext>
            </a:extLst>
          </p:cNvPr>
          <p:cNvPicPr>
            <a:picLocks noChangeAspect="1"/>
          </p:cNvPicPr>
          <p:nvPr/>
        </p:nvPicPr>
        <p:blipFill>
          <a:blip r:embed="rId2"/>
          <a:stretch>
            <a:fillRect/>
          </a:stretch>
        </p:blipFill>
        <p:spPr>
          <a:xfrm>
            <a:off x="425312" y="738657"/>
            <a:ext cx="2702828" cy="3827929"/>
          </a:xfrm>
          <a:prstGeom prst="rect">
            <a:avLst/>
          </a:prstGeom>
        </p:spPr>
      </p:pic>
      <p:pic>
        <p:nvPicPr>
          <p:cNvPr id="8" name="Picture 7">
            <a:extLst>
              <a:ext uri="{FF2B5EF4-FFF2-40B4-BE49-F238E27FC236}">
                <a16:creationId xmlns:a16="http://schemas.microsoft.com/office/drawing/2014/main" id="{7C27604E-8CA8-20F5-A03F-540D1EFC1433}"/>
              </a:ext>
            </a:extLst>
          </p:cNvPr>
          <p:cNvPicPr>
            <a:picLocks noChangeAspect="1"/>
          </p:cNvPicPr>
          <p:nvPr/>
        </p:nvPicPr>
        <p:blipFill>
          <a:blip r:embed="rId3"/>
          <a:stretch>
            <a:fillRect/>
          </a:stretch>
        </p:blipFill>
        <p:spPr>
          <a:xfrm>
            <a:off x="5867680" y="207250"/>
            <a:ext cx="2965523" cy="4293905"/>
          </a:xfrm>
          <a:prstGeom prst="rect">
            <a:avLst/>
          </a:prstGeom>
        </p:spPr>
      </p:pic>
    </p:spTree>
    <p:extLst>
      <p:ext uri="{BB962C8B-B14F-4D97-AF65-F5344CB8AC3E}">
        <p14:creationId xmlns:p14="http://schemas.microsoft.com/office/powerpoint/2010/main" val="163487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u="sng"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sz="1800" dirty="0"/>
              <a:t>Children with additional needs (who have similar support as part of day-to-day learning in school) may be allotted specific arrangements, including:</a:t>
            </a:r>
          </a:p>
          <a:p>
            <a:r>
              <a:rPr lang="en-GB" sz="1800" dirty="0"/>
              <a:t>Additional (extra) time;</a:t>
            </a:r>
          </a:p>
          <a:p>
            <a:r>
              <a:rPr lang="en-GB" sz="1800" dirty="0"/>
              <a:t>Tests being opened early to be modified;</a:t>
            </a:r>
          </a:p>
          <a:p>
            <a:r>
              <a:rPr lang="en-GB" sz="1800" dirty="0"/>
              <a:t>An adult to scribe (write) for them;</a:t>
            </a:r>
          </a:p>
          <a:p>
            <a:r>
              <a:rPr lang="en-GB" sz="1800" dirty="0"/>
              <a:t>An adult to read for them (including a translator);</a:t>
            </a:r>
          </a:p>
          <a:p>
            <a:r>
              <a:rPr lang="en-GB" sz="1800" dirty="0"/>
              <a:t>The use of prompts or rest breaks;</a:t>
            </a:r>
          </a:p>
          <a:p>
            <a:r>
              <a:rPr lang="en-GB" sz="1800" dirty="0"/>
              <a:t>Arrangements for children who are ill or injured at the time of the tests. </a:t>
            </a:r>
          </a:p>
          <a:p>
            <a:pPr marL="114300" indent="0">
              <a:buNone/>
            </a:pPr>
            <a:endParaRPr lang="en-GB" dirty="0"/>
          </a:p>
          <a:p>
            <a:pPr marL="114300" indent="0">
              <a:buNone/>
            </a:pPr>
            <a:r>
              <a:rPr kumimoji="0" lang="en-GB" sz="140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p>
          <a:p>
            <a:pPr marL="114300" indent="0">
              <a:buNone/>
            </a:pPr>
            <a:endParaRPr lang="en-GB" sz="1400" i="1" kern="0" dirty="0">
              <a:solidFill>
                <a:srgbClr val="000000"/>
              </a:solidFill>
              <a:latin typeface="Arial"/>
              <a:cs typeface="Arial"/>
              <a:sym typeface="Arial"/>
            </a:endParaRPr>
          </a:p>
          <a:p>
            <a:pPr marL="114300" indent="0">
              <a:buNone/>
            </a:pPr>
            <a:r>
              <a:rPr lang="en-GB" sz="1400" i="1" kern="0" dirty="0">
                <a:solidFill>
                  <a:srgbClr val="000000"/>
                </a:solidFill>
                <a:latin typeface="Arial"/>
                <a:cs typeface="Arial"/>
                <a:sym typeface="Arial"/>
              </a:rPr>
              <a:t>Any children we feel would benefit from these arrangements will have applications made  - children and parents will be notified if they are put in place.</a:t>
            </a:r>
            <a:endParaRPr lang="en-GB" sz="10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4">
            <a:extLst>
              <a:ext uri="{FF2B5EF4-FFF2-40B4-BE49-F238E27FC236}">
                <a16:creationId xmlns:a16="http://schemas.microsoft.com/office/drawing/2014/main" id="{A4AA63CD-BFFE-19EF-6D2D-0EF2039B0C72}"/>
              </a:ext>
            </a:extLst>
          </p:cNvPr>
          <p:cNvPicPr>
            <a:picLocks noChangeAspect="1"/>
          </p:cNvPicPr>
          <p:nvPr/>
        </p:nvPicPr>
        <p:blipFill>
          <a:blip r:embed="rId3"/>
          <a:stretch>
            <a:fillRect/>
          </a:stretch>
        </p:blipFill>
        <p:spPr>
          <a:xfrm>
            <a:off x="8241601" y="74562"/>
            <a:ext cx="779557" cy="779557"/>
          </a:xfrm>
          <a:prstGeom prst="rect">
            <a:avLst/>
          </a:prstGeom>
        </p:spPr>
      </p:pic>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u="sng"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a:t>
            </a:r>
          </a:p>
          <a:p>
            <a:pPr marL="114300" indent="0">
              <a:buNone/>
            </a:pPr>
            <a:r>
              <a:rPr lang="en-GB" dirty="0"/>
              <a:t>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a:extLst>
              <a:ext uri="{FF2B5EF4-FFF2-40B4-BE49-F238E27FC236}">
                <a16:creationId xmlns:a16="http://schemas.microsoft.com/office/drawing/2014/main" id="{3DA885E1-92D8-E3A5-74E9-4BC3CC915878}"/>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u="sng" dirty="0"/>
              <a:t>Grammar, Punctuation and Spelling: Monday 12</a:t>
            </a:r>
            <a:r>
              <a:rPr lang="en-GB" u="sng" baseline="30000" dirty="0"/>
              <a:t>th</a:t>
            </a:r>
            <a:r>
              <a:rPr lang="en-GB" u="sng"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a:t>
            </a:r>
          </a:p>
          <a:p>
            <a:pPr marL="114300" indent="0">
              <a:buNone/>
            </a:pPr>
            <a:r>
              <a:rPr lang="en-GB" dirty="0"/>
              <a:t> The paper lasts for </a:t>
            </a:r>
            <a:r>
              <a:rPr lang="en-GB" dirty="0">
                <a:solidFill>
                  <a:srgbClr val="283593"/>
                </a:solidFill>
              </a:rPr>
              <a:t>45 minutes</a:t>
            </a:r>
            <a:r>
              <a:rPr lang="en-GB" dirty="0"/>
              <a:t>. </a:t>
            </a:r>
          </a:p>
          <a:p>
            <a:endParaRPr lang="en-GB" dirty="0"/>
          </a:p>
          <a:p>
            <a:r>
              <a:rPr lang="en-GB" dirty="0"/>
              <a:t>Paper 2 consists of a </a:t>
            </a:r>
            <a:r>
              <a:rPr lang="en-GB" u="sng" dirty="0"/>
              <a:t>spelling test only. </a:t>
            </a:r>
            <a:r>
              <a:rPr lang="en-GB" dirty="0"/>
              <a:t>It should take approximately </a:t>
            </a:r>
            <a:r>
              <a:rPr lang="en-GB" dirty="0">
                <a:solidFill>
                  <a:srgbClr val="283593"/>
                </a:solidFill>
              </a:rPr>
              <a:t>15 - 20 minutes</a:t>
            </a:r>
            <a:r>
              <a:rPr lang="en-GB" dirty="0"/>
              <a:t>, although this is not a set amount of time (pupils will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4">
            <a:extLst>
              <a:ext uri="{FF2B5EF4-FFF2-40B4-BE49-F238E27FC236}">
                <a16:creationId xmlns:a16="http://schemas.microsoft.com/office/drawing/2014/main" id="{0106ED99-F109-1665-A177-162E4DFC976F}"/>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u="sng"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have been working hard in class developing and securing their knowledge of the technical vocabulary needed in this test.</a:t>
            </a:r>
          </a:p>
          <a:p>
            <a:pPr marL="114300" indent="0">
              <a:buNone/>
            </a:pPr>
            <a:endParaRPr lang="en-GB" dirty="0"/>
          </a:p>
          <a:p>
            <a:pPr marL="114300" indent="0">
              <a:buNone/>
            </a:pPr>
            <a:r>
              <a:rPr lang="en-GB" dirty="0"/>
              <a:t>The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The test requires a range of answer types but does not require longer formal answers.</a:t>
            </a:r>
          </a:p>
          <a:p>
            <a:pPr marL="114300" indent="0">
              <a:buNone/>
            </a:pPr>
            <a:endParaRPr lang="en-GB" dirty="0"/>
          </a:p>
          <a:p>
            <a:pPr marL="114300" indent="0">
              <a:buNone/>
            </a:pPr>
            <a:r>
              <a:rPr lang="en-GB" dirty="0"/>
              <a:t>Children can </a:t>
            </a:r>
            <a:r>
              <a:rPr lang="en-GB" u="sng" dirty="0"/>
              <a:t>ask</a:t>
            </a:r>
            <a:r>
              <a:rPr lang="en-GB" dirty="0"/>
              <a:t> for teachers to read a question to them in this paper.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pic>
        <p:nvPicPr>
          <p:cNvPr id="5" name="Picture 4">
            <a:extLst>
              <a:ext uri="{FF2B5EF4-FFF2-40B4-BE49-F238E27FC236}">
                <a16:creationId xmlns:a16="http://schemas.microsoft.com/office/drawing/2014/main" id="{F4DA5722-E797-B5F8-6095-58F7BAB85ED5}"/>
              </a:ext>
            </a:extLst>
          </p:cNvPr>
          <p:cNvPicPr>
            <a:picLocks noChangeAspect="1"/>
          </p:cNvPicPr>
          <p:nvPr/>
        </p:nvPicPr>
        <p:blipFill>
          <a:blip r:embed="rId3"/>
          <a:stretch>
            <a:fillRect/>
          </a:stretch>
        </p:blipFill>
        <p:spPr>
          <a:xfrm>
            <a:off x="8241601" y="65597"/>
            <a:ext cx="779557" cy="779557"/>
          </a:xfrm>
          <a:prstGeom prst="rect">
            <a:avLst/>
          </a:prstGeom>
        </p:spPr>
      </p:pic>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fade">
                                      <p:cBhvr>
                                        <p:cTn id="3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u="sng"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pic>
        <p:nvPicPr>
          <p:cNvPr id="6" name="Picture 5">
            <a:extLst>
              <a:ext uri="{FF2B5EF4-FFF2-40B4-BE49-F238E27FC236}">
                <a16:creationId xmlns:a16="http://schemas.microsoft.com/office/drawing/2014/main" id="{699C6D88-F87D-F60A-E09D-1264ED7272F6}"/>
              </a:ext>
            </a:extLst>
          </p:cNvPr>
          <p:cNvPicPr>
            <a:picLocks noChangeAspect="1"/>
          </p:cNvPicPr>
          <p:nvPr/>
        </p:nvPicPr>
        <p:blipFill>
          <a:blip r:embed="rId6"/>
          <a:stretch>
            <a:fillRect/>
          </a:stretch>
        </p:blipFill>
        <p:spPr>
          <a:xfrm>
            <a:off x="8241601" y="65597"/>
            <a:ext cx="779557" cy="779557"/>
          </a:xfrm>
          <a:prstGeom prst="rect">
            <a:avLst/>
          </a:prstGeom>
        </p:spPr>
      </p:pic>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u="sng"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A3D8596-6C9D-B321-E86E-C139E82F490B}"/>
              </a:ext>
            </a:extLst>
          </p:cNvPr>
          <p:cNvPicPr>
            <a:picLocks noChangeAspect="1"/>
          </p:cNvPicPr>
          <p:nvPr/>
        </p:nvPicPr>
        <p:blipFill>
          <a:blip r:embed="rId5"/>
          <a:stretch>
            <a:fillRect/>
          </a:stretch>
        </p:blipFill>
        <p:spPr>
          <a:xfrm>
            <a:off x="8241601" y="65597"/>
            <a:ext cx="779557" cy="779557"/>
          </a:xfrm>
          <a:prstGeom prst="rect">
            <a:avLst/>
          </a:prstGeom>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ChannelId xmlns="850972b2-b997-45c5-b465-7513585d9f9b" xsi:nil="true"/>
    <IsNotebookLocked xmlns="850972b2-b997-45c5-b465-7513585d9f9b" xsi:nil="true"/>
    <CultureName xmlns="850972b2-b997-45c5-b465-7513585d9f9b" xsi:nil="true"/>
    <Owner xmlns="850972b2-b997-45c5-b465-7513585d9f9b">
      <UserInfo>
        <DisplayName/>
        <AccountId xsi:nil="true"/>
        <AccountType/>
      </UserInfo>
    </Owner>
    <Distribution_Groups xmlns="850972b2-b997-45c5-b465-7513585d9f9b" xsi:nil="true"/>
    <Members xmlns="850972b2-b997-45c5-b465-7513585d9f9b">
      <UserInfo>
        <DisplayName/>
        <AccountId xsi:nil="true"/>
        <AccountType/>
      </UserInfo>
    </Members>
    <Is_Collaboration_Space_Locked xmlns="850972b2-b997-45c5-b465-7513585d9f9b" xsi:nil="true"/>
    <TaxCatchAll xmlns="fa175cae-579d-4da6-999f-730d10659fd1" xsi:nil="true"/>
    <NotebookType xmlns="850972b2-b997-45c5-b465-7513585d9f9b" xsi:nil="true"/>
    <FolderType xmlns="850972b2-b997-45c5-b465-7513585d9f9b" xsi:nil="true"/>
    <Leaders xmlns="850972b2-b997-45c5-b465-7513585d9f9b">
      <UserInfo>
        <DisplayName/>
        <AccountId xsi:nil="true"/>
        <AccountType/>
      </UserInfo>
    </Leaders>
    <Has_Teacher_Only_SectionGroup xmlns="850972b2-b997-45c5-b465-7513585d9f9b" xsi:nil="true"/>
    <DefaultSectionNames xmlns="850972b2-b997-45c5-b465-7513585d9f9b" xsi:nil="true"/>
    <Teams_Channel_Section_Location xmlns="850972b2-b997-45c5-b465-7513585d9f9b" xsi:nil="true"/>
    <Teachers xmlns="850972b2-b997-45c5-b465-7513585d9f9b">
      <UserInfo>
        <DisplayName/>
        <AccountId xsi:nil="true"/>
        <AccountType/>
      </UserInfo>
    </Teachers>
    <Member_Groups xmlns="850972b2-b997-45c5-b465-7513585d9f9b">
      <UserInfo>
        <DisplayName/>
        <AccountId xsi:nil="true"/>
        <AccountType/>
      </UserInfo>
    </Member_Groups>
    <Invited_Teachers xmlns="850972b2-b997-45c5-b465-7513585d9f9b" xsi:nil="true"/>
    <Invited_Students xmlns="850972b2-b997-45c5-b465-7513585d9f9b" xsi:nil="true"/>
    <lcf76f155ced4ddcb4097134ff3c332f xmlns="850972b2-b997-45c5-b465-7513585d9f9b">
      <Terms xmlns="http://schemas.microsoft.com/office/infopath/2007/PartnerControls"/>
    </lcf76f155ced4ddcb4097134ff3c332f>
    <Math_Settings xmlns="850972b2-b997-45c5-b465-7513585d9f9b" xsi:nil="true"/>
    <Templates xmlns="850972b2-b997-45c5-b465-7513585d9f9b" xsi:nil="true"/>
    <Self_Registration_Enabled xmlns="850972b2-b997-45c5-b465-7513585d9f9b" xsi:nil="true"/>
    <Invited_Members xmlns="850972b2-b997-45c5-b465-7513585d9f9b" xsi:nil="true"/>
    <AppVersion xmlns="850972b2-b997-45c5-b465-7513585d9f9b" xsi:nil="true"/>
    <LMS_Mappings xmlns="850972b2-b997-45c5-b465-7513585d9f9b" xsi:nil="true"/>
    <Invited_Leaders xmlns="850972b2-b997-45c5-b465-7513585d9f9b" xsi:nil="true"/>
    <Students xmlns="850972b2-b997-45c5-b465-7513585d9f9b">
      <UserInfo>
        <DisplayName/>
        <AccountId xsi:nil="true"/>
        <AccountType/>
      </UserInfo>
    </Students>
    <Student_Groups xmlns="850972b2-b997-45c5-b465-7513585d9f9b">
      <UserInfo>
        <DisplayName/>
        <AccountId xsi:nil="true"/>
        <AccountType/>
      </UserInfo>
    </Student_Groups>
    <Has_Leaders_Only_SectionGroup xmlns="850972b2-b997-45c5-b465-7513585d9f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BEAE8430668444A1B0918F86749991" ma:contentTypeVersion="45" ma:contentTypeDescription="Create a new document." ma:contentTypeScope="" ma:versionID="c64ead3758858b28580cc328a8e21bc7">
  <xsd:schema xmlns:xsd="http://www.w3.org/2001/XMLSchema" xmlns:xs="http://www.w3.org/2001/XMLSchema" xmlns:p="http://schemas.microsoft.com/office/2006/metadata/properties" xmlns:ns2="850972b2-b997-45c5-b465-7513585d9f9b" xmlns:ns3="fa175cae-579d-4da6-999f-730d10659fd1" targetNamespace="http://schemas.microsoft.com/office/2006/metadata/properties" ma:root="true" ma:fieldsID="b4780a58ca558dbc4d30d95e31a2cb80" ns2:_="" ns3:_="">
    <xsd:import namespace="850972b2-b997-45c5-b465-7513585d9f9b"/>
    <xsd:import namespace="fa175cae-579d-4da6-999f-730d10659f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LengthInSeconds" minOccurs="0"/>
                <xsd:element ref="ns2:Teachers" minOccurs="0"/>
                <xsd:element ref="ns2:Students" minOccurs="0"/>
                <xsd:element ref="ns2:Student_Groups" minOccurs="0"/>
                <xsd:element ref="ns2:Invited_Teachers" minOccurs="0"/>
                <xsd:element ref="ns2:Invited_Students" minOccurs="0"/>
                <xsd:element ref="ns2:Has_Teacher_Only_SectionGroup"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972b2-b997-45c5-b465-7513585d9f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Teachers" ma:index="4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4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4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45" nillable="true" ma:displayName="Invited Teachers" ma:internalName="Invited_Teachers">
      <xsd:simpleType>
        <xsd:restriction base="dms:Note">
          <xsd:maxLength value="255"/>
        </xsd:restriction>
      </xsd:simpleType>
    </xsd:element>
    <xsd:element name="Invited_Students" ma:index="46" nillable="true" ma:displayName="Invited Students" ma:internalName="Invited_Students">
      <xsd:simpleType>
        <xsd:restriction base="dms:Note">
          <xsd:maxLength value="255"/>
        </xsd:restriction>
      </xsd:simpleType>
    </xsd:element>
    <xsd:element name="Has_Teacher_Only_SectionGroup" ma:index="47" nillable="true" ma:displayName="Has Teacher Only SectionGroup" ma:internalName="Has_Teacher_Only_SectionGroup">
      <xsd:simpleType>
        <xsd:restriction base="dms:Boolean"/>
      </xsd:simpleType>
    </xsd:element>
    <xsd:element name="lcf76f155ced4ddcb4097134ff3c332f" ma:index="49" nillable="true" ma:taxonomy="true" ma:internalName="lcf76f155ced4ddcb4097134ff3c332f" ma:taxonomyFieldName="MediaServiceImageTags" ma:displayName="Image Tags" ma:readOnly="false" ma:fieldId="{5cf76f15-5ced-4ddc-b409-7134ff3c332f}" ma:taxonomyMulti="true" ma:sspId="d5acb547-e68f-4851-913e-d94120a6af49" ma:termSetId="09814cd3-568e-fe90-9814-8d621ff8fb84" ma:anchorId="fba54fb3-c3e1-fe81-a776-ca4b69148c4d" ma:open="true" ma:isKeyword="false">
      <xsd:complexType>
        <xsd:sequence>
          <xsd:element ref="pc:Terms" minOccurs="0" maxOccurs="1"/>
        </xsd:sequence>
      </xsd:complex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ObjectDetectorVersions" ma:index="5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75cae-579d-4da6-999f-730d10659fd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50" nillable="true" ma:displayName="Taxonomy Catch All Column" ma:hidden="true" ma:list="{bae64a81-28cc-485e-8dd5-6af1d046de71}" ma:internalName="TaxCatchAll" ma:showField="CatchAllData" ma:web="fa175cae-579d-4da6-999f-730d10659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BCC9CA-0C77-46EE-B68F-61F7469E1FAD}">
  <ds:schemaRefs>
    <ds:schemaRef ds:uri="http://schemas.microsoft.com/sharepoint/v3/contenttype/forms"/>
  </ds:schemaRefs>
</ds:datastoreItem>
</file>

<file path=customXml/itemProps2.xml><?xml version="1.0" encoding="utf-8"?>
<ds:datastoreItem xmlns:ds="http://schemas.openxmlformats.org/officeDocument/2006/customXml" ds:itemID="{CD8DBAA7-890B-4B08-A2CF-68DDC0321509}">
  <ds:schemaRefs>
    <ds:schemaRef ds:uri="http://schemas.microsoft.com/office/2006/metadata/properties"/>
    <ds:schemaRef ds:uri="http://schemas.microsoft.com/office/infopath/2007/PartnerControls"/>
    <ds:schemaRef ds:uri="850972b2-b997-45c5-b465-7513585d9f9b"/>
    <ds:schemaRef ds:uri="fa175cae-579d-4da6-999f-730d10659fd1"/>
  </ds:schemaRefs>
</ds:datastoreItem>
</file>

<file path=customXml/itemProps3.xml><?xml version="1.0" encoding="utf-8"?>
<ds:datastoreItem xmlns:ds="http://schemas.openxmlformats.org/officeDocument/2006/customXml" ds:itemID="{A697EC81-C802-4CA6-8944-19C24432D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972b2-b997-45c5-b465-7513585d9f9b"/>
    <ds:schemaRef ds:uri="fa175cae-579d-4da6-999f-730d10659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3354</Words>
  <Application>Microsoft Office PowerPoint</Application>
  <PresentationFormat>On-screen Show (16:9)</PresentationFormat>
  <Paragraphs>331</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Wingdings</vt:lpstr>
      <vt:lpstr>Cambria Math</vt:lpstr>
      <vt:lpstr>Arial</vt:lpstr>
      <vt:lpstr>Wingdings 3</vt:lpstr>
      <vt:lpstr>Trebuchet MS</vt:lpstr>
      <vt:lpstr>Nunito</vt:lpstr>
      <vt:lpstr>Facet</vt:lpstr>
      <vt:lpstr>  Year 6 SATs Presentation 2025</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How are we supporting your child with SATs?</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Are there any questions you would like to ask? </vt:lpstr>
      <vt:lpstr>Information to take home to read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Holly Radford-Holliday (Streethay Primary School Staff)</cp:lastModifiedBy>
  <cp:revision>21</cp:revision>
  <dcterms:modified xsi:type="dcterms:W3CDTF">2025-01-13T20:23:33Z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0x01010019BEAE8430668444A1B0918F86749991</vt:lpwstr>
  </property>
  <property fmtid="{D5CDD505-2E9C-101B-9397-08002B2CF9AE}" pid="3" name="MediaServiceImageTags">
    <vt:lpwstr/>
  </property>
</Properties>
</file>