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82F"/>
    <a:srgbClr val="F39D21"/>
    <a:srgbClr val="6F0066"/>
    <a:srgbClr val="000000"/>
    <a:srgbClr val="F2C020"/>
    <a:srgbClr val="454D55"/>
    <a:srgbClr val="0C6D82"/>
    <a:srgbClr val="E8611D"/>
    <a:srgbClr val="81BF3B"/>
    <a:srgbClr val="40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4" autoAdjust="0"/>
    <p:restoredTop sz="94635" autoAdjust="0"/>
  </p:normalViewPr>
  <p:slideViewPr>
    <p:cSldViewPr snapToGrid="0" showGuides="1">
      <p:cViewPr>
        <p:scale>
          <a:sx n="130" d="100"/>
          <a:sy n="130" d="100"/>
        </p:scale>
        <p:origin x="25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00810-46A0-4D1C-B9D9-C114C575E055}" type="datetime1">
              <a:rPr lang="en-GB" noProof="1" dirty="0" smtClean="0"/>
              <a:t>23/07/2024</a:t>
            </a:fld>
            <a:endParaRPr lang="en-GB" noProof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5371C06-22B2-4805-8A74-E63609FE61CE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627EFA-81CA-4EC9-93AC-F9F36BB45D64}" type="datetime1">
              <a:rPr lang="en-GB" noProof="1" dirty="0" smtClean="0"/>
              <a:t>23/07/2024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14970C-3301-4DD8-87C8-448E3F893981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23/07/2024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F7182A2F-4C01-4B4F-B855-198932A18E99}" type="datetime1">
              <a:rPr lang="en-GB" noProof="1" dirty="0" smtClean="0"/>
              <a:t>23/07/2024</a:t>
            </a:fld>
            <a:endParaRPr lang="en-GB" noProof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r>
              <a:rPr lang="en-GB" noProof="1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93C1428B-5ACF-4E79-A091-05E2328DA75D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9" y="2158510"/>
            <a:ext cx="2257397" cy="147559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Design </a:t>
            </a:r>
            <a:r>
              <a:rPr lang="en-GB" sz="2200" dirty="0">
                <a:latin typeface="Modern Love Caps" panose="04070805081001020A01" pitchFamily="82" charset="0"/>
              </a:rPr>
              <a:t>and</a:t>
            </a:r>
            <a:r>
              <a:rPr lang="en-GB" dirty="0">
                <a:latin typeface="Modern Love Caps" panose="04070805081001020A01" pitchFamily="82" charset="0"/>
              </a:rPr>
              <a:t> technology Curriculum</a:t>
            </a:r>
            <a:br>
              <a:rPr lang="en-GB" dirty="0">
                <a:latin typeface="Modern Love Caps" panose="04070805081001020A01" pitchFamily="82" charset="0"/>
              </a:rPr>
            </a:br>
            <a:r>
              <a:rPr lang="en-GB" dirty="0">
                <a:latin typeface="Modern Love Caps" panose="04070805081001020A01" pitchFamily="82" charset="0"/>
              </a:rPr>
              <a:t>Road Map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88762" y="799260"/>
            <a:ext cx="1044000" cy="1044000"/>
          </a:xfrm>
          <a:solidFill>
            <a:srgbClr val="F2C020"/>
          </a:solidFill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Modern Love Caps" panose="04070805081001020A01" pitchFamily="82" charset="0"/>
              </a:rPr>
              <a:t>EYFS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2069615" y="433715"/>
            <a:ext cx="2669718" cy="299633"/>
          </a:xfrm>
        </p:spPr>
        <p:txBody>
          <a:bodyPr>
            <a:normAutofit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EYFS – expressive arts &amp; design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412875" y="347099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321186" y="831304"/>
            <a:ext cx="1106191" cy="1094537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Eat more fruit and vegetables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657442" y="831304"/>
            <a:ext cx="1044000" cy="1044000"/>
          </a:xfrm>
        </p:spPr>
        <p:txBody>
          <a:bodyPr>
            <a:normAutofit/>
          </a:bodyPr>
          <a:lstStyle/>
          <a:p>
            <a:endParaRPr lang="en-GB" sz="1200" b="1" dirty="0">
              <a:latin typeface="Modern Love Caps" panose="04070805081001020A01" pitchFamily="8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Perfect pizzas</a:t>
            </a:r>
          </a:p>
          <a:p>
            <a:endParaRPr lang="en-GB" sz="1200" b="1" dirty="0">
              <a:latin typeface="Modern Love Caps" panose="04070805081001020A01" pitchFamily="8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6494912" y="373412"/>
            <a:ext cx="1864930" cy="330029"/>
          </a:xfrm>
        </p:spPr>
        <p:txBody>
          <a:bodyPr>
            <a:normAutofit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Cooking and nutrition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8884099" y="863644"/>
            <a:ext cx="1091785" cy="1044000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garages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8"/>
          </p:nvPr>
        </p:nvSpPr>
        <p:spPr>
          <a:xfrm>
            <a:off x="8677221" y="391016"/>
            <a:ext cx="1820663" cy="32615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dern Love Caps" panose="04070805081001020A01" pitchFamily="82" charset="0"/>
              </a:rPr>
              <a:t>Stable structures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10044980" y="2850011"/>
            <a:ext cx="1044000" cy="1044000"/>
          </a:xfrm>
        </p:spPr>
        <p:txBody>
          <a:bodyPr>
            <a:normAutofit/>
          </a:bodyPr>
          <a:lstStyle/>
          <a:p>
            <a:b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</a:br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puppets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>
          <a:xfrm>
            <a:off x="3566005" y="2912894"/>
            <a:ext cx="1044000" cy="104400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Light up signs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2"/>
          </p:nvPr>
        </p:nvSpPr>
        <p:spPr>
          <a:xfrm>
            <a:off x="6969979" y="2528899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  <a:latin typeface="Modern Love Caps" panose="04070805081001020A01" pitchFamily="82" charset="0"/>
              </a:rPr>
              <a:t>Cooking and nutrition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2"/>
          </p:nvPr>
        </p:nvSpPr>
        <p:spPr>
          <a:xfrm>
            <a:off x="2302912" y="4501599"/>
            <a:ext cx="1044000" cy="1044000"/>
          </a:xfrm>
          <a:ln>
            <a:solidFill>
              <a:srgbClr val="6F0066"/>
            </a:solidFill>
          </a:ln>
        </p:spPr>
        <p:txBody>
          <a:bodyPr>
            <a:normAutofit/>
          </a:bodyPr>
          <a:lstStyle/>
          <a:p>
            <a:b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</a:br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British inventors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2353511" y="3379165"/>
            <a:ext cx="1044000" cy="1044000"/>
          </a:xfrm>
        </p:spPr>
        <p:txBody>
          <a:bodyPr>
            <a:normAutofit/>
          </a:bodyPr>
          <a:lstStyle/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Story books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3356997" y="5003491"/>
            <a:ext cx="1044000" cy="104400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Modern Love Caps" panose="04070805081001020A01" pitchFamily="82" charset="0"/>
              </a:rPr>
              <a:t>U</a:t>
            </a:r>
            <a:r>
              <a:rPr lang="en-GB" sz="2400" b="1" dirty="0">
                <a:solidFill>
                  <a:schemeClr val="bg1"/>
                </a:solidFill>
                <a:latin typeface="Modern Love Caps" panose="04070805081001020A01" pitchFamily="82" charset="0"/>
              </a:rPr>
              <a:t>KS2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6"/>
          </p:nvPr>
        </p:nvSpPr>
        <p:spPr>
          <a:xfrm>
            <a:off x="5574000" y="5064089"/>
            <a:ext cx="1044000" cy="1044000"/>
          </a:xfrm>
        </p:spPr>
        <p:txBody>
          <a:bodyPr>
            <a:normAutofit fontScale="92500"/>
          </a:bodyPr>
          <a:lstStyle/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Chinese inventions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2"/>
          </p:nvPr>
        </p:nvSpPr>
        <p:spPr>
          <a:xfrm>
            <a:off x="4400997" y="4596786"/>
            <a:ext cx="966970" cy="343203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Stable structures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4"/>
          </p:nvPr>
        </p:nvSpPr>
        <p:spPr>
          <a:xfrm>
            <a:off x="8103209" y="5042892"/>
            <a:ext cx="1044000" cy="1044000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Fair-</a:t>
            </a:r>
            <a:b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</a:br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grounds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175" y="160902"/>
            <a:ext cx="186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odern Love Caps" panose="04070805081001020A01" pitchFamily="82" charset="0"/>
              </a:rPr>
              <a:t>Design Technology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664741" y="843522"/>
            <a:ext cx="1043999" cy="1044000"/>
          </a:xfrm>
        </p:spPr>
        <p:txBody>
          <a:bodyPr>
            <a:normAutofit/>
          </a:bodyPr>
          <a:lstStyle/>
          <a:p>
            <a:r>
              <a:rPr lang="en-GB" sz="1250" dirty="0">
                <a:solidFill>
                  <a:srgbClr val="000000"/>
                </a:solidFill>
                <a:latin typeface="Modern Love Caps" panose="04070805081001020A01" pitchFamily="82" charset="0"/>
              </a:rPr>
              <a:t>mechanisms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429749" y="790401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Autumnal soup</a:t>
            </a:r>
          </a:p>
        </p:txBody>
      </p:sp>
      <p:sp>
        <p:nvSpPr>
          <p:cNvPr id="5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174719" y="906140"/>
            <a:ext cx="1044000" cy="10440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b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</a:br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Moving minibeasts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55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10919446" y="1896032"/>
            <a:ext cx="1044000" cy="1044000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Vehicles</a:t>
            </a:r>
          </a:p>
        </p:txBody>
      </p:sp>
      <p:sp>
        <p:nvSpPr>
          <p:cNvPr id="56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7403472" y="2903229"/>
            <a:ext cx="1044000" cy="1044000"/>
          </a:xfr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Seasonal food </a:t>
            </a:r>
          </a:p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5052649" y="801577"/>
            <a:ext cx="1044000" cy="10440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Modern Love Caps" panose="04070805081001020A01" pitchFamily="82" charset="0"/>
              </a:rPr>
              <a:t>KS1</a:t>
            </a:r>
          </a:p>
        </p:txBody>
      </p:sp>
      <p:sp>
        <p:nvSpPr>
          <p:cNvPr id="58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8724226" y="2940032"/>
            <a:ext cx="1044000" cy="10440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Modern Love Caps" panose="04070805081001020A01" pitchFamily="82" charset="0"/>
              </a:rPr>
              <a:t>LKS2</a:t>
            </a:r>
          </a:p>
        </p:txBody>
      </p:sp>
      <p:sp>
        <p:nvSpPr>
          <p:cNvPr id="44" name="Text Placeholder 22">
            <a:extLst>
              <a:ext uri="{FF2B5EF4-FFF2-40B4-BE49-F238E27FC236}">
                <a16:creationId xmlns:a16="http://schemas.microsoft.com/office/drawing/2014/main" id="{72DC8D57-7896-445B-B256-E367E63FEFFB}"/>
              </a:ext>
            </a:extLst>
          </p:cNvPr>
          <p:cNvSpPr txBox="1">
            <a:spLocks/>
          </p:cNvSpPr>
          <p:nvPr/>
        </p:nvSpPr>
        <p:spPr>
          <a:xfrm>
            <a:off x="6082718" y="2957052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Mini greenhouses</a:t>
            </a:r>
          </a:p>
        </p:txBody>
      </p:sp>
      <p:sp>
        <p:nvSpPr>
          <p:cNvPr id="47" name="Text Placeholder 38">
            <a:extLst>
              <a:ext uri="{FF2B5EF4-FFF2-40B4-BE49-F238E27FC236}">
                <a16:creationId xmlns:a16="http://schemas.microsoft.com/office/drawing/2014/main" id="{A370582E-5173-4BAB-821B-885AE588E599}"/>
              </a:ext>
            </a:extLst>
          </p:cNvPr>
          <p:cNvSpPr txBox="1">
            <a:spLocks/>
          </p:cNvSpPr>
          <p:nvPr/>
        </p:nvSpPr>
        <p:spPr>
          <a:xfrm>
            <a:off x="6757268" y="5064089"/>
            <a:ext cx="1131141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Drawstring bags</a:t>
            </a:r>
          </a:p>
        </p:txBody>
      </p:sp>
      <p:sp>
        <p:nvSpPr>
          <p:cNvPr id="61" name="Text Placeholder 41">
            <a:extLst>
              <a:ext uri="{FF2B5EF4-FFF2-40B4-BE49-F238E27FC236}">
                <a16:creationId xmlns:a16="http://schemas.microsoft.com/office/drawing/2014/main" id="{F16D1277-8E16-4584-BE08-C9EB186A7C55}"/>
              </a:ext>
            </a:extLst>
          </p:cNvPr>
          <p:cNvSpPr txBox="1">
            <a:spLocks/>
          </p:cNvSpPr>
          <p:nvPr/>
        </p:nvSpPr>
        <p:spPr>
          <a:xfrm>
            <a:off x="9453884" y="503001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000000"/>
              </a:solidFill>
              <a:latin typeface="Modern Love Caps" panose="04070805081001020A01" pitchFamily="82" charset="0"/>
            </a:endParaRPr>
          </a:p>
        </p:txBody>
      </p:sp>
      <p:sp>
        <p:nvSpPr>
          <p:cNvPr id="46" name="Text Placeholder 23">
            <a:extLst>
              <a:ext uri="{FF2B5EF4-FFF2-40B4-BE49-F238E27FC236}">
                <a16:creationId xmlns:a16="http://schemas.microsoft.com/office/drawing/2014/main" id="{37FA5686-DF64-406B-A451-9A1E947EBD71}"/>
              </a:ext>
            </a:extLst>
          </p:cNvPr>
          <p:cNvSpPr txBox="1">
            <a:spLocks/>
          </p:cNvSpPr>
          <p:nvPr/>
        </p:nvSpPr>
        <p:spPr>
          <a:xfrm>
            <a:off x="3629077" y="2602023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2"/>
              </a:solidFill>
              <a:latin typeface="Modern Love Caps" panose="04070805081001020A01" pitchFamily="82" charset="0"/>
            </a:endParaRPr>
          </a:p>
        </p:txBody>
      </p:sp>
      <p:sp>
        <p:nvSpPr>
          <p:cNvPr id="48" name="Text Placeholder 23">
            <a:extLst>
              <a:ext uri="{FF2B5EF4-FFF2-40B4-BE49-F238E27FC236}">
                <a16:creationId xmlns:a16="http://schemas.microsoft.com/office/drawing/2014/main" id="{1693485A-5869-4B9D-A6B4-A040AE76F03C}"/>
              </a:ext>
            </a:extLst>
          </p:cNvPr>
          <p:cNvSpPr txBox="1">
            <a:spLocks/>
          </p:cNvSpPr>
          <p:nvPr/>
        </p:nvSpPr>
        <p:spPr>
          <a:xfrm>
            <a:off x="11070474" y="1282271"/>
            <a:ext cx="1338054" cy="4684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Modern Love Caps" panose="04070805081001020A01" pitchFamily="82" charset="0"/>
              </a:rPr>
              <a:t>Mechanical systems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29D17216-F3CE-F36A-F155-3D9B433EC5F5}"/>
              </a:ext>
            </a:extLst>
          </p:cNvPr>
          <p:cNvSpPr txBox="1">
            <a:spLocks/>
          </p:cNvSpPr>
          <p:nvPr/>
        </p:nvSpPr>
        <p:spPr>
          <a:xfrm>
            <a:off x="3878997" y="810509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Simple programming</a:t>
            </a:r>
          </a:p>
        </p:txBody>
      </p:sp>
      <p:sp>
        <p:nvSpPr>
          <p:cNvPr id="4" name="Text Placeholder 22">
            <a:extLst>
              <a:ext uri="{FF2B5EF4-FFF2-40B4-BE49-F238E27FC236}">
                <a16:creationId xmlns:a16="http://schemas.microsoft.com/office/drawing/2014/main" id="{94320318-C1CD-DA2A-CC9E-987F177453CE}"/>
              </a:ext>
            </a:extLst>
          </p:cNvPr>
          <p:cNvSpPr txBox="1">
            <a:spLocks/>
          </p:cNvSpPr>
          <p:nvPr/>
        </p:nvSpPr>
        <p:spPr>
          <a:xfrm>
            <a:off x="4863240" y="2895117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000000"/>
                </a:solidFill>
                <a:latin typeface="Modern Love Caps" panose="04070805081001020A01" pitchFamily="82" charset="0"/>
              </a:rPr>
              <a:t>Seasonal stockings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E3B91AB-C074-169B-CAE2-BB6447486725}"/>
              </a:ext>
            </a:extLst>
          </p:cNvPr>
          <p:cNvSpPr txBox="1">
            <a:spLocks/>
          </p:cNvSpPr>
          <p:nvPr/>
        </p:nvSpPr>
        <p:spPr>
          <a:xfrm>
            <a:off x="9453884" y="5030010"/>
            <a:ext cx="1044000" cy="1044000"/>
          </a:xfrm>
          <a:prstGeom prst="ellipse">
            <a:avLst/>
          </a:prstGeom>
          <a:solidFill>
            <a:srgbClr val="F39D21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latin typeface="Modern Love Caps" panose="04070805081001020A01" pitchFamily="82" charset="0"/>
              </a:rPr>
              <a:t>Year 7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F4D15D57-1D37-A647-4A96-2D3596F94414}"/>
              </a:ext>
            </a:extLst>
          </p:cNvPr>
          <p:cNvSpPr txBox="1">
            <a:spLocks/>
          </p:cNvSpPr>
          <p:nvPr/>
        </p:nvSpPr>
        <p:spPr>
          <a:xfrm>
            <a:off x="5016133" y="2512955"/>
            <a:ext cx="1820663" cy="3309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7030A0"/>
                </a:solidFill>
                <a:latin typeface="Modern Love Caps" panose="04070805081001020A01" pitchFamily="82" charset="0"/>
              </a:rPr>
              <a:t>Stable structures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8E77855C-2049-A571-FCCB-2F4E62F0785F}"/>
              </a:ext>
            </a:extLst>
          </p:cNvPr>
          <p:cNvSpPr txBox="1">
            <a:spLocks/>
          </p:cNvSpPr>
          <p:nvPr/>
        </p:nvSpPr>
        <p:spPr>
          <a:xfrm>
            <a:off x="1962146" y="2806299"/>
            <a:ext cx="1820663" cy="330969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Modern Love Caps" panose="04070805081001020A01" pitchFamily="82" charset="0"/>
              </a:rPr>
              <a:t>Programming and electrical systems</a:t>
            </a:r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471AB39C-86DF-7AC4-BA03-BDBA11B00260}"/>
              </a:ext>
            </a:extLst>
          </p:cNvPr>
          <p:cNvSpPr txBox="1">
            <a:spLocks/>
          </p:cNvSpPr>
          <p:nvPr/>
        </p:nvSpPr>
        <p:spPr>
          <a:xfrm>
            <a:off x="610762" y="3881894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Modern Love Caps" panose="04070805081001020A01" pitchFamily="82" charset="0"/>
              </a:rPr>
              <a:t>Mechanical systems</a:t>
            </a:r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4E7D1EFF-B250-AD01-96F7-3A302EEDAB11}"/>
              </a:ext>
            </a:extLst>
          </p:cNvPr>
          <p:cNvSpPr txBox="1">
            <a:spLocks/>
          </p:cNvSpPr>
          <p:nvPr/>
        </p:nvSpPr>
        <p:spPr>
          <a:xfrm>
            <a:off x="2704658" y="1986673"/>
            <a:ext cx="1043999" cy="328935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BAC82F"/>
                </a:solidFill>
                <a:latin typeface="Modern Love Caps" panose="04070805081001020A01" pitchFamily="82" charset="0"/>
              </a:rPr>
              <a:t>Mechanical systems</a:t>
            </a:r>
          </a:p>
        </p:txBody>
      </p:sp>
      <p:sp>
        <p:nvSpPr>
          <p:cNvPr id="60" name="Text Placeholder 23">
            <a:extLst>
              <a:ext uri="{FF2B5EF4-FFF2-40B4-BE49-F238E27FC236}">
                <a16:creationId xmlns:a16="http://schemas.microsoft.com/office/drawing/2014/main" id="{C462F978-36DF-379F-405F-41AAF8400575}"/>
              </a:ext>
            </a:extLst>
          </p:cNvPr>
          <p:cNvSpPr txBox="1">
            <a:spLocks/>
          </p:cNvSpPr>
          <p:nvPr/>
        </p:nvSpPr>
        <p:spPr>
          <a:xfrm>
            <a:off x="714766" y="4809184"/>
            <a:ext cx="1726129" cy="4382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Modern Love Caps" panose="04070805081001020A01" pitchFamily="82" charset="0"/>
              </a:rPr>
              <a:t>Inventions and achievements </a:t>
            </a:r>
          </a:p>
        </p:txBody>
      </p:sp>
      <p:sp>
        <p:nvSpPr>
          <p:cNvPr id="63" name="Text Placeholder 23">
            <a:extLst>
              <a:ext uri="{FF2B5EF4-FFF2-40B4-BE49-F238E27FC236}">
                <a16:creationId xmlns:a16="http://schemas.microsoft.com/office/drawing/2014/main" id="{956A7E98-E808-CBCA-EC90-81D9F7B9A7EA}"/>
              </a:ext>
            </a:extLst>
          </p:cNvPr>
          <p:cNvSpPr txBox="1">
            <a:spLocks/>
          </p:cNvSpPr>
          <p:nvPr/>
        </p:nvSpPr>
        <p:spPr>
          <a:xfrm>
            <a:off x="9060134" y="2557916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>
                    <a:lumMod val="75000"/>
                  </a:schemeClr>
                </a:solidFill>
                <a:latin typeface="Modern Love Caps" panose="04070805081001020A01" pitchFamily="82" charset="0"/>
              </a:rPr>
              <a:t>textiles</a:t>
            </a:r>
          </a:p>
        </p:txBody>
      </p:sp>
      <p:sp>
        <p:nvSpPr>
          <p:cNvPr id="66" name="Text Placeholder 16">
            <a:extLst>
              <a:ext uri="{FF2B5EF4-FFF2-40B4-BE49-F238E27FC236}">
                <a16:creationId xmlns:a16="http://schemas.microsoft.com/office/drawing/2014/main" id="{835B4473-A83A-0D3C-C08D-153A35495571}"/>
              </a:ext>
            </a:extLst>
          </p:cNvPr>
          <p:cNvSpPr txBox="1">
            <a:spLocks/>
          </p:cNvSpPr>
          <p:nvPr/>
        </p:nvSpPr>
        <p:spPr>
          <a:xfrm>
            <a:off x="7714877" y="4637744"/>
            <a:ext cx="1820663" cy="330969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39D21"/>
                </a:solidFill>
                <a:latin typeface="Modern Love Caps" panose="04070805081001020A01" pitchFamily="82" charset="0"/>
              </a:rPr>
              <a:t>Programming and electrical systems</a:t>
            </a:r>
          </a:p>
        </p:txBody>
      </p:sp>
      <p:sp>
        <p:nvSpPr>
          <p:cNvPr id="67" name="Text Placeholder 23">
            <a:extLst>
              <a:ext uri="{FF2B5EF4-FFF2-40B4-BE49-F238E27FC236}">
                <a16:creationId xmlns:a16="http://schemas.microsoft.com/office/drawing/2014/main" id="{4217BB61-F078-F19D-58F0-787075EA8951}"/>
              </a:ext>
            </a:extLst>
          </p:cNvPr>
          <p:cNvSpPr txBox="1">
            <a:spLocks/>
          </p:cNvSpPr>
          <p:nvPr/>
        </p:nvSpPr>
        <p:spPr>
          <a:xfrm>
            <a:off x="6422052" y="4716023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39D21"/>
                </a:solidFill>
                <a:latin typeface="Modern Love Caps" panose="04070805081001020A01" pitchFamily="82" charset="0"/>
              </a:rPr>
              <a:t>textiles</a:t>
            </a:r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D8BA7DD5-5B0F-3C7C-E6B6-7A01EB152C89}"/>
              </a:ext>
            </a:extLst>
          </p:cNvPr>
          <p:cNvSpPr txBox="1">
            <a:spLocks/>
          </p:cNvSpPr>
          <p:nvPr/>
        </p:nvSpPr>
        <p:spPr>
          <a:xfrm>
            <a:off x="5452856" y="4637582"/>
            <a:ext cx="1259724" cy="343203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Modern Love Caps" panose="04070805081001020A01" pitchFamily="82" charset="0"/>
              </a:rPr>
              <a:t>Mechanical systems</a:t>
            </a:r>
          </a:p>
        </p:txBody>
      </p:sp>
      <p:sp>
        <p:nvSpPr>
          <p:cNvPr id="69" name="Text Placeholder 23">
            <a:extLst>
              <a:ext uri="{FF2B5EF4-FFF2-40B4-BE49-F238E27FC236}">
                <a16:creationId xmlns:a16="http://schemas.microsoft.com/office/drawing/2014/main" id="{F5A25031-F6A6-158A-9944-54F1E7A88C47}"/>
              </a:ext>
            </a:extLst>
          </p:cNvPr>
          <p:cNvSpPr txBox="1">
            <a:spLocks/>
          </p:cNvSpPr>
          <p:nvPr/>
        </p:nvSpPr>
        <p:spPr>
          <a:xfrm>
            <a:off x="1403278" y="1939977"/>
            <a:ext cx="1168197" cy="309853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F39D21"/>
                </a:solidFill>
                <a:latin typeface="Modern Love Caps" panose="04070805081001020A01" pitchFamily="82" charset="0"/>
              </a:rPr>
              <a:t>Cooking &amp; nutrition</a:t>
            </a:r>
          </a:p>
        </p:txBody>
      </p:sp>
      <p:sp>
        <p:nvSpPr>
          <p:cNvPr id="70" name="Text Placeholder 23">
            <a:extLst>
              <a:ext uri="{FF2B5EF4-FFF2-40B4-BE49-F238E27FC236}">
                <a16:creationId xmlns:a16="http://schemas.microsoft.com/office/drawing/2014/main" id="{EF2D56A0-F456-E66C-7968-3DADDBD5E9C8}"/>
              </a:ext>
            </a:extLst>
          </p:cNvPr>
          <p:cNvSpPr txBox="1">
            <a:spLocks/>
          </p:cNvSpPr>
          <p:nvPr/>
        </p:nvSpPr>
        <p:spPr>
          <a:xfrm>
            <a:off x="3925035" y="1943127"/>
            <a:ext cx="1043999" cy="328935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BAC82F"/>
                </a:solidFill>
                <a:latin typeface="Modern Love Caps" panose="04070805081001020A01" pitchFamily="82" charset="0"/>
              </a:rPr>
              <a:t>Programming and electrical systems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5BD01788-7F05-8862-6602-F6DD880C43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94"/>
          <a:stretch/>
        </p:blipFill>
        <p:spPr bwMode="auto">
          <a:xfrm>
            <a:off x="72202" y="5871101"/>
            <a:ext cx="2193926" cy="8775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FBE9F1-4113-5BB6-E858-D00D2440E03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433957" y="4998590"/>
            <a:ext cx="1044000" cy="1044000"/>
          </a:xfrm>
        </p:spPr>
        <p:txBody>
          <a:bodyPr>
            <a:normAutofit fontScale="25000" lnSpcReduction="20000"/>
          </a:bodyPr>
          <a:lstStyle/>
          <a:p>
            <a:endParaRPr lang="en-GB" sz="11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endParaRPr lang="en-GB" sz="11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br>
              <a:rPr lang="en-GB" sz="2600" dirty="0">
                <a:solidFill>
                  <a:srgbClr val="000000"/>
                </a:solidFill>
                <a:latin typeface="Modern Love Caps" panose="04070805081001020A01" pitchFamily="82" charset="0"/>
              </a:rPr>
            </a:br>
            <a:r>
              <a:rPr lang="en-GB" sz="5600" dirty="0">
                <a:solidFill>
                  <a:srgbClr val="000000"/>
                </a:solidFill>
                <a:latin typeface="Modern Love Caps" panose="04070805081001020A01" pitchFamily="82" charset="0"/>
              </a:rPr>
              <a:t>Building bridges</a:t>
            </a:r>
          </a:p>
          <a:p>
            <a:endParaRPr lang="en-GB" sz="32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endParaRPr lang="en-GB" sz="3200" dirty="0">
              <a:solidFill>
                <a:srgbClr val="000000"/>
              </a:solidFill>
              <a:latin typeface="Modern Love Caps" panose="04070805081001020A01" pitchFamily="82" charset="0"/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5646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1965409_TF16411242" id="{A9563D77-6C72-4017-A17F-21C44115AF6C}" vid="{BB108D43-478A-4D1D-AFC7-F3796B97A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AB77C9-F236-42C1-829A-F94CF9ADFAB4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ABA93-E7BD-4322-830C-3FA7BF0B9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6526</TotalTime>
  <Words>106</Words>
  <Application>Microsoft Macintosh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Demi</vt:lpstr>
      <vt:lpstr>Modern Love Caps</vt:lpstr>
      <vt:lpstr>Segoe UI</vt:lpstr>
      <vt:lpstr>Office Theme</vt:lpstr>
      <vt:lpstr>Design and technology Curriculum Road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Darling</dc:title>
  <dc:creator>Clare</dc:creator>
  <cp:lastModifiedBy>Emma Wild</cp:lastModifiedBy>
  <cp:revision>45</cp:revision>
  <dcterms:created xsi:type="dcterms:W3CDTF">2021-02-28T08:04:57Z</dcterms:created>
  <dcterms:modified xsi:type="dcterms:W3CDTF">2024-07-23T18:24:30Z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