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12192000" cy="6858000"/>
  <p:notesSz cx="6797675" cy="9926638"/>
  <p:defaultTextStyle>
    <a:defPPr rtl="0"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8611D"/>
    <a:srgbClr val="0C6D82"/>
    <a:srgbClr val="F2C020"/>
    <a:srgbClr val="454D55"/>
    <a:srgbClr val="81BF3B"/>
    <a:srgbClr val="F39D21"/>
    <a:srgbClr val="BAC82F"/>
    <a:srgbClr val="6F0066"/>
    <a:srgbClr val="4034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16DA210-FB5B-4158-B5E0-FEB733F419B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54" autoAdjust="0"/>
    <p:restoredTop sz="94645" autoAdjust="0"/>
  </p:normalViewPr>
  <p:slideViewPr>
    <p:cSldViewPr snapToGrid="0" showGuides="1">
      <p:cViewPr varScale="1">
        <p:scale>
          <a:sx n="82" d="100"/>
          <a:sy n="82" d="100"/>
        </p:scale>
        <p:origin x="1190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64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6946843-D728-40C3-A235-5106A1741A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noProof="1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FA6704-C5B9-427A-B786-BF9D9A6F1B8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7000810-46A0-4D1C-B9D9-C114C575E055}" type="datetime1">
              <a:rPr lang="en-GB" noProof="1" dirty="0" smtClean="0"/>
              <a:t>15/10/2023</a:t>
            </a:fld>
            <a:endParaRPr lang="en-GB" noProof="1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5E4186-AC94-42CF-A09B-E291117BABF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noProof="1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BE12EB-D4BD-49CA-9FC4-5C9A4F4F7E2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5371C06-22B2-4805-8A74-E63609FE61CE}" type="slidenum">
              <a:rPr lang="en-GB" noProof="1" dirty="0" smtClean="0"/>
              <a:t>‹#›</a:t>
            </a:fld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25966585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2627EFA-81CA-4EC9-93AC-F9F36BB45D64}" type="datetime1">
              <a:rPr lang="en-GB" noProof="1" dirty="0" smtClean="0"/>
              <a:t>15/10/2023</a:t>
            </a:fld>
            <a:endParaRPr lang="en-GB" noProof="1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GB" noProof="1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GB" noProof="1"/>
              <a:t>Edit Master text styles</a:t>
            </a:r>
          </a:p>
          <a:p>
            <a:pPr lvl="1" rtl="0"/>
            <a:r>
              <a:rPr lang="en-GB" noProof="1"/>
              <a:t>Second level</a:t>
            </a:r>
          </a:p>
          <a:p>
            <a:pPr lvl="2" rtl="0"/>
            <a:r>
              <a:rPr lang="en-GB" noProof="1"/>
              <a:t>Third level</a:t>
            </a:r>
          </a:p>
          <a:p>
            <a:pPr lvl="3" rtl="0"/>
            <a:r>
              <a:rPr lang="en-GB" noProof="1"/>
              <a:t>Quarter level</a:t>
            </a:r>
          </a:p>
          <a:p>
            <a:pPr lvl="4" rtl="0"/>
            <a:r>
              <a:rPr lang="en-GB" noProof="1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A14970C-3301-4DD8-87C8-448E3F893981}" type="slidenum">
              <a:rPr lang="en-GB" noProof="1" dirty="0" smtClean="0"/>
              <a:t>‹#›</a:t>
            </a:fld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33728392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69A71A3-950D-4899-B79B-35F2758BD331}"/>
              </a:ext>
            </a:extLst>
          </p:cNvPr>
          <p:cNvGrpSpPr/>
          <p:nvPr userDrawn="1"/>
        </p:nvGrpSpPr>
        <p:grpSpPr>
          <a:xfrm>
            <a:off x="0" y="1207336"/>
            <a:ext cx="12192000" cy="4467863"/>
            <a:chOff x="0" y="1207336"/>
            <a:chExt cx="12192000" cy="4467863"/>
          </a:xfrm>
        </p:grpSpPr>
        <p:sp>
          <p:nvSpPr>
            <p:cNvPr id="33" name="Flowchart: Delay 24">
              <a:extLst>
                <a:ext uri="{FF2B5EF4-FFF2-40B4-BE49-F238E27FC236}">
                  <a16:creationId xmlns:a16="http://schemas.microsoft.com/office/drawing/2014/main" id="{928187B2-0394-40AE-9F9C-6682AC71596C}"/>
                </a:ext>
              </a:extLst>
            </p:cNvPr>
            <p:cNvSpPr/>
            <p:nvPr userDrawn="1"/>
          </p:nvSpPr>
          <p:spPr>
            <a:xfrm flipH="1">
              <a:off x="2613003" y="3441616"/>
              <a:ext cx="1849273" cy="2052000"/>
            </a:xfrm>
            <a:custGeom>
              <a:avLst/>
              <a:gdLst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  <a:gd name="connsiteX5" fmla="*/ 0 w 2066400"/>
                <a:gd name="connsiteY5" fmla="*/ 0 h 2422800"/>
                <a:gd name="connsiteX0" fmla="*/ 7185 w 2073585"/>
                <a:gd name="connsiteY0" fmla="*/ 0 h 2422800"/>
                <a:gd name="connsiteX1" fmla="*/ 1040385 w 2073585"/>
                <a:gd name="connsiteY1" fmla="*/ 0 h 2422800"/>
                <a:gd name="connsiteX2" fmla="*/ 2073585 w 2073585"/>
                <a:gd name="connsiteY2" fmla="*/ 1211400 h 2422800"/>
                <a:gd name="connsiteX3" fmla="*/ 1040385 w 2073585"/>
                <a:gd name="connsiteY3" fmla="*/ 2422800 h 2422800"/>
                <a:gd name="connsiteX4" fmla="*/ 7185 w 2073585"/>
                <a:gd name="connsiteY4" fmla="*/ 2422800 h 2422800"/>
                <a:gd name="connsiteX5" fmla="*/ 0 w 2073585"/>
                <a:gd name="connsiteY5" fmla="*/ 1045208 h 2422800"/>
                <a:gd name="connsiteX6" fmla="*/ 7185 w 2073585"/>
                <a:gd name="connsiteY6" fmla="*/ 0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6" fmla="*/ 91440 w 2073585"/>
                <a:gd name="connsiteY6" fmla="*/ 1136648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6400" h="2422800">
                  <a:moveTo>
                    <a:pt x="0" y="0"/>
                  </a:moveTo>
                  <a:lnTo>
                    <a:pt x="1033200" y="0"/>
                  </a:lnTo>
                  <a:cubicBezTo>
                    <a:pt x="1603821" y="0"/>
                    <a:pt x="2066400" y="542362"/>
                    <a:pt x="2066400" y="1211400"/>
                  </a:cubicBezTo>
                  <a:cubicBezTo>
                    <a:pt x="2066400" y="1880438"/>
                    <a:pt x="1603821" y="2422800"/>
                    <a:pt x="1033200" y="2422800"/>
                  </a:cubicBezTo>
                  <a:lnTo>
                    <a:pt x="0" y="2422800"/>
                  </a:lnTo>
                </a:path>
              </a:pathLst>
            </a:custGeom>
            <a:noFill/>
            <a:ln w="3556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1"/>
            </a:p>
          </p:txBody>
        </p:sp>
        <p:sp>
          <p:nvSpPr>
            <p:cNvPr id="25" name="Flowchart: Delay 24">
              <a:extLst>
                <a:ext uri="{FF2B5EF4-FFF2-40B4-BE49-F238E27FC236}">
                  <a16:creationId xmlns:a16="http://schemas.microsoft.com/office/drawing/2014/main" id="{355D9AC9-E7B7-459E-925B-0047C675B750}"/>
                </a:ext>
              </a:extLst>
            </p:cNvPr>
            <p:cNvSpPr/>
            <p:nvPr userDrawn="1"/>
          </p:nvSpPr>
          <p:spPr>
            <a:xfrm>
              <a:off x="9491472" y="1379494"/>
              <a:ext cx="1849273" cy="2052000"/>
            </a:xfrm>
            <a:custGeom>
              <a:avLst/>
              <a:gdLst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  <a:gd name="connsiteX5" fmla="*/ 0 w 2066400"/>
                <a:gd name="connsiteY5" fmla="*/ 0 h 2422800"/>
                <a:gd name="connsiteX0" fmla="*/ 7185 w 2073585"/>
                <a:gd name="connsiteY0" fmla="*/ 0 h 2422800"/>
                <a:gd name="connsiteX1" fmla="*/ 1040385 w 2073585"/>
                <a:gd name="connsiteY1" fmla="*/ 0 h 2422800"/>
                <a:gd name="connsiteX2" fmla="*/ 2073585 w 2073585"/>
                <a:gd name="connsiteY2" fmla="*/ 1211400 h 2422800"/>
                <a:gd name="connsiteX3" fmla="*/ 1040385 w 2073585"/>
                <a:gd name="connsiteY3" fmla="*/ 2422800 h 2422800"/>
                <a:gd name="connsiteX4" fmla="*/ 7185 w 2073585"/>
                <a:gd name="connsiteY4" fmla="*/ 2422800 h 2422800"/>
                <a:gd name="connsiteX5" fmla="*/ 0 w 2073585"/>
                <a:gd name="connsiteY5" fmla="*/ 1045208 h 2422800"/>
                <a:gd name="connsiteX6" fmla="*/ 7185 w 2073585"/>
                <a:gd name="connsiteY6" fmla="*/ 0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6" fmla="*/ 91440 w 2073585"/>
                <a:gd name="connsiteY6" fmla="*/ 1136648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6400" h="2422800">
                  <a:moveTo>
                    <a:pt x="0" y="0"/>
                  </a:moveTo>
                  <a:lnTo>
                    <a:pt x="1033200" y="0"/>
                  </a:lnTo>
                  <a:cubicBezTo>
                    <a:pt x="1603821" y="0"/>
                    <a:pt x="2066400" y="542362"/>
                    <a:pt x="2066400" y="1211400"/>
                  </a:cubicBezTo>
                  <a:cubicBezTo>
                    <a:pt x="2066400" y="1880438"/>
                    <a:pt x="1603821" y="2422800"/>
                    <a:pt x="1033200" y="2422800"/>
                  </a:cubicBezTo>
                  <a:lnTo>
                    <a:pt x="0" y="2422800"/>
                  </a:lnTo>
                </a:path>
              </a:pathLst>
            </a:custGeom>
            <a:noFill/>
            <a:ln w="3556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1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302FB5C-BDE1-4891-8E91-CB3F868629BB}"/>
                </a:ext>
              </a:extLst>
            </p:cNvPr>
            <p:cNvSpPr/>
            <p:nvPr userDrawn="1"/>
          </p:nvSpPr>
          <p:spPr>
            <a:xfrm>
              <a:off x="4416552" y="1207336"/>
              <a:ext cx="5074920" cy="356616"/>
            </a:xfrm>
            <a:prstGeom prst="rect">
              <a:avLst/>
            </a:prstGeom>
            <a:gradFill flip="none" rotWithShape="1">
              <a:gsLst>
                <a:gs pos="0">
                  <a:srgbClr val="BAC82F"/>
                </a:gs>
                <a:gs pos="100000">
                  <a:srgbClr val="0C6D82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1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09DE4F0-7E7E-4423-A407-CD6485ACBB4F}"/>
                </a:ext>
              </a:extLst>
            </p:cNvPr>
            <p:cNvSpPr/>
            <p:nvPr userDrawn="1"/>
          </p:nvSpPr>
          <p:spPr>
            <a:xfrm>
              <a:off x="0" y="1207336"/>
              <a:ext cx="4416552" cy="356616"/>
            </a:xfrm>
            <a:prstGeom prst="rect">
              <a:avLst/>
            </a:prstGeom>
            <a:gradFill flip="none" rotWithShape="1">
              <a:gsLst>
                <a:gs pos="0">
                  <a:srgbClr val="F2C020"/>
                </a:gs>
                <a:gs pos="100000">
                  <a:srgbClr val="BAC82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1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ED74833-8EE3-4FA9-B6D2-03710E410482}"/>
                </a:ext>
              </a:extLst>
            </p:cNvPr>
            <p:cNvSpPr/>
            <p:nvPr userDrawn="1"/>
          </p:nvSpPr>
          <p:spPr>
            <a:xfrm>
              <a:off x="4416552" y="3269385"/>
              <a:ext cx="5074920" cy="356616"/>
            </a:xfrm>
            <a:prstGeom prst="rect">
              <a:avLst/>
            </a:prstGeom>
            <a:gradFill flip="none" rotWithShape="1">
              <a:gsLst>
                <a:gs pos="0">
                  <a:schemeClr val="tx2"/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1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94005B59-B78D-469E-BAA4-E7B2A61E103D}"/>
                </a:ext>
              </a:extLst>
            </p:cNvPr>
            <p:cNvSpPr/>
            <p:nvPr userDrawn="1"/>
          </p:nvSpPr>
          <p:spPr>
            <a:xfrm>
              <a:off x="4414968" y="5318583"/>
              <a:ext cx="5074920" cy="356616"/>
            </a:xfrm>
            <a:prstGeom prst="rect">
              <a:avLst/>
            </a:prstGeom>
            <a:gradFill flip="none" rotWithShape="1">
              <a:gsLst>
                <a:gs pos="0">
                  <a:schemeClr val="tx2"/>
                </a:gs>
                <a:gs pos="52000">
                  <a:schemeClr val="accent3"/>
                </a:gs>
                <a:gs pos="100000">
                  <a:srgbClr val="F2C02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1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40BE4BEF-834D-4D0F-8E96-F1F8E6600C46}"/>
                </a:ext>
              </a:extLst>
            </p:cNvPr>
            <p:cNvSpPr/>
            <p:nvPr userDrawn="1"/>
          </p:nvSpPr>
          <p:spPr>
            <a:xfrm>
              <a:off x="9448800" y="5317275"/>
              <a:ext cx="2743200" cy="356616"/>
            </a:xfrm>
            <a:prstGeom prst="rect">
              <a:avLst/>
            </a:prstGeom>
            <a:gradFill flip="none" rotWithShape="1">
              <a:gsLst>
                <a:gs pos="0">
                  <a:schemeClr val="accent5"/>
                </a:gs>
                <a:gs pos="100000">
                  <a:srgbClr val="F2C02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1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A4D6C00-E83E-4187-903F-A0A515BA93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2638" y="2079876"/>
            <a:ext cx="3052087" cy="1475598"/>
          </a:xfrm>
        </p:spPr>
        <p:txBody>
          <a:bodyPr lIns="0" tIns="0" rIns="0" bIns="0" rtlCol="0"/>
          <a:lstStyle>
            <a:lvl1pPr>
              <a:defRPr/>
            </a:lvl1pPr>
          </a:lstStyle>
          <a:p>
            <a:pPr rtl="0"/>
            <a:r>
              <a:rPr lang="en-GB" noProof="1"/>
              <a:t>CLICK TO EDIT</a:t>
            </a:r>
            <a:br>
              <a:rPr lang="en-GB" noProof="1"/>
            </a:br>
            <a:r>
              <a:rPr lang="en-GB" noProof="1"/>
              <a:t>MASTER TITLE</a:t>
            </a:r>
            <a:br>
              <a:rPr lang="en-GB" noProof="1"/>
            </a:br>
            <a:r>
              <a:rPr lang="en-GB" noProof="1"/>
              <a:t>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0F0DE95-4ED7-482F-BB4E-C1238B352D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1963" y="3587769"/>
            <a:ext cx="1726129" cy="291597"/>
          </a:xfr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2000" b="1" i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20XX-20XX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1F135EA3-D982-467F-B90A-B791DFDDA8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1963" y="3927199"/>
            <a:ext cx="1726129" cy="378571"/>
          </a:xfr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2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3 Years Plan</a:t>
            </a:r>
          </a:p>
        </p:txBody>
      </p:sp>
      <p:sp>
        <p:nvSpPr>
          <p:cNvPr id="106" name="Picture Placeholder 104">
            <a:extLst>
              <a:ext uri="{FF2B5EF4-FFF2-40B4-BE49-F238E27FC236}">
                <a16:creationId xmlns:a16="http://schemas.microsoft.com/office/drawing/2014/main" id="{4580320F-7723-4672-AB19-22C87ECD53D3}"/>
              </a:ext>
            </a:extLst>
          </p:cNvPr>
          <p:cNvSpPr>
            <a:spLocks noGrp="1"/>
          </p:cNvSpPr>
          <p:nvPr>
            <p:ph type="pic" sz="quarter" idx="56"/>
          </p:nvPr>
        </p:nvSpPr>
        <p:spPr>
          <a:xfrm>
            <a:off x="461963" y="5725379"/>
            <a:ext cx="950912" cy="685800"/>
          </a:xfrm>
          <a:ln w="3556">
            <a:solidFill>
              <a:srgbClr val="454D55"/>
            </a:solidFill>
          </a:ln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pPr rtl="0"/>
            <a:r>
              <a:rPr lang="en-US" noProof="1"/>
              <a:t>Click icon to add picture</a:t>
            </a:r>
            <a:endParaRPr lang="en-GB" noProof="1"/>
          </a:p>
        </p:txBody>
      </p:sp>
      <p:sp>
        <p:nvSpPr>
          <p:cNvPr id="108" name="Text Placeholder 42">
            <a:extLst>
              <a:ext uri="{FF2B5EF4-FFF2-40B4-BE49-F238E27FC236}">
                <a16:creationId xmlns:a16="http://schemas.microsoft.com/office/drawing/2014/main" id="{F6CA33C8-1786-4D07-8C52-AE1469894B67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2565129" y="863644"/>
            <a:ext cx="1044000" cy="1044000"/>
          </a:xfrm>
          <a:prstGeom prst="ellipse">
            <a:avLst/>
          </a:prstGeom>
          <a:solidFill>
            <a:srgbClr val="BAC82F"/>
          </a:solidFill>
          <a:ln w="72390">
            <a:solidFill>
              <a:schemeClr val="bg1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 rtl="0"/>
            <a:r>
              <a:rPr lang="en-GB" noProof="1"/>
              <a:t>20XX</a:t>
            </a:r>
          </a:p>
        </p:txBody>
      </p:sp>
      <p:sp>
        <p:nvSpPr>
          <p:cNvPr id="44" name="Text Placeholder 42">
            <a:extLst>
              <a:ext uri="{FF2B5EF4-FFF2-40B4-BE49-F238E27FC236}">
                <a16:creationId xmlns:a16="http://schemas.microsoft.com/office/drawing/2014/main" id="{62E3BBD0-72BD-45D7-BE15-8B93AFB8625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14968" y="84398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rgbClr val="BAC82F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Q1</a:t>
            </a:r>
          </a:p>
        </p:txBody>
      </p:sp>
      <p:sp>
        <p:nvSpPr>
          <p:cNvPr id="80" name="Text Placeholder 7">
            <a:extLst>
              <a:ext uri="{FF2B5EF4-FFF2-40B4-BE49-F238E27FC236}">
                <a16:creationId xmlns:a16="http://schemas.microsoft.com/office/drawing/2014/main" id="{C695E72E-773D-407A-AFA4-EF90ADF9D13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078435" y="436306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BAC82F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81" name="Text Placeholder 7">
            <a:extLst>
              <a:ext uri="{FF2B5EF4-FFF2-40B4-BE49-F238E27FC236}">
                <a16:creationId xmlns:a16="http://schemas.microsoft.com/office/drawing/2014/main" id="{7463FB1C-AFEB-4EAE-B84D-A1613AF5BA7C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078434" y="618756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50" name="Text Placeholder 42">
            <a:extLst>
              <a:ext uri="{FF2B5EF4-FFF2-40B4-BE49-F238E27FC236}">
                <a16:creationId xmlns:a16="http://schemas.microsoft.com/office/drawing/2014/main" id="{12DFAD2F-3ED1-46BF-B662-2E96A42C48E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59136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>
                <a:alpha val="60000"/>
              </a:schemeClr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Q2</a:t>
            </a:r>
          </a:p>
        </p:txBody>
      </p:sp>
      <p:sp>
        <p:nvSpPr>
          <p:cNvPr id="82" name="Text Placeholder 7">
            <a:extLst>
              <a:ext uri="{FF2B5EF4-FFF2-40B4-BE49-F238E27FC236}">
                <a16:creationId xmlns:a16="http://schemas.microsoft.com/office/drawing/2014/main" id="{622FB247-DB8F-4B67-B9EA-5741E1DDBE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422681" y="2025874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81BF3B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83" name="Text Placeholder 7">
            <a:extLst>
              <a:ext uri="{FF2B5EF4-FFF2-40B4-BE49-F238E27FC236}">
                <a16:creationId xmlns:a16="http://schemas.microsoft.com/office/drawing/2014/main" id="{CE2C8800-C93B-4E93-9AE2-9CBFC1E6D764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422680" y="2208324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49" name="Text Placeholder 42">
            <a:extLst>
              <a:ext uri="{FF2B5EF4-FFF2-40B4-BE49-F238E27FC236}">
                <a16:creationId xmlns:a16="http://schemas.microsoft.com/office/drawing/2014/main" id="{CC1B1148-CFC2-4FF7-8B7C-9502EB65006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103304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Q3</a:t>
            </a:r>
          </a:p>
        </p:txBody>
      </p:sp>
      <p:sp>
        <p:nvSpPr>
          <p:cNvPr id="84" name="Text Placeholder 7">
            <a:extLst>
              <a:ext uri="{FF2B5EF4-FFF2-40B4-BE49-F238E27FC236}">
                <a16:creationId xmlns:a16="http://schemas.microsoft.com/office/drawing/2014/main" id="{60559160-7568-4A5B-88B4-DBB3C42D5D10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755391" y="437795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2CA05B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85" name="Text Placeholder 7">
            <a:extLst>
              <a:ext uri="{FF2B5EF4-FFF2-40B4-BE49-F238E27FC236}">
                <a16:creationId xmlns:a16="http://schemas.microsoft.com/office/drawing/2014/main" id="{AED30C6D-348A-4701-A27D-F10DFC175AC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755390" y="618756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46" name="Text Placeholder 42">
            <a:extLst>
              <a:ext uri="{FF2B5EF4-FFF2-40B4-BE49-F238E27FC236}">
                <a16:creationId xmlns:a16="http://schemas.microsoft.com/office/drawing/2014/main" id="{DC934A70-FE40-4A89-9799-1A672346662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47472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>
                <a:lumMod val="75000"/>
              </a:schemeClr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Q4</a:t>
            </a:r>
          </a:p>
        </p:txBody>
      </p:sp>
      <p:sp>
        <p:nvSpPr>
          <p:cNvPr id="86" name="Text Placeholder 7">
            <a:extLst>
              <a:ext uri="{FF2B5EF4-FFF2-40B4-BE49-F238E27FC236}">
                <a16:creationId xmlns:a16="http://schemas.microsoft.com/office/drawing/2014/main" id="{AB11D018-DEEE-4BCE-B5F0-2B33DD39A6B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106873" y="2025874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1B866F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87" name="Text Placeholder 7">
            <a:extLst>
              <a:ext uri="{FF2B5EF4-FFF2-40B4-BE49-F238E27FC236}">
                <a16:creationId xmlns:a16="http://schemas.microsoft.com/office/drawing/2014/main" id="{085539ED-B933-484F-8ECB-700829A52C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8106872" y="2208324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73" name="Text Placeholder 42">
            <a:extLst>
              <a:ext uri="{FF2B5EF4-FFF2-40B4-BE49-F238E27FC236}">
                <a16:creationId xmlns:a16="http://schemas.microsoft.com/office/drawing/2014/main" id="{F3728A77-BAED-49CA-87A0-DFCB220B3A2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705088" y="1917406"/>
            <a:ext cx="1044000" cy="1044000"/>
          </a:xfrm>
          <a:prstGeom prst="ellipse">
            <a:avLst/>
          </a:prstGeom>
          <a:solidFill>
            <a:schemeClr val="tx1"/>
          </a:solidFill>
          <a:ln w="72390">
            <a:solidFill>
              <a:schemeClr val="bg1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 rtl="0"/>
            <a:r>
              <a:rPr lang="en-GB" noProof="1"/>
              <a:t>20XX</a:t>
            </a:r>
          </a:p>
        </p:txBody>
      </p:sp>
      <p:sp>
        <p:nvSpPr>
          <p:cNvPr id="57" name="Text Placeholder 42">
            <a:extLst>
              <a:ext uri="{FF2B5EF4-FFF2-40B4-BE49-F238E27FC236}">
                <a16:creationId xmlns:a16="http://schemas.microsoft.com/office/drawing/2014/main" id="{D7526F27-FC58-40E7-A76A-47A27D23255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447472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Q1</a:t>
            </a:r>
          </a:p>
        </p:txBody>
      </p:sp>
      <p:sp>
        <p:nvSpPr>
          <p:cNvPr id="94" name="Text Placeholder 7">
            <a:extLst>
              <a:ext uri="{FF2B5EF4-FFF2-40B4-BE49-F238E27FC236}">
                <a16:creationId xmlns:a16="http://schemas.microsoft.com/office/drawing/2014/main" id="{0D030018-A573-45D1-B6EF-210F3CF92D5F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8105170" y="4073394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0C6D8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95" name="Text Placeholder 7">
            <a:extLst>
              <a:ext uri="{FF2B5EF4-FFF2-40B4-BE49-F238E27FC236}">
                <a16:creationId xmlns:a16="http://schemas.microsoft.com/office/drawing/2014/main" id="{91FC8372-90CA-42B7-A237-0BC81F2687CB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8105169" y="4255844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58" name="Text Placeholder 42">
            <a:extLst>
              <a:ext uri="{FF2B5EF4-FFF2-40B4-BE49-F238E27FC236}">
                <a16:creationId xmlns:a16="http://schemas.microsoft.com/office/drawing/2014/main" id="{242D0BB2-4F17-4A8D-87A7-FADA2CAEC6F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103304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>
                <a:lumMod val="75000"/>
              </a:schemeClr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Q2</a:t>
            </a:r>
          </a:p>
        </p:txBody>
      </p:sp>
      <p:sp>
        <p:nvSpPr>
          <p:cNvPr id="90" name="Text Placeholder 7">
            <a:extLst>
              <a:ext uri="{FF2B5EF4-FFF2-40B4-BE49-F238E27FC236}">
                <a16:creationId xmlns:a16="http://schemas.microsoft.com/office/drawing/2014/main" id="{7F7CC596-D7AD-4DCE-B864-BB1A6A7C8B15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755390" y="2505648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403474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91" name="Text Placeholder 7">
            <a:extLst>
              <a:ext uri="{FF2B5EF4-FFF2-40B4-BE49-F238E27FC236}">
                <a16:creationId xmlns:a16="http://schemas.microsoft.com/office/drawing/2014/main" id="{28E66912-ACE9-4007-9A2B-050DC9408A2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6755389" y="2688098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59" name="Text Placeholder 42">
            <a:extLst>
              <a:ext uri="{FF2B5EF4-FFF2-40B4-BE49-F238E27FC236}">
                <a16:creationId xmlns:a16="http://schemas.microsoft.com/office/drawing/2014/main" id="{CC1EC2BE-5D73-4D49-B2F2-4DA2785D6EA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59136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1">
                <a:lumMod val="75000"/>
              </a:schemeClr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Q3</a:t>
            </a:r>
          </a:p>
        </p:txBody>
      </p:sp>
      <p:sp>
        <p:nvSpPr>
          <p:cNvPr id="92" name="Text Placeholder 7">
            <a:extLst>
              <a:ext uri="{FF2B5EF4-FFF2-40B4-BE49-F238E27FC236}">
                <a16:creationId xmlns:a16="http://schemas.microsoft.com/office/drawing/2014/main" id="{441FE3C4-7737-4EB6-9280-FAD8852FB4B8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5420978" y="4073394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571B6D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93" name="Text Placeholder 7">
            <a:extLst>
              <a:ext uri="{FF2B5EF4-FFF2-40B4-BE49-F238E27FC236}">
                <a16:creationId xmlns:a16="http://schemas.microsoft.com/office/drawing/2014/main" id="{70EF49EC-F8D8-463F-B786-F2C04C33AEE7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420977" y="4255844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56" name="Text Placeholder 42">
            <a:extLst>
              <a:ext uri="{FF2B5EF4-FFF2-40B4-BE49-F238E27FC236}">
                <a16:creationId xmlns:a16="http://schemas.microsoft.com/office/drawing/2014/main" id="{997AC0B1-99FC-455E-A896-3C370BB38C5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14968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tx2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Q4</a:t>
            </a:r>
          </a:p>
        </p:txBody>
      </p:sp>
      <p:sp>
        <p:nvSpPr>
          <p:cNvPr id="88" name="Text Placeholder 7">
            <a:extLst>
              <a:ext uri="{FF2B5EF4-FFF2-40B4-BE49-F238E27FC236}">
                <a16:creationId xmlns:a16="http://schemas.microsoft.com/office/drawing/2014/main" id="{D66EAED5-741C-44D6-840F-C90C1AF74A2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4071198" y="2505648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6F0066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89" name="Text Placeholder 7">
            <a:extLst>
              <a:ext uri="{FF2B5EF4-FFF2-40B4-BE49-F238E27FC236}">
                <a16:creationId xmlns:a16="http://schemas.microsoft.com/office/drawing/2014/main" id="{7887B0FE-2AB8-455F-8EC7-C8F31FEA27CC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071197" y="2688098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75" name="Text Placeholder 42">
            <a:extLst>
              <a:ext uri="{FF2B5EF4-FFF2-40B4-BE49-F238E27FC236}">
                <a16:creationId xmlns:a16="http://schemas.microsoft.com/office/drawing/2014/main" id="{6F1AC56E-6618-4728-A6EA-8B021EB6BCF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188092" y="3979528"/>
            <a:ext cx="1044000" cy="1044000"/>
          </a:xfrm>
          <a:prstGeom prst="ellipse">
            <a:avLst/>
          </a:prstGeom>
          <a:solidFill>
            <a:schemeClr val="tx2"/>
          </a:solidFill>
          <a:ln w="72390">
            <a:solidFill>
              <a:schemeClr val="bg1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 rtl="0"/>
            <a:r>
              <a:rPr lang="en-GB" noProof="1"/>
              <a:t>20XX</a:t>
            </a:r>
          </a:p>
        </p:txBody>
      </p:sp>
      <p:sp>
        <p:nvSpPr>
          <p:cNvPr id="60" name="Text Placeholder 42">
            <a:extLst>
              <a:ext uri="{FF2B5EF4-FFF2-40B4-BE49-F238E27FC236}">
                <a16:creationId xmlns:a16="http://schemas.microsoft.com/office/drawing/2014/main" id="{DB4C9C65-90B1-4A40-BB7B-DE799076D1B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14968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tx2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Q1</a:t>
            </a:r>
          </a:p>
        </p:txBody>
      </p:sp>
      <p:sp>
        <p:nvSpPr>
          <p:cNvPr id="96" name="Text Placeholder 7">
            <a:extLst>
              <a:ext uri="{FF2B5EF4-FFF2-40B4-BE49-F238E27FC236}">
                <a16:creationId xmlns:a16="http://schemas.microsoft.com/office/drawing/2014/main" id="{E9ED50CB-058A-4C6B-A8E2-0536EC0E40DA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4075657" y="4567759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97" name="Text Placeholder 7">
            <a:extLst>
              <a:ext uri="{FF2B5EF4-FFF2-40B4-BE49-F238E27FC236}">
                <a16:creationId xmlns:a16="http://schemas.microsoft.com/office/drawing/2014/main" id="{04D14365-5F59-4F4F-B237-26A11A2DDDD1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4075656" y="4750209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63" name="Text Placeholder 42">
            <a:extLst>
              <a:ext uri="{FF2B5EF4-FFF2-40B4-BE49-F238E27FC236}">
                <a16:creationId xmlns:a16="http://schemas.microsoft.com/office/drawing/2014/main" id="{CFA7DBCF-F797-4B29-8C96-7AC1602BBC8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759136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3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Q2</a:t>
            </a:r>
          </a:p>
        </p:txBody>
      </p:sp>
      <p:sp>
        <p:nvSpPr>
          <p:cNvPr id="100" name="Text Placeholder 7">
            <a:extLst>
              <a:ext uri="{FF2B5EF4-FFF2-40B4-BE49-F238E27FC236}">
                <a16:creationId xmlns:a16="http://schemas.microsoft.com/office/drawing/2014/main" id="{07524528-CBB1-40C1-A6F2-855A4D99478D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423464" y="6121335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101" name="Text Placeholder 7">
            <a:extLst>
              <a:ext uri="{FF2B5EF4-FFF2-40B4-BE49-F238E27FC236}">
                <a16:creationId xmlns:a16="http://schemas.microsoft.com/office/drawing/2014/main" id="{41F799BD-659E-472B-98A7-7C06C2F7458C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5423463" y="6303785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62" name="Text Placeholder 42">
            <a:extLst>
              <a:ext uri="{FF2B5EF4-FFF2-40B4-BE49-F238E27FC236}">
                <a16:creationId xmlns:a16="http://schemas.microsoft.com/office/drawing/2014/main" id="{113ADCA9-C0A6-4FAB-A09E-4DECBD41D73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103304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4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Q3</a:t>
            </a:r>
          </a:p>
        </p:txBody>
      </p:sp>
      <p:sp>
        <p:nvSpPr>
          <p:cNvPr id="98" name="Text Placeholder 7">
            <a:extLst>
              <a:ext uri="{FF2B5EF4-FFF2-40B4-BE49-F238E27FC236}">
                <a16:creationId xmlns:a16="http://schemas.microsoft.com/office/drawing/2014/main" id="{3EC66011-3B65-49CC-8886-E2CCFBFFABD7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6759849" y="4567759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E8611D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99" name="Text Placeholder 7">
            <a:extLst>
              <a:ext uri="{FF2B5EF4-FFF2-40B4-BE49-F238E27FC236}">
                <a16:creationId xmlns:a16="http://schemas.microsoft.com/office/drawing/2014/main" id="{3B2B5959-E5CC-42A7-B797-463098BE6290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6759848" y="4750209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61" name="Text Placeholder 42">
            <a:extLst>
              <a:ext uri="{FF2B5EF4-FFF2-40B4-BE49-F238E27FC236}">
                <a16:creationId xmlns:a16="http://schemas.microsoft.com/office/drawing/2014/main" id="{91E8A179-36A3-4D0A-96E7-689F93F9B8F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447472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5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Q4</a:t>
            </a:r>
          </a:p>
        </p:txBody>
      </p:sp>
      <p:sp>
        <p:nvSpPr>
          <p:cNvPr id="102" name="Text Placeholder 7">
            <a:extLst>
              <a:ext uri="{FF2B5EF4-FFF2-40B4-BE49-F238E27FC236}">
                <a16:creationId xmlns:a16="http://schemas.microsoft.com/office/drawing/2014/main" id="{9FDC66A0-D1C5-4C83-BBEE-D079881FADA3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8107656" y="6121335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103" name="Text Placeholder 7">
            <a:extLst>
              <a:ext uri="{FF2B5EF4-FFF2-40B4-BE49-F238E27FC236}">
                <a16:creationId xmlns:a16="http://schemas.microsoft.com/office/drawing/2014/main" id="{E4E5E736-BFFC-4245-916F-586110128844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8107655" y="6303785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110" name="Text Placeholder 42">
            <a:extLst>
              <a:ext uri="{FF2B5EF4-FFF2-40B4-BE49-F238E27FC236}">
                <a16:creationId xmlns:a16="http://schemas.microsoft.com/office/drawing/2014/main" id="{74922A2C-30D3-4ED0-8443-C57494EB4287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0293432" y="4973439"/>
            <a:ext cx="1044000" cy="1044000"/>
          </a:xfrm>
          <a:prstGeom prst="ellipse">
            <a:avLst/>
          </a:prstGeom>
          <a:solidFill>
            <a:schemeClr val="accent5"/>
          </a:solidFill>
          <a:ln w="72390">
            <a:solidFill>
              <a:schemeClr val="bg1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 rtl="0"/>
            <a:r>
              <a:rPr lang="en-GB" noProof="1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53E081-530B-464A-B47C-C858A60EB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 noProof="1"/>
              <a:t>ADD A FOOTER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373A1-F9A6-4E7C-A04F-22454F3A60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05888" y="550858"/>
            <a:ext cx="2743200" cy="176716"/>
          </a:xfrm>
          <a:prstGeom prst="rect">
            <a:avLst/>
          </a:prstGeom>
        </p:spPr>
        <p:txBody>
          <a:bodyPr rtlCol="0"/>
          <a:lstStyle/>
          <a:p>
            <a:pPr rtl="0"/>
            <a:fld id="{304D15CA-71E0-4E58-88EE-F320CE89B540}" type="datetime1">
              <a:rPr lang="en-GB" noProof="1" smtClean="0"/>
              <a:t>15/10/2023</a:t>
            </a:fld>
            <a:endParaRPr lang="en-GB" noProof="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BF57F-FEA7-4D09-AA29-F32AA5577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3C1428B-5ACF-4E79-A091-05E2328DA75D}" type="slidenum">
              <a:rPr lang="en-GB" noProof="1" dirty="0" smtClean="0"/>
              <a:t>‹#›</a:t>
            </a:fld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3982000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AC5166-4796-40D2-A50C-05DACE2C6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258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n-US" noProof="1"/>
              <a:t>Click to edit Master title style</a:t>
            </a:r>
            <a:endParaRPr lang="en-GB" noProof="1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836682-CE55-4994-889B-5D188C3E4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753088"/>
            <a:ext cx="10515600" cy="23414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n-GB" noProof="1"/>
              <a:t>Click to edit Master text styles</a:t>
            </a:r>
          </a:p>
          <a:p>
            <a:pPr lvl="1" rtl="0"/>
            <a:r>
              <a:rPr lang="en-GB" noProof="1"/>
              <a:t>Second level</a:t>
            </a:r>
          </a:p>
          <a:p>
            <a:pPr lvl="2" rtl="0"/>
            <a:r>
              <a:rPr lang="en-GB" noProof="1"/>
              <a:t>Third level</a:t>
            </a:r>
          </a:p>
          <a:p>
            <a:pPr lvl="3" rtl="0"/>
            <a:r>
              <a:rPr lang="en-GB" noProof="1"/>
              <a:t>Quarter level</a:t>
            </a:r>
          </a:p>
          <a:p>
            <a:pPr lvl="4" rtl="0"/>
            <a:r>
              <a:rPr lang="en-GB" noProof="1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F9231-8DF4-411E-8324-453AB042A0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5888" y="577752"/>
            <a:ext cx="2743200" cy="17671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 i="1">
                <a:solidFill>
                  <a:srgbClr val="454D55"/>
                </a:solidFill>
              </a:defRPr>
            </a:lvl1pPr>
          </a:lstStyle>
          <a:p>
            <a:pPr rtl="0"/>
            <a:fld id="{F7182A2F-4C01-4B4F-B855-198932A18E99}" type="datetime1">
              <a:rPr lang="en-GB" noProof="1" dirty="0" smtClean="0"/>
              <a:t>15/10/2023</a:t>
            </a:fld>
            <a:endParaRPr lang="en-GB" noProof="1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475F0-EE3A-4617-AFAB-40BF7C1487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005888" y="392469"/>
            <a:ext cx="2743200" cy="17671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 i="1">
                <a:solidFill>
                  <a:srgbClr val="454D55"/>
                </a:solidFill>
              </a:defRPr>
            </a:lvl1pPr>
          </a:lstStyle>
          <a:p>
            <a:pPr rtl="0"/>
            <a:r>
              <a:rPr lang="en-GB" noProof="1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07E7D-9F5C-43AC-A03A-432F6CB449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42913" y="392470"/>
            <a:ext cx="395287" cy="17671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 i="1">
                <a:solidFill>
                  <a:srgbClr val="454D55"/>
                </a:solidFill>
              </a:defRPr>
            </a:lvl1pPr>
          </a:lstStyle>
          <a:p>
            <a:pPr rtl="0"/>
            <a:fld id="{93C1428B-5ACF-4E79-A091-05E2328DA75D}" type="slidenum">
              <a:rPr lang="en-GB" noProof="1" dirty="0" smtClean="0"/>
              <a:pPr/>
              <a:t>‹#›</a:t>
            </a:fld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557435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78" userDrawn="1">
          <p15:clr>
            <a:srgbClr val="F26B43"/>
          </p15:clr>
        </p15:guide>
        <p15:guide id="2" pos="279" userDrawn="1">
          <p15:clr>
            <a:srgbClr val="F26B43"/>
          </p15:clr>
        </p15:guide>
        <p15:guide id="3" pos="7401" userDrawn="1">
          <p15:clr>
            <a:srgbClr val="F26B43"/>
          </p15:clr>
        </p15:guide>
        <p15:guide id="4" orient="horz" pos="404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939" y="3428999"/>
            <a:ext cx="2257397" cy="1475598"/>
          </a:xfrm>
        </p:spPr>
        <p:txBody>
          <a:bodyPr>
            <a:normAutofit fontScale="90000"/>
          </a:bodyPr>
          <a:lstStyle/>
          <a:p>
            <a:r>
              <a:rPr lang="en-GB" b="1" dirty="0">
                <a:latin typeface="Twinkl SemiBold" panose="02000000000000000000" pitchFamily="2" charset="0"/>
              </a:rPr>
              <a:t>Religious Education Curriculum</a:t>
            </a:r>
            <a:br>
              <a:rPr lang="en-GB" b="1" dirty="0">
                <a:latin typeface="Twinkl SemiBold" panose="02000000000000000000" pitchFamily="2" charset="0"/>
              </a:rPr>
            </a:br>
            <a:r>
              <a:rPr lang="en-GB" b="1" dirty="0">
                <a:latin typeface="Twinkl SemiBold" panose="02000000000000000000" pitchFamily="2" charset="0"/>
              </a:rPr>
              <a:t>Road Map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151214" y="3559056"/>
            <a:ext cx="1969545" cy="2186975"/>
          </a:xfrm>
        </p:spPr>
        <p:txBody>
          <a:bodyPr>
            <a:normAutofit/>
          </a:bodyPr>
          <a:lstStyle/>
          <a:p>
            <a:endParaRPr lang="en-GB" i="0" dirty="0">
              <a:solidFill>
                <a:srgbClr val="000000"/>
              </a:solidFill>
              <a:latin typeface="Twinkl SemiBold" panose="02000000000000000000" pitchFamily="2" charset="0"/>
            </a:endParaRPr>
          </a:p>
          <a:p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57"/>
          </p:nvPr>
        </p:nvSpPr>
        <p:spPr>
          <a:xfrm>
            <a:off x="0" y="807502"/>
            <a:ext cx="969709" cy="933906"/>
          </a:xfrm>
          <a:solidFill>
            <a:srgbClr val="F39D21"/>
          </a:solidFill>
        </p:spPr>
        <p:txBody>
          <a:bodyPr>
            <a:normAutofit/>
          </a:bodyPr>
          <a:lstStyle/>
          <a:p>
            <a:r>
              <a:rPr lang="en-GB" sz="1200" dirty="0"/>
              <a:t>EYFS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2"/>
          </p:nvPr>
        </p:nvSpPr>
        <p:spPr>
          <a:xfrm>
            <a:off x="1631092" y="434684"/>
            <a:ext cx="2855472" cy="299633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EYFS – Discovering (Christianity plus other worldviews) Creation, Incarnation, Salvation 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3"/>
          </p:nvPr>
        </p:nvSpPr>
        <p:spPr>
          <a:xfrm>
            <a:off x="1412875" y="347099"/>
            <a:ext cx="3270705" cy="183135"/>
          </a:xfrm>
        </p:spPr>
        <p:txBody>
          <a:bodyPr>
            <a:normAutofit fontScale="25000" lnSpcReduction="20000"/>
          </a:bodyPr>
          <a:lstStyle/>
          <a:p>
            <a:r>
              <a:rPr lang="en-US" sz="2800" dirty="0"/>
              <a:t>; </a:t>
            </a:r>
          </a:p>
          <a:p>
            <a:r>
              <a:rPr lang="en-US" sz="2800" dirty="0"/>
              <a:t>· 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5477296" y="621148"/>
            <a:ext cx="727238" cy="796073"/>
          </a:xfrm>
        </p:spPr>
        <p:txBody>
          <a:bodyPr>
            <a:noAutofit/>
          </a:bodyPr>
          <a:lstStyle/>
          <a:p>
            <a:r>
              <a:rPr lang="en-GB" sz="800" dirty="0">
                <a:solidFill>
                  <a:srgbClr val="000000"/>
                </a:solidFill>
                <a:latin typeface="Twinkl SemiBold" panose="02000000000000000000" pitchFamily="2" charset="0"/>
              </a:rPr>
              <a:t>What does it mean to belong to a faith community</a:t>
            </a:r>
            <a:r>
              <a:rPr lang="en-GB" sz="1200" dirty="0">
                <a:solidFill>
                  <a:srgbClr val="000000"/>
                </a:solidFill>
                <a:latin typeface="Twinkl SemiBold" panose="02000000000000000000" pitchFamily="2" charset="0"/>
              </a:rPr>
              <a:t>?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6497604" y="768311"/>
            <a:ext cx="673904" cy="796073"/>
          </a:xfrm>
        </p:spPr>
        <p:txBody>
          <a:bodyPr>
            <a:noAutofit/>
          </a:bodyPr>
          <a:lstStyle/>
          <a:p>
            <a:r>
              <a:rPr lang="en-GB" sz="800" dirty="0">
                <a:solidFill>
                  <a:srgbClr val="000000"/>
                </a:solidFill>
                <a:latin typeface="Twinkl SemiBold" panose="02000000000000000000" pitchFamily="2" charset="0"/>
              </a:rPr>
              <a:t>Who is Jewish and how do they live?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6"/>
          </p:nvPr>
        </p:nvSpPr>
        <p:spPr>
          <a:xfrm>
            <a:off x="5949637" y="320837"/>
            <a:ext cx="1864930" cy="424578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Exploring (Christians + Jews) God, Creation Incarnation, Salvation, Gospel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9771249" y="856979"/>
            <a:ext cx="731453" cy="627526"/>
          </a:xfrm>
        </p:spPr>
        <p:txBody>
          <a:bodyPr>
            <a:noAutofit/>
          </a:bodyPr>
          <a:lstStyle/>
          <a:p>
            <a:r>
              <a:rPr lang="en-GB" sz="800" dirty="0">
                <a:solidFill>
                  <a:srgbClr val="000000"/>
                </a:solidFill>
                <a:latin typeface="Twinkl SemiBold" panose="02000000000000000000" pitchFamily="2" charset="0"/>
              </a:rPr>
              <a:t>Who is Muslim and how do they live?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8"/>
          </p:nvPr>
        </p:nvSpPr>
        <p:spPr>
          <a:xfrm>
            <a:off x="7420515" y="2261007"/>
            <a:ext cx="1820663" cy="532637"/>
          </a:xfrm>
        </p:spPr>
        <p:txBody>
          <a:bodyPr>
            <a:normAutofit fontScale="62500" lnSpcReduction="20000"/>
          </a:bodyPr>
          <a:lstStyle/>
          <a:p>
            <a:r>
              <a:rPr lang="en-GB" dirty="0">
                <a:solidFill>
                  <a:schemeClr val="tx1"/>
                </a:solidFill>
              </a:rPr>
              <a:t>Connecting (Christians, Muslims + Jews) Creation/fall, People of God, Incarnation, Gospel, Salvation, Kingdom of God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1"/>
          </p:nvPr>
        </p:nvSpPr>
        <p:spPr>
          <a:xfrm>
            <a:off x="4015023" y="2652158"/>
            <a:ext cx="752462" cy="714781"/>
          </a:xfrm>
        </p:spPr>
        <p:txBody>
          <a:bodyPr>
            <a:normAutofit fontScale="70000" lnSpcReduction="20000"/>
          </a:bodyPr>
          <a:lstStyle/>
          <a:p>
            <a:r>
              <a:rPr lang="en-GB" sz="1100" dirty="0">
                <a:solidFill>
                  <a:srgbClr val="000000"/>
                </a:solidFill>
                <a:latin typeface="Twinkl SemiBold" panose="02000000000000000000" pitchFamily="2" charset="0"/>
              </a:rPr>
              <a:t>What is the trinity and why is it important to Christians?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42"/>
          </p:nvPr>
        </p:nvSpPr>
        <p:spPr>
          <a:xfrm>
            <a:off x="2934391" y="2207979"/>
            <a:ext cx="1852641" cy="462458"/>
          </a:xfrm>
        </p:spPr>
        <p:txBody>
          <a:bodyPr>
            <a:normAutofit fontScale="62500" lnSpcReduction="20000"/>
          </a:bodyPr>
          <a:lstStyle/>
          <a:p>
            <a:r>
              <a:rPr lang="en-GB" dirty="0">
                <a:solidFill>
                  <a:schemeClr val="bg2"/>
                </a:solidFill>
              </a:rPr>
              <a:t>Connecting (Christians,+ Hindus) </a:t>
            </a:r>
            <a:r>
              <a:rPr lang="en-GB" dirty="0">
                <a:solidFill>
                  <a:schemeClr val="tx1"/>
                </a:solidFill>
              </a:rPr>
              <a:t>Creation/fall, People of God, Incarnation, Gospel, Salvation, Kingdom of God</a:t>
            </a:r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9"/>
          </p:nvPr>
        </p:nvSpPr>
        <p:spPr>
          <a:xfrm>
            <a:off x="2243501" y="3071609"/>
            <a:ext cx="773652" cy="714781"/>
          </a:xfrm>
        </p:spPr>
        <p:txBody>
          <a:bodyPr>
            <a:noAutofit/>
          </a:bodyPr>
          <a:lstStyle/>
          <a:p>
            <a:r>
              <a:rPr lang="en-GB" sz="800" dirty="0">
                <a:solidFill>
                  <a:srgbClr val="000000"/>
                </a:solidFill>
                <a:latin typeface="Twinkl SemiBold" panose="02000000000000000000" pitchFamily="2" charset="0"/>
              </a:rPr>
              <a:t>Why do Christians call the day Jesus died ’Good Friday’?</a:t>
            </a:r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29"/>
          </p:nvPr>
        </p:nvSpPr>
        <p:spPr>
          <a:xfrm>
            <a:off x="2739573" y="4895098"/>
            <a:ext cx="1044000" cy="1044000"/>
          </a:xfrm>
        </p:spPr>
        <p:txBody>
          <a:bodyPr/>
          <a:lstStyle/>
          <a:p>
            <a:r>
              <a:rPr lang="en-GB" dirty="0"/>
              <a:t>Y5</a:t>
            </a:r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23"/>
          </p:nvPr>
        </p:nvSpPr>
        <p:spPr>
          <a:xfrm>
            <a:off x="3783572" y="4843082"/>
            <a:ext cx="849974" cy="751343"/>
          </a:xfrm>
        </p:spPr>
        <p:txBody>
          <a:bodyPr>
            <a:noAutofit/>
          </a:bodyPr>
          <a:lstStyle/>
          <a:p>
            <a:r>
              <a:rPr lang="en-GB" sz="800" dirty="0">
                <a:solidFill>
                  <a:srgbClr val="000000"/>
                </a:solidFill>
                <a:latin typeface="Twinkl SemiBold" panose="02000000000000000000" pitchFamily="2" charset="0"/>
              </a:rPr>
              <a:t>What does it mean if Christians believe God is holy and loving ? 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52"/>
          </p:nvPr>
        </p:nvSpPr>
        <p:spPr>
          <a:xfrm>
            <a:off x="9380142" y="4229781"/>
            <a:ext cx="2127258" cy="393004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Connecting (Christians, Jews, Muslims, Hindus) God, Creation/fall, People of God, Incarnation, Gospel, Salvation, Kingdom of God</a:t>
            </a:r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25"/>
          </p:nvPr>
        </p:nvSpPr>
        <p:spPr>
          <a:xfrm>
            <a:off x="8211696" y="4917260"/>
            <a:ext cx="770712" cy="750213"/>
          </a:xfrm>
        </p:spPr>
        <p:txBody>
          <a:bodyPr>
            <a:noAutofit/>
          </a:bodyPr>
          <a:lstStyle/>
          <a:p>
            <a:r>
              <a:rPr lang="en-GB" sz="800" dirty="0">
                <a:solidFill>
                  <a:srgbClr val="000000"/>
                </a:solidFill>
                <a:latin typeface="Twinkl SemiBold" panose="02000000000000000000" pitchFamily="2" charset="0"/>
              </a:rPr>
              <a:t>Creation and science: conflicting or complementary?</a:t>
            </a:r>
          </a:p>
        </p:txBody>
      </p:sp>
      <p:sp>
        <p:nvSpPr>
          <p:cNvPr id="52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2692986" y="807501"/>
            <a:ext cx="637027" cy="646233"/>
          </a:xfrm>
        </p:spPr>
        <p:txBody>
          <a:bodyPr>
            <a:normAutofit fontScale="92500"/>
          </a:bodyPr>
          <a:lstStyle/>
          <a:p>
            <a:r>
              <a:rPr lang="en-GB" sz="800" dirty="0">
                <a:solidFill>
                  <a:srgbClr val="000000"/>
                </a:solidFill>
                <a:latin typeface="Twinkl SemiBold" panose="02000000000000000000" pitchFamily="2" charset="0"/>
              </a:rPr>
              <a:t>F3 Why is Easter special to Christians?</a:t>
            </a:r>
          </a:p>
        </p:txBody>
      </p:sp>
      <p:sp>
        <p:nvSpPr>
          <p:cNvPr id="53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990744" y="1063003"/>
            <a:ext cx="670725" cy="572378"/>
          </a:xfrm>
          <a:ln>
            <a:solidFill>
              <a:srgbClr val="F2C020"/>
            </a:solidFill>
          </a:ln>
        </p:spPr>
        <p:txBody>
          <a:bodyPr>
            <a:normAutofit fontScale="92500"/>
          </a:bodyPr>
          <a:lstStyle/>
          <a:p>
            <a:r>
              <a:rPr lang="en-GB" sz="800" dirty="0">
                <a:solidFill>
                  <a:srgbClr val="000000"/>
                </a:solidFill>
                <a:latin typeface="Twinkl SemiBold" panose="02000000000000000000" pitchFamily="2" charset="0"/>
              </a:rPr>
              <a:t>F4 Being special: Where do we belong?</a:t>
            </a:r>
          </a:p>
        </p:txBody>
      </p:sp>
      <p:sp>
        <p:nvSpPr>
          <p:cNvPr id="5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11072704" y="2484695"/>
            <a:ext cx="719391" cy="734829"/>
          </a:xfrm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en-GB" sz="1200" dirty="0">
                <a:solidFill>
                  <a:srgbClr val="000000"/>
                </a:solidFill>
                <a:latin typeface="Twinkl SemiBold" panose="02000000000000000000" pitchFamily="2" charset="0"/>
              </a:rPr>
              <a:t>What is the ‘good news’ Christians believe Jesus brings?</a:t>
            </a:r>
          </a:p>
        </p:txBody>
      </p:sp>
      <p:sp>
        <p:nvSpPr>
          <p:cNvPr id="56" name="Text Placeholder 18"/>
          <p:cNvSpPr>
            <a:spLocks noGrp="1"/>
          </p:cNvSpPr>
          <p:nvPr>
            <p:ph type="body" sz="quarter" idx="28"/>
          </p:nvPr>
        </p:nvSpPr>
        <p:spPr>
          <a:xfrm>
            <a:off x="5792892" y="3406377"/>
            <a:ext cx="719391" cy="712304"/>
          </a:xfrm>
          <a:solidFill>
            <a:schemeClr val="bg1"/>
          </a:solidFill>
          <a:ln>
            <a:solidFill>
              <a:schemeClr val="tx1">
                <a:lumMod val="75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r>
              <a:rPr lang="en-GB" sz="1200" dirty="0">
                <a:solidFill>
                  <a:srgbClr val="000000"/>
                </a:solidFill>
                <a:latin typeface="Twinkl SemiBold" panose="02000000000000000000" pitchFamily="2" charset="0"/>
              </a:rPr>
              <a:t>How and why do people try to make the world better place?</a:t>
            </a:r>
          </a:p>
        </p:txBody>
      </p:sp>
      <p:sp>
        <p:nvSpPr>
          <p:cNvPr id="57" name="Text Placeholder 5"/>
          <p:cNvSpPr>
            <a:spLocks noGrp="1"/>
          </p:cNvSpPr>
          <p:nvPr>
            <p:ph type="body" sz="quarter" idx="57"/>
          </p:nvPr>
        </p:nvSpPr>
        <p:spPr>
          <a:xfrm>
            <a:off x="4402130" y="734317"/>
            <a:ext cx="1044000" cy="1098252"/>
          </a:xfrm>
        </p:spPr>
        <p:txBody>
          <a:bodyPr/>
          <a:lstStyle/>
          <a:p>
            <a:r>
              <a:rPr lang="en-GB" dirty="0"/>
              <a:t>Y1</a:t>
            </a:r>
          </a:p>
        </p:txBody>
      </p:sp>
      <p:sp>
        <p:nvSpPr>
          <p:cNvPr id="58" name="Text Placeholder 18"/>
          <p:cNvSpPr>
            <a:spLocks noGrp="1"/>
          </p:cNvSpPr>
          <p:nvPr>
            <p:ph type="body" sz="quarter" idx="28"/>
          </p:nvPr>
        </p:nvSpPr>
        <p:spPr>
          <a:xfrm>
            <a:off x="9216320" y="2863811"/>
            <a:ext cx="1044000" cy="1044000"/>
          </a:xfrm>
        </p:spPr>
        <p:txBody>
          <a:bodyPr/>
          <a:lstStyle/>
          <a:p>
            <a:r>
              <a:rPr lang="en-GB" dirty="0"/>
              <a:t>Y3</a:t>
            </a:r>
          </a:p>
        </p:txBody>
      </p:sp>
      <p:sp>
        <p:nvSpPr>
          <p:cNvPr id="59" name="Text Placeholder 13"/>
          <p:cNvSpPr>
            <a:spLocks noGrp="1"/>
          </p:cNvSpPr>
          <p:nvPr>
            <p:ph type="body" sz="quarter" idx="36"/>
          </p:nvPr>
        </p:nvSpPr>
        <p:spPr>
          <a:xfrm>
            <a:off x="9420847" y="398205"/>
            <a:ext cx="2207943" cy="415687"/>
          </a:xfrm>
        </p:spPr>
        <p:txBody>
          <a:bodyPr>
            <a:normAutofit fontScale="77500" lnSpcReduction="20000"/>
          </a:bodyPr>
          <a:lstStyle/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Exploring (Christians + Muslims) God, Creation, Incarnation, Salvation, Gospel</a:t>
            </a:r>
          </a:p>
        </p:txBody>
      </p:sp>
      <p:sp>
        <p:nvSpPr>
          <p:cNvPr id="60" name="Text Placeholder 29"/>
          <p:cNvSpPr>
            <a:spLocks noGrp="1"/>
          </p:cNvSpPr>
          <p:nvPr>
            <p:ph type="body" sz="quarter" idx="40"/>
          </p:nvPr>
        </p:nvSpPr>
        <p:spPr>
          <a:xfrm>
            <a:off x="1894115" y="6048204"/>
            <a:ext cx="2035364" cy="462697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Connecting (Christians, Muslims+ Jews) God, Creation/fall, People of God, Incarnation, Gospel, Salvation, Kingdom of God</a:t>
            </a:r>
          </a:p>
        </p:txBody>
      </p:sp>
      <p:sp>
        <p:nvSpPr>
          <p:cNvPr id="51" name="Text Placeholder 23">
            <a:extLst>
              <a:ext uri="{FF2B5EF4-FFF2-40B4-BE49-F238E27FC236}">
                <a16:creationId xmlns:a16="http://schemas.microsoft.com/office/drawing/2014/main" id="{436C8E47-9450-4C5F-B1F3-CB6BE62D3E42}"/>
              </a:ext>
            </a:extLst>
          </p:cNvPr>
          <p:cNvSpPr txBox="1">
            <a:spLocks/>
          </p:cNvSpPr>
          <p:nvPr/>
        </p:nvSpPr>
        <p:spPr>
          <a:xfrm>
            <a:off x="4213150" y="4721980"/>
            <a:ext cx="1726129" cy="204276"/>
          </a:xfrm>
          <a:prstGeom prst="rect">
            <a:avLst/>
          </a:prstGeom>
        </p:spPr>
        <p:txBody>
          <a:bodyPr vert="horz" lIns="0" tIns="0" rIns="0" bIns="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0" i="0" kern="1200">
                <a:solidFill>
                  <a:srgbClr val="403474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43" name="Text Placeholder 5">
            <a:extLst>
              <a:ext uri="{FF2B5EF4-FFF2-40B4-BE49-F238E27FC236}">
                <a16:creationId xmlns:a16="http://schemas.microsoft.com/office/drawing/2014/main" id="{E1172169-B9DD-4C8E-80CF-7A277AF039FE}"/>
              </a:ext>
            </a:extLst>
          </p:cNvPr>
          <p:cNvSpPr txBox="1">
            <a:spLocks/>
          </p:cNvSpPr>
          <p:nvPr/>
        </p:nvSpPr>
        <p:spPr>
          <a:xfrm>
            <a:off x="8656121" y="772618"/>
            <a:ext cx="1044000" cy="10440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72390">
            <a:solidFill>
              <a:schemeClr val="bg1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ru-RU" sz="2200" kern="1200" dirty="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</a:rPr>
              <a:t>Y2</a:t>
            </a:r>
          </a:p>
        </p:txBody>
      </p:sp>
      <p:sp>
        <p:nvSpPr>
          <p:cNvPr id="45" name="Text Placeholder 31">
            <a:extLst>
              <a:ext uri="{FF2B5EF4-FFF2-40B4-BE49-F238E27FC236}">
                <a16:creationId xmlns:a16="http://schemas.microsoft.com/office/drawing/2014/main" id="{B42A4961-E754-47E6-942C-6DC9D67E8220}"/>
              </a:ext>
            </a:extLst>
          </p:cNvPr>
          <p:cNvSpPr txBox="1">
            <a:spLocks/>
          </p:cNvSpPr>
          <p:nvPr/>
        </p:nvSpPr>
        <p:spPr>
          <a:xfrm>
            <a:off x="4764573" y="2892194"/>
            <a:ext cx="1044000" cy="1044000"/>
          </a:xfrm>
          <a:prstGeom prst="ellipse">
            <a:avLst/>
          </a:prstGeom>
          <a:solidFill>
            <a:schemeClr val="tx2"/>
          </a:solidFill>
          <a:ln w="72390">
            <a:solidFill>
              <a:schemeClr val="bg1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ru-RU" sz="22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Y4</a:t>
            </a:r>
          </a:p>
        </p:txBody>
      </p:sp>
      <p:sp>
        <p:nvSpPr>
          <p:cNvPr id="61" name="Text Placeholder 5">
            <a:extLst>
              <a:ext uri="{FF2B5EF4-FFF2-40B4-BE49-F238E27FC236}">
                <a16:creationId xmlns:a16="http://schemas.microsoft.com/office/drawing/2014/main" id="{6E644898-19B5-46A5-92DE-E67B656E7ECA}"/>
              </a:ext>
            </a:extLst>
          </p:cNvPr>
          <p:cNvSpPr txBox="1">
            <a:spLocks/>
          </p:cNvSpPr>
          <p:nvPr/>
        </p:nvSpPr>
        <p:spPr>
          <a:xfrm>
            <a:off x="7158721" y="5111698"/>
            <a:ext cx="1044000" cy="1044000"/>
          </a:xfrm>
          <a:prstGeom prst="ellipse">
            <a:avLst/>
          </a:prstGeom>
          <a:solidFill>
            <a:srgbClr val="E8611D"/>
          </a:solidFill>
          <a:ln w="72390">
            <a:solidFill>
              <a:schemeClr val="bg1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ru-RU" sz="2200" kern="1200" dirty="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</a:rPr>
              <a:t>Y6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6C3A1095-53EC-49AD-BA4F-D1F798D5EB1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3706" y="199224"/>
            <a:ext cx="1598930" cy="553720"/>
          </a:xfrm>
          <a:prstGeom prst="rect">
            <a:avLst/>
          </a:prstGeom>
        </p:spPr>
      </p:pic>
      <p:sp>
        <p:nvSpPr>
          <p:cNvPr id="36" name="Text Placeholder 6">
            <a:extLst>
              <a:ext uri="{FF2B5EF4-FFF2-40B4-BE49-F238E27FC236}">
                <a16:creationId xmlns:a16="http://schemas.microsoft.com/office/drawing/2014/main" id="{AC85A896-5B3A-480B-A9DC-91C9E096C499}"/>
              </a:ext>
            </a:extLst>
          </p:cNvPr>
          <p:cNvSpPr txBox="1">
            <a:spLocks/>
          </p:cNvSpPr>
          <p:nvPr/>
        </p:nvSpPr>
        <p:spPr>
          <a:xfrm>
            <a:off x="1587183" y="809796"/>
            <a:ext cx="670725" cy="572378"/>
          </a:xfrm>
          <a:prstGeom prst="ellipse">
            <a:avLst/>
          </a:prstGeom>
          <a:solidFill>
            <a:schemeClr val="bg1"/>
          </a:solidFill>
          <a:ln w="72390">
            <a:solidFill>
              <a:srgbClr val="F2C020"/>
            </a:solidFill>
          </a:ln>
        </p:spPr>
        <p:txBody>
          <a:bodyPr vert="horz" lIns="0" tIns="0" rIns="0" bIns="0" rtlCol="0" anchor="ctr" anchorCtr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dirty="0">
                <a:solidFill>
                  <a:srgbClr val="000000"/>
                </a:solidFill>
                <a:latin typeface="Twinkl SemiBold" panose="02000000000000000000" pitchFamily="2" charset="0"/>
              </a:rPr>
              <a:t>F2 Why is Christmas special for Christians?</a:t>
            </a:r>
          </a:p>
        </p:txBody>
      </p:sp>
      <p:sp>
        <p:nvSpPr>
          <p:cNvPr id="40" name="Text Placeholder 6">
            <a:extLst>
              <a:ext uri="{FF2B5EF4-FFF2-40B4-BE49-F238E27FC236}">
                <a16:creationId xmlns:a16="http://schemas.microsoft.com/office/drawing/2014/main" id="{38AE98C2-02A2-465A-B799-FDA16C38BFFB}"/>
              </a:ext>
            </a:extLst>
          </p:cNvPr>
          <p:cNvSpPr txBox="1">
            <a:spLocks/>
          </p:cNvSpPr>
          <p:nvPr/>
        </p:nvSpPr>
        <p:spPr>
          <a:xfrm>
            <a:off x="3178758" y="1236360"/>
            <a:ext cx="637027" cy="646233"/>
          </a:xfrm>
          <a:prstGeom prst="ellipse">
            <a:avLst/>
          </a:prstGeom>
          <a:solidFill>
            <a:schemeClr val="bg1"/>
          </a:solidFill>
          <a:ln w="72390">
            <a:solidFill>
              <a:srgbClr val="BAC82F"/>
            </a:solidFill>
          </a:ln>
        </p:spPr>
        <p:txBody>
          <a:bodyPr vert="horz" lIns="0" tIns="0" rIns="0" bIns="0" rtlCol="0" anchor="ctr" anchorCtr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rgbClr val="000000"/>
                </a:solidFill>
                <a:latin typeface="Twinkl SemiBold" panose="02000000000000000000" pitchFamily="2" charset="0"/>
              </a:rPr>
              <a:t>F5 What places are special and why?</a:t>
            </a:r>
          </a:p>
        </p:txBody>
      </p:sp>
      <p:sp>
        <p:nvSpPr>
          <p:cNvPr id="41" name="Text Placeholder 6">
            <a:extLst>
              <a:ext uri="{FF2B5EF4-FFF2-40B4-BE49-F238E27FC236}">
                <a16:creationId xmlns:a16="http://schemas.microsoft.com/office/drawing/2014/main" id="{889B0830-A1AE-400C-B9C9-3CCAA68537A0}"/>
              </a:ext>
            </a:extLst>
          </p:cNvPr>
          <p:cNvSpPr txBox="1">
            <a:spLocks/>
          </p:cNvSpPr>
          <p:nvPr/>
        </p:nvSpPr>
        <p:spPr>
          <a:xfrm>
            <a:off x="3742521" y="885557"/>
            <a:ext cx="765292" cy="646233"/>
          </a:xfrm>
          <a:prstGeom prst="ellipse">
            <a:avLst/>
          </a:prstGeom>
          <a:solidFill>
            <a:schemeClr val="bg1"/>
          </a:solidFill>
          <a:ln w="72390">
            <a:solidFill>
              <a:srgbClr val="BAC82F"/>
            </a:solidFill>
          </a:ln>
        </p:spPr>
        <p:txBody>
          <a:bodyPr vert="horz" lIns="0" tIns="0" rIns="0" bIns="0" rtlCol="0" anchor="ctr" anchorCtr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dirty="0">
                <a:solidFill>
                  <a:srgbClr val="000000"/>
                </a:solidFill>
                <a:latin typeface="Twinkl SemiBold" panose="02000000000000000000" pitchFamily="2" charset="0"/>
              </a:rPr>
              <a:t>F6 What times/ stories are special and why?</a:t>
            </a:r>
          </a:p>
        </p:txBody>
      </p:sp>
      <p:sp>
        <p:nvSpPr>
          <p:cNvPr id="42" name="Text Placeholder 6">
            <a:extLst>
              <a:ext uri="{FF2B5EF4-FFF2-40B4-BE49-F238E27FC236}">
                <a16:creationId xmlns:a16="http://schemas.microsoft.com/office/drawing/2014/main" id="{20132BC9-9FA1-4C0E-9B22-D1930ED79391}"/>
              </a:ext>
            </a:extLst>
          </p:cNvPr>
          <p:cNvSpPr txBox="1">
            <a:spLocks/>
          </p:cNvSpPr>
          <p:nvPr/>
        </p:nvSpPr>
        <p:spPr>
          <a:xfrm>
            <a:off x="2095130" y="1282528"/>
            <a:ext cx="670725" cy="572378"/>
          </a:xfrm>
          <a:prstGeom prst="ellipse">
            <a:avLst/>
          </a:prstGeom>
          <a:solidFill>
            <a:schemeClr val="bg1"/>
          </a:solidFill>
          <a:ln w="72390">
            <a:solidFill>
              <a:srgbClr val="F2C020"/>
            </a:solidFill>
          </a:ln>
        </p:spPr>
        <p:txBody>
          <a:bodyPr vert="horz" lIns="0" tIns="0" rIns="0" bIns="0" rtlCol="0" anchor="ctr" anchorCtr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dirty="0">
                <a:solidFill>
                  <a:srgbClr val="000000"/>
                </a:solidFill>
                <a:latin typeface="Twinkl SemiBold" panose="02000000000000000000" pitchFamily="2" charset="0"/>
              </a:rPr>
              <a:t>F1 Why is the word God so important to Christians?</a:t>
            </a:r>
          </a:p>
        </p:txBody>
      </p:sp>
      <p:sp>
        <p:nvSpPr>
          <p:cNvPr id="48" name="Text Placeholder 9">
            <a:extLst>
              <a:ext uri="{FF2B5EF4-FFF2-40B4-BE49-F238E27FC236}">
                <a16:creationId xmlns:a16="http://schemas.microsoft.com/office/drawing/2014/main" id="{CFE379B2-D3AC-42D4-993B-03175A048D13}"/>
              </a:ext>
            </a:extLst>
          </p:cNvPr>
          <p:cNvSpPr txBox="1">
            <a:spLocks/>
          </p:cNvSpPr>
          <p:nvPr/>
        </p:nvSpPr>
        <p:spPr>
          <a:xfrm>
            <a:off x="5992426" y="1269448"/>
            <a:ext cx="612833" cy="636924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>
                <a:alpha val="60000"/>
              </a:schemeClr>
            </a:solidFill>
          </a:ln>
        </p:spPr>
        <p:txBody>
          <a:bodyPr vert="horz" lIns="0" tIns="0" rIns="0" bIns="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dirty="0">
                <a:solidFill>
                  <a:srgbClr val="000000"/>
                </a:solidFill>
                <a:latin typeface="Twinkl SemiBold" panose="02000000000000000000" pitchFamily="2" charset="0"/>
              </a:rPr>
              <a:t>What do Christians believe God is like?</a:t>
            </a:r>
          </a:p>
        </p:txBody>
      </p:sp>
      <p:sp>
        <p:nvSpPr>
          <p:cNvPr id="66" name="Text Placeholder 12">
            <a:extLst>
              <a:ext uri="{FF2B5EF4-FFF2-40B4-BE49-F238E27FC236}">
                <a16:creationId xmlns:a16="http://schemas.microsoft.com/office/drawing/2014/main" id="{97D4ED83-D9ED-4CAF-8ABF-E589F2938B31}"/>
              </a:ext>
            </a:extLst>
          </p:cNvPr>
          <p:cNvSpPr txBox="1">
            <a:spLocks/>
          </p:cNvSpPr>
          <p:nvPr/>
        </p:nvSpPr>
        <p:spPr>
          <a:xfrm>
            <a:off x="7070632" y="1371403"/>
            <a:ext cx="719391" cy="640456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/>
            </a:solidFill>
          </a:ln>
        </p:spPr>
        <p:txBody>
          <a:bodyPr vert="horz" lIns="0" tIns="0" rIns="0" bIns="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dirty="0">
                <a:solidFill>
                  <a:srgbClr val="000000"/>
                </a:solidFill>
                <a:latin typeface="Twinkl SemiBold" panose="02000000000000000000" pitchFamily="2" charset="0"/>
              </a:rPr>
              <a:t>Who do Christians say made the World?</a:t>
            </a:r>
          </a:p>
        </p:txBody>
      </p:sp>
      <p:sp>
        <p:nvSpPr>
          <p:cNvPr id="72" name="Text Placeholder 12">
            <a:extLst>
              <a:ext uri="{FF2B5EF4-FFF2-40B4-BE49-F238E27FC236}">
                <a16:creationId xmlns:a16="http://schemas.microsoft.com/office/drawing/2014/main" id="{C09FA346-8665-4EBC-BE24-7168A074895D}"/>
              </a:ext>
            </a:extLst>
          </p:cNvPr>
          <p:cNvSpPr txBox="1">
            <a:spLocks/>
          </p:cNvSpPr>
          <p:nvPr/>
        </p:nvSpPr>
        <p:spPr>
          <a:xfrm>
            <a:off x="7814567" y="856978"/>
            <a:ext cx="770426" cy="802844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/>
            </a:solidFill>
          </a:ln>
        </p:spPr>
        <p:txBody>
          <a:bodyPr vert="horz" lIns="0" tIns="0" rIns="0" bIns="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dirty="0">
                <a:solidFill>
                  <a:srgbClr val="000000"/>
                </a:solidFill>
                <a:latin typeface="Twinkl SemiBold" panose="02000000000000000000" pitchFamily="2" charset="0"/>
              </a:rPr>
              <a:t>How should we care for the world and others and why does it matter?</a:t>
            </a:r>
          </a:p>
        </p:txBody>
      </p:sp>
      <p:sp>
        <p:nvSpPr>
          <p:cNvPr id="73" name="Text Placeholder 15">
            <a:extLst>
              <a:ext uri="{FF2B5EF4-FFF2-40B4-BE49-F238E27FC236}">
                <a16:creationId xmlns:a16="http://schemas.microsoft.com/office/drawing/2014/main" id="{B0E90379-A59D-449A-B2C8-82C949AC889D}"/>
              </a:ext>
            </a:extLst>
          </p:cNvPr>
          <p:cNvSpPr txBox="1">
            <a:spLocks/>
          </p:cNvSpPr>
          <p:nvPr/>
        </p:nvSpPr>
        <p:spPr>
          <a:xfrm>
            <a:off x="10243207" y="1388524"/>
            <a:ext cx="731453" cy="627526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>
                <a:lumMod val="75000"/>
              </a:schemeClr>
            </a:solidFill>
          </a:ln>
        </p:spPr>
        <p:txBody>
          <a:bodyPr vert="horz" lIns="0" tIns="0" rIns="0" bIns="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dirty="0">
                <a:solidFill>
                  <a:srgbClr val="000000"/>
                </a:solidFill>
                <a:latin typeface="Twinkl SemiBold" panose="02000000000000000000" pitchFamily="2" charset="0"/>
              </a:rPr>
              <a:t>Why does Christmas matter to Christians?</a:t>
            </a:r>
          </a:p>
        </p:txBody>
      </p:sp>
      <p:sp>
        <p:nvSpPr>
          <p:cNvPr id="74" name="Text Placeholder 15">
            <a:extLst>
              <a:ext uri="{FF2B5EF4-FFF2-40B4-BE49-F238E27FC236}">
                <a16:creationId xmlns:a16="http://schemas.microsoft.com/office/drawing/2014/main" id="{7F1424D6-EF2B-4263-9660-FD6FF9BC755E}"/>
              </a:ext>
            </a:extLst>
          </p:cNvPr>
          <p:cNvSpPr txBox="1">
            <a:spLocks/>
          </p:cNvSpPr>
          <p:nvPr/>
        </p:nvSpPr>
        <p:spPr>
          <a:xfrm>
            <a:off x="10897338" y="1741408"/>
            <a:ext cx="731453" cy="627526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>
                <a:lumMod val="75000"/>
              </a:schemeClr>
            </a:solidFill>
          </a:ln>
        </p:spPr>
        <p:txBody>
          <a:bodyPr vert="horz" lIns="0" tIns="0" rIns="0" bIns="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dirty="0">
                <a:solidFill>
                  <a:srgbClr val="000000"/>
                </a:solidFill>
                <a:latin typeface="Twinkl SemiBold" panose="02000000000000000000" pitchFamily="2" charset="0"/>
              </a:rPr>
              <a:t>Why does Easter matter to Christian?</a:t>
            </a:r>
          </a:p>
        </p:txBody>
      </p:sp>
      <p:sp>
        <p:nvSpPr>
          <p:cNvPr id="75" name="Text Placeholder 15">
            <a:extLst>
              <a:ext uri="{FF2B5EF4-FFF2-40B4-BE49-F238E27FC236}">
                <a16:creationId xmlns:a16="http://schemas.microsoft.com/office/drawing/2014/main" id="{B9DB3B88-A6B4-4180-956A-91EB2A188FAC}"/>
              </a:ext>
            </a:extLst>
          </p:cNvPr>
          <p:cNvSpPr txBox="1">
            <a:spLocks/>
          </p:cNvSpPr>
          <p:nvPr/>
        </p:nvSpPr>
        <p:spPr>
          <a:xfrm>
            <a:off x="10353313" y="3026307"/>
            <a:ext cx="719391" cy="734829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6">
                <a:lumMod val="50000"/>
              </a:schemeClr>
            </a:solidFill>
          </a:ln>
        </p:spPr>
        <p:txBody>
          <a:bodyPr vert="horz" lIns="0" tIns="0" rIns="0" bIns="0" rtlCol="0" anchor="ctr" anchorCtr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rgbClr val="000000"/>
                </a:solidFill>
                <a:latin typeface="Twinkl SemiBold" panose="02000000000000000000" pitchFamily="2" charset="0"/>
              </a:rPr>
              <a:t>What makes some places sacred to believers ?</a:t>
            </a:r>
          </a:p>
        </p:txBody>
      </p:sp>
      <p:sp>
        <p:nvSpPr>
          <p:cNvPr id="76" name="Text Placeholder 18">
            <a:extLst>
              <a:ext uri="{FF2B5EF4-FFF2-40B4-BE49-F238E27FC236}">
                <a16:creationId xmlns:a16="http://schemas.microsoft.com/office/drawing/2014/main" id="{4A5212A2-140F-49DF-B541-8B822568DE70}"/>
              </a:ext>
            </a:extLst>
          </p:cNvPr>
          <p:cNvSpPr txBox="1">
            <a:spLocks/>
          </p:cNvSpPr>
          <p:nvPr/>
        </p:nvSpPr>
        <p:spPr>
          <a:xfrm>
            <a:off x="7939457" y="3356393"/>
            <a:ext cx="719391" cy="712304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tx1">
                <a:lumMod val="75000"/>
              </a:schemeClr>
            </a:solidFill>
          </a:ln>
        </p:spPr>
        <p:txBody>
          <a:bodyPr vert="horz" lIns="0" tIns="0" rIns="0" bIns="0" rtlCol="0" anchor="ctr" anchorCtr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ru-RU" sz="22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rgbClr val="000000"/>
                </a:solidFill>
                <a:latin typeface="Twinkl SemiBold" panose="02000000000000000000" pitchFamily="2" charset="0"/>
              </a:rPr>
              <a:t>What is it like for someone to follow God?</a:t>
            </a:r>
          </a:p>
        </p:txBody>
      </p:sp>
      <p:sp>
        <p:nvSpPr>
          <p:cNvPr id="77" name="Text Placeholder 18">
            <a:extLst>
              <a:ext uri="{FF2B5EF4-FFF2-40B4-BE49-F238E27FC236}">
                <a16:creationId xmlns:a16="http://schemas.microsoft.com/office/drawing/2014/main" id="{20F1A21A-DDD1-42DB-9758-EF50D317D916}"/>
              </a:ext>
            </a:extLst>
          </p:cNvPr>
          <p:cNvSpPr txBox="1">
            <a:spLocks/>
          </p:cNvSpPr>
          <p:nvPr/>
        </p:nvSpPr>
        <p:spPr>
          <a:xfrm>
            <a:off x="7555902" y="2753065"/>
            <a:ext cx="719391" cy="712304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tx1">
                <a:lumMod val="75000"/>
              </a:schemeClr>
            </a:solidFill>
          </a:ln>
        </p:spPr>
        <p:txBody>
          <a:bodyPr vert="horz" lIns="0" tIns="0" rIns="0" bIns="0" rtlCol="0" anchor="ctr" anchorCtr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ru-RU" sz="22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rgbClr val="000000"/>
                </a:solidFill>
                <a:latin typeface="Twinkl SemiBold" panose="02000000000000000000" pitchFamily="2" charset="0"/>
              </a:rPr>
              <a:t>How do festivals and worship show what matters to Muslims?</a:t>
            </a:r>
          </a:p>
        </p:txBody>
      </p:sp>
      <p:sp>
        <p:nvSpPr>
          <p:cNvPr id="78" name="Text Placeholder 18">
            <a:extLst>
              <a:ext uri="{FF2B5EF4-FFF2-40B4-BE49-F238E27FC236}">
                <a16:creationId xmlns:a16="http://schemas.microsoft.com/office/drawing/2014/main" id="{D2AA9A96-D61F-4906-82A7-88705FB574A6}"/>
              </a:ext>
            </a:extLst>
          </p:cNvPr>
          <p:cNvSpPr txBox="1">
            <a:spLocks/>
          </p:cNvSpPr>
          <p:nvPr/>
        </p:nvSpPr>
        <p:spPr>
          <a:xfrm>
            <a:off x="7028288" y="3271854"/>
            <a:ext cx="719391" cy="712304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tx1">
                <a:lumMod val="75000"/>
              </a:schemeClr>
            </a:solidFill>
          </a:ln>
        </p:spPr>
        <p:txBody>
          <a:bodyPr vert="horz" lIns="0" tIns="0" rIns="0" bIns="0" rtlCol="0" anchor="ctr" anchorCtr="0">
            <a:normAutofit fontScale="4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ru-RU" sz="22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rgbClr val="000000"/>
                </a:solidFill>
                <a:latin typeface="Twinkl SemiBold" panose="02000000000000000000" pitchFamily="2" charset="0"/>
              </a:rPr>
              <a:t>How do festivals and family life show what matters to a Jewish family?</a:t>
            </a:r>
          </a:p>
        </p:txBody>
      </p:sp>
      <p:sp>
        <p:nvSpPr>
          <p:cNvPr id="79" name="Text Placeholder 18">
            <a:extLst>
              <a:ext uri="{FF2B5EF4-FFF2-40B4-BE49-F238E27FC236}">
                <a16:creationId xmlns:a16="http://schemas.microsoft.com/office/drawing/2014/main" id="{F3AA4981-2C51-436D-B5BC-69B37025C72F}"/>
              </a:ext>
            </a:extLst>
          </p:cNvPr>
          <p:cNvSpPr txBox="1">
            <a:spLocks/>
          </p:cNvSpPr>
          <p:nvPr/>
        </p:nvSpPr>
        <p:spPr>
          <a:xfrm>
            <a:off x="6400610" y="2922633"/>
            <a:ext cx="680317" cy="696784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tx1">
                <a:lumMod val="75000"/>
              </a:schemeClr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ru-RU" sz="22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dirty="0">
                <a:solidFill>
                  <a:srgbClr val="000000"/>
                </a:solidFill>
                <a:latin typeface="Twinkl SemiBold" panose="02000000000000000000" pitchFamily="2" charset="0"/>
              </a:rPr>
              <a:t>What kind of world did Jesus want?</a:t>
            </a:r>
          </a:p>
        </p:txBody>
      </p:sp>
      <p:sp>
        <p:nvSpPr>
          <p:cNvPr id="80" name="Text Placeholder 18">
            <a:extLst>
              <a:ext uri="{FF2B5EF4-FFF2-40B4-BE49-F238E27FC236}">
                <a16:creationId xmlns:a16="http://schemas.microsoft.com/office/drawing/2014/main" id="{E7AE62A6-8B8C-47AC-8562-D7DA4C606C9F}"/>
              </a:ext>
            </a:extLst>
          </p:cNvPr>
          <p:cNvSpPr txBox="1">
            <a:spLocks/>
          </p:cNvSpPr>
          <p:nvPr/>
        </p:nvSpPr>
        <p:spPr>
          <a:xfrm>
            <a:off x="8611130" y="3010787"/>
            <a:ext cx="719391" cy="712304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tx1">
                <a:lumMod val="75000"/>
              </a:schemeClr>
            </a:solidFill>
          </a:ln>
        </p:spPr>
        <p:txBody>
          <a:bodyPr vert="horz" lIns="0" tIns="0" rIns="0" bIns="0" rtlCol="0" anchor="ctr" anchorCtr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ru-RU" sz="22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>
                <a:solidFill>
                  <a:srgbClr val="000000"/>
                </a:solidFill>
                <a:latin typeface="Twinkl SemiBold" panose="02000000000000000000" pitchFamily="2" charset="0"/>
              </a:rPr>
              <a:t>What do Christians learn from the creation story?</a:t>
            </a:r>
          </a:p>
        </p:txBody>
      </p:sp>
      <p:sp>
        <p:nvSpPr>
          <p:cNvPr id="81" name="Text Placeholder 22">
            <a:extLst>
              <a:ext uri="{FF2B5EF4-FFF2-40B4-BE49-F238E27FC236}">
                <a16:creationId xmlns:a16="http://schemas.microsoft.com/office/drawing/2014/main" id="{301C5F53-861F-4F39-BB92-2C9D131D23BF}"/>
              </a:ext>
            </a:extLst>
          </p:cNvPr>
          <p:cNvSpPr txBox="1">
            <a:spLocks/>
          </p:cNvSpPr>
          <p:nvPr/>
        </p:nvSpPr>
        <p:spPr>
          <a:xfrm>
            <a:off x="3543494" y="3318876"/>
            <a:ext cx="752462" cy="714781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>
                <a:lumMod val="75000"/>
              </a:schemeClr>
            </a:solidFill>
          </a:ln>
        </p:spPr>
        <p:txBody>
          <a:bodyPr vert="horz" lIns="0" tIns="0" rIns="0" bIns="0" rtlCol="0" anchor="ctr" anchorCtr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100" dirty="0">
                <a:solidFill>
                  <a:srgbClr val="000000"/>
                </a:solidFill>
                <a:latin typeface="Twinkl SemiBold" panose="02000000000000000000" pitchFamily="2" charset="0"/>
              </a:rPr>
              <a:t>What do Hindus believe God is like?</a:t>
            </a:r>
          </a:p>
        </p:txBody>
      </p:sp>
      <p:sp>
        <p:nvSpPr>
          <p:cNvPr id="82" name="Text Placeholder 22">
            <a:extLst>
              <a:ext uri="{FF2B5EF4-FFF2-40B4-BE49-F238E27FC236}">
                <a16:creationId xmlns:a16="http://schemas.microsoft.com/office/drawing/2014/main" id="{18E6AA83-FC47-47D9-AEFF-7E5FBB49FD3A}"/>
              </a:ext>
            </a:extLst>
          </p:cNvPr>
          <p:cNvSpPr txBox="1">
            <a:spLocks/>
          </p:cNvSpPr>
          <p:nvPr/>
        </p:nvSpPr>
        <p:spPr>
          <a:xfrm>
            <a:off x="2935082" y="2684718"/>
            <a:ext cx="752462" cy="714781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>
                <a:lumMod val="75000"/>
              </a:schemeClr>
            </a:solidFill>
          </a:ln>
        </p:spPr>
        <p:txBody>
          <a:bodyPr vert="horz" lIns="0" tIns="0" rIns="0" bIns="0" rtlCol="0" anchor="ctr" anchorCtr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100" dirty="0">
                <a:solidFill>
                  <a:srgbClr val="000000"/>
                </a:solidFill>
                <a:latin typeface="Twinkl SemiBold" panose="02000000000000000000" pitchFamily="2" charset="0"/>
              </a:rPr>
              <a:t>What does it mean to be a Hindu in Britain today?</a:t>
            </a:r>
          </a:p>
        </p:txBody>
      </p:sp>
      <p:sp>
        <p:nvSpPr>
          <p:cNvPr id="83" name="Text Placeholder 28">
            <a:extLst>
              <a:ext uri="{FF2B5EF4-FFF2-40B4-BE49-F238E27FC236}">
                <a16:creationId xmlns:a16="http://schemas.microsoft.com/office/drawing/2014/main" id="{CC49E933-AF82-4348-A9A6-CC7360E73B5F}"/>
              </a:ext>
            </a:extLst>
          </p:cNvPr>
          <p:cNvSpPr txBox="1">
            <a:spLocks/>
          </p:cNvSpPr>
          <p:nvPr/>
        </p:nvSpPr>
        <p:spPr>
          <a:xfrm>
            <a:off x="2556361" y="3870839"/>
            <a:ext cx="871804" cy="781705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tx2"/>
            </a:solidFill>
          </a:ln>
        </p:spPr>
        <p:txBody>
          <a:bodyPr vert="horz" lIns="0" tIns="0" rIns="0" bIns="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dirty="0">
                <a:solidFill>
                  <a:srgbClr val="000000"/>
                </a:solidFill>
                <a:latin typeface="Twinkl SemiBold" panose="02000000000000000000" pitchFamily="2" charset="0"/>
              </a:rPr>
              <a:t>For Christians, when Jesus left, what is the impact of Pentecost?</a:t>
            </a:r>
          </a:p>
        </p:txBody>
      </p:sp>
      <p:sp>
        <p:nvSpPr>
          <p:cNvPr id="84" name="Text Placeholder 28">
            <a:extLst>
              <a:ext uri="{FF2B5EF4-FFF2-40B4-BE49-F238E27FC236}">
                <a16:creationId xmlns:a16="http://schemas.microsoft.com/office/drawing/2014/main" id="{82AEFF42-6A58-4171-A813-43CD35511ACD}"/>
              </a:ext>
            </a:extLst>
          </p:cNvPr>
          <p:cNvSpPr txBox="1">
            <a:spLocks/>
          </p:cNvSpPr>
          <p:nvPr/>
        </p:nvSpPr>
        <p:spPr>
          <a:xfrm>
            <a:off x="2126323" y="4585848"/>
            <a:ext cx="773652" cy="775372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tx2"/>
            </a:solidFill>
          </a:ln>
        </p:spPr>
        <p:txBody>
          <a:bodyPr vert="horz" lIns="0" tIns="0" rIns="0" bIns="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dirty="0">
                <a:solidFill>
                  <a:srgbClr val="000000"/>
                </a:solidFill>
                <a:latin typeface="Twinkl SemiBold" panose="02000000000000000000" pitchFamily="2" charset="0"/>
              </a:rPr>
              <a:t>How and why do people mark significant events of life?</a:t>
            </a:r>
          </a:p>
        </p:txBody>
      </p:sp>
      <p:sp>
        <p:nvSpPr>
          <p:cNvPr id="85" name="Text Placeholder 32">
            <a:extLst>
              <a:ext uri="{FF2B5EF4-FFF2-40B4-BE49-F238E27FC236}">
                <a16:creationId xmlns:a16="http://schemas.microsoft.com/office/drawing/2014/main" id="{793CA81E-FE76-4D12-BCED-68DA30A36857}"/>
              </a:ext>
            </a:extLst>
          </p:cNvPr>
          <p:cNvSpPr txBox="1">
            <a:spLocks/>
          </p:cNvSpPr>
          <p:nvPr/>
        </p:nvSpPr>
        <p:spPr>
          <a:xfrm>
            <a:off x="4208559" y="5529555"/>
            <a:ext cx="849974" cy="751343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tx2"/>
            </a:solidFill>
          </a:ln>
        </p:spPr>
        <p:txBody>
          <a:bodyPr vert="horz" lIns="0" tIns="0" rIns="0" bIns="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dirty="0">
                <a:solidFill>
                  <a:srgbClr val="000000"/>
                </a:solidFill>
                <a:latin typeface="Twinkl SemiBold" panose="02000000000000000000" pitchFamily="2" charset="0"/>
              </a:rPr>
              <a:t>What does it mean to be a Muslim in Britain today ? </a:t>
            </a:r>
          </a:p>
        </p:txBody>
      </p:sp>
      <p:sp>
        <p:nvSpPr>
          <p:cNvPr id="86" name="Text Placeholder 32">
            <a:extLst>
              <a:ext uri="{FF2B5EF4-FFF2-40B4-BE49-F238E27FC236}">
                <a16:creationId xmlns:a16="http://schemas.microsoft.com/office/drawing/2014/main" id="{24883772-332F-4050-80F9-F54AABB528A5}"/>
              </a:ext>
            </a:extLst>
          </p:cNvPr>
          <p:cNvSpPr txBox="1">
            <a:spLocks/>
          </p:cNvSpPr>
          <p:nvPr/>
        </p:nvSpPr>
        <p:spPr>
          <a:xfrm>
            <a:off x="4787032" y="4874975"/>
            <a:ext cx="849974" cy="751343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tx2"/>
            </a:solidFill>
          </a:ln>
        </p:spPr>
        <p:txBody>
          <a:bodyPr vert="horz" lIns="0" tIns="0" rIns="0" bIns="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dirty="0">
                <a:solidFill>
                  <a:srgbClr val="000000"/>
                </a:solidFill>
                <a:latin typeface="Twinkl SemiBold" panose="02000000000000000000" pitchFamily="2" charset="0"/>
              </a:rPr>
              <a:t>Why do Christians believe Jesus was the Messiah? </a:t>
            </a:r>
          </a:p>
        </p:txBody>
      </p:sp>
      <p:sp>
        <p:nvSpPr>
          <p:cNvPr id="87" name="Text Placeholder 32">
            <a:extLst>
              <a:ext uri="{FF2B5EF4-FFF2-40B4-BE49-F238E27FC236}">
                <a16:creationId xmlns:a16="http://schemas.microsoft.com/office/drawing/2014/main" id="{0EAAE8F1-847E-4841-8949-092160B99A52}"/>
              </a:ext>
            </a:extLst>
          </p:cNvPr>
          <p:cNvSpPr txBox="1">
            <a:spLocks/>
          </p:cNvSpPr>
          <p:nvPr/>
        </p:nvSpPr>
        <p:spPr>
          <a:xfrm>
            <a:off x="5400372" y="5473722"/>
            <a:ext cx="849974" cy="751343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tx2"/>
            </a:solidFill>
          </a:ln>
        </p:spPr>
        <p:txBody>
          <a:bodyPr vert="horz" lIns="0" tIns="0" rIns="0" bIns="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dirty="0">
                <a:solidFill>
                  <a:srgbClr val="000000"/>
                </a:solidFill>
                <a:latin typeface="Twinkl SemiBold" panose="02000000000000000000" pitchFamily="2" charset="0"/>
              </a:rPr>
              <a:t>Why is the Torah so important to Jewish people? </a:t>
            </a:r>
          </a:p>
        </p:txBody>
      </p:sp>
      <p:sp>
        <p:nvSpPr>
          <p:cNvPr id="88" name="Text Placeholder 32">
            <a:extLst>
              <a:ext uri="{FF2B5EF4-FFF2-40B4-BE49-F238E27FC236}">
                <a16:creationId xmlns:a16="http://schemas.microsoft.com/office/drawing/2014/main" id="{5B64DCFC-4E0E-4C82-8EAF-CEB02A22CA7C}"/>
              </a:ext>
            </a:extLst>
          </p:cNvPr>
          <p:cNvSpPr txBox="1">
            <a:spLocks/>
          </p:cNvSpPr>
          <p:nvPr/>
        </p:nvSpPr>
        <p:spPr>
          <a:xfrm>
            <a:off x="5964441" y="4821519"/>
            <a:ext cx="849974" cy="751343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tx2"/>
            </a:solidFill>
          </a:ln>
        </p:spPr>
        <p:txBody>
          <a:bodyPr vert="horz" lIns="0" tIns="0" rIns="0" bIns="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dirty="0">
                <a:solidFill>
                  <a:srgbClr val="000000"/>
                </a:solidFill>
                <a:latin typeface="Twinkl SemiBold" panose="02000000000000000000" pitchFamily="2" charset="0"/>
              </a:rPr>
              <a:t>Christians and how to live: what would Jesus do? </a:t>
            </a:r>
          </a:p>
        </p:txBody>
      </p:sp>
      <p:sp>
        <p:nvSpPr>
          <p:cNvPr id="89" name="Text Placeholder 32">
            <a:extLst>
              <a:ext uri="{FF2B5EF4-FFF2-40B4-BE49-F238E27FC236}">
                <a16:creationId xmlns:a16="http://schemas.microsoft.com/office/drawing/2014/main" id="{1B044643-2192-43A0-8CFD-B006FDD29092}"/>
              </a:ext>
            </a:extLst>
          </p:cNvPr>
          <p:cNvSpPr txBox="1">
            <a:spLocks/>
          </p:cNvSpPr>
          <p:nvPr/>
        </p:nvSpPr>
        <p:spPr>
          <a:xfrm>
            <a:off x="6326821" y="5553969"/>
            <a:ext cx="849974" cy="751343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tx2"/>
            </a:solidFill>
          </a:ln>
        </p:spPr>
        <p:txBody>
          <a:bodyPr vert="horz" lIns="0" tIns="0" rIns="0" bIns="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dirty="0">
                <a:solidFill>
                  <a:srgbClr val="000000"/>
                </a:solidFill>
                <a:latin typeface="Twinkl SemiBold" panose="02000000000000000000" pitchFamily="2" charset="0"/>
              </a:rPr>
              <a:t>What matters most to Humanists and Christians? </a:t>
            </a:r>
          </a:p>
        </p:txBody>
      </p:sp>
      <p:sp>
        <p:nvSpPr>
          <p:cNvPr id="90" name="Text Placeholder 38">
            <a:extLst>
              <a:ext uri="{FF2B5EF4-FFF2-40B4-BE49-F238E27FC236}">
                <a16:creationId xmlns:a16="http://schemas.microsoft.com/office/drawing/2014/main" id="{C9AA4EFB-816A-4E20-8E32-F4E23EB40072}"/>
              </a:ext>
            </a:extLst>
          </p:cNvPr>
          <p:cNvSpPr txBox="1">
            <a:spLocks/>
          </p:cNvSpPr>
          <p:nvPr/>
        </p:nvSpPr>
        <p:spPr>
          <a:xfrm>
            <a:off x="8743288" y="5529679"/>
            <a:ext cx="770712" cy="750213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4"/>
            </a:solidFill>
          </a:ln>
        </p:spPr>
        <p:txBody>
          <a:bodyPr vert="horz" lIns="0" tIns="0" rIns="0" bIns="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dirty="0">
                <a:solidFill>
                  <a:srgbClr val="000000"/>
                </a:solidFill>
                <a:latin typeface="Twinkl SemiBold" panose="02000000000000000000" pitchFamily="2" charset="0"/>
              </a:rPr>
              <a:t>Why do some people believe in God and some people not?</a:t>
            </a:r>
          </a:p>
        </p:txBody>
      </p:sp>
      <p:sp>
        <p:nvSpPr>
          <p:cNvPr id="91" name="Text Placeholder 38">
            <a:extLst>
              <a:ext uri="{FF2B5EF4-FFF2-40B4-BE49-F238E27FC236}">
                <a16:creationId xmlns:a16="http://schemas.microsoft.com/office/drawing/2014/main" id="{26ADDB76-AF6D-4C01-BE78-2269A620257B}"/>
              </a:ext>
            </a:extLst>
          </p:cNvPr>
          <p:cNvSpPr txBox="1">
            <a:spLocks/>
          </p:cNvSpPr>
          <p:nvPr/>
        </p:nvSpPr>
        <p:spPr>
          <a:xfrm>
            <a:off x="9228023" y="4835327"/>
            <a:ext cx="770712" cy="750213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4"/>
            </a:solidFill>
          </a:ln>
        </p:spPr>
        <p:txBody>
          <a:bodyPr vert="horz" lIns="0" tIns="0" rIns="0" bIns="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dirty="0">
                <a:solidFill>
                  <a:srgbClr val="000000"/>
                </a:solidFill>
                <a:latin typeface="Twinkl SemiBold" panose="02000000000000000000" pitchFamily="2" charset="0"/>
              </a:rPr>
              <a:t>Why do Hindus want to be good?</a:t>
            </a:r>
          </a:p>
        </p:txBody>
      </p:sp>
      <p:sp>
        <p:nvSpPr>
          <p:cNvPr id="92" name="Text Placeholder 38">
            <a:extLst>
              <a:ext uri="{FF2B5EF4-FFF2-40B4-BE49-F238E27FC236}">
                <a16:creationId xmlns:a16="http://schemas.microsoft.com/office/drawing/2014/main" id="{B692AE81-1A23-41D7-AA18-306280344673}"/>
              </a:ext>
            </a:extLst>
          </p:cNvPr>
          <p:cNvSpPr txBox="1">
            <a:spLocks/>
          </p:cNvSpPr>
          <p:nvPr/>
        </p:nvSpPr>
        <p:spPr>
          <a:xfrm>
            <a:off x="9746957" y="5529678"/>
            <a:ext cx="770712" cy="750213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4"/>
            </a:solidFill>
          </a:ln>
        </p:spPr>
        <p:txBody>
          <a:bodyPr vert="horz" lIns="0" tIns="0" rIns="0" bIns="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dirty="0">
                <a:solidFill>
                  <a:srgbClr val="000000"/>
                </a:solidFill>
                <a:latin typeface="Twinkl SemiBold" panose="02000000000000000000" pitchFamily="2" charset="0"/>
              </a:rPr>
              <a:t>What do Christians believe Jesus did to save people?</a:t>
            </a:r>
          </a:p>
        </p:txBody>
      </p:sp>
      <p:sp>
        <p:nvSpPr>
          <p:cNvPr id="93" name="Text Placeholder 38">
            <a:extLst>
              <a:ext uri="{FF2B5EF4-FFF2-40B4-BE49-F238E27FC236}">
                <a16:creationId xmlns:a16="http://schemas.microsoft.com/office/drawing/2014/main" id="{E76F20E5-0D61-4B87-9A09-55B29823726F}"/>
              </a:ext>
            </a:extLst>
          </p:cNvPr>
          <p:cNvSpPr txBox="1">
            <a:spLocks/>
          </p:cNvSpPr>
          <p:nvPr/>
        </p:nvSpPr>
        <p:spPr>
          <a:xfrm>
            <a:off x="10301992" y="4790152"/>
            <a:ext cx="770712" cy="750213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4"/>
            </a:solidFill>
          </a:ln>
        </p:spPr>
        <p:txBody>
          <a:bodyPr vert="horz" lIns="0" tIns="0" rIns="0" bIns="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dirty="0">
                <a:solidFill>
                  <a:srgbClr val="000000"/>
                </a:solidFill>
                <a:latin typeface="Twinkl SemiBold" panose="02000000000000000000" pitchFamily="2" charset="0"/>
              </a:rPr>
              <a:t>For Christians, what kind of King is Jesus?</a:t>
            </a:r>
          </a:p>
        </p:txBody>
      </p:sp>
      <p:sp>
        <p:nvSpPr>
          <p:cNvPr id="94" name="Text Placeholder 38">
            <a:extLst>
              <a:ext uri="{FF2B5EF4-FFF2-40B4-BE49-F238E27FC236}">
                <a16:creationId xmlns:a16="http://schemas.microsoft.com/office/drawing/2014/main" id="{55F63F8A-191C-4505-AF06-5725C10A70FF}"/>
              </a:ext>
            </a:extLst>
          </p:cNvPr>
          <p:cNvSpPr txBox="1">
            <a:spLocks/>
          </p:cNvSpPr>
          <p:nvPr/>
        </p:nvSpPr>
        <p:spPr>
          <a:xfrm>
            <a:off x="10990605" y="5405485"/>
            <a:ext cx="770712" cy="750213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4"/>
            </a:solidFill>
          </a:ln>
        </p:spPr>
        <p:txBody>
          <a:bodyPr vert="horz" lIns="0" tIns="0" rIns="0" bIns="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dirty="0">
                <a:solidFill>
                  <a:srgbClr val="000000"/>
                </a:solidFill>
                <a:latin typeface="Twinkl SemiBold" panose="02000000000000000000" pitchFamily="2" charset="0"/>
              </a:rPr>
              <a:t>How does faith help people when life gets hard?</a:t>
            </a:r>
          </a:p>
        </p:txBody>
      </p:sp>
    </p:spTree>
    <p:extLst>
      <p:ext uri="{BB962C8B-B14F-4D97-AF65-F5344CB8AC3E}">
        <p14:creationId xmlns:p14="http://schemas.microsoft.com/office/powerpoint/2010/main" val="2756467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rgbClr val="0C6D82"/>
      </a:dk1>
      <a:lt1>
        <a:srgbClr val="FFFFFF"/>
      </a:lt1>
      <a:dk2>
        <a:srgbClr val="6F0066"/>
      </a:dk2>
      <a:lt2>
        <a:srgbClr val="1E597D"/>
      </a:lt2>
      <a:accent1>
        <a:srgbClr val="571B6D"/>
      </a:accent1>
      <a:accent2>
        <a:srgbClr val="2CA05B"/>
      </a:accent2>
      <a:accent3>
        <a:srgbClr val="C90B24"/>
      </a:accent3>
      <a:accent4>
        <a:srgbClr val="E8611D"/>
      </a:accent4>
      <a:accent5>
        <a:srgbClr val="F39D21"/>
      </a:accent5>
      <a:accent6>
        <a:srgbClr val="1B866F"/>
      </a:accent6>
      <a:hlink>
        <a:srgbClr val="0C6D82"/>
      </a:hlink>
      <a:folHlink>
        <a:srgbClr val="0C6D82"/>
      </a:folHlink>
    </a:clrScheme>
    <a:fontScheme name="Custom 10">
      <a:majorFont>
        <a:latin typeface="Franklin Gothic Dem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72390">
          <a:solidFill>
            <a:srgbClr val="454D55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41965409_TF16411242" id="{A9563D77-6C72-4017-A17F-21C44115AF6C}" vid="{BB108D43-478A-4D1D-AFC7-F3796B97A6D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AAB77C9-F236-42C1-829A-F94CF9ADFAB4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16c05727-aa75-4e4a-9b5f-8a80a1165891"/>
    <ds:schemaRef ds:uri="http://purl.org/dc/dcmitype/"/>
    <ds:schemaRef ds:uri="71af3243-3dd4-4a8d-8c0d-dd76da1f02a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D06333E-AAC1-4B6E-8D98-11D5906DDE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07ABA93-E7BD-4322-830C-3FA7BF0B9B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tf16411242_win32</Template>
  <TotalTime>5723</TotalTime>
  <Words>565</Words>
  <Application>Microsoft Office PowerPoint</Application>
  <PresentationFormat>Widescreen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Franklin Gothic Demi</vt:lpstr>
      <vt:lpstr>Segoe UI</vt:lpstr>
      <vt:lpstr>Twinkl SemiBold</vt:lpstr>
      <vt:lpstr>Office Theme</vt:lpstr>
      <vt:lpstr>Religious Education Curriculum Road Map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Darling</dc:title>
  <dc:creator>Clare</dc:creator>
  <cp:lastModifiedBy>Lyndsey Faulkner</cp:lastModifiedBy>
  <cp:revision>56</cp:revision>
  <cp:lastPrinted>2023-06-05T11:53:15Z</cp:lastPrinted>
  <dcterms:created xsi:type="dcterms:W3CDTF">2021-02-28T08:04:57Z</dcterms:created>
  <dcterms:modified xsi:type="dcterms:W3CDTF">2023-10-15T22:35:36Z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