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5143500" type="screen16x9"/>
  <p:notesSz cx="6858000" cy="9144000"/>
  <p:embeddedFontLst>
    <p:embeddedFont>
      <p:font typeface="Cambria Math" panose="02040503050406030204" pitchFamily="18" charset="0"/>
      <p:regular r:id="rId31"/>
    </p:embeddedFont>
    <p:embeddedFont>
      <p:font typeface="Nunito" pitchFamily="2" charset="0"/>
      <p:regular r:id="rId32"/>
      <p:bold r:id="rId33"/>
      <p:italic r:id="rId34"/>
      <p:boldItalic r:id="rId35"/>
    </p:embeddedFont>
    <p:embeddedFont>
      <p:font typeface="Nunito Sans SemiBold"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84615" autoAdjust="0"/>
  </p:normalViewPr>
  <p:slideViewPr>
    <p:cSldViewPr snapToGrid="0">
      <p:cViewPr varScale="1">
        <p:scale>
          <a:sx n="125" d="100"/>
          <a:sy n="125" d="100"/>
        </p:scale>
        <p:origin x="13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35490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2902</Words>
  <Application>Microsoft Office PowerPoint</Application>
  <PresentationFormat>On-screen Show (16:9)</PresentationFormat>
  <Paragraphs>279</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Nunito</vt:lpstr>
      <vt:lpstr>Wingdings</vt:lpstr>
      <vt:lpstr>Cambria Math</vt:lpstr>
      <vt:lpstr>Arial</vt:lpstr>
      <vt:lpstr>Nunito Sans SemiBold</vt:lpstr>
      <vt:lpstr>TSL</vt:lpstr>
      <vt:lpstr>  Year 6 SATs 2025 Presentation for Parents, Carers &amp; Guardians</vt:lpstr>
      <vt:lpstr>What are the SATs? </vt:lpstr>
      <vt:lpstr>When and how the SATs are completed</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Sarah Kerr</dc:creator>
  <cp:lastModifiedBy>Perri Kilroy</cp:lastModifiedBy>
  <cp:revision>21</cp:revision>
  <dcterms:modified xsi:type="dcterms:W3CDTF">2025-03-18T16:25:09Z</dcterms:modified>
</cp:coreProperties>
</file>