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Pagkaki"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Harriet Tubman was born in Maryland, USA in 1822.</a:t>
            </a:r>
          </a:p>
          <a:p>
            <a:endParaRPr lang="en-US"/>
          </a:p>
          <a:p>
            <a:r>
              <a:rPr lang="en-US"/>
              <a:t>She was born into slavery but in 1849 Tubman escaped to Philadelphia. She returned to rescue her family.</a:t>
            </a:r>
          </a:p>
          <a:p>
            <a:endParaRPr lang="en-US"/>
          </a:p>
          <a:p>
            <a:r>
              <a:rPr lang="en-US"/>
              <a:t>Eventually, she guided small groups of slaves to freedom on what is known as the underground railroad and became known as the Moses of her people because she led them to freedom.  In order to do this she changed her name and dressed as a boy. Saving 70 people on 13 different missions.</a:t>
            </a:r>
          </a:p>
          <a:p>
            <a:endParaRPr lang="en-US"/>
          </a:p>
          <a:p>
            <a:r>
              <a:rPr lang="en-US"/>
              <a:t>In later life she was an abolitionist and political activist.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John Blanke was a trumpeter in the Tudor court of Henry 8th. He played at Henry 8th's coronation in 1509. </a:t>
            </a:r>
          </a:p>
          <a:p>
            <a:endParaRPr lang="en-US"/>
          </a:p>
          <a:p>
            <a:r>
              <a:rPr lang="en-US"/>
              <a:t>His presence in the Tudor court is evidence that there is a long history of black people living in Britain.</a:t>
            </a:r>
          </a:p>
          <a:p>
            <a:endParaRPr lang="en-US"/>
          </a:p>
          <a:p>
            <a:r>
              <a:rPr lang="en-US"/>
              <a:t>He was well thought of by Henry 8th and was even gifted a wedding present by the 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Rosa Parks was born in Alabama, United States in 1913.</a:t>
            </a:r>
          </a:p>
          <a:p>
            <a:endParaRPr lang="en-US"/>
          </a:p>
          <a:p>
            <a:r>
              <a:rPr lang="en-US"/>
              <a:t>She is best known for her pivotal role in the Montgomery Bus Boycott when she refused to move for a white person boarding a bus simply because of the colour of her skin.</a:t>
            </a:r>
          </a:p>
          <a:p>
            <a:endParaRPr lang="en-US"/>
          </a:p>
          <a:p>
            <a:r>
              <a:rPr lang="en-US"/>
              <a:t>She became an activist for the civil rights movement in America.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Floella Benjamin was born 23rd September 1949, born in the Carribean island of Trinidad.</a:t>
            </a:r>
          </a:p>
          <a:p>
            <a:endParaRPr lang="en-US"/>
          </a:p>
          <a:p>
            <a:r>
              <a:rPr lang="en-US"/>
              <a:t>She came to Britain in 1960 when she was 11 years old and considers herself to be part of the Windrush generation.</a:t>
            </a:r>
          </a:p>
          <a:p>
            <a:endParaRPr lang="en-US"/>
          </a:p>
          <a:p>
            <a:r>
              <a:rPr lang="en-US"/>
              <a:t>The windrush is a period after WW2 where there were an influx of migrants from the Caribean arriving in Britain.</a:t>
            </a:r>
          </a:p>
          <a:p>
            <a:endParaRPr lang="en-US"/>
          </a:p>
          <a:p>
            <a:r>
              <a:rPr lang="en-US"/>
              <a:t>Floella was an actor, presenter, writer, independent producer, worked in the House of Lords and an advocate for the welfare, care and education of children throughout the world.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Britain's first black police officer.</a:t>
            </a:r>
          </a:p>
          <a:p>
            <a:endParaRPr lang="en-US"/>
          </a:p>
          <a:p>
            <a:r>
              <a:rPr lang="en-US"/>
              <a:t>He worked as a police constable during the Victorian period in Carlisle.</a:t>
            </a:r>
          </a:p>
          <a:p>
            <a:endParaRPr lang="en-US"/>
          </a:p>
          <a:p>
            <a:r>
              <a:rPr lang="en-US"/>
              <a:t>He was born in 1805 and died in 1886.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Born December 19th 1875</a:t>
            </a:r>
          </a:p>
          <a:p>
            <a:r>
              <a:rPr lang="en-US"/>
              <a:t>Died April 3rd 1950 at the age of 74</a:t>
            </a:r>
          </a:p>
          <a:p>
            <a:endParaRPr lang="en-US"/>
          </a:p>
          <a:p>
            <a:r>
              <a:rPr lang="en-US"/>
              <a:t>Born in Virginia, USA. </a:t>
            </a:r>
          </a:p>
          <a:p>
            <a:endParaRPr lang="en-US"/>
          </a:p>
          <a:p>
            <a:r>
              <a:rPr lang="en-US"/>
              <a:t>An American historian, author, journalist.</a:t>
            </a:r>
          </a:p>
          <a:p>
            <a:endParaRPr lang="en-US"/>
          </a:p>
          <a:p>
            <a:r>
              <a:rPr lang="en-US"/>
              <a:t>Has been called the father of black history because in 1926 he launched the celebration of negro history week the front runner of Black history month.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0248424" cy="10287000"/>
          </a:xfrm>
          <a:custGeom>
            <a:avLst/>
            <a:gdLst/>
            <a:ahLst/>
            <a:cxnLst/>
            <a:rect l="l" t="t" r="r" b="b"/>
            <a:pathLst>
              <a:path w="10248424" h="10287000">
                <a:moveTo>
                  <a:pt x="0" y="0"/>
                </a:moveTo>
                <a:lnTo>
                  <a:pt x="10248424" y="0"/>
                </a:lnTo>
                <a:lnTo>
                  <a:pt x="10248424"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48424" y="0"/>
            <a:ext cx="10248424" cy="10287000"/>
          </a:xfrm>
          <a:custGeom>
            <a:avLst/>
            <a:gdLst/>
            <a:ahLst/>
            <a:cxnLst/>
            <a:rect l="l" t="t" r="r" b="b"/>
            <a:pathLst>
              <a:path w="10248424" h="10287000">
                <a:moveTo>
                  <a:pt x="0" y="0"/>
                </a:moveTo>
                <a:lnTo>
                  <a:pt x="10248424" y="0"/>
                </a:lnTo>
                <a:lnTo>
                  <a:pt x="10248424"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3248604" y="1326231"/>
            <a:ext cx="11790791" cy="7634537"/>
          </a:xfrm>
          <a:custGeom>
            <a:avLst/>
            <a:gdLst/>
            <a:ahLst/>
            <a:cxnLst/>
            <a:rect l="l" t="t" r="r" b="b"/>
            <a:pathLst>
              <a:path w="11790791" h="7634537">
                <a:moveTo>
                  <a:pt x="0" y="0"/>
                </a:moveTo>
                <a:lnTo>
                  <a:pt x="11790792" y="0"/>
                </a:lnTo>
                <a:lnTo>
                  <a:pt x="11790792" y="7634538"/>
                </a:lnTo>
                <a:lnTo>
                  <a:pt x="0" y="76345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1253647">
            <a:off x="14162547" y="7359848"/>
            <a:ext cx="3370300" cy="796233"/>
          </a:xfrm>
          <a:custGeom>
            <a:avLst/>
            <a:gdLst/>
            <a:ahLst/>
            <a:cxnLst/>
            <a:rect l="l" t="t" r="r" b="b"/>
            <a:pathLst>
              <a:path w="3370300" h="796233">
                <a:moveTo>
                  <a:pt x="0" y="0"/>
                </a:moveTo>
                <a:lnTo>
                  <a:pt x="3370300" y="0"/>
                </a:lnTo>
                <a:lnTo>
                  <a:pt x="3370300" y="796234"/>
                </a:lnTo>
                <a:lnTo>
                  <a:pt x="0" y="796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0" y="1028700"/>
            <a:ext cx="5374409" cy="2718555"/>
          </a:xfrm>
          <a:custGeom>
            <a:avLst/>
            <a:gdLst/>
            <a:ahLst/>
            <a:cxnLst/>
            <a:rect l="l" t="t" r="r" b="b"/>
            <a:pathLst>
              <a:path w="5374409" h="2718555">
                <a:moveTo>
                  <a:pt x="0" y="0"/>
                </a:moveTo>
                <a:lnTo>
                  <a:pt x="5374409" y="0"/>
                </a:lnTo>
                <a:lnTo>
                  <a:pt x="5374409" y="2718555"/>
                </a:lnTo>
                <a:lnTo>
                  <a:pt x="0" y="27185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rot="-5694942">
            <a:off x="-245161" y="4946932"/>
            <a:ext cx="3891192" cy="4670206"/>
          </a:xfrm>
          <a:custGeom>
            <a:avLst/>
            <a:gdLst/>
            <a:ahLst/>
            <a:cxnLst/>
            <a:rect l="l" t="t" r="r" b="b"/>
            <a:pathLst>
              <a:path w="3891192" h="4670206">
                <a:moveTo>
                  <a:pt x="0" y="0"/>
                </a:moveTo>
                <a:lnTo>
                  <a:pt x="3891192" y="0"/>
                </a:lnTo>
                <a:lnTo>
                  <a:pt x="3891192" y="4670206"/>
                </a:lnTo>
                <a:lnTo>
                  <a:pt x="0" y="4670206"/>
                </a:lnTo>
                <a:lnTo>
                  <a:pt x="0" y="0"/>
                </a:lnTo>
                <a:close/>
              </a:path>
            </a:pathLst>
          </a:custGeom>
          <a:blipFill>
            <a:blip r:embed="rId10"/>
            <a:stretch>
              <a:fillRect l="-7384" r="-7384"/>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9580751" y="1183344"/>
            <a:ext cx="7678549" cy="8074956"/>
          </a:xfrm>
          <a:custGeom>
            <a:avLst/>
            <a:gdLst/>
            <a:ahLst/>
            <a:cxnLst/>
            <a:rect l="l" t="t" r="r" b="b"/>
            <a:pathLst>
              <a:path w="7678549" h="8074956">
                <a:moveTo>
                  <a:pt x="0" y="0"/>
                </a:moveTo>
                <a:lnTo>
                  <a:pt x="7678549" y="0"/>
                </a:lnTo>
                <a:lnTo>
                  <a:pt x="7678549" y="8074956"/>
                </a:lnTo>
                <a:lnTo>
                  <a:pt x="0" y="8074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028700" y="2184822"/>
            <a:ext cx="8115300" cy="7073478"/>
          </a:xfrm>
          <a:custGeom>
            <a:avLst/>
            <a:gdLst/>
            <a:ahLst/>
            <a:cxnLst/>
            <a:rect l="l" t="t" r="r" b="b"/>
            <a:pathLst>
              <a:path w="8115300" h="7073478">
                <a:moveTo>
                  <a:pt x="0" y="0"/>
                </a:moveTo>
                <a:lnTo>
                  <a:pt x="8115300" y="0"/>
                </a:lnTo>
                <a:lnTo>
                  <a:pt x="8115300" y="7073478"/>
                </a:lnTo>
                <a:lnTo>
                  <a:pt x="0" y="7073478"/>
                </a:lnTo>
                <a:lnTo>
                  <a:pt x="0" y="0"/>
                </a:lnTo>
                <a:close/>
              </a:path>
            </a:pathLst>
          </a:custGeom>
          <a:blipFill>
            <a:blip r:embed="rId5"/>
            <a:stretch>
              <a:fillRect l="-29728" r="-11711"/>
            </a:stretch>
          </a:blipFill>
        </p:spPr>
      </p:sp>
      <p:sp>
        <p:nvSpPr>
          <p:cNvPr id="4" name="TextBox 4"/>
          <p:cNvSpPr txBox="1"/>
          <p:nvPr/>
        </p:nvSpPr>
        <p:spPr>
          <a:xfrm>
            <a:off x="376748" y="187932"/>
            <a:ext cx="10922716" cy="2322561"/>
          </a:xfrm>
          <a:prstGeom prst="rect">
            <a:avLst/>
          </a:prstGeom>
        </p:spPr>
        <p:txBody>
          <a:bodyPr lIns="0" tIns="0" rIns="0" bIns="0" rtlCol="0" anchor="t">
            <a:spAutoFit/>
          </a:bodyPr>
          <a:lstStyle/>
          <a:p>
            <a:pPr algn="ctr">
              <a:lnSpc>
                <a:spcPts val="19085"/>
              </a:lnSpc>
            </a:pPr>
            <a:r>
              <a:rPr lang="en-US" sz="13632">
                <a:solidFill>
                  <a:srgbClr val="D269E6"/>
                </a:solidFill>
                <a:latin typeface="Pagkaki"/>
                <a:ea typeface="Pagkaki"/>
                <a:cs typeface="Pagkaki"/>
                <a:sym typeface="Pagkaki"/>
              </a:rPr>
              <a:t>Harriet </a:t>
            </a:r>
            <a:r>
              <a:rPr lang="en-US" sz="13632">
                <a:solidFill>
                  <a:srgbClr val="40DFAF"/>
                </a:solidFill>
                <a:latin typeface="Pagkaki"/>
                <a:ea typeface="Pagkaki"/>
                <a:cs typeface="Pagkaki"/>
                <a:sym typeface="Pagkaki"/>
              </a:rPr>
              <a:t>Tubman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793460" y="3516910"/>
            <a:ext cx="8623661" cy="5741390"/>
          </a:xfrm>
          <a:custGeom>
            <a:avLst/>
            <a:gdLst/>
            <a:ahLst/>
            <a:cxnLst/>
            <a:rect l="l" t="t" r="r" b="b"/>
            <a:pathLst>
              <a:path w="8623661" h="5741390">
                <a:moveTo>
                  <a:pt x="0" y="0"/>
                </a:moveTo>
                <a:lnTo>
                  <a:pt x="8623661" y="0"/>
                </a:lnTo>
                <a:lnTo>
                  <a:pt x="8623661" y="5741390"/>
                </a:lnTo>
                <a:lnTo>
                  <a:pt x="0" y="5741390"/>
                </a:lnTo>
                <a:lnTo>
                  <a:pt x="0" y="0"/>
                </a:lnTo>
                <a:close/>
              </a:path>
            </a:pathLst>
          </a:custGeom>
          <a:blipFill>
            <a:blip r:embed="rId3"/>
            <a:stretch>
              <a:fillRect/>
            </a:stretch>
          </a:blipFill>
        </p:spPr>
      </p:sp>
      <p:sp>
        <p:nvSpPr>
          <p:cNvPr id="3" name="TextBox 3"/>
          <p:cNvSpPr txBox="1"/>
          <p:nvPr/>
        </p:nvSpPr>
        <p:spPr>
          <a:xfrm>
            <a:off x="8105291" y="348181"/>
            <a:ext cx="9990096" cy="2642848"/>
          </a:xfrm>
          <a:prstGeom prst="rect">
            <a:avLst/>
          </a:prstGeom>
        </p:spPr>
        <p:txBody>
          <a:bodyPr lIns="0" tIns="0" rIns="0" bIns="0" rtlCol="0" anchor="t">
            <a:spAutoFit/>
          </a:bodyPr>
          <a:lstStyle/>
          <a:p>
            <a:pPr algn="ctr">
              <a:lnSpc>
                <a:spcPts val="21692"/>
              </a:lnSpc>
            </a:pPr>
            <a:r>
              <a:rPr lang="en-US" sz="15494">
                <a:solidFill>
                  <a:srgbClr val="D269E6"/>
                </a:solidFill>
                <a:latin typeface="Pagkaki"/>
                <a:ea typeface="Pagkaki"/>
                <a:cs typeface="Pagkaki"/>
                <a:sym typeface="Pagkaki"/>
              </a:rPr>
              <a:t>John </a:t>
            </a:r>
            <a:r>
              <a:rPr lang="en-US" sz="15494">
                <a:solidFill>
                  <a:srgbClr val="40DFAF"/>
                </a:solidFill>
                <a:latin typeface="Pagkaki"/>
                <a:ea typeface="Pagkaki"/>
                <a:cs typeface="Pagkaki"/>
                <a:sym typeface="Pagkaki"/>
              </a:rPr>
              <a:t>Blanke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92256" y="443816"/>
            <a:ext cx="7061275" cy="9399367"/>
          </a:xfrm>
          <a:custGeom>
            <a:avLst/>
            <a:gdLst/>
            <a:ahLst/>
            <a:cxnLst/>
            <a:rect l="l" t="t" r="r" b="b"/>
            <a:pathLst>
              <a:path w="7061275" h="9399367">
                <a:moveTo>
                  <a:pt x="0" y="0"/>
                </a:moveTo>
                <a:lnTo>
                  <a:pt x="7061274" y="0"/>
                </a:lnTo>
                <a:lnTo>
                  <a:pt x="7061274" y="9399368"/>
                </a:lnTo>
                <a:lnTo>
                  <a:pt x="0" y="9399368"/>
                </a:lnTo>
                <a:lnTo>
                  <a:pt x="0" y="0"/>
                </a:lnTo>
                <a:close/>
              </a:path>
            </a:pathLst>
          </a:custGeom>
          <a:blipFill>
            <a:blip r:embed="rId3"/>
            <a:stretch>
              <a:fillRect/>
            </a:stretch>
          </a:blipFill>
        </p:spPr>
      </p:sp>
      <p:sp>
        <p:nvSpPr>
          <p:cNvPr id="3" name="Freeform 3"/>
          <p:cNvSpPr/>
          <p:nvPr/>
        </p:nvSpPr>
        <p:spPr>
          <a:xfrm>
            <a:off x="8550529" y="2208928"/>
            <a:ext cx="7410123" cy="7410123"/>
          </a:xfrm>
          <a:custGeom>
            <a:avLst/>
            <a:gdLst/>
            <a:ahLst/>
            <a:cxnLst/>
            <a:rect l="l" t="t" r="r" b="b"/>
            <a:pathLst>
              <a:path w="7410123" h="7410123">
                <a:moveTo>
                  <a:pt x="0" y="0"/>
                </a:moveTo>
                <a:lnTo>
                  <a:pt x="7410122" y="0"/>
                </a:lnTo>
                <a:lnTo>
                  <a:pt x="7410122" y="7410122"/>
                </a:lnTo>
                <a:lnTo>
                  <a:pt x="0" y="7410122"/>
                </a:lnTo>
                <a:lnTo>
                  <a:pt x="0" y="0"/>
                </a:lnTo>
                <a:close/>
              </a:path>
            </a:pathLst>
          </a:custGeom>
          <a:blipFill>
            <a:blip r:embed="rId4"/>
            <a:stretch>
              <a:fillRect/>
            </a:stretch>
          </a:blipFill>
        </p:spPr>
      </p:sp>
      <p:sp>
        <p:nvSpPr>
          <p:cNvPr id="4" name="TextBox 4"/>
          <p:cNvSpPr txBox="1"/>
          <p:nvPr/>
        </p:nvSpPr>
        <p:spPr>
          <a:xfrm>
            <a:off x="8550529" y="158066"/>
            <a:ext cx="9510407" cy="2597108"/>
          </a:xfrm>
          <a:prstGeom prst="rect">
            <a:avLst/>
          </a:prstGeom>
        </p:spPr>
        <p:txBody>
          <a:bodyPr lIns="0" tIns="0" rIns="0" bIns="0" rtlCol="0" anchor="t">
            <a:spAutoFit/>
          </a:bodyPr>
          <a:lstStyle/>
          <a:p>
            <a:pPr algn="ctr">
              <a:lnSpc>
                <a:spcPts val="21358"/>
              </a:lnSpc>
            </a:pPr>
            <a:r>
              <a:rPr lang="en-US" sz="15255">
                <a:solidFill>
                  <a:srgbClr val="D269E6"/>
                </a:solidFill>
                <a:latin typeface="Pagkaki"/>
                <a:ea typeface="Pagkaki"/>
                <a:cs typeface="Pagkaki"/>
                <a:sym typeface="Pagkaki"/>
              </a:rPr>
              <a:t>Rosa </a:t>
            </a:r>
            <a:r>
              <a:rPr lang="en-US" sz="15255">
                <a:solidFill>
                  <a:srgbClr val="40DFAF"/>
                </a:solidFill>
                <a:latin typeface="Pagkaki"/>
                <a:ea typeface="Pagkaki"/>
                <a:cs typeface="Pagkaki"/>
                <a:sym typeface="Pagkaki"/>
              </a:rPr>
              <a:t>Parks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888092" y="2172460"/>
            <a:ext cx="5699418" cy="7599223"/>
          </a:xfrm>
          <a:custGeom>
            <a:avLst/>
            <a:gdLst/>
            <a:ahLst/>
            <a:cxnLst/>
            <a:rect l="l" t="t" r="r" b="b"/>
            <a:pathLst>
              <a:path w="5699418" h="7599223">
                <a:moveTo>
                  <a:pt x="0" y="0"/>
                </a:moveTo>
                <a:lnTo>
                  <a:pt x="5699417" y="0"/>
                </a:lnTo>
                <a:lnTo>
                  <a:pt x="5699417" y="7599224"/>
                </a:lnTo>
                <a:lnTo>
                  <a:pt x="0" y="7599224"/>
                </a:lnTo>
                <a:lnTo>
                  <a:pt x="0" y="0"/>
                </a:lnTo>
                <a:close/>
              </a:path>
            </a:pathLst>
          </a:custGeom>
          <a:blipFill>
            <a:blip r:embed="rId3"/>
            <a:stretch>
              <a:fillRect/>
            </a:stretch>
          </a:blipFill>
        </p:spPr>
      </p:sp>
      <p:sp>
        <p:nvSpPr>
          <p:cNvPr id="3" name="Freeform 3"/>
          <p:cNvSpPr/>
          <p:nvPr/>
        </p:nvSpPr>
        <p:spPr>
          <a:xfrm>
            <a:off x="11425833" y="3209657"/>
            <a:ext cx="4179700" cy="6356958"/>
          </a:xfrm>
          <a:custGeom>
            <a:avLst/>
            <a:gdLst/>
            <a:ahLst/>
            <a:cxnLst/>
            <a:rect l="l" t="t" r="r" b="b"/>
            <a:pathLst>
              <a:path w="4179700" h="6356958">
                <a:moveTo>
                  <a:pt x="0" y="0"/>
                </a:moveTo>
                <a:lnTo>
                  <a:pt x="4179700" y="0"/>
                </a:lnTo>
                <a:lnTo>
                  <a:pt x="4179700" y="6356958"/>
                </a:lnTo>
                <a:lnTo>
                  <a:pt x="0" y="6356958"/>
                </a:lnTo>
                <a:lnTo>
                  <a:pt x="0" y="0"/>
                </a:lnTo>
                <a:close/>
              </a:path>
            </a:pathLst>
          </a:custGeom>
          <a:blipFill>
            <a:blip r:embed="rId4"/>
            <a:stretch>
              <a:fillRect/>
            </a:stretch>
          </a:blipFill>
        </p:spPr>
      </p:sp>
      <p:sp>
        <p:nvSpPr>
          <p:cNvPr id="4" name="TextBox 4"/>
          <p:cNvSpPr txBox="1"/>
          <p:nvPr/>
        </p:nvSpPr>
        <p:spPr>
          <a:xfrm>
            <a:off x="5437351" y="194669"/>
            <a:ext cx="13235894" cy="2520034"/>
          </a:xfrm>
          <a:prstGeom prst="rect">
            <a:avLst/>
          </a:prstGeom>
        </p:spPr>
        <p:txBody>
          <a:bodyPr lIns="0" tIns="0" rIns="0" bIns="0" rtlCol="0" anchor="t">
            <a:spAutoFit/>
          </a:bodyPr>
          <a:lstStyle/>
          <a:p>
            <a:pPr algn="ctr">
              <a:lnSpc>
                <a:spcPts val="20733"/>
              </a:lnSpc>
            </a:pPr>
            <a:r>
              <a:rPr lang="en-US" sz="14809">
                <a:solidFill>
                  <a:srgbClr val="D269E6"/>
                </a:solidFill>
                <a:latin typeface="Pagkaki"/>
                <a:ea typeface="Pagkaki"/>
                <a:cs typeface="Pagkaki"/>
                <a:sym typeface="Pagkaki"/>
              </a:rPr>
              <a:t>Floella </a:t>
            </a:r>
            <a:r>
              <a:rPr lang="en-US" sz="14809">
                <a:solidFill>
                  <a:srgbClr val="40DFAF"/>
                </a:solidFill>
                <a:latin typeface="Pagkaki"/>
                <a:ea typeface="Pagkaki"/>
                <a:cs typeface="Pagkaki"/>
                <a:sym typeface="Pagkaki"/>
              </a:rPr>
              <a:t>Benjamin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47160" y="2375905"/>
            <a:ext cx="11366045" cy="7147719"/>
          </a:xfrm>
          <a:custGeom>
            <a:avLst/>
            <a:gdLst/>
            <a:ahLst/>
            <a:cxnLst/>
            <a:rect l="l" t="t" r="r" b="b"/>
            <a:pathLst>
              <a:path w="11366045" h="7147719">
                <a:moveTo>
                  <a:pt x="0" y="0"/>
                </a:moveTo>
                <a:lnTo>
                  <a:pt x="11366045" y="0"/>
                </a:lnTo>
                <a:lnTo>
                  <a:pt x="11366045" y="7147719"/>
                </a:lnTo>
                <a:lnTo>
                  <a:pt x="0" y="7147719"/>
                </a:lnTo>
                <a:lnTo>
                  <a:pt x="0" y="0"/>
                </a:lnTo>
                <a:close/>
              </a:path>
            </a:pathLst>
          </a:custGeom>
          <a:blipFill>
            <a:blip r:embed="rId3"/>
            <a:stretch>
              <a:fillRect/>
            </a:stretch>
          </a:blipFill>
        </p:spPr>
      </p:sp>
      <p:sp>
        <p:nvSpPr>
          <p:cNvPr id="3" name="Freeform 3"/>
          <p:cNvSpPr/>
          <p:nvPr/>
        </p:nvSpPr>
        <p:spPr>
          <a:xfrm>
            <a:off x="12706392" y="3879547"/>
            <a:ext cx="4748406" cy="4543031"/>
          </a:xfrm>
          <a:custGeom>
            <a:avLst/>
            <a:gdLst/>
            <a:ahLst/>
            <a:cxnLst/>
            <a:rect l="l" t="t" r="r" b="b"/>
            <a:pathLst>
              <a:path w="4748406" h="4543031">
                <a:moveTo>
                  <a:pt x="0" y="0"/>
                </a:moveTo>
                <a:lnTo>
                  <a:pt x="4748407" y="0"/>
                </a:lnTo>
                <a:lnTo>
                  <a:pt x="4748407" y="4543031"/>
                </a:lnTo>
                <a:lnTo>
                  <a:pt x="0" y="4543031"/>
                </a:lnTo>
                <a:lnTo>
                  <a:pt x="0" y="0"/>
                </a:lnTo>
                <a:close/>
              </a:path>
            </a:pathLst>
          </a:custGeom>
          <a:blipFill>
            <a:blip r:embed="rId4"/>
            <a:stretch>
              <a:fillRect l="-26211" t="-6522" r="-9574" b="-7827"/>
            </a:stretch>
          </a:blipFill>
        </p:spPr>
      </p:sp>
      <p:sp>
        <p:nvSpPr>
          <p:cNvPr id="4" name="TextBox 4"/>
          <p:cNvSpPr txBox="1"/>
          <p:nvPr/>
        </p:nvSpPr>
        <p:spPr>
          <a:xfrm>
            <a:off x="10150050" y="451777"/>
            <a:ext cx="7761202" cy="2131567"/>
          </a:xfrm>
          <a:prstGeom prst="rect">
            <a:avLst/>
          </a:prstGeom>
        </p:spPr>
        <p:txBody>
          <a:bodyPr lIns="0" tIns="0" rIns="0" bIns="0" rtlCol="0" anchor="t">
            <a:spAutoFit/>
          </a:bodyPr>
          <a:lstStyle/>
          <a:p>
            <a:pPr algn="ctr">
              <a:lnSpc>
                <a:spcPts val="17496"/>
              </a:lnSpc>
            </a:pPr>
            <a:r>
              <a:rPr lang="en-US" sz="12497">
                <a:solidFill>
                  <a:srgbClr val="D269E6"/>
                </a:solidFill>
                <a:latin typeface="Pagkaki"/>
                <a:ea typeface="Pagkaki"/>
                <a:cs typeface="Pagkaki"/>
                <a:sym typeface="Pagkaki"/>
              </a:rPr>
              <a:t>John </a:t>
            </a:r>
            <a:r>
              <a:rPr lang="en-US" sz="12497">
                <a:solidFill>
                  <a:srgbClr val="40DFAF"/>
                </a:solidFill>
                <a:latin typeface="Pagkaki"/>
                <a:ea typeface="Pagkaki"/>
                <a:cs typeface="Pagkaki"/>
                <a:sym typeface="Pagkaki"/>
              </a:rPr>
              <a:t>Kent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66837" y="2504273"/>
            <a:ext cx="7293579" cy="7293579"/>
          </a:xfrm>
          <a:custGeom>
            <a:avLst/>
            <a:gdLst/>
            <a:ahLst/>
            <a:cxnLst/>
            <a:rect l="l" t="t" r="r" b="b"/>
            <a:pathLst>
              <a:path w="7293579" h="7293579">
                <a:moveTo>
                  <a:pt x="0" y="0"/>
                </a:moveTo>
                <a:lnTo>
                  <a:pt x="7293579" y="0"/>
                </a:lnTo>
                <a:lnTo>
                  <a:pt x="7293579" y="7293579"/>
                </a:lnTo>
                <a:lnTo>
                  <a:pt x="0" y="7293579"/>
                </a:lnTo>
                <a:lnTo>
                  <a:pt x="0" y="0"/>
                </a:lnTo>
                <a:close/>
              </a:path>
            </a:pathLst>
          </a:custGeom>
          <a:blipFill>
            <a:blip r:embed="rId3"/>
            <a:stretch>
              <a:fillRect/>
            </a:stretch>
          </a:blipFill>
        </p:spPr>
      </p:sp>
      <p:sp>
        <p:nvSpPr>
          <p:cNvPr id="3" name="Freeform 3"/>
          <p:cNvSpPr/>
          <p:nvPr/>
        </p:nvSpPr>
        <p:spPr>
          <a:xfrm>
            <a:off x="9144000" y="3750935"/>
            <a:ext cx="8577090" cy="4800256"/>
          </a:xfrm>
          <a:custGeom>
            <a:avLst/>
            <a:gdLst/>
            <a:ahLst/>
            <a:cxnLst/>
            <a:rect l="l" t="t" r="r" b="b"/>
            <a:pathLst>
              <a:path w="8577090" h="4800256">
                <a:moveTo>
                  <a:pt x="0" y="0"/>
                </a:moveTo>
                <a:lnTo>
                  <a:pt x="8577090" y="0"/>
                </a:lnTo>
                <a:lnTo>
                  <a:pt x="8577090" y="4800255"/>
                </a:lnTo>
                <a:lnTo>
                  <a:pt x="0" y="4800255"/>
                </a:lnTo>
                <a:lnTo>
                  <a:pt x="0" y="0"/>
                </a:lnTo>
                <a:close/>
              </a:path>
            </a:pathLst>
          </a:custGeom>
          <a:blipFill>
            <a:blip r:embed="rId4"/>
            <a:stretch>
              <a:fillRect l="-68765"/>
            </a:stretch>
          </a:blipFill>
        </p:spPr>
      </p:sp>
      <p:sp>
        <p:nvSpPr>
          <p:cNvPr id="4" name="TextBox 4"/>
          <p:cNvSpPr txBox="1"/>
          <p:nvPr/>
        </p:nvSpPr>
        <p:spPr>
          <a:xfrm>
            <a:off x="3867601" y="790575"/>
            <a:ext cx="13391699" cy="2140016"/>
          </a:xfrm>
          <a:prstGeom prst="rect">
            <a:avLst/>
          </a:prstGeom>
        </p:spPr>
        <p:txBody>
          <a:bodyPr lIns="0" tIns="0" rIns="0" bIns="0" rtlCol="0" anchor="t">
            <a:spAutoFit/>
          </a:bodyPr>
          <a:lstStyle/>
          <a:p>
            <a:pPr algn="ctr">
              <a:lnSpc>
                <a:spcPts val="17496"/>
              </a:lnSpc>
            </a:pPr>
            <a:r>
              <a:rPr lang="en-US" sz="12497">
                <a:solidFill>
                  <a:srgbClr val="D269E6"/>
                </a:solidFill>
                <a:latin typeface="Pagkaki"/>
                <a:ea typeface="Pagkaki"/>
                <a:cs typeface="Pagkaki"/>
                <a:sym typeface="Pagkaki"/>
              </a:rPr>
              <a:t>Carter  </a:t>
            </a:r>
            <a:r>
              <a:rPr lang="en-US" sz="12497">
                <a:solidFill>
                  <a:srgbClr val="F9CA00"/>
                </a:solidFill>
                <a:latin typeface="Pagkaki"/>
                <a:ea typeface="Pagkaki"/>
                <a:cs typeface="Pagkaki"/>
                <a:sym typeface="Pagkaki"/>
              </a:rPr>
              <a:t>G.</a:t>
            </a:r>
            <a:r>
              <a:rPr lang="en-US" sz="12497">
                <a:solidFill>
                  <a:srgbClr val="D269E6"/>
                </a:solidFill>
                <a:latin typeface="Pagkaki"/>
                <a:ea typeface="Pagkaki"/>
                <a:cs typeface="Pagkaki"/>
                <a:sym typeface="Pagkaki"/>
              </a:rPr>
              <a:t> </a:t>
            </a:r>
            <a:r>
              <a:rPr lang="en-US" sz="12497">
                <a:solidFill>
                  <a:srgbClr val="40DFAF"/>
                </a:solidFill>
                <a:latin typeface="Pagkaki"/>
                <a:ea typeface="Pagkaki"/>
                <a:cs typeface="Pagkaki"/>
                <a:sym typeface="Pagkaki"/>
              </a:rPr>
              <a:t>Woodson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Custom</PresentationFormat>
  <Paragraphs>55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Pagkaki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Harriet Tubman</dc:title>
  <dc:creator>K Hoskins TAP</dc:creator>
  <cp:lastModifiedBy>K Hoskins TAP</cp:lastModifiedBy>
  <cp:revision>2</cp:revision>
  <dcterms:created xsi:type="dcterms:W3CDTF">2006-08-16T00:00:00Z</dcterms:created>
  <dcterms:modified xsi:type="dcterms:W3CDTF">2024-10-02T15:25:16Z</dcterms:modified>
  <dc:identifier>DAGSU8399GQ</dc:identifier>
</cp:coreProperties>
</file>