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160000" cy="7620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7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6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2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1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5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40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827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1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D9DA-4F78-4689-96D3-D9D14E7C6648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EC6B-283D-4D14-9C5C-4E144A332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797800" y="1473200"/>
            <a:ext cx="270652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3788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+ 188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35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765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60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473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16" y="2357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16" y="2027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395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16" y="1836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1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05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038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6" y="4300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6" y="4554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16" y="4249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16" y="4605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6" y="4338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4935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6" y="49229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16" y="53039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987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7" name="Picture 5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40894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8" name="Picture 5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257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5257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0" name="Picture 5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0" y="5156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1" name="Picture 6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181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4" name="Group 63"/>
          <p:cNvGrpSpPr/>
          <p:nvPr/>
        </p:nvGrpSpPr>
        <p:grpSpPr>
          <a:xfrm>
            <a:off x="5674955" y="2338215"/>
            <a:ext cx="341164" cy="341164"/>
            <a:chOff x="5674955" y="2338215"/>
            <a:chExt cx="341164" cy="341164"/>
          </a:xfrm>
        </p:grpSpPr>
        <p:sp>
          <p:nvSpPr>
            <p:cNvPr id="62" name="Freeform 61"/>
            <p:cNvSpPr/>
            <p:nvPr/>
          </p:nvSpPr>
          <p:spPr>
            <a:xfrm>
              <a:off x="5674955" y="2338215"/>
              <a:ext cx="116496" cy="324522"/>
            </a:xfrm>
            <a:custGeom>
              <a:avLst/>
              <a:gdLst/>
              <a:ahLst/>
              <a:cxnLst/>
              <a:rect l="0" t="0" r="0" b="0"/>
              <a:pathLst>
                <a:path w="116496" h="324522">
                  <a:moveTo>
                    <a:pt x="116495" y="0"/>
                  </a:moveTo>
                  <a:lnTo>
                    <a:pt x="114029" y="33740"/>
                  </a:lnTo>
                  <a:lnTo>
                    <a:pt x="104977" y="58382"/>
                  </a:lnTo>
                  <a:lnTo>
                    <a:pt x="76319" y="116502"/>
                  </a:lnTo>
                  <a:lnTo>
                    <a:pt x="51425" y="173586"/>
                  </a:lnTo>
                  <a:lnTo>
                    <a:pt x="23721" y="231731"/>
                  </a:lnTo>
                  <a:lnTo>
                    <a:pt x="3788" y="291163"/>
                  </a:lnTo>
                  <a:lnTo>
                    <a:pt x="0" y="324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907944" y="2338215"/>
              <a:ext cx="108175" cy="341164"/>
            </a:xfrm>
            <a:custGeom>
              <a:avLst/>
              <a:gdLst/>
              <a:ahLst/>
              <a:cxnLst/>
              <a:rect l="0" t="0" r="0" b="0"/>
              <a:pathLst>
                <a:path w="108175" h="341164">
                  <a:moveTo>
                    <a:pt x="108174" y="0"/>
                  </a:moveTo>
                  <a:lnTo>
                    <a:pt x="88614" y="63097"/>
                  </a:lnTo>
                  <a:lnTo>
                    <a:pt x="76710" y="103961"/>
                  </a:lnTo>
                  <a:lnTo>
                    <a:pt x="50439" y="165007"/>
                  </a:lnTo>
                  <a:lnTo>
                    <a:pt x="26743" y="222809"/>
                  </a:lnTo>
                  <a:lnTo>
                    <a:pt x="8478" y="276897"/>
                  </a:lnTo>
                  <a:lnTo>
                    <a:pt x="745" y="331503"/>
                  </a:lnTo>
                  <a:lnTo>
                    <a:pt x="0" y="3411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441966" y="4243735"/>
            <a:ext cx="890353" cy="1581000"/>
            <a:chOff x="5441966" y="4243735"/>
            <a:chExt cx="890353" cy="1581000"/>
          </a:xfrm>
        </p:grpSpPr>
        <p:sp>
          <p:nvSpPr>
            <p:cNvPr id="65" name="Freeform 64"/>
            <p:cNvSpPr/>
            <p:nvPr/>
          </p:nvSpPr>
          <p:spPr>
            <a:xfrm>
              <a:off x="5441966" y="4277019"/>
              <a:ext cx="133137" cy="316200"/>
            </a:xfrm>
            <a:custGeom>
              <a:avLst/>
              <a:gdLst/>
              <a:ahLst/>
              <a:cxnLst/>
              <a:rect l="0" t="0" r="0" b="0"/>
              <a:pathLst>
                <a:path w="133137" h="316200">
                  <a:moveTo>
                    <a:pt x="133136" y="0"/>
                  </a:moveTo>
                  <a:lnTo>
                    <a:pt x="113576" y="63097"/>
                  </a:lnTo>
                  <a:lnTo>
                    <a:pt x="85484" y="120607"/>
                  </a:lnTo>
                  <a:lnTo>
                    <a:pt x="59820" y="181537"/>
                  </a:lnTo>
                  <a:lnTo>
                    <a:pt x="32048" y="240020"/>
                  </a:lnTo>
                  <a:lnTo>
                    <a:pt x="6390" y="302427"/>
                  </a:lnTo>
                  <a:lnTo>
                    <a:pt x="0" y="3161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882981" y="4243735"/>
              <a:ext cx="124817" cy="266274"/>
            </a:xfrm>
            <a:custGeom>
              <a:avLst/>
              <a:gdLst/>
              <a:ahLst/>
              <a:cxnLst/>
              <a:rect l="0" t="0" r="0" b="0"/>
              <a:pathLst>
                <a:path w="124817" h="266274">
                  <a:moveTo>
                    <a:pt x="124816" y="0"/>
                  </a:moveTo>
                  <a:lnTo>
                    <a:pt x="105256" y="58680"/>
                  </a:lnTo>
                  <a:lnTo>
                    <a:pt x="75398" y="117025"/>
                  </a:lnTo>
                  <a:lnTo>
                    <a:pt x="48339" y="174773"/>
                  </a:lnTo>
                  <a:lnTo>
                    <a:pt x="19332" y="232991"/>
                  </a:lnTo>
                  <a:lnTo>
                    <a:pt x="0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199181" y="4368550"/>
              <a:ext cx="116496" cy="224669"/>
            </a:xfrm>
            <a:custGeom>
              <a:avLst/>
              <a:gdLst/>
              <a:ahLst/>
              <a:cxnLst/>
              <a:rect l="0" t="0" r="0" b="0"/>
              <a:pathLst>
                <a:path w="116496" h="224669">
                  <a:moveTo>
                    <a:pt x="116495" y="0"/>
                  </a:moveTo>
                  <a:lnTo>
                    <a:pt x="82778" y="57162"/>
                  </a:lnTo>
                  <a:lnTo>
                    <a:pt x="51518" y="116432"/>
                  </a:lnTo>
                  <a:lnTo>
                    <a:pt x="19518" y="176588"/>
                  </a:lnTo>
                  <a:lnTo>
                    <a:pt x="0" y="224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41523" y="4568256"/>
              <a:ext cx="124817" cy="232990"/>
            </a:xfrm>
            <a:custGeom>
              <a:avLst/>
              <a:gdLst/>
              <a:ahLst/>
              <a:cxnLst/>
              <a:rect l="0" t="0" r="0" b="0"/>
              <a:pathLst>
                <a:path w="124817" h="232990">
                  <a:moveTo>
                    <a:pt x="124816" y="0"/>
                  </a:moveTo>
                  <a:lnTo>
                    <a:pt x="109699" y="50129"/>
                  </a:lnTo>
                  <a:lnTo>
                    <a:pt x="74655" y="104065"/>
                  </a:lnTo>
                  <a:lnTo>
                    <a:pt x="36044" y="166180"/>
                  </a:lnTo>
                  <a:lnTo>
                    <a:pt x="4417" y="225583"/>
                  </a:lnTo>
                  <a:lnTo>
                    <a:pt x="0" y="232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074365" y="4618182"/>
              <a:ext cx="116496" cy="216348"/>
            </a:xfrm>
            <a:custGeom>
              <a:avLst/>
              <a:gdLst/>
              <a:ahLst/>
              <a:cxnLst/>
              <a:rect l="0" t="0" r="0" b="0"/>
              <a:pathLst>
                <a:path w="116496" h="216348">
                  <a:moveTo>
                    <a:pt x="116495" y="0"/>
                  </a:moveTo>
                  <a:lnTo>
                    <a:pt x="96935" y="58680"/>
                  </a:lnTo>
                  <a:lnTo>
                    <a:pt x="63462" y="115595"/>
                  </a:lnTo>
                  <a:lnTo>
                    <a:pt x="27410" y="160350"/>
                  </a:lnTo>
                  <a:lnTo>
                    <a:pt x="0" y="216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649992" y="4934382"/>
              <a:ext cx="141459" cy="266274"/>
            </a:xfrm>
            <a:custGeom>
              <a:avLst/>
              <a:gdLst/>
              <a:ahLst/>
              <a:cxnLst/>
              <a:rect l="0" t="0" r="0" b="0"/>
              <a:pathLst>
                <a:path w="141459" h="266274">
                  <a:moveTo>
                    <a:pt x="141458" y="0"/>
                  </a:moveTo>
                  <a:lnTo>
                    <a:pt x="110316" y="63097"/>
                  </a:lnTo>
                  <a:lnTo>
                    <a:pt x="66544" y="126415"/>
                  </a:lnTo>
                  <a:lnTo>
                    <a:pt x="33282" y="181469"/>
                  </a:lnTo>
                  <a:lnTo>
                    <a:pt x="12190" y="225383"/>
                  </a:lnTo>
                  <a:lnTo>
                    <a:pt x="0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6074365" y="4917739"/>
              <a:ext cx="141459" cy="232991"/>
            </a:xfrm>
            <a:custGeom>
              <a:avLst/>
              <a:gdLst/>
              <a:ahLst/>
              <a:cxnLst/>
              <a:rect l="0" t="0" r="0" b="0"/>
              <a:pathLst>
                <a:path w="141459" h="232991">
                  <a:moveTo>
                    <a:pt x="141458" y="0"/>
                  </a:moveTo>
                  <a:lnTo>
                    <a:pt x="126340" y="41655"/>
                  </a:lnTo>
                  <a:lnTo>
                    <a:pt x="85827" y="100234"/>
                  </a:lnTo>
                  <a:lnTo>
                    <a:pt x="48269" y="156977"/>
                  </a:lnTo>
                  <a:lnTo>
                    <a:pt x="7624" y="219227"/>
                  </a:lnTo>
                  <a:lnTo>
                    <a:pt x="0" y="2329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66634" y="5292187"/>
              <a:ext cx="158101" cy="282916"/>
            </a:xfrm>
            <a:custGeom>
              <a:avLst/>
              <a:gdLst/>
              <a:ahLst/>
              <a:cxnLst/>
              <a:rect l="0" t="0" r="0" b="0"/>
              <a:pathLst>
                <a:path w="158101" h="282916">
                  <a:moveTo>
                    <a:pt x="158100" y="0"/>
                  </a:moveTo>
                  <a:lnTo>
                    <a:pt x="134122" y="58680"/>
                  </a:lnTo>
                  <a:lnTo>
                    <a:pt x="96050" y="116520"/>
                  </a:lnTo>
                  <a:lnTo>
                    <a:pt x="50434" y="170622"/>
                  </a:lnTo>
                  <a:lnTo>
                    <a:pt x="15542" y="232748"/>
                  </a:lnTo>
                  <a:lnTo>
                    <a:pt x="0" y="2829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028303" y="5459130"/>
              <a:ext cx="304016" cy="365605"/>
            </a:xfrm>
            <a:custGeom>
              <a:avLst/>
              <a:gdLst/>
              <a:ahLst/>
              <a:cxnLst/>
              <a:rect l="0" t="0" r="0" b="0"/>
              <a:pathLst>
                <a:path w="304016" h="365605">
                  <a:moveTo>
                    <a:pt x="54383" y="49404"/>
                  </a:moveTo>
                  <a:lnTo>
                    <a:pt x="83694" y="21942"/>
                  </a:lnTo>
                  <a:lnTo>
                    <a:pt x="121525" y="5426"/>
                  </a:lnTo>
                  <a:lnTo>
                    <a:pt x="182510" y="0"/>
                  </a:lnTo>
                  <a:lnTo>
                    <a:pt x="210998" y="4050"/>
                  </a:lnTo>
                  <a:lnTo>
                    <a:pt x="237006" y="15523"/>
                  </a:lnTo>
                  <a:lnTo>
                    <a:pt x="257862" y="30633"/>
                  </a:lnTo>
                  <a:lnTo>
                    <a:pt x="265011" y="46301"/>
                  </a:lnTo>
                  <a:lnTo>
                    <a:pt x="267264" y="64667"/>
                  </a:lnTo>
                  <a:lnTo>
                    <a:pt x="262410" y="91525"/>
                  </a:lnTo>
                  <a:lnTo>
                    <a:pt x="239490" y="139725"/>
                  </a:lnTo>
                  <a:lnTo>
                    <a:pt x="186228" y="199112"/>
                  </a:lnTo>
                  <a:lnTo>
                    <a:pt x="123909" y="248374"/>
                  </a:lnTo>
                  <a:lnTo>
                    <a:pt x="62495" y="293460"/>
                  </a:lnTo>
                  <a:lnTo>
                    <a:pt x="545" y="337865"/>
                  </a:lnTo>
                  <a:lnTo>
                    <a:pt x="0" y="342489"/>
                  </a:lnTo>
                  <a:lnTo>
                    <a:pt x="3335" y="346495"/>
                  </a:lnTo>
                  <a:lnTo>
                    <a:pt x="9256" y="350091"/>
                  </a:lnTo>
                  <a:lnTo>
                    <a:pt x="23233" y="351621"/>
                  </a:lnTo>
                  <a:lnTo>
                    <a:pt x="80264" y="349195"/>
                  </a:lnTo>
                  <a:lnTo>
                    <a:pt x="140660" y="348992"/>
                  </a:lnTo>
                  <a:lnTo>
                    <a:pt x="198288" y="348965"/>
                  </a:lnTo>
                  <a:lnTo>
                    <a:pt x="257990" y="356126"/>
                  </a:lnTo>
                  <a:lnTo>
                    <a:pt x="304015" y="36560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>
            <a:off x="5373449" y="3859830"/>
            <a:ext cx="53980" cy="275732"/>
          </a:xfrm>
          <a:custGeom>
            <a:avLst/>
            <a:gdLst/>
            <a:ahLst/>
            <a:cxnLst/>
            <a:rect l="0" t="0" r="0" b="0"/>
            <a:pathLst>
              <a:path w="53980" h="275732">
                <a:moveTo>
                  <a:pt x="35232" y="275731"/>
                </a:moveTo>
                <a:lnTo>
                  <a:pt x="53979" y="240986"/>
                </a:lnTo>
                <a:lnTo>
                  <a:pt x="52791" y="185011"/>
                </a:lnTo>
                <a:lnTo>
                  <a:pt x="45352" y="129757"/>
                </a:lnTo>
                <a:lnTo>
                  <a:pt x="27913" y="76013"/>
                </a:lnTo>
                <a:lnTo>
                  <a:pt x="8301" y="18142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 78"/>
          <p:cNvGrpSpPr/>
          <p:nvPr/>
        </p:nvGrpSpPr>
        <p:grpSpPr>
          <a:xfrm>
            <a:off x="3910893" y="1764062"/>
            <a:ext cx="1214874" cy="557511"/>
            <a:chOff x="3910893" y="1764062"/>
            <a:chExt cx="1214874" cy="557511"/>
          </a:xfrm>
        </p:grpSpPr>
        <p:sp>
          <p:nvSpPr>
            <p:cNvPr id="76" name="Freeform 75"/>
            <p:cNvSpPr/>
            <p:nvPr/>
          </p:nvSpPr>
          <p:spPr>
            <a:xfrm>
              <a:off x="3910893" y="1764062"/>
              <a:ext cx="391090" cy="557511"/>
            </a:xfrm>
            <a:custGeom>
              <a:avLst/>
              <a:gdLst/>
              <a:ahLst/>
              <a:cxnLst/>
              <a:rect l="0" t="0" r="0" b="0"/>
              <a:pathLst>
                <a:path w="391090" h="557511">
                  <a:moveTo>
                    <a:pt x="0" y="557510"/>
                  </a:moveTo>
                  <a:lnTo>
                    <a:pt x="23977" y="498830"/>
                  </a:lnTo>
                  <a:lnTo>
                    <a:pt x="60048" y="437717"/>
                  </a:lnTo>
                  <a:lnTo>
                    <a:pt x="109957" y="375666"/>
                  </a:lnTo>
                  <a:lnTo>
                    <a:pt x="158772" y="317438"/>
                  </a:lnTo>
                  <a:lnTo>
                    <a:pt x="205619" y="259796"/>
                  </a:lnTo>
                  <a:lnTo>
                    <a:pt x="253235" y="203800"/>
                  </a:lnTo>
                  <a:lnTo>
                    <a:pt x="299038" y="145900"/>
                  </a:lnTo>
                  <a:lnTo>
                    <a:pt x="343916" y="82613"/>
                  </a:lnTo>
                  <a:lnTo>
                    <a:pt x="376181" y="24928"/>
                  </a:lnTo>
                  <a:lnTo>
                    <a:pt x="391089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426798" y="1855594"/>
              <a:ext cx="399411" cy="416053"/>
            </a:xfrm>
            <a:custGeom>
              <a:avLst/>
              <a:gdLst/>
              <a:ahLst/>
              <a:cxnLst/>
              <a:rect l="0" t="0" r="0" b="0"/>
              <a:pathLst>
                <a:path w="399411" h="416053">
                  <a:moveTo>
                    <a:pt x="0" y="416052"/>
                  </a:moveTo>
                  <a:lnTo>
                    <a:pt x="7567" y="397047"/>
                  </a:lnTo>
                  <a:lnTo>
                    <a:pt x="31142" y="368954"/>
                  </a:lnTo>
                  <a:lnTo>
                    <a:pt x="91772" y="313006"/>
                  </a:lnTo>
                  <a:lnTo>
                    <a:pt x="144840" y="254779"/>
                  </a:lnTo>
                  <a:lnTo>
                    <a:pt x="204091" y="196249"/>
                  </a:lnTo>
                  <a:lnTo>
                    <a:pt x="263496" y="137135"/>
                  </a:lnTo>
                  <a:lnTo>
                    <a:pt x="323812" y="75645"/>
                  </a:lnTo>
                  <a:lnTo>
                    <a:pt x="383755" y="17487"/>
                  </a:lnTo>
                  <a:lnTo>
                    <a:pt x="39941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809566" y="1972089"/>
              <a:ext cx="316201" cy="282916"/>
            </a:xfrm>
            <a:custGeom>
              <a:avLst/>
              <a:gdLst/>
              <a:ahLst/>
              <a:cxnLst/>
              <a:rect l="0" t="0" r="0" b="0"/>
              <a:pathLst>
                <a:path w="316201" h="282916">
                  <a:moveTo>
                    <a:pt x="0" y="282915"/>
                  </a:moveTo>
                  <a:lnTo>
                    <a:pt x="4417" y="269663"/>
                  </a:lnTo>
                  <a:lnTo>
                    <a:pt x="13982" y="258226"/>
                  </a:lnTo>
                  <a:lnTo>
                    <a:pt x="74064" y="211972"/>
                  </a:lnTo>
                  <a:lnTo>
                    <a:pt x="131963" y="164001"/>
                  </a:lnTo>
                  <a:lnTo>
                    <a:pt x="186430" y="122868"/>
                  </a:lnTo>
                  <a:lnTo>
                    <a:pt x="249341" y="73618"/>
                  </a:lnTo>
                  <a:lnTo>
                    <a:pt x="308702" y="14867"/>
                  </a:lnTo>
                  <a:lnTo>
                    <a:pt x="3162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694545" y="4485045"/>
            <a:ext cx="540870" cy="224669"/>
            <a:chOff x="3694545" y="4485045"/>
            <a:chExt cx="540870" cy="224669"/>
          </a:xfrm>
        </p:grpSpPr>
        <p:sp>
          <p:nvSpPr>
            <p:cNvPr id="80" name="Freeform 79"/>
            <p:cNvSpPr/>
            <p:nvPr/>
          </p:nvSpPr>
          <p:spPr>
            <a:xfrm>
              <a:off x="3694545" y="4485045"/>
              <a:ext cx="208027" cy="224669"/>
            </a:xfrm>
            <a:custGeom>
              <a:avLst/>
              <a:gdLst/>
              <a:ahLst/>
              <a:cxnLst/>
              <a:rect l="0" t="0" r="0" b="0"/>
              <a:pathLst>
                <a:path w="208027" h="224669">
                  <a:moveTo>
                    <a:pt x="0" y="224668"/>
                  </a:moveTo>
                  <a:lnTo>
                    <a:pt x="43538" y="165988"/>
                  </a:lnTo>
                  <a:lnTo>
                    <a:pt x="92416" y="108148"/>
                  </a:lnTo>
                  <a:lnTo>
                    <a:pt x="153176" y="47477"/>
                  </a:lnTo>
                  <a:lnTo>
                    <a:pt x="208026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994103" y="4493366"/>
              <a:ext cx="241312" cy="191385"/>
            </a:xfrm>
            <a:custGeom>
              <a:avLst/>
              <a:gdLst/>
              <a:ahLst/>
              <a:cxnLst/>
              <a:rect l="0" t="0" r="0" b="0"/>
              <a:pathLst>
                <a:path w="241312" h="191385">
                  <a:moveTo>
                    <a:pt x="0" y="191384"/>
                  </a:moveTo>
                  <a:lnTo>
                    <a:pt x="59977" y="131408"/>
                  </a:lnTo>
                  <a:lnTo>
                    <a:pt x="91873" y="101360"/>
                  </a:lnTo>
                  <a:lnTo>
                    <a:pt x="150949" y="60810"/>
                  </a:lnTo>
                  <a:lnTo>
                    <a:pt x="208095" y="23102"/>
                  </a:lnTo>
                  <a:lnTo>
                    <a:pt x="230236" y="12187"/>
                  </a:lnTo>
                  <a:lnTo>
                    <a:pt x="24131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526650" y="3024135"/>
            <a:ext cx="840427" cy="878275"/>
            <a:chOff x="4526650" y="3024135"/>
            <a:chExt cx="840427" cy="878275"/>
          </a:xfrm>
        </p:grpSpPr>
        <p:sp>
          <p:nvSpPr>
            <p:cNvPr id="83" name="Freeform 82"/>
            <p:cNvSpPr/>
            <p:nvPr/>
          </p:nvSpPr>
          <p:spPr>
            <a:xfrm>
              <a:off x="4892777" y="3416255"/>
              <a:ext cx="474300" cy="419749"/>
            </a:xfrm>
            <a:custGeom>
              <a:avLst/>
              <a:gdLst/>
              <a:ahLst/>
              <a:cxnLst/>
              <a:rect l="0" t="0" r="0" b="0"/>
              <a:pathLst>
                <a:path w="474300" h="419749">
                  <a:moveTo>
                    <a:pt x="474299" y="419748"/>
                  </a:moveTo>
                  <a:lnTo>
                    <a:pt x="471834" y="386007"/>
                  </a:lnTo>
                  <a:lnTo>
                    <a:pt x="462782" y="361366"/>
                  </a:lnTo>
                  <a:lnTo>
                    <a:pt x="429025" y="299721"/>
                  </a:lnTo>
                  <a:lnTo>
                    <a:pt x="391036" y="237046"/>
                  </a:lnTo>
                  <a:lnTo>
                    <a:pt x="340989" y="177681"/>
                  </a:lnTo>
                  <a:lnTo>
                    <a:pt x="286947" y="119004"/>
                  </a:lnTo>
                  <a:lnTo>
                    <a:pt x="226966" y="78241"/>
                  </a:lnTo>
                  <a:lnTo>
                    <a:pt x="190590" y="51728"/>
                  </a:lnTo>
                  <a:lnTo>
                    <a:pt x="133089" y="28873"/>
                  </a:lnTo>
                  <a:lnTo>
                    <a:pt x="74886" y="9256"/>
                  </a:lnTo>
                  <a:lnTo>
                    <a:pt x="40680" y="0"/>
                  </a:lnTo>
                  <a:lnTo>
                    <a:pt x="0" y="369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832947" y="3307360"/>
              <a:ext cx="159683" cy="204124"/>
            </a:xfrm>
            <a:custGeom>
              <a:avLst/>
              <a:gdLst/>
              <a:ahLst/>
              <a:cxnLst/>
              <a:rect l="0" t="0" r="0" b="0"/>
              <a:pathLst>
                <a:path w="159683" h="204124">
                  <a:moveTo>
                    <a:pt x="159682" y="4417"/>
                  </a:moveTo>
                  <a:lnTo>
                    <a:pt x="146430" y="0"/>
                  </a:lnTo>
                  <a:lnTo>
                    <a:pt x="132527" y="297"/>
                  </a:lnTo>
                  <a:lnTo>
                    <a:pt x="117103" y="4435"/>
                  </a:lnTo>
                  <a:lnTo>
                    <a:pt x="59773" y="35562"/>
                  </a:lnTo>
                  <a:lnTo>
                    <a:pt x="37315" y="47854"/>
                  </a:lnTo>
                  <a:lnTo>
                    <a:pt x="13161" y="68573"/>
                  </a:lnTo>
                  <a:lnTo>
                    <a:pt x="596" y="89378"/>
                  </a:lnTo>
                  <a:lnTo>
                    <a:pt x="0" y="97116"/>
                  </a:lnTo>
                  <a:lnTo>
                    <a:pt x="4269" y="113110"/>
                  </a:lnTo>
                  <a:lnTo>
                    <a:pt x="14795" y="126998"/>
                  </a:lnTo>
                  <a:lnTo>
                    <a:pt x="29644" y="138410"/>
                  </a:lnTo>
                  <a:lnTo>
                    <a:pt x="86140" y="168829"/>
                  </a:lnTo>
                  <a:lnTo>
                    <a:pt x="132372" y="189769"/>
                  </a:lnTo>
                  <a:lnTo>
                    <a:pt x="151361" y="20412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526650" y="3070467"/>
              <a:ext cx="16643" cy="765537"/>
            </a:xfrm>
            <a:custGeom>
              <a:avLst/>
              <a:gdLst/>
              <a:ahLst/>
              <a:cxnLst/>
              <a:rect l="0" t="0" r="0" b="0"/>
              <a:pathLst>
                <a:path w="16643" h="765537">
                  <a:moveTo>
                    <a:pt x="0" y="0"/>
                  </a:moveTo>
                  <a:lnTo>
                    <a:pt x="0" y="53491"/>
                  </a:lnTo>
                  <a:lnTo>
                    <a:pt x="0" y="103878"/>
                  </a:lnTo>
                  <a:lnTo>
                    <a:pt x="0" y="155881"/>
                  </a:lnTo>
                  <a:lnTo>
                    <a:pt x="0" y="206458"/>
                  </a:lnTo>
                  <a:lnTo>
                    <a:pt x="0" y="261889"/>
                  </a:lnTo>
                  <a:lnTo>
                    <a:pt x="0" y="322832"/>
                  </a:lnTo>
                  <a:lnTo>
                    <a:pt x="0" y="370557"/>
                  </a:lnTo>
                  <a:lnTo>
                    <a:pt x="0" y="420755"/>
                  </a:lnTo>
                  <a:lnTo>
                    <a:pt x="0" y="483549"/>
                  </a:lnTo>
                  <a:lnTo>
                    <a:pt x="4121" y="543730"/>
                  </a:lnTo>
                  <a:lnTo>
                    <a:pt x="5232" y="601324"/>
                  </a:lnTo>
                  <a:lnTo>
                    <a:pt x="7915" y="664514"/>
                  </a:lnTo>
                  <a:lnTo>
                    <a:pt x="13986" y="721003"/>
                  </a:lnTo>
                  <a:lnTo>
                    <a:pt x="16642" y="7655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26650" y="3024135"/>
              <a:ext cx="148623" cy="878275"/>
            </a:xfrm>
            <a:custGeom>
              <a:avLst/>
              <a:gdLst/>
              <a:ahLst/>
              <a:cxnLst/>
              <a:rect l="0" t="0" r="0" b="0"/>
              <a:pathLst>
                <a:path w="148623" h="878275">
                  <a:moveTo>
                    <a:pt x="0" y="13048"/>
                  </a:moveTo>
                  <a:lnTo>
                    <a:pt x="29620" y="6462"/>
                  </a:lnTo>
                  <a:lnTo>
                    <a:pt x="89475" y="2413"/>
                  </a:lnTo>
                  <a:lnTo>
                    <a:pt x="107260" y="0"/>
                  </a:lnTo>
                  <a:lnTo>
                    <a:pt x="124410" y="2010"/>
                  </a:lnTo>
                  <a:lnTo>
                    <a:pt x="130093" y="6614"/>
                  </a:lnTo>
                  <a:lnTo>
                    <a:pt x="136407" y="21591"/>
                  </a:lnTo>
                  <a:lnTo>
                    <a:pt x="141015" y="82896"/>
                  </a:lnTo>
                  <a:lnTo>
                    <a:pt x="141400" y="144516"/>
                  </a:lnTo>
                  <a:lnTo>
                    <a:pt x="135732" y="196644"/>
                  </a:lnTo>
                  <a:lnTo>
                    <a:pt x="133650" y="247239"/>
                  </a:lnTo>
                  <a:lnTo>
                    <a:pt x="133238" y="301748"/>
                  </a:lnTo>
                  <a:lnTo>
                    <a:pt x="133157" y="356107"/>
                  </a:lnTo>
                  <a:lnTo>
                    <a:pt x="133140" y="414751"/>
                  </a:lnTo>
                  <a:lnTo>
                    <a:pt x="133137" y="470642"/>
                  </a:lnTo>
                  <a:lnTo>
                    <a:pt x="134062" y="530965"/>
                  </a:lnTo>
                  <a:lnTo>
                    <a:pt x="140302" y="586883"/>
                  </a:lnTo>
                  <a:lnTo>
                    <a:pt x="141306" y="647506"/>
                  </a:lnTo>
                  <a:lnTo>
                    <a:pt x="141438" y="708417"/>
                  </a:lnTo>
                  <a:lnTo>
                    <a:pt x="141455" y="764607"/>
                  </a:lnTo>
                  <a:lnTo>
                    <a:pt x="145875" y="826857"/>
                  </a:lnTo>
                  <a:lnTo>
                    <a:pt x="148622" y="857401"/>
                  </a:lnTo>
                  <a:lnTo>
                    <a:pt x="145310" y="864413"/>
                  </a:lnTo>
                  <a:lnTo>
                    <a:pt x="139403" y="869087"/>
                  </a:lnTo>
                  <a:lnTo>
                    <a:pt x="122978" y="874281"/>
                  </a:lnTo>
                  <a:lnTo>
                    <a:pt x="60617" y="878071"/>
                  </a:lnTo>
                  <a:lnTo>
                    <a:pt x="38652" y="878274"/>
                  </a:lnTo>
                  <a:lnTo>
                    <a:pt x="31316" y="874630"/>
                  </a:lnTo>
                  <a:lnTo>
                    <a:pt x="26424" y="868503"/>
                  </a:lnTo>
                  <a:lnTo>
                    <a:pt x="20990" y="851832"/>
                  </a:lnTo>
                  <a:lnTo>
                    <a:pt x="18855" y="822579"/>
                  </a:lnTo>
                  <a:lnTo>
                    <a:pt x="25230" y="764754"/>
                  </a:lnTo>
                  <a:lnTo>
                    <a:pt x="33284" y="7286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60229" y="4410156"/>
            <a:ext cx="582475" cy="332843"/>
            <a:chOff x="4360229" y="4410156"/>
            <a:chExt cx="582475" cy="332843"/>
          </a:xfrm>
        </p:grpSpPr>
        <p:sp>
          <p:nvSpPr>
            <p:cNvPr id="88" name="Freeform 87"/>
            <p:cNvSpPr/>
            <p:nvPr/>
          </p:nvSpPr>
          <p:spPr>
            <a:xfrm>
              <a:off x="4360229" y="4435119"/>
              <a:ext cx="216348" cy="282916"/>
            </a:xfrm>
            <a:custGeom>
              <a:avLst/>
              <a:gdLst/>
              <a:ahLst/>
              <a:cxnLst/>
              <a:rect l="0" t="0" r="0" b="0"/>
              <a:pathLst>
                <a:path w="216348" h="282916">
                  <a:moveTo>
                    <a:pt x="216347" y="0"/>
                  </a:moveTo>
                  <a:lnTo>
                    <a:pt x="203095" y="4417"/>
                  </a:lnTo>
                  <a:lnTo>
                    <a:pt x="181602" y="20416"/>
                  </a:lnTo>
                  <a:lnTo>
                    <a:pt x="126710" y="80892"/>
                  </a:lnTo>
                  <a:lnTo>
                    <a:pt x="75717" y="141692"/>
                  </a:lnTo>
                  <a:lnTo>
                    <a:pt x="61061" y="165566"/>
                  </a:lnTo>
                  <a:lnTo>
                    <a:pt x="37128" y="193133"/>
                  </a:lnTo>
                  <a:lnTo>
                    <a:pt x="4620" y="250471"/>
                  </a:lnTo>
                  <a:lnTo>
                    <a:pt x="0" y="2829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693071" y="4410156"/>
              <a:ext cx="249633" cy="332843"/>
            </a:xfrm>
            <a:custGeom>
              <a:avLst/>
              <a:gdLst/>
              <a:ahLst/>
              <a:cxnLst/>
              <a:rect l="0" t="0" r="0" b="0"/>
              <a:pathLst>
                <a:path w="249633" h="332843">
                  <a:moveTo>
                    <a:pt x="249632" y="0"/>
                  </a:moveTo>
                  <a:lnTo>
                    <a:pt x="199342" y="56933"/>
                  </a:lnTo>
                  <a:lnTo>
                    <a:pt x="149190" y="118883"/>
                  </a:lnTo>
                  <a:lnTo>
                    <a:pt x="96456" y="179733"/>
                  </a:lnTo>
                  <a:lnTo>
                    <a:pt x="57800" y="235507"/>
                  </a:lnTo>
                  <a:lnTo>
                    <a:pt x="23170" y="289547"/>
                  </a:lnTo>
                  <a:lnTo>
                    <a:pt x="0" y="3328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669582" y="5408681"/>
            <a:ext cx="873711" cy="374448"/>
            <a:chOff x="3669582" y="5408681"/>
            <a:chExt cx="873711" cy="374448"/>
          </a:xfrm>
        </p:grpSpPr>
        <p:sp>
          <p:nvSpPr>
            <p:cNvPr id="91" name="Freeform 90"/>
            <p:cNvSpPr/>
            <p:nvPr/>
          </p:nvSpPr>
          <p:spPr>
            <a:xfrm>
              <a:off x="3669582" y="5408681"/>
              <a:ext cx="282917" cy="349486"/>
            </a:xfrm>
            <a:custGeom>
              <a:avLst/>
              <a:gdLst/>
              <a:ahLst/>
              <a:cxnLst/>
              <a:rect l="0" t="0" r="0" b="0"/>
              <a:pathLst>
                <a:path w="282917" h="349486">
                  <a:moveTo>
                    <a:pt x="282916" y="0"/>
                  </a:moveTo>
                  <a:lnTo>
                    <a:pt x="222940" y="55559"/>
                  </a:lnTo>
                  <a:lnTo>
                    <a:pt x="162130" y="112567"/>
                  </a:lnTo>
                  <a:lnTo>
                    <a:pt x="116397" y="169641"/>
                  </a:lnTo>
                  <a:lnTo>
                    <a:pt x="74953" y="223395"/>
                  </a:lnTo>
                  <a:lnTo>
                    <a:pt x="33450" y="284008"/>
                  </a:lnTo>
                  <a:lnTo>
                    <a:pt x="4946" y="338714"/>
                  </a:lnTo>
                  <a:lnTo>
                    <a:pt x="0" y="349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027388" y="5491892"/>
              <a:ext cx="208027" cy="291237"/>
            </a:xfrm>
            <a:custGeom>
              <a:avLst/>
              <a:gdLst/>
              <a:ahLst/>
              <a:cxnLst/>
              <a:rect l="0" t="0" r="0" b="0"/>
              <a:pathLst>
                <a:path w="208027" h="291237">
                  <a:moveTo>
                    <a:pt x="208026" y="0"/>
                  </a:moveTo>
                  <a:lnTo>
                    <a:pt x="163454" y="61138"/>
                  </a:lnTo>
                  <a:lnTo>
                    <a:pt x="119260" y="120511"/>
                  </a:lnTo>
                  <a:lnTo>
                    <a:pt x="80436" y="176808"/>
                  </a:lnTo>
                  <a:lnTo>
                    <a:pt x="36057" y="238644"/>
                  </a:lnTo>
                  <a:lnTo>
                    <a:pt x="0" y="2912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310303" y="5483571"/>
              <a:ext cx="232990" cy="299558"/>
            </a:xfrm>
            <a:custGeom>
              <a:avLst/>
              <a:gdLst/>
              <a:ahLst/>
              <a:cxnLst/>
              <a:rect l="0" t="0" r="0" b="0"/>
              <a:pathLst>
                <a:path w="232990" h="299558">
                  <a:moveTo>
                    <a:pt x="232989" y="0"/>
                  </a:moveTo>
                  <a:lnTo>
                    <a:pt x="187493" y="59307"/>
                  </a:lnTo>
                  <a:lnTo>
                    <a:pt x="135374" y="120677"/>
                  </a:lnTo>
                  <a:lnTo>
                    <a:pt x="87272" y="177733"/>
                  </a:lnTo>
                  <a:lnTo>
                    <a:pt x="51831" y="232379"/>
                  </a:lnTo>
                  <a:lnTo>
                    <a:pt x="8568" y="289642"/>
                  </a:lnTo>
                  <a:lnTo>
                    <a:pt x="0" y="29955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21278" y="3461560"/>
            <a:ext cx="1273121" cy="760145"/>
            <a:chOff x="2521278" y="3461560"/>
            <a:chExt cx="1273121" cy="760145"/>
          </a:xfrm>
        </p:grpSpPr>
        <p:sp>
          <p:nvSpPr>
            <p:cNvPr id="95" name="Freeform 94"/>
            <p:cNvSpPr/>
            <p:nvPr/>
          </p:nvSpPr>
          <p:spPr>
            <a:xfrm>
              <a:off x="3328419" y="3806579"/>
              <a:ext cx="465980" cy="204167"/>
            </a:xfrm>
            <a:custGeom>
              <a:avLst/>
              <a:gdLst/>
              <a:ahLst/>
              <a:cxnLst/>
              <a:rect l="0" t="0" r="0" b="0"/>
              <a:pathLst>
                <a:path w="465980" h="204167">
                  <a:moveTo>
                    <a:pt x="465979" y="204166"/>
                  </a:moveTo>
                  <a:lnTo>
                    <a:pt x="450862" y="162512"/>
                  </a:lnTo>
                  <a:lnTo>
                    <a:pt x="420322" y="121024"/>
                  </a:lnTo>
                  <a:lnTo>
                    <a:pt x="356929" y="68330"/>
                  </a:lnTo>
                  <a:lnTo>
                    <a:pt x="302083" y="35903"/>
                  </a:lnTo>
                  <a:lnTo>
                    <a:pt x="249451" y="18817"/>
                  </a:lnTo>
                  <a:lnTo>
                    <a:pt x="195847" y="6991"/>
                  </a:lnTo>
                  <a:lnTo>
                    <a:pt x="136498" y="0"/>
                  </a:lnTo>
                  <a:lnTo>
                    <a:pt x="76037" y="10591"/>
                  </a:lnTo>
                  <a:lnTo>
                    <a:pt x="25989" y="27626"/>
                  </a:lnTo>
                  <a:lnTo>
                    <a:pt x="8523" y="40706"/>
                  </a:lnTo>
                  <a:lnTo>
                    <a:pt x="0" y="5438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63491" y="3727830"/>
              <a:ext cx="173103" cy="183064"/>
            </a:xfrm>
            <a:custGeom>
              <a:avLst/>
              <a:gdLst/>
              <a:ahLst/>
              <a:cxnLst/>
              <a:rect l="0" t="0" r="0" b="0"/>
              <a:pathLst>
                <a:path w="173103" h="183064">
                  <a:moveTo>
                    <a:pt x="39965" y="0"/>
                  </a:moveTo>
                  <a:lnTo>
                    <a:pt x="23107" y="58382"/>
                  </a:lnTo>
                  <a:lnTo>
                    <a:pt x="3895" y="116502"/>
                  </a:lnTo>
                  <a:lnTo>
                    <a:pt x="0" y="145877"/>
                  </a:lnTo>
                  <a:lnTo>
                    <a:pt x="2227" y="153649"/>
                  </a:lnTo>
                  <a:lnTo>
                    <a:pt x="6485" y="159756"/>
                  </a:lnTo>
                  <a:lnTo>
                    <a:pt x="12098" y="164751"/>
                  </a:lnTo>
                  <a:lnTo>
                    <a:pt x="28196" y="170301"/>
                  </a:lnTo>
                  <a:lnTo>
                    <a:pt x="90319" y="174352"/>
                  </a:lnTo>
                  <a:lnTo>
                    <a:pt x="151567" y="177173"/>
                  </a:lnTo>
                  <a:lnTo>
                    <a:pt x="173102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521278" y="3544767"/>
              <a:ext cx="16643" cy="632400"/>
            </a:xfrm>
            <a:custGeom>
              <a:avLst/>
              <a:gdLst/>
              <a:ahLst/>
              <a:cxnLst/>
              <a:rect l="0" t="0" r="0" b="0"/>
              <a:pathLst>
                <a:path w="16643" h="632400">
                  <a:moveTo>
                    <a:pt x="0" y="0"/>
                  </a:moveTo>
                  <a:lnTo>
                    <a:pt x="0" y="57696"/>
                  </a:lnTo>
                  <a:lnTo>
                    <a:pt x="0" y="109160"/>
                  </a:lnTo>
                  <a:lnTo>
                    <a:pt x="0" y="171927"/>
                  </a:lnTo>
                  <a:lnTo>
                    <a:pt x="0" y="234479"/>
                  </a:lnTo>
                  <a:lnTo>
                    <a:pt x="0" y="286531"/>
                  </a:lnTo>
                  <a:lnTo>
                    <a:pt x="0" y="341329"/>
                  </a:lnTo>
                  <a:lnTo>
                    <a:pt x="4417" y="396669"/>
                  </a:lnTo>
                  <a:lnTo>
                    <a:pt x="7550" y="451191"/>
                  </a:lnTo>
                  <a:lnTo>
                    <a:pt x="8219" y="509871"/>
                  </a:lnTo>
                  <a:lnTo>
                    <a:pt x="10773" y="565767"/>
                  </a:lnTo>
                  <a:lnTo>
                    <a:pt x="16126" y="622532"/>
                  </a:lnTo>
                  <a:lnTo>
                    <a:pt x="16642" y="6323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2521278" y="3461560"/>
              <a:ext cx="581703" cy="760145"/>
            </a:xfrm>
            <a:custGeom>
              <a:avLst/>
              <a:gdLst/>
              <a:ahLst/>
              <a:cxnLst/>
              <a:rect l="0" t="0" r="0" b="0"/>
              <a:pathLst>
                <a:path w="581703" h="760145">
                  <a:moveTo>
                    <a:pt x="0" y="16638"/>
                  </a:moveTo>
                  <a:lnTo>
                    <a:pt x="13252" y="21056"/>
                  </a:lnTo>
                  <a:lnTo>
                    <a:pt x="27154" y="20759"/>
                  </a:lnTo>
                  <a:lnTo>
                    <a:pt x="43503" y="19394"/>
                  </a:lnTo>
                  <a:lnTo>
                    <a:pt x="81668" y="21120"/>
                  </a:lnTo>
                  <a:lnTo>
                    <a:pt x="136974" y="11510"/>
                  </a:lnTo>
                  <a:lnTo>
                    <a:pt x="193932" y="8737"/>
                  </a:lnTo>
                  <a:lnTo>
                    <a:pt x="249602" y="5907"/>
                  </a:lnTo>
                  <a:lnTo>
                    <a:pt x="306025" y="774"/>
                  </a:lnTo>
                  <a:lnTo>
                    <a:pt x="358535" y="150"/>
                  </a:lnTo>
                  <a:lnTo>
                    <a:pt x="421524" y="16"/>
                  </a:lnTo>
                  <a:lnTo>
                    <a:pt x="474833" y="0"/>
                  </a:lnTo>
                  <a:lnTo>
                    <a:pt x="536144" y="921"/>
                  </a:lnTo>
                  <a:lnTo>
                    <a:pt x="555410" y="4414"/>
                  </a:lnTo>
                  <a:lnTo>
                    <a:pt x="562582" y="8489"/>
                  </a:lnTo>
                  <a:lnTo>
                    <a:pt x="573016" y="20413"/>
                  </a:lnTo>
                  <a:lnTo>
                    <a:pt x="578270" y="37423"/>
                  </a:lnTo>
                  <a:lnTo>
                    <a:pt x="579680" y="56387"/>
                  </a:lnTo>
                  <a:lnTo>
                    <a:pt x="575063" y="108439"/>
                  </a:lnTo>
                  <a:lnTo>
                    <a:pt x="574272" y="168553"/>
                  </a:lnTo>
                  <a:lnTo>
                    <a:pt x="574176" y="222312"/>
                  </a:lnTo>
                  <a:lnTo>
                    <a:pt x="574157" y="276523"/>
                  </a:lnTo>
                  <a:lnTo>
                    <a:pt x="574153" y="339553"/>
                  </a:lnTo>
                  <a:lnTo>
                    <a:pt x="574152" y="401295"/>
                  </a:lnTo>
                  <a:lnTo>
                    <a:pt x="574152" y="463279"/>
                  </a:lnTo>
                  <a:lnTo>
                    <a:pt x="574152" y="525728"/>
                  </a:lnTo>
                  <a:lnTo>
                    <a:pt x="574152" y="582302"/>
                  </a:lnTo>
                  <a:lnTo>
                    <a:pt x="575077" y="636997"/>
                  </a:lnTo>
                  <a:lnTo>
                    <a:pt x="581702" y="696960"/>
                  </a:lnTo>
                  <a:lnTo>
                    <a:pt x="579855" y="738256"/>
                  </a:lnTo>
                  <a:lnTo>
                    <a:pt x="577954" y="747348"/>
                  </a:lnTo>
                  <a:lnTo>
                    <a:pt x="572988" y="753409"/>
                  </a:lnTo>
                  <a:lnTo>
                    <a:pt x="557609" y="760144"/>
                  </a:lnTo>
                  <a:lnTo>
                    <a:pt x="500280" y="758237"/>
                  </a:lnTo>
                  <a:lnTo>
                    <a:pt x="442998" y="756422"/>
                  </a:lnTo>
                  <a:lnTo>
                    <a:pt x="381168" y="750065"/>
                  </a:lnTo>
                  <a:lnTo>
                    <a:pt x="324675" y="746580"/>
                  </a:lnTo>
                  <a:lnTo>
                    <a:pt x="269067" y="741361"/>
                  </a:lnTo>
                  <a:lnTo>
                    <a:pt x="213576" y="740674"/>
                  </a:lnTo>
                  <a:lnTo>
                    <a:pt x="162220" y="733997"/>
                  </a:lnTo>
                  <a:lnTo>
                    <a:pt x="103169" y="726760"/>
                  </a:lnTo>
                  <a:lnTo>
                    <a:pt x="41605" y="72392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629802" y="5436829"/>
            <a:ext cx="390739" cy="487758"/>
            <a:chOff x="2629802" y="5436829"/>
            <a:chExt cx="390739" cy="487758"/>
          </a:xfrm>
        </p:grpSpPr>
        <p:sp>
          <p:nvSpPr>
            <p:cNvPr id="100" name="Freeform 99"/>
            <p:cNvSpPr/>
            <p:nvPr/>
          </p:nvSpPr>
          <p:spPr>
            <a:xfrm>
              <a:off x="2629802" y="5436829"/>
              <a:ext cx="390739" cy="362943"/>
            </a:xfrm>
            <a:custGeom>
              <a:avLst/>
              <a:gdLst/>
              <a:ahLst/>
              <a:cxnLst/>
              <a:rect l="0" t="0" r="0" b="0"/>
              <a:pathLst>
                <a:path w="390739" h="362943">
                  <a:moveTo>
                    <a:pt x="16291" y="13458"/>
                  </a:moveTo>
                  <a:lnTo>
                    <a:pt x="11874" y="206"/>
                  </a:lnTo>
                  <a:lnTo>
                    <a:pt x="10573" y="0"/>
                  </a:lnTo>
                  <a:lnTo>
                    <a:pt x="9127" y="9634"/>
                  </a:lnTo>
                  <a:lnTo>
                    <a:pt x="14663" y="70290"/>
                  </a:lnTo>
                  <a:lnTo>
                    <a:pt x="9034" y="124584"/>
                  </a:lnTo>
                  <a:lnTo>
                    <a:pt x="3646" y="186572"/>
                  </a:lnTo>
                  <a:lnTo>
                    <a:pt x="0" y="249565"/>
                  </a:lnTo>
                  <a:lnTo>
                    <a:pt x="2161" y="308860"/>
                  </a:lnTo>
                  <a:lnTo>
                    <a:pt x="7238" y="326886"/>
                  </a:lnTo>
                  <a:lnTo>
                    <a:pt x="15657" y="341061"/>
                  </a:lnTo>
                  <a:lnTo>
                    <a:pt x="22341" y="345581"/>
                  </a:lnTo>
                  <a:lnTo>
                    <a:pt x="39628" y="350603"/>
                  </a:lnTo>
                  <a:lnTo>
                    <a:pt x="80861" y="347183"/>
                  </a:lnTo>
                  <a:lnTo>
                    <a:pt x="140079" y="339373"/>
                  </a:lnTo>
                  <a:lnTo>
                    <a:pt x="189802" y="334042"/>
                  </a:lnTo>
                  <a:lnTo>
                    <a:pt x="208053" y="335304"/>
                  </a:lnTo>
                  <a:lnTo>
                    <a:pt x="249903" y="333512"/>
                  </a:lnTo>
                  <a:lnTo>
                    <a:pt x="304836" y="344033"/>
                  </a:lnTo>
                  <a:lnTo>
                    <a:pt x="363762" y="359288"/>
                  </a:lnTo>
                  <a:lnTo>
                    <a:pt x="390738" y="3629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05781" y="5633350"/>
              <a:ext cx="31550" cy="291237"/>
            </a:xfrm>
            <a:custGeom>
              <a:avLst/>
              <a:gdLst/>
              <a:ahLst/>
              <a:cxnLst/>
              <a:rect l="0" t="0" r="0" b="0"/>
              <a:pathLst>
                <a:path w="31550" h="291237">
                  <a:moveTo>
                    <a:pt x="6586" y="0"/>
                  </a:moveTo>
                  <a:lnTo>
                    <a:pt x="0" y="29620"/>
                  </a:lnTo>
                  <a:lnTo>
                    <a:pt x="883" y="89474"/>
                  </a:lnTo>
                  <a:lnTo>
                    <a:pt x="6759" y="146152"/>
                  </a:lnTo>
                  <a:lnTo>
                    <a:pt x="13651" y="209409"/>
                  </a:lnTo>
                  <a:lnTo>
                    <a:pt x="28102" y="272339"/>
                  </a:lnTo>
                  <a:lnTo>
                    <a:pt x="31549" y="29123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Freeform 102"/>
          <p:cNvSpPr/>
          <p:nvPr/>
        </p:nvSpPr>
        <p:spPr>
          <a:xfrm>
            <a:off x="4546368" y="6487882"/>
            <a:ext cx="354730" cy="368662"/>
          </a:xfrm>
          <a:custGeom>
            <a:avLst/>
            <a:gdLst/>
            <a:ahLst/>
            <a:cxnLst/>
            <a:rect l="0" t="0" r="0" b="0"/>
            <a:pathLst>
              <a:path w="354730" h="368662">
                <a:moveTo>
                  <a:pt x="5245" y="69104"/>
                </a:moveTo>
                <a:lnTo>
                  <a:pt x="14080" y="55852"/>
                </a:lnTo>
                <a:lnTo>
                  <a:pt x="25814" y="46880"/>
                </a:lnTo>
                <a:lnTo>
                  <a:pt x="88609" y="16340"/>
                </a:lnTo>
                <a:lnTo>
                  <a:pt x="130081" y="119"/>
                </a:lnTo>
                <a:lnTo>
                  <a:pt x="137471" y="0"/>
                </a:lnTo>
                <a:lnTo>
                  <a:pt x="150613" y="4799"/>
                </a:lnTo>
                <a:lnTo>
                  <a:pt x="160152" y="15561"/>
                </a:lnTo>
                <a:lnTo>
                  <a:pt x="181587" y="48287"/>
                </a:lnTo>
                <a:lnTo>
                  <a:pt x="185321" y="66632"/>
                </a:lnTo>
                <a:lnTo>
                  <a:pt x="183006" y="93335"/>
                </a:lnTo>
                <a:lnTo>
                  <a:pt x="176398" y="107919"/>
                </a:lnTo>
                <a:lnTo>
                  <a:pt x="129968" y="170836"/>
                </a:lnTo>
                <a:lnTo>
                  <a:pt x="110926" y="192011"/>
                </a:lnTo>
                <a:lnTo>
                  <a:pt x="54303" y="246698"/>
                </a:lnTo>
                <a:lnTo>
                  <a:pt x="151" y="298944"/>
                </a:lnTo>
                <a:lnTo>
                  <a:pt x="0" y="303692"/>
                </a:lnTo>
                <a:lnTo>
                  <a:pt x="3598" y="307781"/>
                </a:lnTo>
                <a:lnTo>
                  <a:pt x="9695" y="311433"/>
                </a:lnTo>
                <a:lnTo>
                  <a:pt x="69891" y="322512"/>
                </a:lnTo>
                <a:lnTo>
                  <a:pt x="128803" y="328924"/>
                </a:lnTo>
                <a:lnTo>
                  <a:pt x="190163" y="335453"/>
                </a:lnTo>
                <a:lnTo>
                  <a:pt x="246218" y="346848"/>
                </a:lnTo>
                <a:lnTo>
                  <a:pt x="308460" y="358730"/>
                </a:lnTo>
                <a:lnTo>
                  <a:pt x="354729" y="36866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0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975600" y="1968500"/>
            <a:ext cx="101684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352673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975600" y="1968500"/>
            <a:ext cx="101684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4097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892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810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7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54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857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65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6" y="1684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6" y="1722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6" y="2116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16" y="2103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446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6228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365 - 143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4097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892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810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7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54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857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65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6" y="1684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6" y="1722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6" y="2116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16" y="2103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446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3" name="Group 52"/>
          <p:cNvGrpSpPr/>
          <p:nvPr/>
        </p:nvGrpSpPr>
        <p:grpSpPr>
          <a:xfrm>
            <a:off x="5600066" y="2113546"/>
            <a:ext cx="532547" cy="615759"/>
            <a:chOff x="5600066" y="2113546"/>
            <a:chExt cx="532547" cy="615759"/>
          </a:xfrm>
        </p:grpSpPr>
        <p:sp>
          <p:nvSpPr>
            <p:cNvPr id="50" name="Freeform 49"/>
            <p:cNvSpPr/>
            <p:nvPr/>
          </p:nvSpPr>
          <p:spPr>
            <a:xfrm>
              <a:off x="5641671" y="2463030"/>
              <a:ext cx="224669" cy="266275"/>
            </a:xfrm>
            <a:custGeom>
              <a:avLst/>
              <a:gdLst/>
              <a:ahLst/>
              <a:cxnLst/>
              <a:rect l="0" t="0" r="0" b="0"/>
              <a:pathLst>
                <a:path w="224669" h="266275">
                  <a:moveTo>
                    <a:pt x="224668" y="0"/>
                  </a:moveTo>
                  <a:lnTo>
                    <a:pt x="205663" y="14211"/>
                  </a:lnTo>
                  <a:lnTo>
                    <a:pt x="157394" y="75965"/>
                  </a:lnTo>
                  <a:lnTo>
                    <a:pt x="104772" y="137152"/>
                  </a:lnTo>
                  <a:lnTo>
                    <a:pt x="56313" y="190321"/>
                  </a:lnTo>
                  <a:lnTo>
                    <a:pt x="42594" y="202931"/>
                  </a:lnTo>
                  <a:lnTo>
                    <a:pt x="0" y="2662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932907" y="2113546"/>
              <a:ext cx="199706" cy="224670"/>
            </a:xfrm>
            <a:custGeom>
              <a:avLst/>
              <a:gdLst/>
              <a:ahLst/>
              <a:cxnLst/>
              <a:rect l="0" t="0" r="0" b="0"/>
              <a:pathLst>
                <a:path w="199706" h="224670">
                  <a:moveTo>
                    <a:pt x="199705" y="0"/>
                  </a:moveTo>
                  <a:lnTo>
                    <a:pt x="187344" y="14211"/>
                  </a:lnTo>
                  <a:lnTo>
                    <a:pt x="176114" y="34105"/>
                  </a:lnTo>
                  <a:lnTo>
                    <a:pt x="116224" y="96360"/>
                  </a:lnTo>
                  <a:lnTo>
                    <a:pt x="59156" y="156971"/>
                  </a:lnTo>
                  <a:lnTo>
                    <a:pt x="12737" y="201943"/>
                  </a:lnTo>
                  <a:lnTo>
                    <a:pt x="0" y="2246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600066" y="2113546"/>
              <a:ext cx="183063" cy="216348"/>
            </a:xfrm>
            <a:custGeom>
              <a:avLst/>
              <a:gdLst/>
              <a:ahLst/>
              <a:cxnLst/>
              <a:rect l="0" t="0" r="0" b="0"/>
              <a:pathLst>
                <a:path w="183063" h="216348">
                  <a:moveTo>
                    <a:pt x="183062" y="0"/>
                  </a:moveTo>
                  <a:lnTo>
                    <a:pt x="138491" y="58383"/>
                  </a:lnTo>
                  <a:lnTo>
                    <a:pt x="88752" y="119354"/>
                  </a:lnTo>
                  <a:lnTo>
                    <a:pt x="44378" y="176011"/>
                  </a:lnTo>
                  <a:lnTo>
                    <a:pt x="22189" y="200709"/>
                  </a:lnTo>
                  <a:lnTo>
                    <a:pt x="0" y="2163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Freeform 53"/>
          <p:cNvSpPr/>
          <p:nvPr/>
        </p:nvSpPr>
        <p:spPr>
          <a:xfrm>
            <a:off x="5891700" y="3147059"/>
            <a:ext cx="265877" cy="364425"/>
          </a:xfrm>
          <a:custGeom>
            <a:avLst/>
            <a:gdLst/>
            <a:ahLst/>
            <a:cxnLst/>
            <a:rect l="0" t="0" r="0" b="0"/>
            <a:pathLst>
              <a:path w="265877" h="364425">
                <a:moveTo>
                  <a:pt x="32886" y="31581"/>
                </a:moveTo>
                <a:lnTo>
                  <a:pt x="41721" y="22747"/>
                </a:lnTo>
                <a:lnTo>
                  <a:pt x="90752" y="4043"/>
                </a:lnTo>
                <a:lnTo>
                  <a:pt x="124818" y="0"/>
                </a:lnTo>
                <a:lnTo>
                  <a:pt x="145861" y="3985"/>
                </a:lnTo>
                <a:lnTo>
                  <a:pt x="207422" y="25880"/>
                </a:lnTo>
                <a:lnTo>
                  <a:pt x="228113" y="38727"/>
                </a:lnTo>
                <a:lnTo>
                  <a:pt x="235224" y="56330"/>
                </a:lnTo>
                <a:lnTo>
                  <a:pt x="237460" y="77714"/>
                </a:lnTo>
                <a:lnTo>
                  <a:pt x="235372" y="96464"/>
                </a:lnTo>
                <a:lnTo>
                  <a:pt x="224581" y="122614"/>
                </a:lnTo>
                <a:lnTo>
                  <a:pt x="209672" y="143511"/>
                </a:lnTo>
                <a:lnTo>
                  <a:pt x="153891" y="190011"/>
                </a:lnTo>
                <a:lnTo>
                  <a:pt x="97103" y="235219"/>
                </a:lnTo>
                <a:lnTo>
                  <a:pt x="42158" y="277141"/>
                </a:lnTo>
                <a:lnTo>
                  <a:pt x="9960" y="301297"/>
                </a:lnTo>
                <a:lnTo>
                  <a:pt x="199" y="316027"/>
                </a:lnTo>
                <a:lnTo>
                  <a:pt x="0" y="321989"/>
                </a:lnTo>
                <a:lnTo>
                  <a:pt x="2641" y="326888"/>
                </a:lnTo>
                <a:lnTo>
                  <a:pt x="7176" y="331079"/>
                </a:lnTo>
                <a:lnTo>
                  <a:pt x="31227" y="341394"/>
                </a:lnTo>
                <a:lnTo>
                  <a:pt x="89831" y="351638"/>
                </a:lnTo>
                <a:lnTo>
                  <a:pt x="144085" y="355514"/>
                </a:lnTo>
                <a:lnTo>
                  <a:pt x="197131" y="355986"/>
                </a:lnTo>
                <a:lnTo>
                  <a:pt x="249506" y="358552"/>
                </a:lnTo>
                <a:lnTo>
                  <a:pt x="265876" y="36442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3844324" y="2854120"/>
            <a:ext cx="923638" cy="765537"/>
            <a:chOff x="3844324" y="2854120"/>
            <a:chExt cx="923638" cy="765537"/>
          </a:xfrm>
        </p:grpSpPr>
        <p:sp>
          <p:nvSpPr>
            <p:cNvPr id="55" name="Freeform 54"/>
            <p:cNvSpPr/>
            <p:nvPr/>
          </p:nvSpPr>
          <p:spPr>
            <a:xfrm>
              <a:off x="4418477" y="3145356"/>
              <a:ext cx="349485" cy="474301"/>
            </a:xfrm>
            <a:custGeom>
              <a:avLst/>
              <a:gdLst/>
              <a:ahLst/>
              <a:cxnLst/>
              <a:rect l="0" t="0" r="0" b="0"/>
              <a:pathLst>
                <a:path w="349485" h="474301">
                  <a:moveTo>
                    <a:pt x="349484" y="0"/>
                  </a:moveTo>
                  <a:lnTo>
                    <a:pt x="298782" y="55120"/>
                  </a:lnTo>
                  <a:lnTo>
                    <a:pt x="256728" y="109569"/>
                  </a:lnTo>
                  <a:lnTo>
                    <a:pt x="208194" y="172521"/>
                  </a:lnTo>
                  <a:lnTo>
                    <a:pt x="158104" y="233663"/>
                  </a:lnTo>
                  <a:lnTo>
                    <a:pt x="113721" y="291110"/>
                  </a:lnTo>
                  <a:lnTo>
                    <a:pt x="93996" y="318093"/>
                  </a:lnTo>
                  <a:lnTo>
                    <a:pt x="81475" y="339258"/>
                  </a:lnTo>
                  <a:lnTo>
                    <a:pt x="39859" y="398629"/>
                  </a:lnTo>
                  <a:lnTo>
                    <a:pt x="7525" y="456433"/>
                  </a:lnTo>
                  <a:lnTo>
                    <a:pt x="0" y="4743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135561" y="2920688"/>
              <a:ext cx="282917" cy="416054"/>
            </a:xfrm>
            <a:custGeom>
              <a:avLst/>
              <a:gdLst/>
              <a:ahLst/>
              <a:cxnLst/>
              <a:rect l="0" t="0" r="0" b="0"/>
              <a:pathLst>
                <a:path w="282917" h="416054">
                  <a:moveTo>
                    <a:pt x="282916" y="0"/>
                  </a:moveTo>
                  <a:lnTo>
                    <a:pt x="266917" y="34745"/>
                  </a:lnTo>
                  <a:lnTo>
                    <a:pt x="231979" y="86599"/>
                  </a:lnTo>
                  <a:lnTo>
                    <a:pt x="186265" y="145742"/>
                  </a:lnTo>
                  <a:lnTo>
                    <a:pt x="142695" y="205728"/>
                  </a:lnTo>
                  <a:lnTo>
                    <a:pt x="131837" y="219024"/>
                  </a:lnTo>
                  <a:lnTo>
                    <a:pt x="104677" y="259865"/>
                  </a:lnTo>
                  <a:lnTo>
                    <a:pt x="59940" y="317610"/>
                  </a:lnTo>
                  <a:lnTo>
                    <a:pt x="25112" y="373841"/>
                  </a:lnTo>
                  <a:lnTo>
                    <a:pt x="0" y="4160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844324" y="2854120"/>
              <a:ext cx="232991" cy="349485"/>
            </a:xfrm>
            <a:custGeom>
              <a:avLst/>
              <a:gdLst/>
              <a:ahLst/>
              <a:cxnLst/>
              <a:rect l="0" t="0" r="0" b="0"/>
              <a:pathLst>
                <a:path w="232991" h="349485">
                  <a:moveTo>
                    <a:pt x="232990" y="0"/>
                  </a:moveTo>
                  <a:lnTo>
                    <a:pt x="193869" y="60350"/>
                  </a:lnTo>
                  <a:lnTo>
                    <a:pt x="149591" y="122620"/>
                  </a:lnTo>
                  <a:lnTo>
                    <a:pt x="108230" y="180267"/>
                  </a:lnTo>
                  <a:lnTo>
                    <a:pt x="66646" y="239387"/>
                  </a:lnTo>
                  <a:lnTo>
                    <a:pt x="30761" y="293742"/>
                  </a:lnTo>
                  <a:lnTo>
                    <a:pt x="0" y="3494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Freeform 58"/>
          <p:cNvSpPr/>
          <p:nvPr/>
        </p:nvSpPr>
        <p:spPr>
          <a:xfrm>
            <a:off x="4435119" y="1938804"/>
            <a:ext cx="266274" cy="366127"/>
          </a:xfrm>
          <a:custGeom>
            <a:avLst/>
            <a:gdLst/>
            <a:ahLst/>
            <a:cxnLst/>
            <a:rect l="0" t="0" r="0" b="0"/>
            <a:pathLst>
              <a:path w="266274" h="366127">
                <a:moveTo>
                  <a:pt x="266273" y="0"/>
                </a:moveTo>
                <a:lnTo>
                  <a:pt x="218163" y="62503"/>
                </a:lnTo>
                <a:lnTo>
                  <a:pt x="170457" y="123908"/>
                </a:lnTo>
                <a:lnTo>
                  <a:pt x="119301" y="184539"/>
                </a:lnTo>
                <a:lnTo>
                  <a:pt x="69342" y="242848"/>
                </a:lnTo>
                <a:lnTo>
                  <a:pt x="24963" y="304253"/>
                </a:lnTo>
                <a:lnTo>
                  <a:pt x="10786" y="325912"/>
                </a:lnTo>
                <a:lnTo>
                  <a:pt x="3196" y="347431"/>
                </a:lnTo>
                <a:lnTo>
                  <a:pt x="0" y="366126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2687699" y="3644619"/>
            <a:ext cx="1905520" cy="1108903"/>
            <a:chOff x="2687699" y="3644619"/>
            <a:chExt cx="1905520" cy="1108903"/>
          </a:xfrm>
        </p:grpSpPr>
        <p:sp>
          <p:nvSpPr>
            <p:cNvPr id="60" name="Freeform 59"/>
            <p:cNvSpPr/>
            <p:nvPr/>
          </p:nvSpPr>
          <p:spPr>
            <a:xfrm>
              <a:off x="4268698" y="4153890"/>
              <a:ext cx="324521" cy="371414"/>
            </a:xfrm>
            <a:custGeom>
              <a:avLst/>
              <a:gdLst/>
              <a:ahLst/>
              <a:cxnLst/>
              <a:rect l="0" t="0" r="0" b="0"/>
              <a:pathLst>
                <a:path w="324521" h="371414">
                  <a:moveTo>
                    <a:pt x="0" y="81524"/>
                  </a:moveTo>
                  <a:lnTo>
                    <a:pt x="7567" y="62519"/>
                  </a:lnTo>
                  <a:lnTo>
                    <a:pt x="31141" y="34425"/>
                  </a:lnTo>
                  <a:lnTo>
                    <a:pt x="51757" y="22162"/>
                  </a:lnTo>
                  <a:lnTo>
                    <a:pt x="107178" y="4006"/>
                  </a:lnTo>
                  <a:lnTo>
                    <a:pt x="137259" y="0"/>
                  </a:lnTo>
                  <a:lnTo>
                    <a:pt x="195432" y="10043"/>
                  </a:lnTo>
                  <a:lnTo>
                    <a:pt x="218985" y="22335"/>
                  </a:lnTo>
                  <a:lnTo>
                    <a:pt x="229231" y="34877"/>
                  </a:lnTo>
                  <a:lnTo>
                    <a:pt x="235941" y="50622"/>
                  </a:lnTo>
                  <a:lnTo>
                    <a:pt x="238795" y="80278"/>
                  </a:lnTo>
                  <a:lnTo>
                    <a:pt x="229519" y="134425"/>
                  </a:lnTo>
                  <a:lnTo>
                    <a:pt x="217271" y="158733"/>
                  </a:lnTo>
                  <a:lnTo>
                    <a:pt x="164397" y="218952"/>
                  </a:lnTo>
                  <a:lnTo>
                    <a:pt x="108055" y="273828"/>
                  </a:lnTo>
                  <a:lnTo>
                    <a:pt x="50844" y="324566"/>
                  </a:lnTo>
                  <a:lnTo>
                    <a:pt x="19902" y="353207"/>
                  </a:lnTo>
                  <a:lnTo>
                    <a:pt x="18815" y="357876"/>
                  </a:lnTo>
                  <a:lnTo>
                    <a:pt x="20865" y="361913"/>
                  </a:lnTo>
                  <a:lnTo>
                    <a:pt x="25004" y="365529"/>
                  </a:lnTo>
                  <a:lnTo>
                    <a:pt x="39466" y="369547"/>
                  </a:lnTo>
                  <a:lnTo>
                    <a:pt x="89572" y="371413"/>
                  </a:lnTo>
                  <a:lnTo>
                    <a:pt x="144338" y="365540"/>
                  </a:lnTo>
                  <a:lnTo>
                    <a:pt x="199719" y="364584"/>
                  </a:lnTo>
                  <a:lnTo>
                    <a:pt x="255181" y="364458"/>
                  </a:lnTo>
                  <a:lnTo>
                    <a:pt x="297092" y="364443"/>
                  </a:lnTo>
                  <a:lnTo>
                    <a:pt x="324520" y="36443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2687699" y="3644619"/>
              <a:ext cx="665685" cy="1108903"/>
            </a:xfrm>
            <a:custGeom>
              <a:avLst/>
              <a:gdLst/>
              <a:ahLst/>
              <a:cxnLst/>
              <a:rect l="0" t="0" r="0" b="0"/>
              <a:pathLst>
                <a:path w="665685" h="1108903">
                  <a:moveTo>
                    <a:pt x="665684" y="0"/>
                  </a:moveTo>
                  <a:lnTo>
                    <a:pt x="642520" y="27581"/>
                  </a:lnTo>
                  <a:lnTo>
                    <a:pt x="615629" y="78430"/>
                  </a:lnTo>
                  <a:lnTo>
                    <a:pt x="584928" y="140308"/>
                  </a:lnTo>
                  <a:lnTo>
                    <a:pt x="551619" y="199638"/>
                  </a:lnTo>
                  <a:lnTo>
                    <a:pt x="518648" y="261207"/>
                  </a:lnTo>
                  <a:lnTo>
                    <a:pt x="473810" y="324590"/>
                  </a:lnTo>
                  <a:lnTo>
                    <a:pt x="439216" y="384878"/>
                  </a:lnTo>
                  <a:lnTo>
                    <a:pt x="407375" y="438659"/>
                  </a:lnTo>
                  <a:lnTo>
                    <a:pt x="374376" y="493798"/>
                  </a:lnTo>
                  <a:lnTo>
                    <a:pt x="341149" y="549206"/>
                  </a:lnTo>
                  <a:lnTo>
                    <a:pt x="303458" y="604666"/>
                  </a:lnTo>
                  <a:lnTo>
                    <a:pt x="267044" y="665856"/>
                  </a:lnTo>
                  <a:lnTo>
                    <a:pt x="233141" y="723417"/>
                  </a:lnTo>
                  <a:lnTo>
                    <a:pt x="199735" y="779304"/>
                  </a:lnTo>
                  <a:lnTo>
                    <a:pt x="167351" y="834858"/>
                  </a:lnTo>
                  <a:lnTo>
                    <a:pt x="139724" y="887883"/>
                  </a:lnTo>
                  <a:lnTo>
                    <a:pt x="106267" y="945501"/>
                  </a:lnTo>
                  <a:lnTo>
                    <a:pt x="82194" y="1001257"/>
                  </a:lnTo>
                  <a:lnTo>
                    <a:pt x="63046" y="1038103"/>
                  </a:lnTo>
                  <a:lnTo>
                    <a:pt x="47855" y="1059973"/>
                  </a:lnTo>
                  <a:lnTo>
                    <a:pt x="26550" y="1105843"/>
                  </a:lnTo>
                  <a:lnTo>
                    <a:pt x="21398" y="1108902"/>
                  </a:lnTo>
                  <a:lnTo>
                    <a:pt x="16115" y="1108168"/>
                  </a:lnTo>
                  <a:lnTo>
                    <a:pt x="0" y="10983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Freeform 62"/>
          <p:cNvSpPr/>
          <p:nvPr/>
        </p:nvSpPr>
        <p:spPr>
          <a:xfrm>
            <a:off x="2807035" y="5011508"/>
            <a:ext cx="296717" cy="363890"/>
          </a:xfrm>
          <a:custGeom>
            <a:avLst/>
            <a:gdLst/>
            <a:ahLst/>
            <a:cxnLst/>
            <a:rect l="0" t="0" r="0" b="0"/>
            <a:pathLst>
              <a:path w="296717" h="363890">
                <a:moveTo>
                  <a:pt x="47085" y="72653"/>
                </a:moveTo>
                <a:lnTo>
                  <a:pt x="58666" y="37907"/>
                </a:lnTo>
                <a:lnTo>
                  <a:pt x="68874" y="24543"/>
                </a:lnTo>
                <a:lnTo>
                  <a:pt x="82656" y="13363"/>
                </a:lnTo>
                <a:lnTo>
                  <a:pt x="98028" y="5313"/>
                </a:lnTo>
                <a:lnTo>
                  <a:pt x="126693" y="0"/>
                </a:lnTo>
                <a:lnTo>
                  <a:pt x="145336" y="3688"/>
                </a:lnTo>
                <a:lnTo>
                  <a:pt x="161943" y="12416"/>
                </a:lnTo>
                <a:lnTo>
                  <a:pt x="175488" y="25540"/>
                </a:lnTo>
                <a:lnTo>
                  <a:pt x="182740" y="43084"/>
                </a:lnTo>
                <a:lnTo>
                  <a:pt x="185039" y="62285"/>
                </a:lnTo>
                <a:lnTo>
                  <a:pt x="176621" y="110085"/>
                </a:lnTo>
                <a:lnTo>
                  <a:pt x="149151" y="170982"/>
                </a:lnTo>
                <a:lnTo>
                  <a:pt x="97503" y="228742"/>
                </a:lnTo>
                <a:lnTo>
                  <a:pt x="40511" y="288434"/>
                </a:lnTo>
                <a:lnTo>
                  <a:pt x="34" y="327798"/>
                </a:lnTo>
                <a:lnTo>
                  <a:pt x="0" y="331507"/>
                </a:lnTo>
                <a:lnTo>
                  <a:pt x="3676" y="333980"/>
                </a:lnTo>
                <a:lnTo>
                  <a:pt x="36147" y="337949"/>
                </a:lnTo>
                <a:lnTo>
                  <a:pt x="89076" y="332211"/>
                </a:lnTo>
                <a:lnTo>
                  <a:pt x="143290" y="331741"/>
                </a:lnTo>
                <a:lnTo>
                  <a:pt x="202262" y="339098"/>
                </a:lnTo>
                <a:lnTo>
                  <a:pt x="263261" y="355741"/>
                </a:lnTo>
                <a:lnTo>
                  <a:pt x="296716" y="363889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56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162800" y="1968500"/>
            <a:ext cx="28575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365 - 147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20991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365 - 147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4097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892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810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7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54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857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65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6" y="1684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6" y="1722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6" y="2116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16" y="2103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446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3" name="Group 62"/>
          <p:cNvGrpSpPr/>
          <p:nvPr/>
        </p:nvGrpSpPr>
        <p:grpSpPr>
          <a:xfrm>
            <a:off x="4493366" y="3037183"/>
            <a:ext cx="2104642" cy="582474"/>
            <a:chOff x="4493366" y="3037183"/>
            <a:chExt cx="2104642" cy="582474"/>
          </a:xfrm>
        </p:grpSpPr>
        <p:sp>
          <p:nvSpPr>
            <p:cNvPr id="50" name="Freeform 49"/>
            <p:cNvSpPr/>
            <p:nvPr/>
          </p:nvSpPr>
          <p:spPr>
            <a:xfrm>
              <a:off x="4618182" y="3345061"/>
              <a:ext cx="782179" cy="255703"/>
            </a:xfrm>
            <a:custGeom>
              <a:avLst/>
              <a:gdLst/>
              <a:ahLst/>
              <a:cxnLst/>
              <a:rect l="0" t="0" r="0" b="0"/>
              <a:pathLst>
                <a:path w="782179" h="255703">
                  <a:moveTo>
                    <a:pt x="0" y="0"/>
                  </a:moveTo>
                  <a:lnTo>
                    <a:pt x="7567" y="19005"/>
                  </a:lnTo>
                  <a:lnTo>
                    <a:pt x="45274" y="76882"/>
                  </a:lnTo>
                  <a:lnTo>
                    <a:pt x="102333" y="133124"/>
                  </a:lnTo>
                  <a:lnTo>
                    <a:pt x="149996" y="163955"/>
                  </a:lnTo>
                  <a:lnTo>
                    <a:pt x="208039" y="197274"/>
                  </a:lnTo>
                  <a:lnTo>
                    <a:pt x="266274" y="221590"/>
                  </a:lnTo>
                  <a:lnTo>
                    <a:pt x="321918" y="244229"/>
                  </a:lnTo>
                  <a:lnTo>
                    <a:pt x="349637" y="253476"/>
                  </a:lnTo>
                  <a:lnTo>
                    <a:pt x="379937" y="255702"/>
                  </a:lnTo>
                  <a:lnTo>
                    <a:pt x="432835" y="250614"/>
                  </a:lnTo>
                  <a:lnTo>
                    <a:pt x="488130" y="247296"/>
                  </a:lnTo>
                  <a:lnTo>
                    <a:pt x="549673" y="226199"/>
                  </a:lnTo>
                  <a:lnTo>
                    <a:pt x="606748" y="205696"/>
                  </a:lnTo>
                  <a:lnTo>
                    <a:pt x="666354" y="174538"/>
                  </a:lnTo>
                  <a:lnTo>
                    <a:pt x="725725" y="143906"/>
                  </a:lnTo>
                  <a:lnTo>
                    <a:pt x="774209" y="123376"/>
                  </a:lnTo>
                  <a:lnTo>
                    <a:pt x="782178" y="1248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333792" y="3386667"/>
              <a:ext cx="124918" cy="166422"/>
            </a:xfrm>
            <a:custGeom>
              <a:avLst/>
              <a:gdLst/>
              <a:ahLst/>
              <a:cxnLst/>
              <a:rect l="0" t="0" r="0" b="0"/>
              <a:pathLst>
                <a:path w="124918" h="166422">
                  <a:moveTo>
                    <a:pt x="0" y="0"/>
                  </a:moveTo>
                  <a:lnTo>
                    <a:pt x="55848" y="8474"/>
                  </a:lnTo>
                  <a:lnTo>
                    <a:pt x="99537" y="19801"/>
                  </a:lnTo>
                  <a:lnTo>
                    <a:pt x="120305" y="32268"/>
                  </a:lnTo>
                  <a:lnTo>
                    <a:pt x="123657" y="38154"/>
                  </a:lnTo>
                  <a:lnTo>
                    <a:pt x="124917" y="52091"/>
                  </a:lnTo>
                  <a:lnTo>
                    <a:pt x="119929" y="65065"/>
                  </a:lnTo>
                  <a:lnTo>
                    <a:pt x="95511" y="99825"/>
                  </a:lnTo>
                  <a:lnTo>
                    <a:pt x="57113" y="136589"/>
                  </a:lnTo>
                  <a:lnTo>
                    <a:pt x="41605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493366" y="3037183"/>
              <a:ext cx="224669" cy="507585"/>
            </a:xfrm>
            <a:custGeom>
              <a:avLst/>
              <a:gdLst/>
              <a:ahLst/>
              <a:cxnLst/>
              <a:rect l="0" t="0" r="0" b="0"/>
              <a:pathLst>
                <a:path w="224669" h="507585">
                  <a:moveTo>
                    <a:pt x="224668" y="0"/>
                  </a:moveTo>
                  <a:lnTo>
                    <a:pt x="200691" y="58680"/>
                  </a:lnTo>
                  <a:lnTo>
                    <a:pt x="170168" y="117444"/>
                  </a:lnTo>
                  <a:lnTo>
                    <a:pt x="131982" y="179691"/>
                  </a:lnTo>
                  <a:lnTo>
                    <a:pt x="114897" y="213215"/>
                  </a:lnTo>
                  <a:lnTo>
                    <a:pt x="105614" y="227899"/>
                  </a:lnTo>
                  <a:lnTo>
                    <a:pt x="74809" y="288065"/>
                  </a:lnTo>
                  <a:lnTo>
                    <a:pt x="47461" y="347527"/>
                  </a:lnTo>
                  <a:lnTo>
                    <a:pt x="26499" y="402291"/>
                  </a:lnTo>
                  <a:lnTo>
                    <a:pt x="5926" y="461597"/>
                  </a:lnTo>
                  <a:lnTo>
                    <a:pt x="0" y="5075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533497" y="3117311"/>
              <a:ext cx="130421" cy="119578"/>
            </a:xfrm>
            <a:custGeom>
              <a:avLst/>
              <a:gdLst/>
              <a:ahLst/>
              <a:cxnLst/>
              <a:rect l="0" t="0" r="0" b="0"/>
              <a:pathLst>
                <a:path w="130421" h="119578">
                  <a:moveTo>
                    <a:pt x="8321" y="3082"/>
                  </a:moveTo>
                  <a:lnTo>
                    <a:pt x="1735" y="32702"/>
                  </a:lnTo>
                  <a:lnTo>
                    <a:pt x="2980" y="62709"/>
                  </a:lnTo>
                  <a:lnTo>
                    <a:pt x="5947" y="76736"/>
                  </a:lnTo>
                  <a:lnTo>
                    <a:pt x="6739" y="75299"/>
                  </a:lnTo>
                  <a:lnTo>
                    <a:pt x="8229" y="15820"/>
                  </a:lnTo>
                  <a:lnTo>
                    <a:pt x="11958" y="8800"/>
                  </a:lnTo>
                  <a:lnTo>
                    <a:pt x="18142" y="4121"/>
                  </a:lnTo>
                  <a:lnTo>
                    <a:pt x="25963" y="1001"/>
                  </a:lnTo>
                  <a:lnTo>
                    <a:pt x="42049" y="0"/>
                  </a:lnTo>
                  <a:lnTo>
                    <a:pt x="98157" y="11863"/>
                  </a:lnTo>
                  <a:lnTo>
                    <a:pt x="107043" y="14483"/>
                  </a:lnTo>
                  <a:lnTo>
                    <a:pt x="113892" y="19004"/>
                  </a:lnTo>
                  <a:lnTo>
                    <a:pt x="123967" y="31423"/>
                  </a:lnTo>
                  <a:lnTo>
                    <a:pt x="130420" y="58427"/>
                  </a:lnTo>
                  <a:lnTo>
                    <a:pt x="127914" y="85433"/>
                  </a:lnTo>
                  <a:lnTo>
                    <a:pt x="118796" y="100087"/>
                  </a:lnTo>
                  <a:lnTo>
                    <a:pt x="112482" y="106584"/>
                  </a:lnTo>
                  <a:lnTo>
                    <a:pt x="95604" y="113802"/>
                  </a:lnTo>
                  <a:lnTo>
                    <a:pt x="50217" y="118436"/>
                  </a:lnTo>
                  <a:lnTo>
                    <a:pt x="8531" y="115306"/>
                  </a:lnTo>
                  <a:lnTo>
                    <a:pt x="0" y="1195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721012" y="3121543"/>
              <a:ext cx="126045" cy="140309"/>
            </a:xfrm>
            <a:custGeom>
              <a:avLst/>
              <a:gdLst/>
              <a:ahLst/>
              <a:cxnLst/>
              <a:rect l="0" t="0" r="0" b="0"/>
              <a:pathLst>
                <a:path w="126045" h="140309">
                  <a:moveTo>
                    <a:pt x="3869" y="7171"/>
                  </a:moveTo>
                  <a:lnTo>
                    <a:pt x="3869" y="63944"/>
                  </a:lnTo>
                  <a:lnTo>
                    <a:pt x="3869" y="121931"/>
                  </a:lnTo>
                  <a:lnTo>
                    <a:pt x="3869" y="61495"/>
                  </a:lnTo>
                  <a:lnTo>
                    <a:pt x="0" y="24682"/>
                  </a:lnTo>
                  <a:lnTo>
                    <a:pt x="5540" y="7557"/>
                  </a:lnTo>
                  <a:lnTo>
                    <a:pt x="10530" y="2806"/>
                  </a:lnTo>
                  <a:lnTo>
                    <a:pt x="16631" y="562"/>
                  </a:lnTo>
                  <a:lnTo>
                    <a:pt x="60099" y="0"/>
                  </a:lnTo>
                  <a:lnTo>
                    <a:pt x="103456" y="10462"/>
                  </a:lnTo>
                  <a:lnTo>
                    <a:pt x="110017" y="14912"/>
                  </a:lnTo>
                  <a:lnTo>
                    <a:pt x="119771" y="27254"/>
                  </a:lnTo>
                  <a:lnTo>
                    <a:pt x="126044" y="58631"/>
                  </a:lnTo>
                  <a:lnTo>
                    <a:pt x="123485" y="92788"/>
                  </a:lnTo>
                  <a:lnTo>
                    <a:pt x="116820" y="110250"/>
                  </a:lnTo>
                  <a:lnTo>
                    <a:pt x="112454" y="117496"/>
                  </a:lnTo>
                  <a:lnTo>
                    <a:pt x="100206" y="128012"/>
                  </a:lnTo>
                  <a:lnTo>
                    <a:pt x="84593" y="134843"/>
                  </a:lnTo>
                  <a:lnTo>
                    <a:pt x="24210" y="139988"/>
                  </a:lnTo>
                  <a:lnTo>
                    <a:pt x="20511" y="14030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941228" y="3105739"/>
              <a:ext cx="157085" cy="164407"/>
            </a:xfrm>
            <a:custGeom>
              <a:avLst/>
              <a:gdLst/>
              <a:ahLst/>
              <a:cxnLst/>
              <a:rect l="0" t="0" r="0" b="0"/>
              <a:pathLst>
                <a:path w="157085" h="164407">
                  <a:moveTo>
                    <a:pt x="0" y="22975"/>
                  </a:moveTo>
                  <a:lnTo>
                    <a:pt x="0" y="79748"/>
                  </a:lnTo>
                  <a:lnTo>
                    <a:pt x="4794" y="132941"/>
                  </a:lnTo>
                  <a:lnTo>
                    <a:pt x="4121" y="132343"/>
                  </a:lnTo>
                  <a:lnTo>
                    <a:pt x="2747" y="129171"/>
                  </a:lnTo>
                  <a:lnTo>
                    <a:pt x="161" y="66427"/>
                  </a:lnTo>
                  <a:lnTo>
                    <a:pt x="4439" y="16176"/>
                  </a:lnTo>
                  <a:lnTo>
                    <a:pt x="10356" y="10121"/>
                  </a:lnTo>
                  <a:lnTo>
                    <a:pt x="29258" y="3394"/>
                  </a:lnTo>
                  <a:lnTo>
                    <a:pt x="71492" y="0"/>
                  </a:lnTo>
                  <a:lnTo>
                    <a:pt x="116048" y="9734"/>
                  </a:lnTo>
                  <a:lnTo>
                    <a:pt x="136908" y="22031"/>
                  </a:lnTo>
                  <a:lnTo>
                    <a:pt x="146524" y="34575"/>
                  </a:lnTo>
                  <a:lnTo>
                    <a:pt x="150383" y="41803"/>
                  </a:lnTo>
                  <a:lnTo>
                    <a:pt x="157084" y="97148"/>
                  </a:lnTo>
                  <a:lnTo>
                    <a:pt x="155334" y="128471"/>
                  </a:lnTo>
                  <a:lnTo>
                    <a:pt x="153483" y="137685"/>
                  </a:lnTo>
                  <a:lnTo>
                    <a:pt x="144029" y="152853"/>
                  </a:lnTo>
                  <a:lnTo>
                    <a:pt x="137625" y="159487"/>
                  </a:lnTo>
                  <a:lnTo>
                    <a:pt x="130582" y="162984"/>
                  </a:lnTo>
                  <a:lnTo>
                    <a:pt x="115359" y="164406"/>
                  </a:lnTo>
                  <a:lnTo>
                    <a:pt x="62051" y="157266"/>
                  </a:lnTo>
                  <a:lnTo>
                    <a:pt x="0" y="1477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169901" y="3104561"/>
              <a:ext cx="169281" cy="153393"/>
            </a:xfrm>
            <a:custGeom>
              <a:avLst/>
              <a:gdLst/>
              <a:ahLst/>
              <a:cxnLst/>
              <a:rect l="0" t="0" r="0" b="0"/>
              <a:pathLst>
                <a:path w="169281" h="153393">
                  <a:moveTo>
                    <a:pt x="4317" y="7511"/>
                  </a:moveTo>
                  <a:lnTo>
                    <a:pt x="10903" y="37132"/>
                  </a:lnTo>
                  <a:lnTo>
                    <a:pt x="12486" y="99452"/>
                  </a:lnTo>
                  <a:lnTo>
                    <a:pt x="12536" y="110410"/>
                  </a:lnTo>
                  <a:lnTo>
                    <a:pt x="11645" y="114017"/>
                  </a:lnTo>
                  <a:lnTo>
                    <a:pt x="10127" y="112724"/>
                  </a:lnTo>
                  <a:lnTo>
                    <a:pt x="6899" y="101425"/>
                  </a:lnTo>
                  <a:lnTo>
                    <a:pt x="3619" y="43729"/>
                  </a:lnTo>
                  <a:lnTo>
                    <a:pt x="0" y="25457"/>
                  </a:lnTo>
                  <a:lnTo>
                    <a:pt x="1439" y="18550"/>
                  </a:lnTo>
                  <a:lnTo>
                    <a:pt x="5172" y="13021"/>
                  </a:lnTo>
                  <a:lnTo>
                    <a:pt x="10435" y="8411"/>
                  </a:lnTo>
                  <a:lnTo>
                    <a:pt x="26143" y="3288"/>
                  </a:lnTo>
                  <a:lnTo>
                    <a:pt x="66362" y="0"/>
                  </a:lnTo>
                  <a:lnTo>
                    <a:pt x="83051" y="4481"/>
                  </a:lnTo>
                  <a:lnTo>
                    <a:pt x="98482" y="10787"/>
                  </a:lnTo>
                  <a:lnTo>
                    <a:pt x="144843" y="19585"/>
                  </a:lnTo>
                  <a:lnTo>
                    <a:pt x="151626" y="23882"/>
                  </a:lnTo>
                  <a:lnTo>
                    <a:pt x="161627" y="36052"/>
                  </a:lnTo>
                  <a:lnTo>
                    <a:pt x="168038" y="62915"/>
                  </a:lnTo>
                  <a:lnTo>
                    <a:pt x="169280" y="104200"/>
                  </a:lnTo>
                  <a:lnTo>
                    <a:pt x="166084" y="122600"/>
                  </a:lnTo>
                  <a:lnTo>
                    <a:pt x="154669" y="144135"/>
                  </a:lnTo>
                  <a:lnTo>
                    <a:pt x="148006" y="148520"/>
                  </a:lnTo>
                  <a:lnTo>
                    <a:pt x="130741" y="153392"/>
                  </a:lnTo>
                  <a:lnTo>
                    <a:pt x="70513" y="149783"/>
                  </a:lnTo>
                  <a:lnTo>
                    <a:pt x="24471" y="142490"/>
                  </a:lnTo>
                  <a:lnTo>
                    <a:pt x="4317" y="1406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28050" y="3125101"/>
              <a:ext cx="169958" cy="129705"/>
            </a:xfrm>
            <a:custGeom>
              <a:avLst/>
              <a:gdLst/>
              <a:ahLst/>
              <a:cxnLst/>
              <a:rect l="0" t="0" r="0" b="0"/>
              <a:pathLst>
                <a:path w="169958" h="129705">
                  <a:moveTo>
                    <a:pt x="4120" y="11934"/>
                  </a:moveTo>
                  <a:lnTo>
                    <a:pt x="4120" y="68707"/>
                  </a:lnTo>
                  <a:lnTo>
                    <a:pt x="4120" y="126694"/>
                  </a:lnTo>
                  <a:lnTo>
                    <a:pt x="4120" y="66258"/>
                  </a:lnTo>
                  <a:lnTo>
                    <a:pt x="0" y="20834"/>
                  </a:lnTo>
                  <a:lnTo>
                    <a:pt x="1373" y="12320"/>
                  </a:lnTo>
                  <a:lnTo>
                    <a:pt x="5988" y="6644"/>
                  </a:lnTo>
                  <a:lnTo>
                    <a:pt x="20976" y="338"/>
                  </a:lnTo>
                  <a:lnTo>
                    <a:pt x="37499" y="0"/>
                  </a:lnTo>
                  <a:lnTo>
                    <a:pt x="96391" y="3296"/>
                  </a:lnTo>
                  <a:lnTo>
                    <a:pt x="135759" y="7968"/>
                  </a:lnTo>
                  <a:lnTo>
                    <a:pt x="142730" y="12064"/>
                  </a:lnTo>
                  <a:lnTo>
                    <a:pt x="152942" y="24011"/>
                  </a:lnTo>
                  <a:lnTo>
                    <a:pt x="163889" y="46331"/>
                  </a:lnTo>
                  <a:lnTo>
                    <a:pt x="169957" y="106824"/>
                  </a:lnTo>
                  <a:lnTo>
                    <a:pt x="166454" y="114950"/>
                  </a:lnTo>
                  <a:lnTo>
                    <a:pt x="152699" y="126445"/>
                  </a:lnTo>
                  <a:lnTo>
                    <a:pt x="136724" y="129704"/>
                  </a:lnTo>
                  <a:lnTo>
                    <a:pt x="74561" y="121339"/>
                  </a:lnTo>
                  <a:lnTo>
                    <a:pt x="40019" y="116482"/>
                  </a:lnTo>
                  <a:lnTo>
                    <a:pt x="34525" y="118615"/>
                  </a:lnTo>
                  <a:lnTo>
                    <a:pt x="20763" y="12842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608387" y="3403679"/>
              <a:ext cx="144569" cy="177947"/>
            </a:xfrm>
            <a:custGeom>
              <a:avLst/>
              <a:gdLst/>
              <a:ahLst/>
              <a:cxnLst/>
              <a:rect l="0" t="0" r="0" b="0"/>
              <a:pathLst>
                <a:path w="144569" h="177947">
                  <a:moveTo>
                    <a:pt x="0" y="24593"/>
                  </a:moveTo>
                  <a:lnTo>
                    <a:pt x="0" y="87084"/>
                  </a:lnTo>
                  <a:lnTo>
                    <a:pt x="0" y="143689"/>
                  </a:lnTo>
                  <a:lnTo>
                    <a:pt x="924" y="147445"/>
                  </a:lnTo>
                  <a:lnTo>
                    <a:pt x="2465" y="146250"/>
                  </a:lnTo>
                  <a:lnTo>
                    <a:pt x="5718" y="135061"/>
                  </a:lnTo>
                  <a:lnTo>
                    <a:pt x="7168" y="77445"/>
                  </a:lnTo>
                  <a:lnTo>
                    <a:pt x="1126" y="28882"/>
                  </a:lnTo>
                  <a:lnTo>
                    <a:pt x="5431" y="12323"/>
                  </a:lnTo>
                  <a:lnTo>
                    <a:pt x="9168" y="5318"/>
                  </a:lnTo>
                  <a:lnTo>
                    <a:pt x="14433" y="1573"/>
                  </a:lnTo>
                  <a:lnTo>
                    <a:pt x="20716" y="0"/>
                  </a:lnTo>
                  <a:lnTo>
                    <a:pt x="42812" y="2205"/>
                  </a:lnTo>
                  <a:lnTo>
                    <a:pt x="99923" y="19196"/>
                  </a:lnTo>
                  <a:lnTo>
                    <a:pt x="120419" y="31829"/>
                  </a:lnTo>
                  <a:lnTo>
                    <a:pt x="129950" y="44451"/>
                  </a:lnTo>
                  <a:lnTo>
                    <a:pt x="143602" y="75154"/>
                  </a:lnTo>
                  <a:lnTo>
                    <a:pt x="144568" y="91444"/>
                  </a:lnTo>
                  <a:lnTo>
                    <a:pt x="140991" y="107929"/>
                  </a:lnTo>
                  <a:lnTo>
                    <a:pt x="133237" y="124501"/>
                  </a:lnTo>
                  <a:lnTo>
                    <a:pt x="114059" y="145007"/>
                  </a:lnTo>
                  <a:lnTo>
                    <a:pt x="74568" y="165106"/>
                  </a:lnTo>
                  <a:lnTo>
                    <a:pt x="36015" y="177946"/>
                  </a:lnTo>
                  <a:lnTo>
                    <a:pt x="32331" y="177679"/>
                  </a:lnTo>
                  <a:lnTo>
                    <a:pt x="24963" y="17437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99771" y="3418074"/>
              <a:ext cx="156259" cy="164007"/>
            </a:xfrm>
            <a:custGeom>
              <a:avLst/>
              <a:gdLst/>
              <a:ahLst/>
              <a:cxnLst/>
              <a:rect l="0" t="0" r="0" b="0"/>
              <a:pathLst>
                <a:path w="156259" h="164007">
                  <a:moveTo>
                    <a:pt x="0" y="18519"/>
                  </a:moveTo>
                  <a:lnTo>
                    <a:pt x="0" y="72010"/>
                  </a:lnTo>
                  <a:lnTo>
                    <a:pt x="4417" y="133439"/>
                  </a:lnTo>
                  <a:lnTo>
                    <a:pt x="5718" y="135813"/>
                  </a:lnTo>
                  <a:lnTo>
                    <a:pt x="6585" y="133698"/>
                  </a:lnTo>
                  <a:lnTo>
                    <a:pt x="8219" y="72942"/>
                  </a:lnTo>
                  <a:lnTo>
                    <a:pt x="4186" y="27432"/>
                  </a:lnTo>
                  <a:lnTo>
                    <a:pt x="5564" y="18914"/>
                  </a:lnTo>
                  <a:lnTo>
                    <a:pt x="9257" y="12310"/>
                  </a:lnTo>
                  <a:lnTo>
                    <a:pt x="20756" y="2508"/>
                  </a:lnTo>
                  <a:lnTo>
                    <a:pt x="37578" y="0"/>
                  </a:lnTo>
                  <a:lnTo>
                    <a:pt x="97764" y="10764"/>
                  </a:lnTo>
                  <a:lnTo>
                    <a:pt x="114642" y="16921"/>
                  </a:lnTo>
                  <a:lnTo>
                    <a:pt x="128307" y="25822"/>
                  </a:lnTo>
                  <a:lnTo>
                    <a:pt x="138079" y="38406"/>
                  </a:lnTo>
                  <a:lnTo>
                    <a:pt x="151885" y="69086"/>
                  </a:lnTo>
                  <a:lnTo>
                    <a:pt x="156258" y="98015"/>
                  </a:lnTo>
                  <a:lnTo>
                    <a:pt x="152350" y="116721"/>
                  </a:lnTo>
                  <a:lnTo>
                    <a:pt x="139754" y="140380"/>
                  </a:lnTo>
                  <a:lnTo>
                    <a:pt x="134775" y="146912"/>
                  </a:lnTo>
                  <a:lnTo>
                    <a:pt x="119380" y="154170"/>
                  </a:lnTo>
                  <a:lnTo>
                    <a:pt x="69551" y="164006"/>
                  </a:lnTo>
                  <a:lnTo>
                    <a:pt x="8321" y="15165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000962" y="3430470"/>
              <a:ext cx="147842" cy="164123"/>
            </a:xfrm>
            <a:custGeom>
              <a:avLst/>
              <a:gdLst/>
              <a:ahLst/>
              <a:cxnLst/>
              <a:rect l="0" t="0" r="0" b="0"/>
              <a:pathLst>
                <a:path w="147842" h="164123">
                  <a:moveTo>
                    <a:pt x="6835" y="31086"/>
                  </a:moveTo>
                  <a:lnTo>
                    <a:pt x="1116" y="89690"/>
                  </a:lnTo>
                  <a:lnTo>
                    <a:pt x="1493" y="129091"/>
                  </a:lnTo>
                  <a:lnTo>
                    <a:pt x="3536" y="140288"/>
                  </a:lnTo>
                  <a:lnTo>
                    <a:pt x="412" y="125799"/>
                  </a:lnTo>
                  <a:lnTo>
                    <a:pt x="0" y="99008"/>
                  </a:lnTo>
                  <a:lnTo>
                    <a:pt x="6113" y="41204"/>
                  </a:lnTo>
                  <a:lnTo>
                    <a:pt x="6514" y="19557"/>
                  </a:lnTo>
                  <a:lnTo>
                    <a:pt x="10319" y="12305"/>
                  </a:lnTo>
                  <a:lnTo>
                    <a:pt x="16554" y="7471"/>
                  </a:lnTo>
                  <a:lnTo>
                    <a:pt x="33344" y="2099"/>
                  </a:lnTo>
                  <a:lnTo>
                    <a:pt x="62664" y="0"/>
                  </a:lnTo>
                  <a:lnTo>
                    <a:pt x="106369" y="9551"/>
                  </a:lnTo>
                  <a:lnTo>
                    <a:pt x="127139" y="21829"/>
                  </a:lnTo>
                  <a:lnTo>
                    <a:pt x="136733" y="34368"/>
                  </a:lnTo>
                  <a:lnTo>
                    <a:pt x="143155" y="50111"/>
                  </a:lnTo>
                  <a:lnTo>
                    <a:pt x="147841" y="111976"/>
                  </a:lnTo>
                  <a:lnTo>
                    <a:pt x="146310" y="143092"/>
                  </a:lnTo>
                  <a:lnTo>
                    <a:pt x="139398" y="158221"/>
                  </a:lnTo>
                  <a:lnTo>
                    <a:pt x="133117" y="162071"/>
                  </a:lnTo>
                  <a:lnTo>
                    <a:pt x="86004" y="164122"/>
                  </a:lnTo>
                  <a:lnTo>
                    <a:pt x="31631" y="155158"/>
                  </a:lnTo>
                  <a:lnTo>
                    <a:pt x="14157" y="151873"/>
                  </a:lnTo>
                  <a:lnTo>
                    <a:pt x="10792" y="152292"/>
                  </a:lnTo>
                  <a:lnTo>
                    <a:pt x="6835" y="1559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99181" y="3444914"/>
              <a:ext cx="147855" cy="174743"/>
            </a:xfrm>
            <a:custGeom>
              <a:avLst/>
              <a:gdLst/>
              <a:ahLst/>
              <a:cxnLst/>
              <a:rect l="0" t="0" r="0" b="0"/>
              <a:pathLst>
                <a:path w="147855" h="174743">
                  <a:moveTo>
                    <a:pt x="0" y="0"/>
                  </a:moveTo>
                  <a:lnTo>
                    <a:pt x="0" y="56772"/>
                  </a:lnTo>
                  <a:lnTo>
                    <a:pt x="0" y="114759"/>
                  </a:lnTo>
                  <a:lnTo>
                    <a:pt x="0" y="54324"/>
                  </a:lnTo>
                  <a:lnTo>
                    <a:pt x="0" y="21849"/>
                  </a:lnTo>
                  <a:lnTo>
                    <a:pt x="3698" y="14566"/>
                  </a:lnTo>
                  <a:lnTo>
                    <a:pt x="9862" y="9711"/>
                  </a:lnTo>
                  <a:lnTo>
                    <a:pt x="17669" y="6474"/>
                  </a:lnTo>
                  <a:lnTo>
                    <a:pt x="36206" y="5343"/>
                  </a:lnTo>
                  <a:lnTo>
                    <a:pt x="97644" y="10525"/>
                  </a:lnTo>
                  <a:lnTo>
                    <a:pt x="114588" y="15772"/>
                  </a:lnTo>
                  <a:lnTo>
                    <a:pt x="128283" y="24268"/>
                  </a:lnTo>
                  <a:lnTo>
                    <a:pt x="132675" y="30972"/>
                  </a:lnTo>
                  <a:lnTo>
                    <a:pt x="146405" y="83810"/>
                  </a:lnTo>
                  <a:lnTo>
                    <a:pt x="147854" y="113796"/>
                  </a:lnTo>
                  <a:lnTo>
                    <a:pt x="144917" y="131937"/>
                  </a:lnTo>
                  <a:lnTo>
                    <a:pt x="138065" y="146780"/>
                  </a:lnTo>
                  <a:lnTo>
                    <a:pt x="133648" y="153327"/>
                  </a:lnTo>
                  <a:lnTo>
                    <a:pt x="127006" y="157692"/>
                  </a:lnTo>
                  <a:lnTo>
                    <a:pt x="109764" y="162541"/>
                  </a:lnTo>
                  <a:lnTo>
                    <a:pt x="46805" y="158916"/>
                  </a:lnTo>
                  <a:lnTo>
                    <a:pt x="38600" y="160493"/>
                  </a:lnTo>
                  <a:lnTo>
                    <a:pt x="16642" y="174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415630" y="3458596"/>
              <a:ext cx="139600" cy="161061"/>
            </a:xfrm>
            <a:custGeom>
              <a:avLst/>
              <a:gdLst/>
              <a:ahLst/>
              <a:cxnLst/>
              <a:rect l="0" t="0" r="0" b="0"/>
              <a:pathLst>
                <a:path w="139600" h="161061">
                  <a:moveTo>
                    <a:pt x="8219" y="19602"/>
                  </a:moveTo>
                  <a:lnTo>
                    <a:pt x="8219" y="76374"/>
                  </a:lnTo>
                  <a:lnTo>
                    <a:pt x="8219" y="134362"/>
                  </a:lnTo>
                  <a:lnTo>
                    <a:pt x="7295" y="122742"/>
                  </a:lnTo>
                  <a:lnTo>
                    <a:pt x="412" y="60183"/>
                  </a:lnTo>
                  <a:lnTo>
                    <a:pt x="0" y="16626"/>
                  </a:lnTo>
                  <a:lnTo>
                    <a:pt x="3664" y="9297"/>
                  </a:lnTo>
                  <a:lnTo>
                    <a:pt x="9805" y="4411"/>
                  </a:lnTo>
                  <a:lnTo>
                    <a:pt x="17597" y="1154"/>
                  </a:lnTo>
                  <a:lnTo>
                    <a:pt x="33652" y="0"/>
                  </a:lnTo>
                  <a:lnTo>
                    <a:pt x="92201" y="2700"/>
                  </a:lnTo>
                  <a:lnTo>
                    <a:pt x="112113" y="4694"/>
                  </a:lnTo>
                  <a:lnTo>
                    <a:pt x="127126" y="11743"/>
                  </a:lnTo>
                  <a:lnTo>
                    <a:pt x="131870" y="18061"/>
                  </a:lnTo>
                  <a:lnTo>
                    <a:pt x="137140" y="34943"/>
                  </a:lnTo>
                  <a:lnTo>
                    <a:pt x="139599" y="74990"/>
                  </a:lnTo>
                  <a:lnTo>
                    <a:pt x="137071" y="110569"/>
                  </a:lnTo>
                  <a:lnTo>
                    <a:pt x="138527" y="127525"/>
                  </a:lnTo>
                  <a:lnTo>
                    <a:pt x="136093" y="144306"/>
                  </a:lnTo>
                  <a:lnTo>
                    <a:pt x="132300" y="148966"/>
                  </a:lnTo>
                  <a:lnTo>
                    <a:pt x="126998" y="151148"/>
                  </a:lnTo>
                  <a:lnTo>
                    <a:pt x="112785" y="151108"/>
                  </a:lnTo>
                  <a:lnTo>
                    <a:pt x="57757" y="139408"/>
                  </a:lnTo>
                  <a:lnTo>
                    <a:pt x="37325" y="137569"/>
                  </a:lnTo>
                  <a:lnTo>
                    <a:pt x="31321" y="139852"/>
                  </a:lnTo>
                  <a:lnTo>
                    <a:pt x="28243" y="144147"/>
                  </a:lnTo>
                  <a:lnTo>
                    <a:pt x="24861" y="1610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08387" y="1647568"/>
            <a:ext cx="457658" cy="990205"/>
            <a:chOff x="5608387" y="1647568"/>
            <a:chExt cx="457658" cy="990205"/>
          </a:xfrm>
        </p:grpSpPr>
        <p:sp>
          <p:nvSpPr>
            <p:cNvPr id="64" name="Freeform 63"/>
            <p:cNvSpPr/>
            <p:nvPr/>
          </p:nvSpPr>
          <p:spPr>
            <a:xfrm>
              <a:off x="5616708" y="1647568"/>
              <a:ext cx="166421" cy="232990"/>
            </a:xfrm>
            <a:custGeom>
              <a:avLst/>
              <a:gdLst/>
              <a:ahLst/>
              <a:cxnLst/>
              <a:rect l="0" t="0" r="0" b="0"/>
              <a:pathLst>
                <a:path w="166421" h="232990">
                  <a:moveTo>
                    <a:pt x="166420" y="0"/>
                  </a:moveTo>
                  <a:lnTo>
                    <a:pt x="135279" y="63097"/>
                  </a:lnTo>
                  <a:lnTo>
                    <a:pt x="82455" y="125194"/>
                  </a:lnTo>
                  <a:lnTo>
                    <a:pt x="36500" y="183085"/>
                  </a:lnTo>
                  <a:lnTo>
                    <a:pt x="0" y="232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899623" y="1689173"/>
              <a:ext cx="166422" cy="257953"/>
            </a:xfrm>
            <a:custGeom>
              <a:avLst/>
              <a:gdLst/>
              <a:ahLst/>
              <a:cxnLst/>
              <a:rect l="0" t="0" r="0" b="0"/>
              <a:pathLst>
                <a:path w="166422" h="257953">
                  <a:moveTo>
                    <a:pt x="166421" y="0"/>
                  </a:moveTo>
                  <a:lnTo>
                    <a:pt x="126118" y="59627"/>
                  </a:lnTo>
                  <a:lnTo>
                    <a:pt x="91532" y="106335"/>
                  </a:lnTo>
                  <a:lnTo>
                    <a:pt x="44487" y="169475"/>
                  </a:lnTo>
                  <a:lnTo>
                    <a:pt x="19122" y="201842"/>
                  </a:lnTo>
                  <a:lnTo>
                    <a:pt x="2683" y="244888"/>
                  </a:lnTo>
                  <a:lnTo>
                    <a:pt x="0" y="25795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608387" y="2113546"/>
              <a:ext cx="133137" cy="208027"/>
            </a:xfrm>
            <a:custGeom>
              <a:avLst/>
              <a:gdLst/>
              <a:ahLst/>
              <a:cxnLst/>
              <a:rect l="0" t="0" r="0" b="0"/>
              <a:pathLst>
                <a:path w="133137" h="208027">
                  <a:moveTo>
                    <a:pt x="133136" y="0"/>
                  </a:moveTo>
                  <a:lnTo>
                    <a:pt x="125569" y="24723"/>
                  </a:lnTo>
                  <a:lnTo>
                    <a:pt x="85796" y="86327"/>
                  </a:lnTo>
                  <a:lnTo>
                    <a:pt x="41598" y="147435"/>
                  </a:lnTo>
                  <a:lnTo>
                    <a:pt x="0" y="2080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899623" y="2096904"/>
              <a:ext cx="141459" cy="232990"/>
            </a:xfrm>
            <a:custGeom>
              <a:avLst/>
              <a:gdLst/>
              <a:ahLst/>
              <a:cxnLst/>
              <a:rect l="0" t="0" r="0" b="0"/>
              <a:pathLst>
                <a:path w="141459" h="232990">
                  <a:moveTo>
                    <a:pt x="141458" y="0"/>
                  </a:moveTo>
                  <a:lnTo>
                    <a:pt x="115547" y="59627"/>
                  </a:lnTo>
                  <a:lnTo>
                    <a:pt x="76541" y="122471"/>
                  </a:lnTo>
                  <a:lnTo>
                    <a:pt x="56271" y="146619"/>
                  </a:lnTo>
                  <a:lnTo>
                    <a:pt x="23025" y="183743"/>
                  </a:lnTo>
                  <a:lnTo>
                    <a:pt x="7644" y="207303"/>
                  </a:lnTo>
                  <a:lnTo>
                    <a:pt x="0" y="2329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699918" y="2413104"/>
              <a:ext cx="149780" cy="224669"/>
            </a:xfrm>
            <a:custGeom>
              <a:avLst/>
              <a:gdLst/>
              <a:ahLst/>
              <a:cxnLst/>
              <a:rect l="0" t="0" r="0" b="0"/>
              <a:pathLst>
                <a:path w="149780" h="224669">
                  <a:moveTo>
                    <a:pt x="149779" y="0"/>
                  </a:moveTo>
                  <a:lnTo>
                    <a:pt x="134662" y="49205"/>
                  </a:lnTo>
                  <a:lnTo>
                    <a:pt x="88653" y="110085"/>
                  </a:lnTo>
                  <a:lnTo>
                    <a:pt x="31279" y="169326"/>
                  </a:lnTo>
                  <a:lnTo>
                    <a:pt x="10938" y="200279"/>
                  </a:lnTo>
                  <a:lnTo>
                    <a:pt x="0" y="2246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466929" y="3012219"/>
            <a:ext cx="416053" cy="299559"/>
            <a:chOff x="5466929" y="3012219"/>
            <a:chExt cx="416053" cy="299559"/>
          </a:xfrm>
        </p:grpSpPr>
        <p:sp>
          <p:nvSpPr>
            <p:cNvPr id="70" name="Freeform 69"/>
            <p:cNvSpPr/>
            <p:nvPr/>
          </p:nvSpPr>
          <p:spPr>
            <a:xfrm>
              <a:off x="5466929" y="3045504"/>
              <a:ext cx="149780" cy="266274"/>
            </a:xfrm>
            <a:custGeom>
              <a:avLst/>
              <a:gdLst/>
              <a:ahLst/>
              <a:cxnLst/>
              <a:rect l="0" t="0" r="0" b="0"/>
              <a:pathLst>
                <a:path w="149780" h="266274">
                  <a:moveTo>
                    <a:pt x="149779" y="0"/>
                  </a:moveTo>
                  <a:lnTo>
                    <a:pt x="125801" y="63097"/>
                  </a:lnTo>
                  <a:lnTo>
                    <a:pt x="94148" y="123354"/>
                  </a:lnTo>
                  <a:lnTo>
                    <a:pt x="53843" y="181778"/>
                  </a:lnTo>
                  <a:lnTo>
                    <a:pt x="14860" y="242142"/>
                  </a:lnTo>
                  <a:lnTo>
                    <a:pt x="0" y="26627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708239" y="3012219"/>
              <a:ext cx="174743" cy="274596"/>
            </a:xfrm>
            <a:custGeom>
              <a:avLst/>
              <a:gdLst/>
              <a:ahLst/>
              <a:cxnLst/>
              <a:rect l="0" t="0" r="0" b="0"/>
              <a:pathLst>
                <a:path w="174743" h="274596">
                  <a:moveTo>
                    <a:pt x="174742" y="0"/>
                  </a:moveTo>
                  <a:lnTo>
                    <a:pt x="143600" y="63098"/>
                  </a:lnTo>
                  <a:lnTo>
                    <a:pt x="98720" y="123706"/>
                  </a:lnTo>
                  <a:lnTo>
                    <a:pt x="56470" y="182114"/>
                  </a:lnTo>
                  <a:lnTo>
                    <a:pt x="15551" y="242431"/>
                  </a:lnTo>
                  <a:lnTo>
                    <a:pt x="0" y="27459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Freeform 72"/>
          <p:cNvSpPr/>
          <p:nvPr/>
        </p:nvSpPr>
        <p:spPr>
          <a:xfrm>
            <a:off x="5926733" y="4085635"/>
            <a:ext cx="210875" cy="493359"/>
          </a:xfrm>
          <a:custGeom>
            <a:avLst/>
            <a:gdLst/>
            <a:ahLst/>
            <a:cxnLst/>
            <a:rect l="0" t="0" r="0" b="0"/>
            <a:pathLst>
              <a:path w="210875" h="493359">
                <a:moveTo>
                  <a:pt x="164274" y="133137"/>
                </a:moveTo>
                <a:lnTo>
                  <a:pt x="191736" y="103826"/>
                </a:lnTo>
                <a:lnTo>
                  <a:pt x="198977" y="89599"/>
                </a:lnTo>
                <a:lnTo>
                  <a:pt x="200346" y="74030"/>
                </a:lnTo>
                <a:lnTo>
                  <a:pt x="196949" y="58790"/>
                </a:lnTo>
                <a:lnTo>
                  <a:pt x="189275" y="45852"/>
                </a:lnTo>
                <a:lnTo>
                  <a:pt x="177235" y="36404"/>
                </a:lnTo>
                <a:lnTo>
                  <a:pt x="146906" y="22806"/>
                </a:lnTo>
                <a:lnTo>
                  <a:pt x="118037" y="18468"/>
                </a:lnTo>
                <a:lnTo>
                  <a:pt x="81643" y="21600"/>
                </a:lnTo>
                <a:lnTo>
                  <a:pt x="50417" y="32801"/>
                </a:lnTo>
                <a:lnTo>
                  <a:pt x="28015" y="47831"/>
                </a:lnTo>
                <a:lnTo>
                  <a:pt x="18038" y="61014"/>
                </a:lnTo>
                <a:lnTo>
                  <a:pt x="11447" y="77043"/>
                </a:lnTo>
                <a:lnTo>
                  <a:pt x="8661" y="105936"/>
                </a:lnTo>
                <a:lnTo>
                  <a:pt x="14205" y="132473"/>
                </a:lnTo>
                <a:lnTo>
                  <a:pt x="32176" y="163824"/>
                </a:lnTo>
                <a:lnTo>
                  <a:pt x="77194" y="221099"/>
                </a:lnTo>
                <a:lnTo>
                  <a:pt x="120161" y="284511"/>
                </a:lnTo>
                <a:lnTo>
                  <a:pt x="153520" y="341256"/>
                </a:lnTo>
                <a:lnTo>
                  <a:pt x="165505" y="366154"/>
                </a:lnTo>
                <a:lnTo>
                  <a:pt x="170494" y="399932"/>
                </a:lnTo>
                <a:lnTo>
                  <a:pt x="165537" y="439475"/>
                </a:lnTo>
                <a:lnTo>
                  <a:pt x="157355" y="464597"/>
                </a:lnTo>
                <a:lnTo>
                  <a:pt x="148563" y="478000"/>
                </a:lnTo>
                <a:lnTo>
                  <a:pt x="136027" y="487656"/>
                </a:lnTo>
                <a:lnTo>
                  <a:pt x="128800" y="491525"/>
                </a:lnTo>
                <a:lnTo>
                  <a:pt x="110909" y="493358"/>
                </a:lnTo>
                <a:lnTo>
                  <a:pt x="91555" y="490166"/>
                </a:lnTo>
                <a:lnTo>
                  <a:pt x="48065" y="467920"/>
                </a:lnTo>
                <a:lnTo>
                  <a:pt x="27319" y="451863"/>
                </a:lnTo>
                <a:lnTo>
                  <a:pt x="13877" y="430978"/>
                </a:lnTo>
                <a:lnTo>
                  <a:pt x="1978" y="398146"/>
                </a:lnTo>
                <a:lnTo>
                  <a:pt x="0" y="367703"/>
                </a:lnTo>
                <a:lnTo>
                  <a:pt x="9596" y="317686"/>
                </a:lnTo>
                <a:lnTo>
                  <a:pt x="27738" y="277491"/>
                </a:lnTo>
                <a:lnTo>
                  <a:pt x="78886" y="218982"/>
                </a:lnTo>
                <a:lnTo>
                  <a:pt x="139985" y="164023"/>
                </a:lnTo>
                <a:lnTo>
                  <a:pt x="191713" y="107309"/>
                </a:lnTo>
                <a:lnTo>
                  <a:pt x="206716" y="82030"/>
                </a:lnTo>
                <a:lnTo>
                  <a:pt x="210874" y="62037"/>
                </a:lnTo>
                <a:lnTo>
                  <a:pt x="209209" y="53377"/>
                </a:lnTo>
                <a:lnTo>
                  <a:pt x="199963" y="38824"/>
                </a:lnTo>
                <a:lnTo>
                  <a:pt x="174746" y="20235"/>
                </a:lnTo>
                <a:lnTo>
                  <a:pt x="11434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3852645" y="2737625"/>
            <a:ext cx="607438" cy="457658"/>
            <a:chOff x="3852645" y="2737625"/>
            <a:chExt cx="607438" cy="457658"/>
          </a:xfrm>
        </p:grpSpPr>
        <p:sp>
          <p:nvSpPr>
            <p:cNvPr id="74" name="Freeform 73"/>
            <p:cNvSpPr/>
            <p:nvPr/>
          </p:nvSpPr>
          <p:spPr>
            <a:xfrm>
              <a:off x="4177166" y="2762588"/>
              <a:ext cx="282917" cy="432695"/>
            </a:xfrm>
            <a:custGeom>
              <a:avLst/>
              <a:gdLst/>
              <a:ahLst/>
              <a:cxnLst/>
              <a:rect l="0" t="0" r="0" b="0"/>
              <a:pathLst>
                <a:path w="282917" h="432695">
                  <a:moveTo>
                    <a:pt x="282916" y="0"/>
                  </a:moveTo>
                  <a:lnTo>
                    <a:pt x="255454" y="29311"/>
                  </a:lnTo>
                  <a:lnTo>
                    <a:pt x="218753" y="88954"/>
                  </a:lnTo>
                  <a:lnTo>
                    <a:pt x="181387" y="145649"/>
                  </a:lnTo>
                  <a:lnTo>
                    <a:pt x="150289" y="201547"/>
                  </a:lnTo>
                  <a:lnTo>
                    <a:pt x="113724" y="262478"/>
                  </a:lnTo>
                  <a:lnTo>
                    <a:pt x="72278" y="318580"/>
                  </a:lnTo>
                  <a:lnTo>
                    <a:pt x="34908" y="378444"/>
                  </a:lnTo>
                  <a:lnTo>
                    <a:pt x="10635" y="409993"/>
                  </a:lnTo>
                  <a:lnTo>
                    <a:pt x="0" y="432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852645" y="2737625"/>
              <a:ext cx="216349" cy="366127"/>
            </a:xfrm>
            <a:custGeom>
              <a:avLst/>
              <a:gdLst/>
              <a:ahLst/>
              <a:cxnLst/>
              <a:rect l="0" t="0" r="0" b="0"/>
              <a:pathLst>
                <a:path w="216349" h="366127">
                  <a:moveTo>
                    <a:pt x="216348" y="0"/>
                  </a:moveTo>
                  <a:lnTo>
                    <a:pt x="208780" y="19005"/>
                  </a:lnTo>
                  <a:lnTo>
                    <a:pt x="173226" y="71669"/>
                  </a:lnTo>
                  <a:lnTo>
                    <a:pt x="137045" y="131077"/>
                  </a:lnTo>
                  <a:lnTo>
                    <a:pt x="87791" y="193279"/>
                  </a:lnTo>
                  <a:lnTo>
                    <a:pt x="53639" y="248945"/>
                  </a:lnTo>
                  <a:lnTo>
                    <a:pt x="18188" y="311756"/>
                  </a:lnTo>
                  <a:lnTo>
                    <a:pt x="6828" y="333990"/>
                  </a:lnTo>
                  <a:lnTo>
                    <a:pt x="0" y="36612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160524" y="1789025"/>
            <a:ext cx="532548" cy="557512"/>
            <a:chOff x="4160524" y="1789025"/>
            <a:chExt cx="532548" cy="557512"/>
          </a:xfrm>
        </p:grpSpPr>
        <p:sp>
          <p:nvSpPr>
            <p:cNvPr id="77" name="Freeform 76"/>
            <p:cNvSpPr/>
            <p:nvPr/>
          </p:nvSpPr>
          <p:spPr>
            <a:xfrm>
              <a:off x="4468403" y="2005373"/>
              <a:ext cx="224669" cy="341164"/>
            </a:xfrm>
            <a:custGeom>
              <a:avLst/>
              <a:gdLst/>
              <a:ahLst/>
              <a:cxnLst/>
              <a:rect l="0" t="0" r="0" b="0"/>
              <a:pathLst>
                <a:path w="224669" h="341164">
                  <a:moveTo>
                    <a:pt x="224668" y="0"/>
                  </a:moveTo>
                  <a:lnTo>
                    <a:pt x="217101" y="19004"/>
                  </a:lnTo>
                  <a:lnTo>
                    <a:pt x="173731" y="76326"/>
                  </a:lnTo>
                  <a:lnTo>
                    <a:pt x="131313" y="130877"/>
                  </a:lnTo>
                  <a:lnTo>
                    <a:pt x="89637" y="186334"/>
                  </a:lnTo>
                  <a:lnTo>
                    <a:pt x="44755" y="249335"/>
                  </a:lnTo>
                  <a:lnTo>
                    <a:pt x="19157" y="293663"/>
                  </a:lnTo>
                  <a:lnTo>
                    <a:pt x="0" y="3411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160524" y="1789025"/>
              <a:ext cx="224669" cy="391091"/>
            </a:xfrm>
            <a:custGeom>
              <a:avLst/>
              <a:gdLst/>
              <a:ahLst/>
              <a:cxnLst/>
              <a:rect l="0" t="0" r="0" b="0"/>
              <a:pathLst>
                <a:path w="224669" h="391091">
                  <a:moveTo>
                    <a:pt x="224668" y="0"/>
                  </a:moveTo>
                  <a:lnTo>
                    <a:pt x="201505" y="27581"/>
                  </a:lnTo>
                  <a:lnTo>
                    <a:pt x="174614" y="78431"/>
                  </a:lnTo>
                  <a:lnTo>
                    <a:pt x="140320" y="141848"/>
                  </a:lnTo>
                  <a:lnTo>
                    <a:pt x="100377" y="197897"/>
                  </a:lnTo>
                  <a:lnTo>
                    <a:pt x="63728" y="253726"/>
                  </a:lnTo>
                  <a:lnTo>
                    <a:pt x="26901" y="315953"/>
                  </a:lnTo>
                  <a:lnTo>
                    <a:pt x="3974" y="379209"/>
                  </a:lnTo>
                  <a:lnTo>
                    <a:pt x="0" y="39109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0" name="Freeform 79"/>
          <p:cNvSpPr/>
          <p:nvPr/>
        </p:nvSpPr>
        <p:spPr>
          <a:xfrm>
            <a:off x="4401834" y="4193808"/>
            <a:ext cx="16644" cy="515906"/>
          </a:xfrm>
          <a:custGeom>
            <a:avLst/>
            <a:gdLst/>
            <a:ahLst/>
            <a:cxnLst/>
            <a:rect l="0" t="0" r="0" b="0"/>
            <a:pathLst>
              <a:path w="16644" h="515906">
                <a:moveTo>
                  <a:pt x="16643" y="0"/>
                </a:moveTo>
                <a:lnTo>
                  <a:pt x="10924" y="56772"/>
                </a:lnTo>
                <a:lnTo>
                  <a:pt x="8664" y="115536"/>
                </a:lnTo>
                <a:lnTo>
                  <a:pt x="8367" y="174251"/>
                </a:lnTo>
                <a:lnTo>
                  <a:pt x="8327" y="236794"/>
                </a:lnTo>
                <a:lnTo>
                  <a:pt x="8323" y="288975"/>
                </a:lnTo>
                <a:lnTo>
                  <a:pt x="2603" y="352132"/>
                </a:lnTo>
                <a:lnTo>
                  <a:pt x="343" y="410123"/>
                </a:lnTo>
                <a:lnTo>
                  <a:pt x="45" y="472515"/>
                </a:lnTo>
                <a:lnTo>
                  <a:pt x="0" y="51590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4" name="Group 83"/>
          <p:cNvGrpSpPr/>
          <p:nvPr/>
        </p:nvGrpSpPr>
        <p:grpSpPr>
          <a:xfrm>
            <a:off x="2704341" y="3677903"/>
            <a:ext cx="615758" cy="1697495"/>
            <a:chOff x="2704341" y="3677903"/>
            <a:chExt cx="615758" cy="1697495"/>
          </a:xfrm>
        </p:grpSpPr>
        <p:sp>
          <p:nvSpPr>
            <p:cNvPr id="81" name="Freeform 80"/>
            <p:cNvSpPr/>
            <p:nvPr/>
          </p:nvSpPr>
          <p:spPr>
            <a:xfrm>
              <a:off x="2887404" y="4951024"/>
              <a:ext cx="8322" cy="41606"/>
            </a:xfrm>
            <a:custGeom>
              <a:avLst/>
              <a:gdLst/>
              <a:ahLst/>
              <a:cxnLst/>
              <a:rect l="0" t="0" r="0" b="0"/>
              <a:pathLst>
                <a:path w="8322" h="41606">
                  <a:moveTo>
                    <a:pt x="0" y="41605"/>
                  </a:moveTo>
                  <a:lnTo>
                    <a:pt x="8321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704341" y="3677903"/>
              <a:ext cx="615758" cy="1081738"/>
            </a:xfrm>
            <a:custGeom>
              <a:avLst/>
              <a:gdLst/>
              <a:ahLst/>
              <a:cxnLst/>
              <a:rect l="0" t="0" r="0" b="0"/>
              <a:pathLst>
                <a:path w="615758" h="1081738">
                  <a:moveTo>
                    <a:pt x="615757" y="0"/>
                  </a:moveTo>
                  <a:lnTo>
                    <a:pt x="579385" y="63098"/>
                  </a:lnTo>
                  <a:lnTo>
                    <a:pt x="548579" y="113378"/>
                  </a:lnTo>
                  <a:lnTo>
                    <a:pt x="518250" y="168374"/>
                  </a:lnTo>
                  <a:lnTo>
                    <a:pt x="482826" y="224109"/>
                  </a:lnTo>
                  <a:lnTo>
                    <a:pt x="449354" y="283597"/>
                  </a:lnTo>
                  <a:lnTo>
                    <a:pt x="416054" y="345424"/>
                  </a:lnTo>
                  <a:lnTo>
                    <a:pt x="387391" y="404423"/>
                  </a:lnTo>
                  <a:lnTo>
                    <a:pt x="353414" y="460361"/>
                  </a:lnTo>
                  <a:lnTo>
                    <a:pt x="318087" y="522482"/>
                  </a:lnTo>
                  <a:lnTo>
                    <a:pt x="282993" y="585189"/>
                  </a:lnTo>
                  <a:lnTo>
                    <a:pt x="248363" y="647539"/>
                  </a:lnTo>
                  <a:lnTo>
                    <a:pt x="214445" y="706727"/>
                  </a:lnTo>
                  <a:lnTo>
                    <a:pt x="181134" y="762689"/>
                  </a:lnTo>
                  <a:lnTo>
                    <a:pt x="152663" y="818227"/>
                  </a:lnTo>
                  <a:lnTo>
                    <a:pt x="119278" y="880387"/>
                  </a:lnTo>
                  <a:lnTo>
                    <a:pt x="80437" y="940183"/>
                  </a:lnTo>
                  <a:lnTo>
                    <a:pt x="47152" y="1001634"/>
                  </a:lnTo>
                  <a:lnTo>
                    <a:pt x="10786" y="1062324"/>
                  </a:lnTo>
                  <a:lnTo>
                    <a:pt x="0" y="10817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872611" y="4883528"/>
              <a:ext cx="297709" cy="491870"/>
            </a:xfrm>
            <a:custGeom>
              <a:avLst/>
              <a:gdLst/>
              <a:ahLst/>
              <a:cxnLst/>
              <a:rect l="0" t="0" r="0" b="0"/>
              <a:pathLst>
                <a:path w="297709" h="491870">
                  <a:moveTo>
                    <a:pt x="39756" y="84138"/>
                  </a:moveTo>
                  <a:lnTo>
                    <a:pt x="35338" y="70885"/>
                  </a:lnTo>
                  <a:lnTo>
                    <a:pt x="38100" y="56983"/>
                  </a:lnTo>
                  <a:lnTo>
                    <a:pt x="50052" y="36028"/>
                  </a:lnTo>
                  <a:lnTo>
                    <a:pt x="60974" y="24848"/>
                  </a:lnTo>
                  <a:lnTo>
                    <a:pt x="101007" y="227"/>
                  </a:lnTo>
                  <a:lnTo>
                    <a:pt x="115980" y="0"/>
                  </a:lnTo>
                  <a:lnTo>
                    <a:pt x="140004" y="9487"/>
                  </a:lnTo>
                  <a:lnTo>
                    <a:pt x="164689" y="24009"/>
                  </a:lnTo>
                  <a:lnTo>
                    <a:pt x="176335" y="37074"/>
                  </a:lnTo>
                  <a:lnTo>
                    <a:pt x="191345" y="72478"/>
                  </a:lnTo>
                  <a:lnTo>
                    <a:pt x="203584" y="128499"/>
                  </a:lnTo>
                  <a:lnTo>
                    <a:pt x="203175" y="152856"/>
                  </a:lnTo>
                  <a:lnTo>
                    <a:pt x="184333" y="208412"/>
                  </a:lnTo>
                  <a:lnTo>
                    <a:pt x="160733" y="258833"/>
                  </a:lnTo>
                  <a:lnTo>
                    <a:pt x="117377" y="321029"/>
                  </a:lnTo>
                  <a:lnTo>
                    <a:pt x="73039" y="383848"/>
                  </a:lnTo>
                  <a:lnTo>
                    <a:pt x="28661" y="444551"/>
                  </a:lnTo>
                  <a:lnTo>
                    <a:pt x="924" y="479474"/>
                  </a:lnTo>
                  <a:lnTo>
                    <a:pt x="0" y="482681"/>
                  </a:lnTo>
                  <a:lnTo>
                    <a:pt x="2157" y="483895"/>
                  </a:lnTo>
                  <a:lnTo>
                    <a:pt x="6369" y="483779"/>
                  </a:lnTo>
                  <a:lnTo>
                    <a:pt x="62598" y="467537"/>
                  </a:lnTo>
                  <a:lnTo>
                    <a:pt x="125308" y="452604"/>
                  </a:lnTo>
                  <a:lnTo>
                    <a:pt x="154479" y="453423"/>
                  </a:lnTo>
                  <a:lnTo>
                    <a:pt x="214394" y="469865"/>
                  </a:lnTo>
                  <a:lnTo>
                    <a:pt x="258555" y="481107"/>
                  </a:lnTo>
                  <a:lnTo>
                    <a:pt x="282717" y="485290"/>
                  </a:lnTo>
                  <a:lnTo>
                    <a:pt x="297708" y="4918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269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365 - 187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79051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365 - 187 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4097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4892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810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8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367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254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2857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654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6" y="1684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16" y="1722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16" y="2116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16" y="2103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446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3" name="Group 52"/>
          <p:cNvGrpSpPr/>
          <p:nvPr/>
        </p:nvGrpSpPr>
        <p:grpSpPr>
          <a:xfrm>
            <a:off x="4518329" y="3037183"/>
            <a:ext cx="957594" cy="607437"/>
            <a:chOff x="4518329" y="3037183"/>
            <a:chExt cx="957594" cy="607437"/>
          </a:xfrm>
        </p:grpSpPr>
        <p:sp>
          <p:nvSpPr>
            <p:cNvPr id="50" name="Freeform 49"/>
            <p:cNvSpPr/>
            <p:nvPr/>
          </p:nvSpPr>
          <p:spPr>
            <a:xfrm>
              <a:off x="4518329" y="3037183"/>
              <a:ext cx="257954" cy="607437"/>
            </a:xfrm>
            <a:custGeom>
              <a:avLst/>
              <a:gdLst/>
              <a:ahLst/>
              <a:cxnLst/>
              <a:rect l="0" t="0" r="0" b="0"/>
              <a:pathLst>
                <a:path w="257954" h="607437">
                  <a:moveTo>
                    <a:pt x="0" y="607436"/>
                  </a:moveTo>
                  <a:lnTo>
                    <a:pt x="2466" y="573695"/>
                  </a:lnTo>
                  <a:lnTo>
                    <a:pt x="16859" y="515134"/>
                  </a:lnTo>
                  <a:lnTo>
                    <a:pt x="33303" y="451734"/>
                  </a:lnTo>
                  <a:lnTo>
                    <a:pt x="48080" y="408971"/>
                  </a:lnTo>
                  <a:lnTo>
                    <a:pt x="77321" y="349153"/>
                  </a:lnTo>
                  <a:lnTo>
                    <a:pt x="89615" y="317059"/>
                  </a:lnTo>
                  <a:lnTo>
                    <a:pt x="123340" y="257607"/>
                  </a:lnTo>
                  <a:lnTo>
                    <a:pt x="156199" y="197956"/>
                  </a:lnTo>
                  <a:lnTo>
                    <a:pt x="178361" y="158794"/>
                  </a:lnTo>
                  <a:lnTo>
                    <a:pt x="199872" y="126425"/>
                  </a:lnTo>
                  <a:lnTo>
                    <a:pt x="227464" y="69554"/>
                  </a:lnTo>
                  <a:lnTo>
                    <a:pt x="254758" y="8139"/>
                  </a:lnTo>
                  <a:lnTo>
                    <a:pt x="257953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718034" y="3212096"/>
              <a:ext cx="698969" cy="108003"/>
            </a:xfrm>
            <a:custGeom>
              <a:avLst/>
              <a:gdLst/>
              <a:ahLst/>
              <a:cxnLst/>
              <a:rect l="0" t="0" r="0" b="0"/>
              <a:pathLst>
                <a:path w="698969" h="108003">
                  <a:moveTo>
                    <a:pt x="0" y="108002"/>
                  </a:moveTo>
                  <a:lnTo>
                    <a:pt x="14211" y="88997"/>
                  </a:lnTo>
                  <a:lnTo>
                    <a:pt x="35030" y="72991"/>
                  </a:lnTo>
                  <a:lnTo>
                    <a:pt x="94099" y="43392"/>
                  </a:lnTo>
                  <a:lnTo>
                    <a:pt x="153062" y="27823"/>
                  </a:lnTo>
                  <a:lnTo>
                    <a:pt x="214919" y="13731"/>
                  </a:lnTo>
                  <a:lnTo>
                    <a:pt x="271576" y="6419"/>
                  </a:lnTo>
                  <a:lnTo>
                    <a:pt x="329089" y="696"/>
                  </a:lnTo>
                  <a:lnTo>
                    <a:pt x="383123" y="0"/>
                  </a:lnTo>
                  <a:lnTo>
                    <a:pt x="438312" y="4280"/>
                  </a:lnTo>
                  <a:lnTo>
                    <a:pt x="492805" y="8310"/>
                  </a:lnTo>
                  <a:lnTo>
                    <a:pt x="551478" y="19631"/>
                  </a:lnTo>
                  <a:lnTo>
                    <a:pt x="614072" y="35920"/>
                  </a:lnTo>
                  <a:lnTo>
                    <a:pt x="647784" y="47912"/>
                  </a:lnTo>
                  <a:lnTo>
                    <a:pt x="698968" y="9136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367076" y="3245209"/>
              <a:ext cx="108847" cy="133138"/>
            </a:xfrm>
            <a:custGeom>
              <a:avLst/>
              <a:gdLst/>
              <a:ahLst/>
              <a:cxnLst/>
              <a:rect l="0" t="0" r="0" b="0"/>
              <a:pathLst>
                <a:path w="108847" h="133138">
                  <a:moveTo>
                    <a:pt x="58247" y="0"/>
                  </a:moveTo>
                  <a:lnTo>
                    <a:pt x="65815" y="19005"/>
                  </a:lnTo>
                  <a:lnTo>
                    <a:pt x="105587" y="68196"/>
                  </a:lnTo>
                  <a:lnTo>
                    <a:pt x="108299" y="75974"/>
                  </a:lnTo>
                  <a:lnTo>
                    <a:pt x="108846" y="92014"/>
                  </a:lnTo>
                  <a:lnTo>
                    <a:pt x="103541" y="105922"/>
                  </a:lnTo>
                  <a:lnTo>
                    <a:pt x="99538" y="112220"/>
                  </a:lnTo>
                  <a:lnTo>
                    <a:pt x="93171" y="116418"/>
                  </a:lnTo>
                  <a:lnTo>
                    <a:pt x="66541" y="122327"/>
                  </a:lnTo>
                  <a:lnTo>
                    <a:pt x="7963" y="131256"/>
                  </a:lnTo>
                  <a:lnTo>
                    <a:pt x="0" y="1331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625029" y="3153677"/>
            <a:ext cx="1095621" cy="416054"/>
            <a:chOff x="5625029" y="3153677"/>
            <a:chExt cx="1095621" cy="416054"/>
          </a:xfrm>
        </p:grpSpPr>
        <p:sp>
          <p:nvSpPr>
            <p:cNvPr id="54" name="Freeform 53"/>
            <p:cNvSpPr/>
            <p:nvPr/>
          </p:nvSpPr>
          <p:spPr>
            <a:xfrm>
              <a:off x="5633350" y="3153677"/>
              <a:ext cx="170041" cy="164297"/>
            </a:xfrm>
            <a:custGeom>
              <a:avLst/>
              <a:gdLst/>
              <a:ahLst/>
              <a:cxnLst/>
              <a:rect l="0" t="0" r="0" b="0"/>
              <a:pathLst>
                <a:path w="170041" h="164297">
                  <a:moveTo>
                    <a:pt x="0" y="0"/>
                  </a:moveTo>
                  <a:lnTo>
                    <a:pt x="7550" y="56773"/>
                  </a:lnTo>
                  <a:lnTo>
                    <a:pt x="8219" y="111119"/>
                  </a:lnTo>
                  <a:lnTo>
                    <a:pt x="13095" y="143170"/>
                  </a:lnTo>
                  <a:lnTo>
                    <a:pt x="12428" y="142599"/>
                  </a:lnTo>
                  <a:lnTo>
                    <a:pt x="4715" y="117337"/>
                  </a:lnTo>
                  <a:lnTo>
                    <a:pt x="413" y="55061"/>
                  </a:lnTo>
                  <a:lnTo>
                    <a:pt x="4540" y="26485"/>
                  </a:lnTo>
                  <a:lnTo>
                    <a:pt x="16035" y="4868"/>
                  </a:lnTo>
                  <a:lnTo>
                    <a:pt x="21785" y="1397"/>
                  </a:lnTo>
                  <a:lnTo>
                    <a:pt x="63341" y="1"/>
                  </a:lnTo>
                  <a:lnTo>
                    <a:pt x="120629" y="7165"/>
                  </a:lnTo>
                  <a:lnTo>
                    <a:pt x="128496" y="10324"/>
                  </a:lnTo>
                  <a:lnTo>
                    <a:pt x="139703" y="21230"/>
                  </a:lnTo>
                  <a:lnTo>
                    <a:pt x="163382" y="82708"/>
                  </a:lnTo>
                  <a:lnTo>
                    <a:pt x="170040" y="108950"/>
                  </a:lnTo>
                  <a:lnTo>
                    <a:pt x="168646" y="129167"/>
                  </a:lnTo>
                  <a:lnTo>
                    <a:pt x="165131" y="136962"/>
                  </a:lnTo>
                  <a:lnTo>
                    <a:pt x="153828" y="148089"/>
                  </a:lnTo>
                  <a:lnTo>
                    <a:pt x="137093" y="153651"/>
                  </a:lnTo>
                  <a:lnTo>
                    <a:pt x="81092" y="164296"/>
                  </a:lnTo>
                  <a:lnTo>
                    <a:pt x="51764" y="163326"/>
                  </a:lnTo>
                  <a:lnTo>
                    <a:pt x="16642" y="15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849706" y="3173294"/>
              <a:ext cx="154210" cy="129664"/>
            </a:xfrm>
            <a:custGeom>
              <a:avLst/>
              <a:gdLst/>
              <a:ahLst/>
              <a:cxnLst/>
              <a:rect l="0" t="0" r="0" b="0"/>
              <a:pathLst>
                <a:path w="154210" h="129664">
                  <a:moveTo>
                    <a:pt x="8312" y="13667"/>
                  </a:moveTo>
                  <a:lnTo>
                    <a:pt x="7388" y="69515"/>
                  </a:lnTo>
                  <a:lnTo>
                    <a:pt x="762" y="120877"/>
                  </a:lnTo>
                  <a:lnTo>
                    <a:pt x="21" y="59700"/>
                  </a:lnTo>
                  <a:lnTo>
                    <a:pt x="0" y="27204"/>
                  </a:lnTo>
                  <a:lnTo>
                    <a:pt x="2770" y="18994"/>
                  </a:lnTo>
                  <a:lnTo>
                    <a:pt x="13245" y="7406"/>
                  </a:lnTo>
                  <a:lnTo>
                    <a:pt x="29613" y="1639"/>
                  </a:lnTo>
                  <a:lnTo>
                    <a:pt x="48289" y="0"/>
                  </a:lnTo>
                  <a:lnTo>
                    <a:pt x="105419" y="5680"/>
                  </a:lnTo>
                  <a:lnTo>
                    <a:pt x="131390" y="12739"/>
                  </a:lnTo>
                  <a:lnTo>
                    <a:pt x="144991" y="21268"/>
                  </a:lnTo>
                  <a:lnTo>
                    <a:pt x="149358" y="27980"/>
                  </a:lnTo>
                  <a:lnTo>
                    <a:pt x="154209" y="45300"/>
                  </a:lnTo>
                  <a:lnTo>
                    <a:pt x="152523" y="71425"/>
                  </a:lnTo>
                  <a:lnTo>
                    <a:pt x="141751" y="96733"/>
                  </a:lnTo>
                  <a:lnTo>
                    <a:pt x="126848" y="117381"/>
                  </a:lnTo>
                  <a:lnTo>
                    <a:pt x="111229" y="124481"/>
                  </a:lnTo>
                  <a:lnTo>
                    <a:pt x="49456" y="129663"/>
                  </a:lnTo>
                  <a:lnTo>
                    <a:pt x="30296" y="129016"/>
                  </a:lnTo>
                  <a:lnTo>
                    <a:pt x="8312" y="1218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91017" y="3189165"/>
              <a:ext cx="174050" cy="127890"/>
            </a:xfrm>
            <a:custGeom>
              <a:avLst/>
              <a:gdLst/>
              <a:ahLst/>
              <a:cxnLst/>
              <a:rect l="0" t="0" r="0" b="0"/>
              <a:pathLst>
                <a:path w="174050" h="127890">
                  <a:moveTo>
                    <a:pt x="16632" y="14439"/>
                  </a:moveTo>
                  <a:lnTo>
                    <a:pt x="10047" y="44059"/>
                  </a:lnTo>
                  <a:lnTo>
                    <a:pt x="1878" y="99793"/>
                  </a:lnTo>
                  <a:lnTo>
                    <a:pt x="829" y="113395"/>
                  </a:lnTo>
                  <a:lnTo>
                    <a:pt x="23" y="52153"/>
                  </a:lnTo>
                  <a:lnTo>
                    <a:pt x="0" y="19655"/>
                  </a:lnTo>
                  <a:lnTo>
                    <a:pt x="3695" y="12369"/>
                  </a:lnTo>
                  <a:lnTo>
                    <a:pt x="9856" y="7511"/>
                  </a:lnTo>
                  <a:lnTo>
                    <a:pt x="26565" y="2114"/>
                  </a:lnTo>
                  <a:lnTo>
                    <a:pt x="55838" y="0"/>
                  </a:lnTo>
                  <a:lnTo>
                    <a:pt x="113672" y="6383"/>
                  </a:lnTo>
                  <a:lnTo>
                    <a:pt x="139690" y="13490"/>
                  </a:lnTo>
                  <a:lnTo>
                    <a:pt x="153302" y="22030"/>
                  </a:lnTo>
                  <a:lnTo>
                    <a:pt x="163051" y="34455"/>
                  </a:lnTo>
                  <a:lnTo>
                    <a:pt x="169541" y="50147"/>
                  </a:lnTo>
                  <a:lnTo>
                    <a:pt x="174049" y="101107"/>
                  </a:lnTo>
                  <a:lnTo>
                    <a:pt x="170579" y="109200"/>
                  </a:lnTo>
                  <a:lnTo>
                    <a:pt x="156861" y="120657"/>
                  </a:lnTo>
                  <a:lnTo>
                    <a:pt x="123928" y="127889"/>
                  </a:lnTo>
                  <a:lnTo>
                    <a:pt x="66809" y="121481"/>
                  </a:lnTo>
                  <a:lnTo>
                    <a:pt x="8311" y="11429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07585" y="3187453"/>
              <a:ext cx="169132" cy="124325"/>
            </a:xfrm>
            <a:custGeom>
              <a:avLst/>
              <a:gdLst/>
              <a:ahLst/>
              <a:cxnLst/>
              <a:rect l="0" t="0" r="0" b="0"/>
              <a:pathLst>
                <a:path w="169132" h="124325">
                  <a:moveTo>
                    <a:pt x="16412" y="16151"/>
                  </a:moveTo>
                  <a:lnTo>
                    <a:pt x="9826" y="45771"/>
                  </a:lnTo>
                  <a:lnTo>
                    <a:pt x="8243" y="108091"/>
                  </a:lnTo>
                  <a:lnTo>
                    <a:pt x="8192" y="119049"/>
                  </a:lnTo>
                  <a:lnTo>
                    <a:pt x="7234" y="122657"/>
                  </a:lnTo>
                  <a:lnTo>
                    <a:pt x="5670" y="121364"/>
                  </a:lnTo>
                  <a:lnTo>
                    <a:pt x="2392" y="110065"/>
                  </a:lnTo>
                  <a:lnTo>
                    <a:pt x="0" y="51444"/>
                  </a:lnTo>
                  <a:lnTo>
                    <a:pt x="1687" y="20547"/>
                  </a:lnTo>
                  <a:lnTo>
                    <a:pt x="8635" y="5469"/>
                  </a:lnTo>
                  <a:lnTo>
                    <a:pt x="14000" y="1633"/>
                  </a:lnTo>
                  <a:lnTo>
                    <a:pt x="20352" y="0"/>
                  </a:lnTo>
                  <a:lnTo>
                    <a:pt x="75735" y="2017"/>
                  </a:lnTo>
                  <a:lnTo>
                    <a:pt x="132271" y="16371"/>
                  </a:lnTo>
                  <a:lnTo>
                    <a:pt x="140804" y="19071"/>
                  </a:lnTo>
                  <a:lnTo>
                    <a:pt x="147417" y="23645"/>
                  </a:lnTo>
                  <a:lnTo>
                    <a:pt x="157230" y="36123"/>
                  </a:lnTo>
                  <a:lnTo>
                    <a:pt x="167953" y="58743"/>
                  </a:lnTo>
                  <a:lnTo>
                    <a:pt x="169131" y="74836"/>
                  </a:lnTo>
                  <a:lnTo>
                    <a:pt x="168151" y="83011"/>
                  </a:lnTo>
                  <a:lnTo>
                    <a:pt x="164724" y="89386"/>
                  </a:lnTo>
                  <a:lnTo>
                    <a:pt x="153519" y="98934"/>
                  </a:lnTo>
                  <a:lnTo>
                    <a:pt x="107561" y="118496"/>
                  </a:lnTo>
                  <a:lnTo>
                    <a:pt x="91131" y="119268"/>
                  </a:lnTo>
                  <a:lnTo>
                    <a:pt x="53566" y="116648"/>
                  </a:lnTo>
                  <a:lnTo>
                    <a:pt x="42170" y="118755"/>
                  </a:lnTo>
                  <a:lnTo>
                    <a:pt x="33054" y="12432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532023" y="3195282"/>
              <a:ext cx="181222" cy="149780"/>
            </a:xfrm>
            <a:custGeom>
              <a:avLst/>
              <a:gdLst/>
              <a:ahLst/>
              <a:cxnLst/>
              <a:rect l="0" t="0" r="0" b="0"/>
              <a:pathLst>
                <a:path w="181222" h="149780">
                  <a:moveTo>
                    <a:pt x="0" y="0"/>
                  </a:moveTo>
                  <a:lnTo>
                    <a:pt x="6586" y="29621"/>
                  </a:lnTo>
                  <a:lnTo>
                    <a:pt x="5342" y="59628"/>
                  </a:lnTo>
                  <a:lnTo>
                    <a:pt x="3299" y="81051"/>
                  </a:lnTo>
                  <a:lnTo>
                    <a:pt x="5498" y="107431"/>
                  </a:lnTo>
                  <a:lnTo>
                    <a:pt x="4590" y="107679"/>
                  </a:lnTo>
                  <a:lnTo>
                    <a:pt x="3060" y="105070"/>
                  </a:lnTo>
                  <a:lnTo>
                    <a:pt x="179" y="43386"/>
                  </a:lnTo>
                  <a:lnTo>
                    <a:pt x="80" y="21749"/>
                  </a:lnTo>
                  <a:lnTo>
                    <a:pt x="3751" y="14499"/>
                  </a:lnTo>
                  <a:lnTo>
                    <a:pt x="9897" y="9667"/>
                  </a:lnTo>
                  <a:lnTo>
                    <a:pt x="17693" y="6445"/>
                  </a:lnTo>
                  <a:lnTo>
                    <a:pt x="33751" y="5330"/>
                  </a:lnTo>
                  <a:lnTo>
                    <a:pt x="92303" y="14645"/>
                  </a:lnTo>
                  <a:lnTo>
                    <a:pt x="131645" y="20666"/>
                  </a:lnTo>
                  <a:lnTo>
                    <a:pt x="153240" y="32525"/>
                  </a:lnTo>
                  <a:lnTo>
                    <a:pt x="163028" y="44966"/>
                  </a:lnTo>
                  <a:lnTo>
                    <a:pt x="176846" y="75554"/>
                  </a:lnTo>
                  <a:lnTo>
                    <a:pt x="181221" y="104467"/>
                  </a:lnTo>
                  <a:lnTo>
                    <a:pt x="178100" y="136456"/>
                  </a:lnTo>
                  <a:lnTo>
                    <a:pt x="174207" y="142746"/>
                  </a:lnTo>
                  <a:lnTo>
                    <a:pt x="168838" y="146016"/>
                  </a:lnTo>
                  <a:lnTo>
                    <a:pt x="115246" y="149449"/>
                  </a:lnTo>
                  <a:lnTo>
                    <a:pt x="76287" y="145297"/>
                  </a:lnTo>
                  <a:lnTo>
                    <a:pt x="45923" y="138178"/>
                  </a:lnTo>
                  <a:lnTo>
                    <a:pt x="37087" y="138347"/>
                  </a:lnTo>
                  <a:lnTo>
                    <a:pt x="8321" y="1497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625029" y="3401538"/>
              <a:ext cx="169366" cy="151551"/>
            </a:xfrm>
            <a:custGeom>
              <a:avLst/>
              <a:gdLst/>
              <a:ahLst/>
              <a:cxnLst/>
              <a:rect l="0" t="0" r="0" b="0"/>
              <a:pathLst>
                <a:path w="169366" h="151551">
                  <a:moveTo>
                    <a:pt x="16642" y="26734"/>
                  </a:moveTo>
                  <a:lnTo>
                    <a:pt x="10055" y="56354"/>
                  </a:lnTo>
                  <a:lnTo>
                    <a:pt x="8473" y="118674"/>
                  </a:lnTo>
                  <a:lnTo>
                    <a:pt x="8388" y="133240"/>
                  </a:lnTo>
                  <a:lnTo>
                    <a:pt x="5576" y="77157"/>
                  </a:lnTo>
                  <a:lnTo>
                    <a:pt x="9628" y="37756"/>
                  </a:lnTo>
                  <a:lnTo>
                    <a:pt x="16915" y="19613"/>
                  </a:lnTo>
                  <a:lnTo>
                    <a:pt x="28782" y="7235"/>
                  </a:lnTo>
                  <a:lnTo>
                    <a:pt x="35830" y="2640"/>
                  </a:lnTo>
                  <a:lnTo>
                    <a:pt x="51057" y="0"/>
                  </a:lnTo>
                  <a:lnTo>
                    <a:pt x="106538" y="4081"/>
                  </a:lnTo>
                  <a:lnTo>
                    <a:pt x="141134" y="13322"/>
                  </a:lnTo>
                  <a:lnTo>
                    <a:pt x="147714" y="17793"/>
                  </a:lnTo>
                  <a:lnTo>
                    <a:pt x="157490" y="30157"/>
                  </a:lnTo>
                  <a:lnTo>
                    <a:pt x="168192" y="52711"/>
                  </a:lnTo>
                  <a:lnTo>
                    <a:pt x="169365" y="68790"/>
                  </a:lnTo>
                  <a:lnTo>
                    <a:pt x="162585" y="101713"/>
                  </a:lnTo>
                  <a:lnTo>
                    <a:pt x="158316" y="108155"/>
                  </a:lnTo>
                  <a:lnTo>
                    <a:pt x="146176" y="117778"/>
                  </a:lnTo>
                  <a:lnTo>
                    <a:pt x="95119" y="137395"/>
                  </a:lnTo>
                  <a:lnTo>
                    <a:pt x="41347" y="142460"/>
                  </a:lnTo>
                  <a:lnTo>
                    <a:pt x="22074" y="143812"/>
                  </a:lnTo>
                  <a:lnTo>
                    <a:pt x="0" y="15155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866567" y="3413643"/>
              <a:ext cx="178241" cy="137079"/>
            </a:xfrm>
            <a:custGeom>
              <a:avLst/>
              <a:gdLst/>
              <a:ahLst/>
              <a:cxnLst/>
              <a:rect l="0" t="0" r="0" b="0"/>
              <a:pathLst>
                <a:path w="178241" h="137079">
                  <a:moveTo>
                    <a:pt x="8093" y="6308"/>
                  </a:moveTo>
                  <a:lnTo>
                    <a:pt x="929" y="59799"/>
                  </a:lnTo>
                  <a:lnTo>
                    <a:pt x="0" y="95222"/>
                  </a:lnTo>
                  <a:lnTo>
                    <a:pt x="764" y="78778"/>
                  </a:lnTo>
                  <a:lnTo>
                    <a:pt x="10049" y="16222"/>
                  </a:lnTo>
                  <a:lnTo>
                    <a:pt x="12171" y="7370"/>
                  </a:lnTo>
                  <a:lnTo>
                    <a:pt x="17284" y="2393"/>
                  </a:lnTo>
                  <a:lnTo>
                    <a:pt x="24390" y="0"/>
                  </a:lnTo>
                  <a:lnTo>
                    <a:pt x="52062" y="1049"/>
                  </a:lnTo>
                  <a:lnTo>
                    <a:pt x="114009" y="8312"/>
                  </a:lnTo>
                  <a:lnTo>
                    <a:pt x="149105" y="17798"/>
                  </a:lnTo>
                  <a:lnTo>
                    <a:pt x="154801" y="23214"/>
                  </a:lnTo>
                  <a:lnTo>
                    <a:pt x="174577" y="81131"/>
                  </a:lnTo>
                  <a:lnTo>
                    <a:pt x="178240" y="97810"/>
                  </a:lnTo>
                  <a:lnTo>
                    <a:pt x="176787" y="114468"/>
                  </a:lnTo>
                  <a:lnTo>
                    <a:pt x="173255" y="120945"/>
                  </a:lnTo>
                  <a:lnTo>
                    <a:pt x="161935" y="130606"/>
                  </a:lnTo>
                  <a:lnTo>
                    <a:pt x="131134" y="136826"/>
                  </a:lnTo>
                  <a:lnTo>
                    <a:pt x="82084" y="137078"/>
                  </a:lnTo>
                  <a:lnTo>
                    <a:pt x="25413" y="123800"/>
                  </a:lnTo>
                  <a:lnTo>
                    <a:pt x="16414" y="12280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111553" y="3425330"/>
              <a:ext cx="161740" cy="144401"/>
            </a:xfrm>
            <a:custGeom>
              <a:avLst/>
              <a:gdLst/>
              <a:ahLst/>
              <a:cxnLst/>
              <a:rect l="0" t="0" r="0" b="0"/>
              <a:pathLst>
                <a:path w="161740" h="144401">
                  <a:moveTo>
                    <a:pt x="4417" y="11263"/>
                  </a:moveTo>
                  <a:lnTo>
                    <a:pt x="4417" y="68035"/>
                  </a:lnTo>
                  <a:lnTo>
                    <a:pt x="3493" y="126947"/>
                  </a:lnTo>
                  <a:lnTo>
                    <a:pt x="1952" y="127217"/>
                  </a:lnTo>
                  <a:lnTo>
                    <a:pt x="0" y="124624"/>
                  </a:lnTo>
                  <a:lnTo>
                    <a:pt x="297" y="111880"/>
                  </a:lnTo>
                  <a:lnTo>
                    <a:pt x="4056" y="52205"/>
                  </a:lnTo>
                  <a:lnTo>
                    <a:pt x="8764" y="12776"/>
                  </a:lnTo>
                  <a:lnTo>
                    <a:pt x="13787" y="6724"/>
                  </a:lnTo>
                  <a:lnTo>
                    <a:pt x="29230" y="0"/>
                  </a:lnTo>
                  <a:lnTo>
                    <a:pt x="58716" y="632"/>
                  </a:lnTo>
                  <a:lnTo>
                    <a:pt x="120681" y="15151"/>
                  </a:lnTo>
                  <a:lnTo>
                    <a:pt x="137452" y="13607"/>
                  </a:lnTo>
                  <a:lnTo>
                    <a:pt x="143958" y="16524"/>
                  </a:lnTo>
                  <a:lnTo>
                    <a:pt x="153653" y="29627"/>
                  </a:lnTo>
                  <a:lnTo>
                    <a:pt x="159891" y="57796"/>
                  </a:lnTo>
                  <a:lnTo>
                    <a:pt x="161739" y="89564"/>
                  </a:lnTo>
                  <a:lnTo>
                    <a:pt x="157241" y="108933"/>
                  </a:lnTo>
                  <a:lnTo>
                    <a:pt x="153452" y="117982"/>
                  </a:lnTo>
                  <a:lnTo>
                    <a:pt x="141847" y="130501"/>
                  </a:lnTo>
                  <a:lnTo>
                    <a:pt x="134868" y="135134"/>
                  </a:lnTo>
                  <a:lnTo>
                    <a:pt x="107377" y="141655"/>
                  </a:lnTo>
                  <a:lnTo>
                    <a:pt x="54023" y="144038"/>
                  </a:lnTo>
                  <a:lnTo>
                    <a:pt x="21059" y="1444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340639" y="3434790"/>
              <a:ext cx="167781" cy="134386"/>
            </a:xfrm>
            <a:custGeom>
              <a:avLst/>
              <a:gdLst/>
              <a:ahLst/>
              <a:cxnLst/>
              <a:rect l="0" t="0" r="0" b="0"/>
              <a:pathLst>
                <a:path w="167781" h="134386">
                  <a:moveTo>
                    <a:pt x="0" y="10124"/>
                  </a:moveTo>
                  <a:lnTo>
                    <a:pt x="0" y="72615"/>
                  </a:lnTo>
                  <a:lnTo>
                    <a:pt x="0" y="99420"/>
                  </a:lnTo>
                  <a:lnTo>
                    <a:pt x="924" y="88152"/>
                  </a:lnTo>
                  <a:lnTo>
                    <a:pt x="10272" y="28198"/>
                  </a:lnTo>
                  <a:lnTo>
                    <a:pt x="12395" y="19400"/>
                  </a:lnTo>
                  <a:lnTo>
                    <a:pt x="16585" y="12610"/>
                  </a:lnTo>
                  <a:lnTo>
                    <a:pt x="28636" y="2599"/>
                  </a:lnTo>
                  <a:lnTo>
                    <a:pt x="45703" y="0"/>
                  </a:lnTo>
                  <a:lnTo>
                    <a:pt x="106068" y="10696"/>
                  </a:lnTo>
                  <a:lnTo>
                    <a:pt x="153370" y="21123"/>
                  </a:lnTo>
                  <a:lnTo>
                    <a:pt x="164627" y="35661"/>
                  </a:lnTo>
                  <a:lnTo>
                    <a:pt x="167780" y="54450"/>
                  </a:lnTo>
                  <a:lnTo>
                    <a:pt x="162272" y="96646"/>
                  </a:lnTo>
                  <a:lnTo>
                    <a:pt x="152557" y="113606"/>
                  </a:lnTo>
                  <a:lnTo>
                    <a:pt x="146084" y="120717"/>
                  </a:lnTo>
                  <a:lnTo>
                    <a:pt x="129029" y="128619"/>
                  </a:lnTo>
                  <a:lnTo>
                    <a:pt x="66207" y="134385"/>
                  </a:lnTo>
                  <a:lnTo>
                    <a:pt x="38108" y="132310"/>
                  </a:lnTo>
                  <a:lnTo>
                    <a:pt x="16642" y="12661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540344" y="3436841"/>
              <a:ext cx="180306" cy="132890"/>
            </a:xfrm>
            <a:custGeom>
              <a:avLst/>
              <a:gdLst/>
              <a:ahLst/>
              <a:cxnLst/>
              <a:rect l="0" t="0" r="0" b="0"/>
              <a:pathLst>
                <a:path w="180306" h="132890">
                  <a:moveTo>
                    <a:pt x="0" y="8073"/>
                  </a:moveTo>
                  <a:lnTo>
                    <a:pt x="925" y="63921"/>
                  </a:lnTo>
                  <a:lnTo>
                    <a:pt x="7165" y="112027"/>
                  </a:lnTo>
                  <a:lnTo>
                    <a:pt x="6626" y="116207"/>
                  </a:lnTo>
                  <a:lnTo>
                    <a:pt x="5343" y="116220"/>
                  </a:lnTo>
                  <a:lnTo>
                    <a:pt x="3561" y="113455"/>
                  </a:lnTo>
                  <a:lnTo>
                    <a:pt x="1055" y="87477"/>
                  </a:lnTo>
                  <a:lnTo>
                    <a:pt x="7258" y="29015"/>
                  </a:lnTo>
                  <a:lnTo>
                    <a:pt x="12779" y="12450"/>
                  </a:lnTo>
                  <a:lnTo>
                    <a:pt x="16840" y="5443"/>
                  </a:lnTo>
                  <a:lnTo>
                    <a:pt x="23246" y="1697"/>
                  </a:lnTo>
                  <a:lnTo>
                    <a:pt x="40226" y="0"/>
                  </a:lnTo>
                  <a:lnTo>
                    <a:pt x="95828" y="6938"/>
                  </a:lnTo>
                  <a:lnTo>
                    <a:pt x="156590" y="12391"/>
                  </a:lnTo>
                  <a:lnTo>
                    <a:pt x="163565" y="16499"/>
                  </a:lnTo>
                  <a:lnTo>
                    <a:pt x="173781" y="28460"/>
                  </a:lnTo>
                  <a:lnTo>
                    <a:pt x="178938" y="45487"/>
                  </a:lnTo>
                  <a:lnTo>
                    <a:pt x="180305" y="65382"/>
                  </a:lnTo>
                  <a:lnTo>
                    <a:pt x="175658" y="119262"/>
                  </a:lnTo>
                  <a:lnTo>
                    <a:pt x="172579" y="125653"/>
                  </a:lnTo>
                  <a:lnTo>
                    <a:pt x="167752" y="128989"/>
                  </a:lnTo>
                  <a:lnTo>
                    <a:pt x="154993" y="130231"/>
                  </a:lnTo>
                  <a:lnTo>
                    <a:pt x="97205" y="115929"/>
                  </a:lnTo>
                  <a:lnTo>
                    <a:pt x="54950" y="109506"/>
                  </a:lnTo>
                  <a:lnTo>
                    <a:pt x="47728" y="111753"/>
                  </a:lnTo>
                  <a:lnTo>
                    <a:pt x="42914" y="116025"/>
                  </a:lnTo>
                  <a:lnTo>
                    <a:pt x="33284" y="1328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08387" y="1622604"/>
            <a:ext cx="507584" cy="1048454"/>
            <a:chOff x="5608387" y="1622604"/>
            <a:chExt cx="507584" cy="1048454"/>
          </a:xfrm>
        </p:grpSpPr>
        <p:sp>
          <p:nvSpPr>
            <p:cNvPr id="65" name="Freeform 64"/>
            <p:cNvSpPr/>
            <p:nvPr/>
          </p:nvSpPr>
          <p:spPr>
            <a:xfrm>
              <a:off x="5649992" y="1622604"/>
              <a:ext cx="158101" cy="266275"/>
            </a:xfrm>
            <a:custGeom>
              <a:avLst/>
              <a:gdLst/>
              <a:ahLst/>
              <a:cxnLst/>
              <a:rect l="0" t="0" r="0" b="0"/>
              <a:pathLst>
                <a:path w="158101" h="266275">
                  <a:moveTo>
                    <a:pt x="158100" y="0"/>
                  </a:moveTo>
                  <a:lnTo>
                    <a:pt x="150532" y="24724"/>
                  </a:lnTo>
                  <a:lnTo>
                    <a:pt x="109628" y="86151"/>
                  </a:lnTo>
                  <a:lnTo>
                    <a:pt x="63851" y="148969"/>
                  </a:lnTo>
                  <a:lnTo>
                    <a:pt x="36065" y="188653"/>
                  </a:lnTo>
                  <a:lnTo>
                    <a:pt x="4418" y="248795"/>
                  </a:lnTo>
                  <a:lnTo>
                    <a:pt x="0" y="2662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941228" y="1697494"/>
              <a:ext cx="174743" cy="241311"/>
            </a:xfrm>
            <a:custGeom>
              <a:avLst/>
              <a:gdLst/>
              <a:ahLst/>
              <a:cxnLst/>
              <a:rect l="0" t="0" r="0" b="0"/>
              <a:pathLst>
                <a:path w="174743" h="241311">
                  <a:moveTo>
                    <a:pt x="174742" y="0"/>
                  </a:moveTo>
                  <a:lnTo>
                    <a:pt x="158743" y="34745"/>
                  </a:lnTo>
                  <a:lnTo>
                    <a:pt x="115821" y="94920"/>
                  </a:lnTo>
                  <a:lnTo>
                    <a:pt x="66683" y="155980"/>
                  </a:lnTo>
                  <a:lnTo>
                    <a:pt x="25132" y="213758"/>
                  </a:lnTo>
                  <a:lnTo>
                    <a:pt x="0" y="241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608387" y="2071941"/>
              <a:ext cx="149780" cy="249632"/>
            </a:xfrm>
            <a:custGeom>
              <a:avLst/>
              <a:gdLst/>
              <a:ahLst/>
              <a:cxnLst/>
              <a:rect l="0" t="0" r="0" b="0"/>
              <a:pathLst>
                <a:path w="149780" h="249632">
                  <a:moveTo>
                    <a:pt x="149779" y="0"/>
                  </a:moveTo>
                  <a:lnTo>
                    <a:pt x="133736" y="51054"/>
                  </a:lnTo>
                  <a:lnTo>
                    <a:pt x="97497" y="112214"/>
                  </a:lnTo>
                  <a:lnTo>
                    <a:pt x="52716" y="170536"/>
                  </a:lnTo>
                  <a:lnTo>
                    <a:pt x="10787" y="226564"/>
                  </a:lnTo>
                  <a:lnTo>
                    <a:pt x="0" y="2496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41228" y="2088583"/>
              <a:ext cx="174743" cy="241311"/>
            </a:xfrm>
            <a:custGeom>
              <a:avLst/>
              <a:gdLst/>
              <a:ahLst/>
              <a:cxnLst/>
              <a:rect l="0" t="0" r="0" b="0"/>
              <a:pathLst>
                <a:path w="174743" h="241311">
                  <a:moveTo>
                    <a:pt x="174742" y="0"/>
                  </a:moveTo>
                  <a:lnTo>
                    <a:pt x="133219" y="62504"/>
                  </a:lnTo>
                  <a:lnTo>
                    <a:pt x="86688" y="124185"/>
                  </a:lnTo>
                  <a:lnTo>
                    <a:pt x="47767" y="175691"/>
                  </a:lnTo>
                  <a:lnTo>
                    <a:pt x="11328" y="222286"/>
                  </a:lnTo>
                  <a:lnTo>
                    <a:pt x="0" y="2413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674955" y="2404783"/>
              <a:ext cx="208027" cy="266275"/>
            </a:xfrm>
            <a:custGeom>
              <a:avLst/>
              <a:gdLst/>
              <a:ahLst/>
              <a:cxnLst/>
              <a:rect l="0" t="0" r="0" b="0"/>
              <a:pathLst>
                <a:path w="208027" h="266275">
                  <a:moveTo>
                    <a:pt x="208026" y="0"/>
                  </a:moveTo>
                  <a:lnTo>
                    <a:pt x="187457" y="33741"/>
                  </a:lnTo>
                  <a:lnTo>
                    <a:pt x="137006" y="93245"/>
                  </a:lnTo>
                  <a:lnTo>
                    <a:pt x="84249" y="155167"/>
                  </a:lnTo>
                  <a:lnTo>
                    <a:pt x="37275" y="211089"/>
                  </a:lnTo>
                  <a:lnTo>
                    <a:pt x="0" y="2662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625029" y="3053825"/>
            <a:ext cx="407732" cy="282917"/>
            <a:chOff x="5625029" y="3053825"/>
            <a:chExt cx="407732" cy="282917"/>
          </a:xfrm>
        </p:grpSpPr>
        <p:sp>
          <p:nvSpPr>
            <p:cNvPr id="71" name="Freeform 70"/>
            <p:cNvSpPr/>
            <p:nvPr/>
          </p:nvSpPr>
          <p:spPr>
            <a:xfrm>
              <a:off x="5625029" y="3053825"/>
              <a:ext cx="166422" cy="274595"/>
            </a:xfrm>
            <a:custGeom>
              <a:avLst/>
              <a:gdLst/>
              <a:ahLst/>
              <a:cxnLst/>
              <a:rect l="0" t="0" r="0" b="0"/>
              <a:pathLst>
                <a:path w="166422" h="274595">
                  <a:moveTo>
                    <a:pt x="166421" y="0"/>
                  </a:moveTo>
                  <a:lnTo>
                    <a:pt x="148340" y="19929"/>
                  </a:lnTo>
                  <a:lnTo>
                    <a:pt x="116004" y="73426"/>
                  </a:lnTo>
                  <a:lnTo>
                    <a:pt x="83167" y="130622"/>
                  </a:lnTo>
                  <a:lnTo>
                    <a:pt x="49922" y="186312"/>
                  </a:lnTo>
                  <a:lnTo>
                    <a:pt x="12190" y="249280"/>
                  </a:lnTo>
                  <a:lnTo>
                    <a:pt x="0" y="2745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891302" y="3120393"/>
              <a:ext cx="141459" cy="216349"/>
            </a:xfrm>
            <a:custGeom>
              <a:avLst/>
              <a:gdLst/>
              <a:ahLst/>
              <a:cxnLst/>
              <a:rect l="0" t="0" r="0" b="0"/>
              <a:pathLst>
                <a:path w="141459" h="216349">
                  <a:moveTo>
                    <a:pt x="141458" y="0"/>
                  </a:moveTo>
                  <a:lnTo>
                    <a:pt x="105275" y="59627"/>
                  </a:lnTo>
                  <a:lnTo>
                    <a:pt x="68503" y="119992"/>
                  </a:lnTo>
                  <a:lnTo>
                    <a:pt x="29978" y="172543"/>
                  </a:lnTo>
                  <a:lnTo>
                    <a:pt x="0" y="21634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Freeform 73"/>
          <p:cNvSpPr/>
          <p:nvPr/>
        </p:nvSpPr>
        <p:spPr>
          <a:xfrm>
            <a:off x="6030224" y="3903586"/>
            <a:ext cx="208421" cy="470054"/>
          </a:xfrm>
          <a:custGeom>
            <a:avLst/>
            <a:gdLst/>
            <a:ahLst/>
            <a:cxnLst/>
            <a:rect l="0" t="0" r="0" b="0"/>
            <a:pathLst>
              <a:path w="208421" h="470054">
                <a:moveTo>
                  <a:pt x="177278" y="90517"/>
                </a:moveTo>
                <a:lnTo>
                  <a:pt x="174813" y="56777"/>
                </a:lnTo>
                <a:lnTo>
                  <a:pt x="169710" y="41313"/>
                </a:lnTo>
                <a:lnTo>
                  <a:pt x="146136" y="10541"/>
                </a:lnTo>
                <a:lnTo>
                  <a:pt x="130461" y="4121"/>
                </a:lnTo>
                <a:lnTo>
                  <a:pt x="90264" y="0"/>
                </a:lnTo>
                <a:lnTo>
                  <a:pt x="71112" y="4367"/>
                </a:lnTo>
                <a:lnTo>
                  <a:pt x="36217" y="22238"/>
                </a:lnTo>
                <a:lnTo>
                  <a:pt x="24286" y="37673"/>
                </a:lnTo>
                <a:lnTo>
                  <a:pt x="16825" y="57785"/>
                </a:lnTo>
                <a:lnTo>
                  <a:pt x="13510" y="82134"/>
                </a:lnTo>
                <a:lnTo>
                  <a:pt x="16967" y="103433"/>
                </a:lnTo>
                <a:lnTo>
                  <a:pt x="34254" y="139708"/>
                </a:lnTo>
                <a:lnTo>
                  <a:pt x="87422" y="200171"/>
                </a:lnTo>
                <a:lnTo>
                  <a:pt x="135820" y="257582"/>
                </a:lnTo>
                <a:lnTo>
                  <a:pt x="174030" y="314511"/>
                </a:lnTo>
                <a:lnTo>
                  <a:pt x="203330" y="365052"/>
                </a:lnTo>
                <a:lnTo>
                  <a:pt x="208420" y="394475"/>
                </a:lnTo>
                <a:lnTo>
                  <a:pt x="205510" y="422197"/>
                </a:lnTo>
                <a:lnTo>
                  <a:pt x="198763" y="437019"/>
                </a:lnTo>
                <a:lnTo>
                  <a:pt x="188676" y="449771"/>
                </a:lnTo>
                <a:lnTo>
                  <a:pt x="174947" y="461601"/>
                </a:lnTo>
                <a:lnTo>
                  <a:pt x="157134" y="468093"/>
                </a:lnTo>
                <a:lnTo>
                  <a:pt x="137815" y="470053"/>
                </a:lnTo>
                <a:lnTo>
                  <a:pt x="89932" y="461400"/>
                </a:lnTo>
                <a:lnTo>
                  <a:pt x="48495" y="444297"/>
                </a:lnTo>
                <a:lnTo>
                  <a:pt x="26837" y="427611"/>
                </a:lnTo>
                <a:lnTo>
                  <a:pt x="9634" y="405511"/>
                </a:lnTo>
                <a:lnTo>
                  <a:pt x="1684" y="389539"/>
                </a:lnTo>
                <a:lnTo>
                  <a:pt x="0" y="373195"/>
                </a:lnTo>
                <a:lnTo>
                  <a:pt x="6452" y="340101"/>
                </a:lnTo>
                <a:lnTo>
                  <a:pt x="18387" y="315172"/>
                </a:lnTo>
                <a:lnTo>
                  <a:pt x="68621" y="257862"/>
                </a:lnTo>
                <a:lnTo>
                  <a:pt x="127711" y="202765"/>
                </a:lnTo>
                <a:lnTo>
                  <a:pt x="177075" y="154671"/>
                </a:lnTo>
                <a:lnTo>
                  <a:pt x="195010" y="123324"/>
                </a:lnTo>
                <a:lnTo>
                  <a:pt x="196561" y="106947"/>
                </a:lnTo>
                <a:lnTo>
                  <a:pt x="190025" y="69416"/>
                </a:lnTo>
                <a:lnTo>
                  <a:pt x="185776" y="61656"/>
                </a:lnTo>
                <a:lnTo>
                  <a:pt x="151242" y="34713"/>
                </a:lnTo>
                <a:lnTo>
                  <a:pt x="119743" y="20357"/>
                </a:lnTo>
                <a:lnTo>
                  <a:pt x="94068" y="1562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/>
          <p:cNvGrpSpPr/>
          <p:nvPr/>
        </p:nvGrpSpPr>
        <p:grpSpPr>
          <a:xfrm>
            <a:off x="3195282" y="4077314"/>
            <a:ext cx="1947127" cy="1356332"/>
            <a:chOff x="3195282" y="4077314"/>
            <a:chExt cx="1947127" cy="1356332"/>
          </a:xfrm>
        </p:grpSpPr>
        <p:sp>
          <p:nvSpPr>
            <p:cNvPr id="75" name="Freeform 74"/>
            <p:cNvSpPr/>
            <p:nvPr/>
          </p:nvSpPr>
          <p:spPr>
            <a:xfrm>
              <a:off x="3195282" y="4156571"/>
              <a:ext cx="624080" cy="95486"/>
            </a:xfrm>
            <a:custGeom>
              <a:avLst/>
              <a:gdLst/>
              <a:ahLst/>
              <a:cxnLst/>
              <a:rect l="0" t="0" r="0" b="0"/>
              <a:pathLst>
                <a:path w="624080" h="95486">
                  <a:moveTo>
                    <a:pt x="0" y="37237"/>
                  </a:moveTo>
                  <a:lnTo>
                    <a:pt x="50147" y="23969"/>
                  </a:lnTo>
                  <a:lnTo>
                    <a:pt x="110064" y="16622"/>
                  </a:lnTo>
                  <a:lnTo>
                    <a:pt x="173021" y="8239"/>
                  </a:lnTo>
                  <a:lnTo>
                    <a:pt x="221897" y="3875"/>
                  </a:lnTo>
                  <a:lnTo>
                    <a:pt x="276616" y="0"/>
                  </a:lnTo>
                  <a:lnTo>
                    <a:pt x="328208" y="3172"/>
                  </a:lnTo>
                  <a:lnTo>
                    <a:pt x="379456" y="5648"/>
                  </a:lnTo>
                  <a:lnTo>
                    <a:pt x="435602" y="19560"/>
                  </a:lnTo>
                  <a:lnTo>
                    <a:pt x="495420" y="31485"/>
                  </a:lnTo>
                  <a:lnTo>
                    <a:pt x="554174" y="52117"/>
                  </a:lnTo>
                  <a:lnTo>
                    <a:pt x="604679" y="72832"/>
                  </a:lnTo>
                  <a:lnTo>
                    <a:pt x="615457" y="81719"/>
                  </a:lnTo>
                  <a:lnTo>
                    <a:pt x="624079" y="9548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777756" y="4127240"/>
              <a:ext cx="102498" cy="141459"/>
            </a:xfrm>
            <a:custGeom>
              <a:avLst/>
              <a:gdLst/>
              <a:ahLst/>
              <a:cxnLst/>
              <a:rect l="0" t="0" r="0" b="0"/>
              <a:pathLst>
                <a:path w="102498" h="141459">
                  <a:moveTo>
                    <a:pt x="16642" y="0"/>
                  </a:moveTo>
                  <a:lnTo>
                    <a:pt x="34311" y="0"/>
                  </a:lnTo>
                  <a:lnTo>
                    <a:pt x="47917" y="4931"/>
                  </a:lnTo>
                  <a:lnTo>
                    <a:pt x="88640" y="39120"/>
                  </a:lnTo>
                  <a:lnTo>
                    <a:pt x="100948" y="59977"/>
                  </a:lnTo>
                  <a:lnTo>
                    <a:pt x="102497" y="75658"/>
                  </a:lnTo>
                  <a:lnTo>
                    <a:pt x="99179" y="90948"/>
                  </a:lnTo>
                  <a:lnTo>
                    <a:pt x="91540" y="103908"/>
                  </a:lnTo>
                  <a:lnTo>
                    <a:pt x="77051" y="113366"/>
                  </a:lnTo>
                  <a:lnTo>
                    <a:pt x="16769" y="135727"/>
                  </a:lnTo>
                  <a:lnTo>
                    <a:pt x="0" y="1414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960866" y="4077314"/>
              <a:ext cx="33238" cy="599116"/>
            </a:xfrm>
            <a:custGeom>
              <a:avLst/>
              <a:gdLst/>
              <a:ahLst/>
              <a:cxnLst/>
              <a:rect l="0" t="0" r="0" b="0"/>
              <a:pathLst>
                <a:path w="33238" h="599116">
                  <a:moveTo>
                    <a:pt x="33237" y="0"/>
                  </a:moveTo>
                  <a:lnTo>
                    <a:pt x="26651" y="29620"/>
                  </a:lnTo>
                  <a:lnTo>
                    <a:pt x="25069" y="91940"/>
                  </a:lnTo>
                  <a:lnTo>
                    <a:pt x="24936" y="152777"/>
                  </a:lnTo>
                  <a:lnTo>
                    <a:pt x="24919" y="210464"/>
                  </a:lnTo>
                  <a:lnTo>
                    <a:pt x="17752" y="270174"/>
                  </a:lnTo>
                  <a:lnTo>
                    <a:pt x="10161" y="327135"/>
                  </a:lnTo>
                  <a:lnTo>
                    <a:pt x="7598" y="387564"/>
                  </a:lnTo>
                  <a:lnTo>
                    <a:pt x="1142" y="448107"/>
                  </a:lnTo>
                  <a:lnTo>
                    <a:pt x="188" y="502341"/>
                  </a:lnTo>
                  <a:lnTo>
                    <a:pt x="0" y="555105"/>
                  </a:lnTo>
                  <a:lnTo>
                    <a:pt x="2432" y="582685"/>
                  </a:lnTo>
                  <a:lnTo>
                    <a:pt x="8274" y="5991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277019" y="4093956"/>
              <a:ext cx="8322" cy="540869"/>
            </a:xfrm>
            <a:custGeom>
              <a:avLst/>
              <a:gdLst/>
              <a:ahLst/>
              <a:cxnLst/>
              <a:rect l="0" t="0" r="0" b="0"/>
              <a:pathLst>
                <a:path w="8322" h="540869">
                  <a:moveTo>
                    <a:pt x="0" y="0"/>
                  </a:moveTo>
                  <a:lnTo>
                    <a:pt x="925" y="56772"/>
                  </a:lnTo>
                  <a:lnTo>
                    <a:pt x="7164" y="111118"/>
                  </a:lnTo>
                  <a:lnTo>
                    <a:pt x="8092" y="162003"/>
                  </a:lnTo>
                  <a:lnTo>
                    <a:pt x="8276" y="216570"/>
                  </a:lnTo>
                  <a:lnTo>
                    <a:pt x="8312" y="271865"/>
                  </a:lnTo>
                  <a:lnTo>
                    <a:pt x="1734" y="334582"/>
                  </a:lnTo>
                  <a:lnTo>
                    <a:pt x="228" y="396695"/>
                  </a:lnTo>
                  <a:lnTo>
                    <a:pt x="30" y="459160"/>
                  </a:lnTo>
                  <a:lnTo>
                    <a:pt x="4420" y="522471"/>
                  </a:lnTo>
                  <a:lnTo>
                    <a:pt x="8321" y="5408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4568256" y="4135561"/>
              <a:ext cx="8321" cy="482622"/>
            </a:xfrm>
            <a:custGeom>
              <a:avLst/>
              <a:gdLst/>
              <a:ahLst/>
              <a:cxnLst/>
              <a:rect l="0" t="0" r="0" b="0"/>
              <a:pathLst>
                <a:path w="8321" h="482622">
                  <a:moveTo>
                    <a:pt x="0" y="0"/>
                  </a:moveTo>
                  <a:lnTo>
                    <a:pt x="2465" y="33741"/>
                  </a:lnTo>
                  <a:lnTo>
                    <a:pt x="7807" y="92302"/>
                  </a:lnTo>
                  <a:lnTo>
                    <a:pt x="8253" y="147107"/>
                  </a:lnTo>
                  <a:lnTo>
                    <a:pt x="8312" y="206910"/>
                  </a:lnTo>
                  <a:lnTo>
                    <a:pt x="8319" y="265761"/>
                  </a:lnTo>
                  <a:lnTo>
                    <a:pt x="8320" y="321680"/>
                  </a:lnTo>
                  <a:lnTo>
                    <a:pt x="8320" y="377212"/>
                  </a:lnTo>
                  <a:lnTo>
                    <a:pt x="8320" y="432693"/>
                  </a:lnTo>
                  <a:lnTo>
                    <a:pt x="8320" y="4826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909419" y="4143882"/>
              <a:ext cx="24964" cy="507585"/>
            </a:xfrm>
            <a:custGeom>
              <a:avLst/>
              <a:gdLst/>
              <a:ahLst/>
              <a:cxnLst/>
              <a:rect l="0" t="0" r="0" b="0"/>
              <a:pathLst>
                <a:path w="24964" h="507585">
                  <a:moveTo>
                    <a:pt x="0" y="0"/>
                  </a:moveTo>
                  <a:lnTo>
                    <a:pt x="2465" y="33741"/>
                  </a:lnTo>
                  <a:lnTo>
                    <a:pt x="7806" y="92302"/>
                  </a:lnTo>
                  <a:lnTo>
                    <a:pt x="13972" y="148031"/>
                  </a:lnTo>
                  <a:lnTo>
                    <a:pt x="16290" y="209657"/>
                  </a:lnTo>
                  <a:lnTo>
                    <a:pt x="16595" y="266123"/>
                  </a:lnTo>
                  <a:lnTo>
                    <a:pt x="22354" y="321728"/>
                  </a:lnTo>
                  <a:lnTo>
                    <a:pt x="24619" y="377218"/>
                  </a:lnTo>
                  <a:lnTo>
                    <a:pt x="24917" y="439280"/>
                  </a:lnTo>
                  <a:lnTo>
                    <a:pt x="24958" y="497570"/>
                  </a:lnTo>
                  <a:lnTo>
                    <a:pt x="24963" y="5075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125766" y="4127240"/>
              <a:ext cx="16643" cy="540869"/>
            </a:xfrm>
            <a:custGeom>
              <a:avLst/>
              <a:gdLst/>
              <a:ahLst/>
              <a:cxnLst/>
              <a:rect l="0" t="0" r="0" b="0"/>
              <a:pathLst>
                <a:path w="16643" h="540869">
                  <a:moveTo>
                    <a:pt x="0" y="0"/>
                  </a:moveTo>
                  <a:lnTo>
                    <a:pt x="6586" y="29620"/>
                  </a:lnTo>
                  <a:lnTo>
                    <a:pt x="9017" y="85844"/>
                  </a:lnTo>
                  <a:lnTo>
                    <a:pt x="12396" y="126158"/>
                  </a:lnTo>
                  <a:lnTo>
                    <a:pt x="8857" y="186185"/>
                  </a:lnTo>
                  <a:lnTo>
                    <a:pt x="8392" y="248182"/>
                  </a:lnTo>
                  <a:lnTo>
                    <a:pt x="8330" y="309788"/>
                  </a:lnTo>
                  <a:lnTo>
                    <a:pt x="8322" y="370829"/>
                  </a:lnTo>
                  <a:lnTo>
                    <a:pt x="12738" y="427036"/>
                  </a:lnTo>
                  <a:lnTo>
                    <a:pt x="16128" y="482606"/>
                  </a:lnTo>
                  <a:lnTo>
                    <a:pt x="16642" y="5408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711701" y="4892777"/>
              <a:ext cx="32772" cy="474300"/>
            </a:xfrm>
            <a:custGeom>
              <a:avLst/>
              <a:gdLst/>
              <a:ahLst/>
              <a:cxnLst/>
              <a:rect l="0" t="0" r="0" b="0"/>
              <a:pathLst>
                <a:path w="32772" h="474300">
                  <a:moveTo>
                    <a:pt x="16129" y="0"/>
                  </a:moveTo>
                  <a:lnTo>
                    <a:pt x="10410" y="21778"/>
                  </a:lnTo>
                  <a:lnTo>
                    <a:pt x="8150" y="77426"/>
                  </a:lnTo>
                  <a:lnTo>
                    <a:pt x="7853" y="135570"/>
                  </a:lnTo>
                  <a:lnTo>
                    <a:pt x="7817" y="189091"/>
                  </a:lnTo>
                  <a:lnTo>
                    <a:pt x="5343" y="246498"/>
                  </a:lnTo>
                  <a:lnTo>
                    <a:pt x="0" y="308333"/>
                  </a:lnTo>
                  <a:lnTo>
                    <a:pt x="5273" y="363412"/>
                  </a:lnTo>
                  <a:lnTo>
                    <a:pt x="11891" y="418833"/>
                  </a:lnTo>
                  <a:lnTo>
                    <a:pt x="32771" y="47429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4010754" y="4934382"/>
              <a:ext cx="24955" cy="465979"/>
            </a:xfrm>
            <a:custGeom>
              <a:avLst/>
              <a:gdLst/>
              <a:ahLst/>
              <a:cxnLst/>
              <a:rect l="0" t="0" r="0" b="0"/>
              <a:pathLst>
                <a:path w="24955" h="465979">
                  <a:moveTo>
                    <a:pt x="8312" y="0"/>
                  </a:moveTo>
                  <a:lnTo>
                    <a:pt x="5847" y="33740"/>
                  </a:lnTo>
                  <a:lnTo>
                    <a:pt x="505" y="92302"/>
                  </a:lnTo>
                  <a:lnTo>
                    <a:pt x="59" y="148031"/>
                  </a:lnTo>
                  <a:lnTo>
                    <a:pt x="0" y="209656"/>
                  </a:lnTo>
                  <a:lnTo>
                    <a:pt x="6578" y="272709"/>
                  </a:lnTo>
                  <a:lnTo>
                    <a:pt x="9009" y="335538"/>
                  </a:lnTo>
                  <a:lnTo>
                    <a:pt x="15447" y="393487"/>
                  </a:lnTo>
                  <a:lnTo>
                    <a:pt x="23063" y="440235"/>
                  </a:lnTo>
                  <a:lnTo>
                    <a:pt x="24954" y="46597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4360249" y="4909419"/>
              <a:ext cx="24944" cy="499263"/>
            </a:xfrm>
            <a:custGeom>
              <a:avLst/>
              <a:gdLst/>
              <a:ahLst/>
              <a:cxnLst/>
              <a:rect l="0" t="0" r="0" b="0"/>
              <a:pathLst>
                <a:path w="24944" h="499263">
                  <a:moveTo>
                    <a:pt x="8301" y="0"/>
                  </a:moveTo>
                  <a:lnTo>
                    <a:pt x="7377" y="56772"/>
                  </a:lnTo>
                  <a:lnTo>
                    <a:pt x="1137" y="111118"/>
                  </a:lnTo>
                  <a:lnTo>
                    <a:pt x="133" y="168908"/>
                  </a:lnTo>
                  <a:lnTo>
                    <a:pt x="0" y="230372"/>
                  </a:lnTo>
                  <a:lnTo>
                    <a:pt x="4400" y="288335"/>
                  </a:lnTo>
                  <a:lnTo>
                    <a:pt x="7788" y="348097"/>
                  </a:lnTo>
                  <a:lnTo>
                    <a:pt x="13952" y="405699"/>
                  </a:lnTo>
                  <a:lnTo>
                    <a:pt x="18560" y="458351"/>
                  </a:lnTo>
                  <a:lnTo>
                    <a:pt x="24943" y="49926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4651466" y="4892777"/>
              <a:ext cx="41606" cy="507584"/>
            </a:xfrm>
            <a:custGeom>
              <a:avLst/>
              <a:gdLst/>
              <a:ahLst/>
              <a:cxnLst/>
              <a:rect l="0" t="0" r="0" b="0"/>
              <a:pathLst>
                <a:path w="41606" h="507584">
                  <a:moveTo>
                    <a:pt x="0" y="0"/>
                  </a:moveTo>
                  <a:lnTo>
                    <a:pt x="8474" y="61566"/>
                  </a:lnTo>
                  <a:lnTo>
                    <a:pt x="15384" y="111932"/>
                  </a:lnTo>
                  <a:lnTo>
                    <a:pt x="12356" y="166550"/>
                  </a:lnTo>
                  <a:lnTo>
                    <a:pt x="16078" y="228554"/>
                  </a:lnTo>
                  <a:lnTo>
                    <a:pt x="18996" y="280670"/>
                  </a:lnTo>
                  <a:lnTo>
                    <a:pt x="24177" y="339018"/>
                  </a:lnTo>
                  <a:lnTo>
                    <a:pt x="29277" y="400988"/>
                  </a:lnTo>
                  <a:lnTo>
                    <a:pt x="37350" y="464229"/>
                  </a:lnTo>
                  <a:lnTo>
                    <a:pt x="41605" y="50758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967666" y="4892777"/>
              <a:ext cx="41606" cy="540869"/>
            </a:xfrm>
            <a:custGeom>
              <a:avLst/>
              <a:gdLst/>
              <a:ahLst/>
              <a:cxnLst/>
              <a:rect l="0" t="0" r="0" b="0"/>
              <a:pathLst>
                <a:path w="41606" h="540869">
                  <a:moveTo>
                    <a:pt x="0" y="0"/>
                  </a:moveTo>
                  <a:lnTo>
                    <a:pt x="0" y="57908"/>
                  </a:lnTo>
                  <a:lnTo>
                    <a:pt x="0" y="116084"/>
                  </a:lnTo>
                  <a:lnTo>
                    <a:pt x="5718" y="178557"/>
                  </a:lnTo>
                  <a:lnTo>
                    <a:pt x="7807" y="230729"/>
                  </a:lnTo>
                  <a:lnTo>
                    <a:pt x="12637" y="285756"/>
                  </a:lnTo>
                  <a:lnTo>
                    <a:pt x="16775" y="347271"/>
                  </a:lnTo>
                  <a:lnTo>
                    <a:pt x="23702" y="406857"/>
                  </a:lnTo>
                  <a:lnTo>
                    <a:pt x="31383" y="461377"/>
                  </a:lnTo>
                  <a:lnTo>
                    <a:pt x="38752" y="522866"/>
                  </a:lnTo>
                  <a:lnTo>
                    <a:pt x="41605" y="5408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852645" y="1580999"/>
            <a:ext cx="823785" cy="698969"/>
            <a:chOff x="3852645" y="1580999"/>
            <a:chExt cx="823785" cy="698969"/>
          </a:xfrm>
        </p:grpSpPr>
        <p:sp>
          <p:nvSpPr>
            <p:cNvPr id="88" name="Freeform 87"/>
            <p:cNvSpPr/>
            <p:nvPr/>
          </p:nvSpPr>
          <p:spPr>
            <a:xfrm>
              <a:off x="3852645" y="1580999"/>
              <a:ext cx="208028" cy="557511"/>
            </a:xfrm>
            <a:custGeom>
              <a:avLst/>
              <a:gdLst/>
              <a:ahLst/>
              <a:cxnLst/>
              <a:rect l="0" t="0" r="0" b="0"/>
              <a:pathLst>
                <a:path w="208028" h="557511">
                  <a:moveTo>
                    <a:pt x="208027" y="0"/>
                  </a:moveTo>
                  <a:lnTo>
                    <a:pt x="191168" y="60848"/>
                  </a:lnTo>
                  <a:lnTo>
                    <a:pt x="168137" y="122579"/>
                  </a:lnTo>
                  <a:lnTo>
                    <a:pt x="147106" y="182932"/>
                  </a:lnTo>
                  <a:lnTo>
                    <a:pt x="118790" y="241813"/>
                  </a:lnTo>
                  <a:lnTo>
                    <a:pt x="95590" y="295138"/>
                  </a:lnTo>
                  <a:lnTo>
                    <a:pt x="70144" y="347481"/>
                  </a:lnTo>
                  <a:lnTo>
                    <a:pt x="48297" y="395585"/>
                  </a:lnTo>
                  <a:lnTo>
                    <a:pt x="39032" y="410654"/>
                  </a:lnTo>
                  <a:lnTo>
                    <a:pt x="13959" y="471102"/>
                  </a:lnTo>
                  <a:lnTo>
                    <a:pt x="4547" y="499240"/>
                  </a:lnTo>
                  <a:lnTo>
                    <a:pt x="0" y="55751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160524" y="1597641"/>
              <a:ext cx="208027" cy="582475"/>
            </a:xfrm>
            <a:custGeom>
              <a:avLst/>
              <a:gdLst/>
              <a:ahLst/>
              <a:cxnLst/>
              <a:rect l="0" t="0" r="0" b="0"/>
              <a:pathLst>
                <a:path w="208027" h="582475">
                  <a:moveTo>
                    <a:pt x="208026" y="0"/>
                  </a:moveTo>
                  <a:lnTo>
                    <a:pt x="188466" y="63098"/>
                  </a:lnTo>
                  <a:lnTo>
                    <a:pt x="165672" y="125820"/>
                  </a:lnTo>
                  <a:lnTo>
                    <a:pt x="149557" y="159322"/>
                  </a:lnTo>
                  <a:lnTo>
                    <a:pt x="128656" y="199866"/>
                  </a:lnTo>
                  <a:lnTo>
                    <a:pt x="108236" y="257962"/>
                  </a:lnTo>
                  <a:lnTo>
                    <a:pt x="88762" y="316201"/>
                  </a:lnTo>
                  <a:lnTo>
                    <a:pt x="68417" y="376297"/>
                  </a:lnTo>
                  <a:lnTo>
                    <a:pt x="43892" y="434799"/>
                  </a:lnTo>
                  <a:lnTo>
                    <a:pt x="25630" y="494975"/>
                  </a:lnTo>
                  <a:lnTo>
                    <a:pt x="8380" y="555399"/>
                  </a:lnTo>
                  <a:lnTo>
                    <a:pt x="0" y="58247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451761" y="1772383"/>
              <a:ext cx="224669" cy="507585"/>
            </a:xfrm>
            <a:custGeom>
              <a:avLst/>
              <a:gdLst/>
              <a:ahLst/>
              <a:cxnLst/>
              <a:rect l="0" t="0" r="0" b="0"/>
              <a:pathLst>
                <a:path w="224669" h="507585">
                  <a:moveTo>
                    <a:pt x="224668" y="0"/>
                  </a:moveTo>
                  <a:lnTo>
                    <a:pt x="196282" y="56773"/>
                  </a:lnTo>
                  <a:lnTo>
                    <a:pt x="164692" y="115536"/>
                  </a:lnTo>
                  <a:lnTo>
                    <a:pt x="129519" y="178371"/>
                  </a:lnTo>
                  <a:lnTo>
                    <a:pt x="99535" y="237509"/>
                  </a:lnTo>
                  <a:lnTo>
                    <a:pt x="73126" y="298494"/>
                  </a:lnTo>
                  <a:lnTo>
                    <a:pt x="46920" y="353385"/>
                  </a:lnTo>
                  <a:lnTo>
                    <a:pt x="23802" y="414706"/>
                  </a:lnTo>
                  <a:lnTo>
                    <a:pt x="8533" y="477878"/>
                  </a:lnTo>
                  <a:lnTo>
                    <a:pt x="0" y="5075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36003" y="2737625"/>
            <a:ext cx="607438" cy="657364"/>
            <a:chOff x="3836003" y="2737625"/>
            <a:chExt cx="607438" cy="657364"/>
          </a:xfrm>
        </p:grpSpPr>
        <p:sp>
          <p:nvSpPr>
            <p:cNvPr id="92" name="Freeform 91"/>
            <p:cNvSpPr/>
            <p:nvPr/>
          </p:nvSpPr>
          <p:spPr>
            <a:xfrm>
              <a:off x="3836003" y="2737625"/>
              <a:ext cx="299559" cy="565832"/>
            </a:xfrm>
            <a:custGeom>
              <a:avLst/>
              <a:gdLst/>
              <a:ahLst/>
              <a:cxnLst/>
              <a:rect l="0" t="0" r="0" b="0"/>
              <a:pathLst>
                <a:path w="299559" h="565832">
                  <a:moveTo>
                    <a:pt x="299558" y="0"/>
                  </a:moveTo>
                  <a:lnTo>
                    <a:pt x="265841" y="59627"/>
                  </a:lnTo>
                  <a:lnTo>
                    <a:pt x="232952" y="113420"/>
                  </a:lnTo>
                  <a:lnTo>
                    <a:pt x="218802" y="134691"/>
                  </a:lnTo>
                  <a:lnTo>
                    <a:pt x="185494" y="191475"/>
                  </a:lnTo>
                  <a:lnTo>
                    <a:pt x="146985" y="249637"/>
                  </a:lnTo>
                  <a:lnTo>
                    <a:pt x="108173" y="307879"/>
                  </a:lnTo>
                  <a:lnTo>
                    <a:pt x="76507" y="366126"/>
                  </a:lnTo>
                  <a:lnTo>
                    <a:pt x="45407" y="424373"/>
                  </a:lnTo>
                  <a:lnTo>
                    <a:pt x="31022" y="455192"/>
                  </a:lnTo>
                  <a:lnTo>
                    <a:pt x="22109" y="470430"/>
                  </a:lnTo>
                  <a:lnTo>
                    <a:pt x="8853" y="520345"/>
                  </a:lnTo>
                  <a:lnTo>
                    <a:pt x="0" y="5658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127240" y="2829156"/>
              <a:ext cx="316201" cy="565833"/>
            </a:xfrm>
            <a:custGeom>
              <a:avLst/>
              <a:gdLst/>
              <a:ahLst/>
              <a:cxnLst/>
              <a:rect l="0" t="0" r="0" b="0"/>
              <a:pathLst>
                <a:path w="316201" h="565833">
                  <a:moveTo>
                    <a:pt x="316200" y="0"/>
                  </a:moveTo>
                  <a:lnTo>
                    <a:pt x="272662" y="63098"/>
                  </a:lnTo>
                  <a:lnTo>
                    <a:pt x="231663" y="125025"/>
                  </a:lnTo>
                  <a:lnTo>
                    <a:pt x="194529" y="182351"/>
                  </a:lnTo>
                  <a:lnTo>
                    <a:pt x="155348" y="241269"/>
                  </a:lnTo>
                  <a:lnTo>
                    <a:pt x="114031" y="304487"/>
                  </a:lnTo>
                  <a:lnTo>
                    <a:pt x="81990" y="365098"/>
                  </a:lnTo>
                  <a:lnTo>
                    <a:pt x="53940" y="420894"/>
                  </a:lnTo>
                  <a:lnTo>
                    <a:pt x="26046" y="484051"/>
                  </a:lnTo>
                  <a:lnTo>
                    <a:pt x="8416" y="540264"/>
                  </a:lnTo>
                  <a:lnTo>
                    <a:pt x="0" y="56583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94251" y="4093956"/>
            <a:ext cx="782179" cy="432695"/>
            <a:chOff x="3894251" y="4093956"/>
            <a:chExt cx="782179" cy="432695"/>
          </a:xfrm>
        </p:grpSpPr>
        <p:sp>
          <p:nvSpPr>
            <p:cNvPr id="95" name="Freeform 94"/>
            <p:cNvSpPr/>
            <p:nvPr/>
          </p:nvSpPr>
          <p:spPr>
            <a:xfrm>
              <a:off x="3894251" y="4093956"/>
              <a:ext cx="216348" cy="432695"/>
            </a:xfrm>
            <a:custGeom>
              <a:avLst/>
              <a:gdLst/>
              <a:ahLst/>
              <a:cxnLst/>
              <a:rect l="0" t="0" r="0" b="0"/>
              <a:pathLst>
                <a:path w="216348" h="432695">
                  <a:moveTo>
                    <a:pt x="216347" y="0"/>
                  </a:moveTo>
                  <a:lnTo>
                    <a:pt x="185205" y="63097"/>
                  </a:lnTo>
                  <a:lnTo>
                    <a:pt x="148079" y="120607"/>
                  </a:lnTo>
                  <a:lnTo>
                    <a:pt x="114535" y="174918"/>
                  </a:lnTo>
                  <a:lnTo>
                    <a:pt x="87918" y="223596"/>
                  </a:lnTo>
                  <a:lnTo>
                    <a:pt x="57629" y="286973"/>
                  </a:lnTo>
                  <a:lnTo>
                    <a:pt x="47802" y="302285"/>
                  </a:lnTo>
                  <a:lnTo>
                    <a:pt x="22318" y="362911"/>
                  </a:lnTo>
                  <a:lnTo>
                    <a:pt x="2635" y="423375"/>
                  </a:lnTo>
                  <a:lnTo>
                    <a:pt x="0" y="43269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152203" y="4160524"/>
              <a:ext cx="224669" cy="357806"/>
            </a:xfrm>
            <a:custGeom>
              <a:avLst/>
              <a:gdLst/>
              <a:ahLst/>
              <a:cxnLst/>
              <a:rect l="0" t="0" r="0" b="0"/>
              <a:pathLst>
                <a:path w="224669" h="357806">
                  <a:moveTo>
                    <a:pt x="224668" y="0"/>
                  </a:moveTo>
                  <a:lnTo>
                    <a:pt x="179173" y="61138"/>
                  </a:lnTo>
                  <a:lnTo>
                    <a:pt x="153942" y="92102"/>
                  </a:lnTo>
                  <a:lnTo>
                    <a:pt x="112634" y="151497"/>
                  </a:lnTo>
                  <a:lnTo>
                    <a:pt x="72873" y="213968"/>
                  </a:lnTo>
                  <a:lnTo>
                    <a:pt x="44479" y="269099"/>
                  </a:lnTo>
                  <a:lnTo>
                    <a:pt x="16655" y="324528"/>
                  </a:lnTo>
                  <a:lnTo>
                    <a:pt x="0" y="3578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4451761" y="4152203"/>
              <a:ext cx="224669" cy="324522"/>
            </a:xfrm>
            <a:custGeom>
              <a:avLst/>
              <a:gdLst/>
              <a:ahLst/>
              <a:cxnLst/>
              <a:rect l="0" t="0" r="0" b="0"/>
              <a:pathLst>
                <a:path w="224669" h="324522">
                  <a:moveTo>
                    <a:pt x="224668" y="0"/>
                  </a:moveTo>
                  <a:lnTo>
                    <a:pt x="185548" y="55933"/>
                  </a:lnTo>
                  <a:lnTo>
                    <a:pt x="138980" y="116918"/>
                  </a:lnTo>
                  <a:lnTo>
                    <a:pt x="106169" y="154286"/>
                  </a:lnTo>
                  <a:lnTo>
                    <a:pt x="71259" y="210245"/>
                  </a:lnTo>
                  <a:lnTo>
                    <a:pt x="25569" y="273184"/>
                  </a:lnTo>
                  <a:lnTo>
                    <a:pt x="0" y="3245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9" name="Freeform 98"/>
          <p:cNvSpPr/>
          <p:nvPr/>
        </p:nvSpPr>
        <p:spPr>
          <a:xfrm>
            <a:off x="4235414" y="5581038"/>
            <a:ext cx="373844" cy="447745"/>
          </a:xfrm>
          <a:custGeom>
            <a:avLst/>
            <a:gdLst/>
            <a:ahLst/>
            <a:cxnLst/>
            <a:rect l="0" t="0" r="0" b="0"/>
            <a:pathLst>
              <a:path w="373844" h="447745">
                <a:moveTo>
                  <a:pt x="0" y="10706"/>
                </a:moveTo>
                <a:lnTo>
                  <a:pt x="13251" y="1872"/>
                </a:lnTo>
                <a:lnTo>
                  <a:pt x="29620" y="0"/>
                </a:lnTo>
                <a:lnTo>
                  <a:pt x="89474" y="4641"/>
                </a:lnTo>
                <a:lnTo>
                  <a:pt x="152794" y="10174"/>
                </a:lnTo>
                <a:lnTo>
                  <a:pt x="213799" y="10636"/>
                </a:lnTo>
                <a:lnTo>
                  <a:pt x="266865" y="10693"/>
                </a:lnTo>
                <a:lnTo>
                  <a:pt x="329050" y="4986"/>
                </a:lnTo>
                <a:lnTo>
                  <a:pt x="351805" y="3542"/>
                </a:lnTo>
                <a:lnTo>
                  <a:pt x="360277" y="5930"/>
                </a:lnTo>
                <a:lnTo>
                  <a:pt x="366849" y="10296"/>
                </a:lnTo>
                <a:lnTo>
                  <a:pt x="372155" y="15980"/>
                </a:lnTo>
                <a:lnTo>
                  <a:pt x="373843" y="21619"/>
                </a:lnTo>
                <a:lnTo>
                  <a:pt x="373120" y="27227"/>
                </a:lnTo>
                <a:lnTo>
                  <a:pt x="355222" y="67208"/>
                </a:lnTo>
                <a:lnTo>
                  <a:pt x="313325" y="128382"/>
                </a:lnTo>
                <a:lnTo>
                  <a:pt x="274588" y="190805"/>
                </a:lnTo>
                <a:lnTo>
                  <a:pt x="234723" y="247362"/>
                </a:lnTo>
                <a:lnTo>
                  <a:pt x="197391" y="305005"/>
                </a:lnTo>
                <a:lnTo>
                  <a:pt x="158627" y="363849"/>
                </a:lnTo>
                <a:lnTo>
                  <a:pt x="114665" y="426901"/>
                </a:lnTo>
                <a:lnTo>
                  <a:pt x="105577" y="447141"/>
                </a:lnTo>
                <a:lnTo>
                  <a:pt x="105518" y="447744"/>
                </a:lnTo>
                <a:lnTo>
                  <a:pt x="108173" y="443401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>
            <a:off x="2732228" y="5197444"/>
            <a:ext cx="304956" cy="345615"/>
          </a:xfrm>
          <a:custGeom>
            <a:avLst/>
            <a:gdLst/>
            <a:ahLst/>
            <a:cxnLst/>
            <a:rect l="0" t="0" r="0" b="0"/>
            <a:pathLst>
              <a:path w="304956" h="345615">
                <a:moveTo>
                  <a:pt x="55323" y="44816"/>
                </a:moveTo>
                <a:lnTo>
                  <a:pt x="46488" y="35982"/>
                </a:lnTo>
                <a:lnTo>
                  <a:pt x="45735" y="31530"/>
                </a:lnTo>
                <a:lnTo>
                  <a:pt x="47082" y="26713"/>
                </a:lnTo>
                <a:lnTo>
                  <a:pt x="49829" y="21653"/>
                </a:lnTo>
                <a:lnTo>
                  <a:pt x="60278" y="13565"/>
                </a:lnTo>
                <a:lnTo>
                  <a:pt x="89586" y="839"/>
                </a:lnTo>
                <a:lnTo>
                  <a:pt x="105684" y="0"/>
                </a:lnTo>
                <a:lnTo>
                  <a:pt x="158349" y="10356"/>
                </a:lnTo>
                <a:lnTo>
                  <a:pt x="177851" y="19022"/>
                </a:lnTo>
                <a:lnTo>
                  <a:pt x="200007" y="38715"/>
                </a:lnTo>
                <a:lnTo>
                  <a:pt x="213865" y="66534"/>
                </a:lnTo>
                <a:lnTo>
                  <a:pt x="215777" y="87445"/>
                </a:lnTo>
                <a:lnTo>
                  <a:pt x="209471" y="126585"/>
                </a:lnTo>
                <a:lnTo>
                  <a:pt x="197562" y="156980"/>
                </a:lnTo>
                <a:lnTo>
                  <a:pt x="144826" y="219904"/>
                </a:lnTo>
                <a:lnTo>
                  <a:pt x="85926" y="272872"/>
                </a:lnTo>
                <a:lnTo>
                  <a:pt x="30203" y="322999"/>
                </a:lnTo>
                <a:lnTo>
                  <a:pt x="1462" y="342309"/>
                </a:lnTo>
                <a:lnTo>
                  <a:pt x="0" y="344847"/>
                </a:lnTo>
                <a:lnTo>
                  <a:pt x="1799" y="345614"/>
                </a:lnTo>
                <a:lnTo>
                  <a:pt x="62094" y="340030"/>
                </a:lnTo>
                <a:lnTo>
                  <a:pt x="120683" y="329991"/>
                </a:lnTo>
                <a:lnTo>
                  <a:pt x="182925" y="328030"/>
                </a:lnTo>
                <a:lnTo>
                  <a:pt x="240796" y="327771"/>
                </a:lnTo>
                <a:lnTo>
                  <a:pt x="285069" y="334323"/>
                </a:lnTo>
                <a:lnTo>
                  <a:pt x="304955" y="33605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21 x 3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77408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21 x 3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86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473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16" y="1798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3147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3274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6" y="3627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49911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5003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16" y="5443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6" name="Freeform 45"/>
          <p:cNvSpPr/>
          <p:nvPr/>
        </p:nvSpPr>
        <p:spPr>
          <a:xfrm>
            <a:off x="6041081" y="5829753"/>
            <a:ext cx="211186" cy="422618"/>
          </a:xfrm>
          <a:custGeom>
            <a:avLst/>
            <a:gdLst/>
            <a:ahLst/>
            <a:cxnLst/>
            <a:rect l="0" t="0" r="0" b="0"/>
            <a:pathLst>
              <a:path w="211186" h="422618">
                <a:moveTo>
                  <a:pt x="8321" y="28265"/>
                </a:moveTo>
                <a:lnTo>
                  <a:pt x="22532" y="15903"/>
                </a:lnTo>
                <a:lnTo>
                  <a:pt x="63441" y="727"/>
                </a:lnTo>
                <a:lnTo>
                  <a:pt x="81820" y="0"/>
                </a:lnTo>
                <a:lnTo>
                  <a:pt x="98310" y="3684"/>
                </a:lnTo>
                <a:lnTo>
                  <a:pt x="111803" y="11485"/>
                </a:lnTo>
                <a:lnTo>
                  <a:pt x="121497" y="23581"/>
                </a:lnTo>
                <a:lnTo>
                  <a:pt x="146876" y="86654"/>
                </a:lnTo>
                <a:lnTo>
                  <a:pt x="153439" y="111518"/>
                </a:lnTo>
                <a:lnTo>
                  <a:pt x="152022" y="128136"/>
                </a:lnTo>
                <a:lnTo>
                  <a:pt x="141609" y="153086"/>
                </a:lnTo>
                <a:lnTo>
                  <a:pt x="126812" y="173628"/>
                </a:lnTo>
                <a:lnTo>
                  <a:pt x="106299" y="187009"/>
                </a:lnTo>
                <a:lnTo>
                  <a:pt x="58083" y="205594"/>
                </a:lnTo>
                <a:lnTo>
                  <a:pt x="55364" y="208430"/>
                </a:lnTo>
                <a:lnTo>
                  <a:pt x="56325" y="211245"/>
                </a:lnTo>
                <a:lnTo>
                  <a:pt x="59740" y="214046"/>
                </a:lnTo>
                <a:lnTo>
                  <a:pt x="115373" y="226889"/>
                </a:lnTo>
                <a:lnTo>
                  <a:pt x="170660" y="266976"/>
                </a:lnTo>
                <a:lnTo>
                  <a:pt x="192975" y="295668"/>
                </a:lnTo>
                <a:lnTo>
                  <a:pt x="210279" y="336292"/>
                </a:lnTo>
                <a:lnTo>
                  <a:pt x="211185" y="352852"/>
                </a:lnTo>
                <a:lnTo>
                  <a:pt x="204233" y="386083"/>
                </a:lnTo>
                <a:lnTo>
                  <a:pt x="199950" y="392551"/>
                </a:lnTo>
                <a:lnTo>
                  <a:pt x="187795" y="402202"/>
                </a:lnTo>
                <a:lnTo>
                  <a:pt x="141143" y="421840"/>
                </a:lnTo>
                <a:lnTo>
                  <a:pt x="124676" y="422617"/>
                </a:lnTo>
                <a:lnTo>
                  <a:pt x="65825" y="413055"/>
                </a:lnTo>
                <a:lnTo>
                  <a:pt x="13918" y="404625"/>
                </a:lnTo>
                <a:lnTo>
                  <a:pt x="0" y="40271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4734677" y="5724881"/>
            <a:ext cx="247574" cy="456571"/>
          </a:xfrm>
          <a:custGeom>
            <a:avLst/>
            <a:gdLst/>
            <a:ahLst/>
            <a:cxnLst/>
            <a:rect l="0" t="0" r="0" b="0"/>
            <a:pathLst>
              <a:path w="247574" h="456571">
                <a:moveTo>
                  <a:pt x="174742" y="0"/>
                </a:moveTo>
                <a:lnTo>
                  <a:pt x="116880" y="50055"/>
                </a:lnTo>
                <a:lnTo>
                  <a:pt x="106495" y="62003"/>
                </a:lnTo>
                <a:lnTo>
                  <a:pt x="69005" y="124962"/>
                </a:lnTo>
                <a:lnTo>
                  <a:pt x="40445" y="181920"/>
                </a:lnTo>
                <a:lnTo>
                  <a:pt x="20434" y="242168"/>
                </a:lnTo>
                <a:lnTo>
                  <a:pt x="12724" y="298906"/>
                </a:lnTo>
                <a:lnTo>
                  <a:pt x="15833" y="340315"/>
                </a:lnTo>
                <a:lnTo>
                  <a:pt x="27995" y="398534"/>
                </a:lnTo>
                <a:lnTo>
                  <a:pt x="40551" y="425552"/>
                </a:lnTo>
                <a:lnTo>
                  <a:pt x="55983" y="445269"/>
                </a:lnTo>
                <a:lnTo>
                  <a:pt x="71726" y="452152"/>
                </a:lnTo>
                <a:lnTo>
                  <a:pt x="111966" y="456570"/>
                </a:lnTo>
                <a:lnTo>
                  <a:pt x="131124" y="452244"/>
                </a:lnTo>
                <a:lnTo>
                  <a:pt x="191266" y="418509"/>
                </a:lnTo>
                <a:lnTo>
                  <a:pt x="211895" y="402090"/>
                </a:lnTo>
                <a:lnTo>
                  <a:pt x="225300" y="381097"/>
                </a:lnTo>
                <a:lnTo>
                  <a:pt x="245807" y="323499"/>
                </a:lnTo>
                <a:lnTo>
                  <a:pt x="247573" y="293810"/>
                </a:lnTo>
                <a:lnTo>
                  <a:pt x="244710" y="275738"/>
                </a:lnTo>
                <a:lnTo>
                  <a:pt x="237890" y="260926"/>
                </a:lnTo>
                <a:lnTo>
                  <a:pt x="233483" y="254388"/>
                </a:lnTo>
                <a:lnTo>
                  <a:pt x="221189" y="244657"/>
                </a:lnTo>
                <a:lnTo>
                  <a:pt x="214028" y="240768"/>
                </a:lnTo>
                <a:lnTo>
                  <a:pt x="181862" y="235294"/>
                </a:lnTo>
                <a:lnTo>
                  <a:pt x="147471" y="238090"/>
                </a:lnTo>
                <a:lnTo>
                  <a:pt x="103642" y="253961"/>
                </a:lnTo>
                <a:lnTo>
                  <a:pt x="41827" y="291328"/>
                </a:lnTo>
                <a:lnTo>
                  <a:pt x="19173" y="310372"/>
                </a:lnTo>
                <a:lnTo>
                  <a:pt x="0" y="33284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7018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27813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1574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6129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1638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16" y="1557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1671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16" y="1989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16" y="2027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4" name="TextBox 43"/>
          <p:cNvSpPr txBox="1"/>
          <p:nvPr/>
        </p:nvSpPr>
        <p:spPr>
          <a:xfrm>
            <a:off x="7594600" y="1409700"/>
            <a:ext cx="270649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34762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24 x 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86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9120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2263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24 x 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86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473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16" y="1798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6924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7051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16" y="2916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3873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989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6" y="4402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6" y="17860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16" y="17860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6" y="1773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508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51308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16" y="2941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6" y="2916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16" y="29671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6" y="4402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16" y="4402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6" name="Picture 55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16" y="4427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7" name="Picture 5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16" y="5621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8" name="Picture 5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16" y="56341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9" name="Picture 5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16" y="5659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0" name="Picture 5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16" y="56722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5" name="Group 64"/>
          <p:cNvGrpSpPr/>
          <p:nvPr/>
        </p:nvGrpSpPr>
        <p:grpSpPr>
          <a:xfrm>
            <a:off x="5666634" y="1764062"/>
            <a:ext cx="757216" cy="316201"/>
            <a:chOff x="5666634" y="1764062"/>
            <a:chExt cx="757216" cy="316201"/>
          </a:xfrm>
        </p:grpSpPr>
        <p:sp>
          <p:nvSpPr>
            <p:cNvPr id="61" name="Freeform 60"/>
            <p:cNvSpPr/>
            <p:nvPr/>
          </p:nvSpPr>
          <p:spPr>
            <a:xfrm>
              <a:off x="5666634" y="1764062"/>
              <a:ext cx="133138" cy="316201"/>
            </a:xfrm>
            <a:custGeom>
              <a:avLst/>
              <a:gdLst/>
              <a:ahLst/>
              <a:cxnLst/>
              <a:rect l="0" t="0" r="0" b="0"/>
              <a:pathLst>
                <a:path w="133138" h="316201">
                  <a:moveTo>
                    <a:pt x="133137" y="0"/>
                  </a:moveTo>
                  <a:lnTo>
                    <a:pt x="113812" y="55507"/>
                  </a:lnTo>
                  <a:lnTo>
                    <a:pt x="94123" y="112436"/>
                  </a:lnTo>
                  <a:lnTo>
                    <a:pt x="63535" y="171783"/>
                  </a:lnTo>
                  <a:lnTo>
                    <a:pt x="27413" y="232817"/>
                  </a:lnTo>
                  <a:lnTo>
                    <a:pt x="5691" y="291227"/>
                  </a:lnTo>
                  <a:lnTo>
                    <a:pt x="0" y="3162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882981" y="1789025"/>
              <a:ext cx="99854" cy="257954"/>
            </a:xfrm>
            <a:custGeom>
              <a:avLst/>
              <a:gdLst/>
              <a:ahLst/>
              <a:cxnLst/>
              <a:rect l="0" t="0" r="0" b="0"/>
              <a:pathLst>
                <a:path w="99854" h="257954">
                  <a:moveTo>
                    <a:pt x="99853" y="0"/>
                  </a:moveTo>
                  <a:lnTo>
                    <a:pt x="76408" y="59627"/>
                  </a:lnTo>
                  <a:lnTo>
                    <a:pt x="54578" y="113903"/>
                  </a:lnTo>
                  <a:lnTo>
                    <a:pt x="28754" y="174587"/>
                  </a:lnTo>
                  <a:lnTo>
                    <a:pt x="14378" y="211934"/>
                  </a:lnTo>
                  <a:lnTo>
                    <a:pt x="6390" y="226405"/>
                  </a:lnTo>
                  <a:lnTo>
                    <a:pt x="0" y="2579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066044" y="1789025"/>
              <a:ext cx="116496" cy="241312"/>
            </a:xfrm>
            <a:custGeom>
              <a:avLst/>
              <a:gdLst/>
              <a:ahLst/>
              <a:cxnLst/>
              <a:rect l="0" t="0" r="0" b="0"/>
              <a:pathLst>
                <a:path w="116496" h="241312">
                  <a:moveTo>
                    <a:pt x="116495" y="0"/>
                  </a:moveTo>
                  <a:lnTo>
                    <a:pt x="90585" y="59627"/>
                  </a:lnTo>
                  <a:lnTo>
                    <a:pt x="63670" y="113903"/>
                  </a:lnTo>
                  <a:lnTo>
                    <a:pt x="30500" y="173663"/>
                  </a:lnTo>
                  <a:lnTo>
                    <a:pt x="4793" y="222725"/>
                  </a:lnTo>
                  <a:lnTo>
                    <a:pt x="0" y="24131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257428" y="1780704"/>
              <a:ext cx="166422" cy="291238"/>
            </a:xfrm>
            <a:custGeom>
              <a:avLst/>
              <a:gdLst/>
              <a:ahLst/>
              <a:cxnLst/>
              <a:rect l="0" t="0" r="0" b="0"/>
              <a:pathLst>
                <a:path w="166422" h="291238">
                  <a:moveTo>
                    <a:pt x="166421" y="0"/>
                  </a:moveTo>
                  <a:lnTo>
                    <a:pt x="142977" y="57162"/>
                  </a:lnTo>
                  <a:lnTo>
                    <a:pt x="121828" y="95735"/>
                  </a:lnTo>
                  <a:lnTo>
                    <a:pt x="85283" y="149967"/>
                  </a:lnTo>
                  <a:lnTo>
                    <a:pt x="44501" y="208707"/>
                  </a:lnTo>
                  <a:lnTo>
                    <a:pt x="11106" y="266847"/>
                  </a:lnTo>
                  <a:lnTo>
                    <a:pt x="0" y="29123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549009" y="2770909"/>
            <a:ext cx="833236" cy="524227"/>
            <a:chOff x="5549009" y="2770909"/>
            <a:chExt cx="833236" cy="524227"/>
          </a:xfrm>
        </p:grpSpPr>
        <p:sp>
          <p:nvSpPr>
            <p:cNvPr id="66" name="Freeform 65"/>
            <p:cNvSpPr/>
            <p:nvPr/>
          </p:nvSpPr>
          <p:spPr>
            <a:xfrm>
              <a:off x="5549009" y="2770909"/>
              <a:ext cx="142589" cy="374448"/>
            </a:xfrm>
            <a:custGeom>
              <a:avLst/>
              <a:gdLst/>
              <a:ahLst/>
              <a:cxnLst/>
              <a:rect l="0" t="0" r="0" b="0"/>
              <a:pathLst>
                <a:path w="142589" h="374448">
                  <a:moveTo>
                    <a:pt x="142588" y="0"/>
                  </a:moveTo>
                  <a:lnTo>
                    <a:pt x="125730" y="57162"/>
                  </a:lnTo>
                  <a:lnTo>
                    <a:pt x="100233" y="114664"/>
                  </a:lnTo>
                  <a:lnTo>
                    <a:pt x="67633" y="177777"/>
                  </a:lnTo>
                  <a:lnTo>
                    <a:pt x="39953" y="237841"/>
                  </a:lnTo>
                  <a:lnTo>
                    <a:pt x="7601" y="299325"/>
                  </a:lnTo>
                  <a:lnTo>
                    <a:pt x="0" y="320103"/>
                  </a:lnTo>
                  <a:lnTo>
                    <a:pt x="1130" y="37444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741523" y="2904046"/>
              <a:ext cx="158101" cy="299559"/>
            </a:xfrm>
            <a:custGeom>
              <a:avLst/>
              <a:gdLst/>
              <a:ahLst/>
              <a:cxnLst/>
              <a:rect l="0" t="0" r="0" b="0"/>
              <a:pathLst>
                <a:path w="158101" h="299559">
                  <a:moveTo>
                    <a:pt x="158100" y="0"/>
                  </a:moveTo>
                  <a:lnTo>
                    <a:pt x="156251" y="26572"/>
                  </a:lnTo>
                  <a:lnTo>
                    <a:pt x="129714" y="87293"/>
                  </a:lnTo>
                  <a:lnTo>
                    <a:pt x="91494" y="145898"/>
                  </a:lnTo>
                  <a:lnTo>
                    <a:pt x="77344" y="167736"/>
                  </a:lnTo>
                  <a:lnTo>
                    <a:pt x="68584" y="183648"/>
                  </a:lnTo>
                  <a:lnTo>
                    <a:pt x="25325" y="241344"/>
                  </a:lnTo>
                  <a:lnTo>
                    <a:pt x="7263" y="274601"/>
                  </a:lnTo>
                  <a:lnTo>
                    <a:pt x="0" y="29955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973485" y="2912367"/>
              <a:ext cx="159128" cy="282916"/>
            </a:xfrm>
            <a:custGeom>
              <a:avLst/>
              <a:gdLst/>
              <a:ahLst/>
              <a:cxnLst/>
              <a:rect l="0" t="0" r="0" b="0"/>
              <a:pathLst>
                <a:path w="159128" h="282916">
                  <a:moveTo>
                    <a:pt x="159127" y="0"/>
                  </a:moveTo>
                  <a:lnTo>
                    <a:pt x="122106" y="62063"/>
                  </a:lnTo>
                  <a:lnTo>
                    <a:pt x="83982" y="122620"/>
                  </a:lnTo>
                  <a:lnTo>
                    <a:pt x="43607" y="182018"/>
                  </a:lnTo>
                  <a:lnTo>
                    <a:pt x="9000" y="241249"/>
                  </a:lnTo>
                  <a:lnTo>
                    <a:pt x="3569" y="249591"/>
                  </a:lnTo>
                  <a:lnTo>
                    <a:pt x="0" y="263790"/>
                  </a:lnTo>
                  <a:lnTo>
                    <a:pt x="1028" y="2829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6199181" y="2987256"/>
              <a:ext cx="183064" cy="307880"/>
            </a:xfrm>
            <a:custGeom>
              <a:avLst/>
              <a:gdLst/>
              <a:ahLst/>
              <a:cxnLst/>
              <a:rect l="0" t="0" r="0" b="0"/>
              <a:pathLst>
                <a:path w="183064" h="307880">
                  <a:moveTo>
                    <a:pt x="183063" y="0"/>
                  </a:moveTo>
                  <a:lnTo>
                    <a:pt x="148360" y="58681"/>
                  </a:lnTo>
                  <a:lnTo>
                    <a:pt x="107757" y="115614"/>
                  </a:lnTo>
                  <a:lnTo>
                    <a:pt x="66604" y="173813"/>
                  </a:lnTo>
                  <a:lnTo>
                    <a:pt x="27593" y="232935"/>
                  </a:lnTo>
                  <a:lnTo>
                    <a:pt x="5701" y="291234"/>
                  </a:lnTo>
                  <a:lnTo>
                    <a:pt x="0" y="30787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05180" y="2953972"/>
            <a:ext cx="1069481" cy="1772384"/>
            <a:chOff x="4805180" y="2953972"/>
            <a:chExt cx="1069481" cy="1772384"/>
          </a:xfrm>
        </p:grpSpPr>
        <p:sp>
          <p:nvSpPr>
            <p:cNvPr id="71" name="Freeform 70"/>
            <p:cNvSpPr/>
            <p:nvPr/>
          </p:nvSpPr>
          <p:spPr>
            <a:xfrm>
              <a:off x="5483571" y="4318624"/>
              <a:ext cx="216348" cy="391090"/>
            </a:xfrm>
            <a:custGeom>
              <a:avLst/>
              <a:gdLst/>
              <a:ahLst/>
              <a:cxnLst/>
              <a:rect l="0" t="0" r="0" b="0"/>
              <a:pathLst>
                <a:path w="216348" h="391090">
                  <a:moveTo>
                    <a:pt x="216347" y="0"/>
                  </a:moveTo>
                  <a:lnTo>
                    <a:pt x="203985" y="14211"/>
                  </a:lnTo>
                  <a:lnTo>
                    <a:pt x="168766" y="75119"/>
                  </a:lnTo>
                  <a:lnTo>
                    <a:pt x="133126" y="132000"/>
                  </a:lnTo>
                  <a:lnTo>
                    <a:pt x="95991" y="187448"/>
                  </a:lnTo>
                  <a:lnTo>
                    <a:pt x="62156" y="243749"/>
                  </a:lnTo>
                  <a:lnTo>
                    <a:pt x="23180" y="305703"/>
                  </a:lnTo>
                  <a:lnTo>
                    <a:pt x="4029" y="357614"/>
                  </a:lnTo>
                  <a:lnTo>
                    <a:pt x="0" y="39108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699918" y="4385192"/>
              <a:ext cx="174743" cy="341164"/>
            </a:xfrm>
            <a:custGeom>
              <a:avLst/>
              <a:gdLst/>
              <a:ahLst/>
              <a:cxnLst/>
              <a:rect l="0" t="0" r="0" b="0"/>
              <a:pathLst>
                <a:path w="174743" h="341164">
                  <a:moveTo>
                    <a:pt x="174742" y="0"/>
                  </a:moveTo>
                  <a:lnTo>
                    <a:pt x="150764" y="58681"/>
                  </a:lnTo>
                  <a:lnTo>
                    <a:pt x="114694" y="119794"/>
                  </a:lnTo>
                  <a:lnTo>
                    <a:pt x="77992" y="181466"/>
                  </a:lnTo>
                  <a:lnTo>
                    <a:pt x="44408" y="244431"/>
                  </a:lnTo>
                  <a:lnTo>
                    <a:pt x="11097" y="303519"/>
                  </a:lnTo>
                  <a:lnTo>
                    <a:pt x="0" y="3411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967666" y="3528553"/>
              <a:ext cx="619821" cy="715183"/>
            </a:xfrm>
            <a:custGeom>
              <a:avLst/>
              <a:gdLst/>
              <a:ahLst/>
              <a:cxnLst/>
              <a:rect l="0" t="0" r="0" b="0"/>
              <a:pathLst>
                <a:path w="619821" h="715183">
                  <a:moveTo>
                    <a:pt x="599115" y="715182"/>
                  </a:moveTo>
                  <a:lnTo>
                    <a:pt x="613508" y="662141"/>
                  </a:lnTo>
                  <a:lnTo>
                    <a:pt x="616386" y="609372"/>
                  </a:lnTo>
                  <a:lnTo>
                    <a:pt x="619820" y="567787"/>
                  </a:lnTo>
                  <a:lnTo>
                    <a:pt x="613649" y="506634"/>
                  </a:lnTo>
                  <a:lnTo>
                    <a:pt x="607330" y="452538"/>
                  </a:lnTo>
                  <a:lnTo>
                    <a:pt x="593315" y="393582"/>
                  </a:lnTo>
                  <a:lnTo>
                    <a:pt x="575979" y="333423"/>
                  </a:lnTo>
                  <a:lnTo>
                    <a:pt x="551473" y="272439"/>
                  </a:lnTo>
                  <a:lnTo>
                    <a:pt x="518636" y="213751"/>
                  </a:lnTo>
                  <a:lnTo>
                    <a:pt x="479639" y="155852"/>
                  </a:lnTo>
                  <a:lnTo>
                    <a:pt x="429967" y="100999"/>
                  </a:lnTo>
                  <a:lnTo>
                    <a:pt x="369200" y="52850"/>
                  </a:lnTo>
                  <a:lnTo>
                    <a:pt x="313409" y="24611"/>
                  </a:lnTo>
                  <a:lnTo>
                    <a:pt x="276233" y="12846"/>
                  </a:lnTo>
                  <a:lnTo>
                    <a:pt x="213618" y="2826"/>
                  </a:lnTo>
                  <a:lnTo>
                    <a:pt x="155697" y="0"/>
                  </a:lnTo>
                  <a:lnTo>
                    <a:pt x="93208" y="4026"/>
                  </a:lnTo>
                  <a:lnTo>
                    <a:pt x="34588" y="19135"/>
                  </a:lnTo>
                  <a:lnTo>
                    <a:pt x="0" y="41177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916816" y="3436593"/>
              <a:ext cx="200630" cy="199706"/>
            </a:xfrm>
            <a:custGeom>
              <a:avLst/>
              <a:gdLst/>
              <a:ahLst/>
              <a:cxnLst/>
              <a:rect l="0" t="0" r="0" b="0"/>
              <a:pathLst>
                <a:path w="200630" h="199706">
                  <a:moveTo>
                    <a:pt x="75813" y="0"/>
                  </a:moveTo>
                  <a:lnTo>
                    <a:pt x="23293" y="60689"/>
                  </a:lnTo>
                  <a:lnTo>
                    <a:pt x="9941" y="75974"/>
                  </a:lnTo>
                  <a:lnTo>
                    <a:pt x="925" y="92014"/>
                  </a:lnTo>
                  <a:lnTo>
                    <a:pt x="0" y="100174"/>
                  </a:lnTo>
                  <a:lnTo>
                    <a:pt x="3903" y="116637"/>
                  </a:lnTo>
                  <a:lnTo>
                    <a:pt x="14267" y="128269"/>
                  </a:lnTo>
                  <a:lnTo>
                    <a:pt x="43521" y="143270"/>
                  </a:lnTo>
                  <a:lnTo>
                    <a:pt x="99706" y="160789"/>
                  </a:lnTo>
                  <a:lnTo>
                    <a:pt x="155026" y="177508"/>
                  </a:lnTo>
                  <a:lnTo>
                    <a:pt x="200629" y="19970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4805180" y="2953972"/>
              <a:ext cx="37671" cy="857069"/>
            </a:xfrm>
            <a:custGeom>
              <a:avLst/>
              <a:gdLst/>
              <a:ahLst/>
              <a:cxnLst/>
              <a:rect l="0" t="0" r="0" b="0"/>
              <a:pathLst>
                <a:path w="37671" h="857069">
                  <a:moveTo>
                    <a:pt x="37670" y="0"/>
                  </a:moveTo>
                  <a:lnTo>
                    <a:pt x="37670" y="56773"/>
                  </a:lnTo>
                  <a:lnTo>
                    <a:pt x="37670" y="111118"/>
                  </a:lnTo>
                  <a:lnTo>
                    <a:pt x="30506" y="170367"/>
                  </a:lnTo>
                  <a:lnTo>
                    <a:pt x="28653" y="220448"/>
                  </a:lnTo>
                  <a:lnTo>
                    <a:pt x="22808" y="274857"/>
                  </a:lnTo>
                  <a:lnTo>
                    <a:pt x="21380" y="330120"/>
                  </a:lnTo>
                  <a:lnTo>
                    <a:pt x="21075" y="392831"/>
                  </a:lnTo>
                  <a:lnTo>
                    <a:pt x="21037" y="446907"/>
                  </a:lnTo>
                  <a:lnTo>
                    <a:pt x="20105" y="507823"/>
                  </a:lnTo>
                  <a:lnTo>
                    <a:pt x="14442" y="567796"/>
                  </a:lnTo>
                  <a:lnTo>
                    <a:pt x="13050" y="628371"/>
                  </a:lnTo>
                  <a:lnTo>
                    <a:pt x="7056" y="683927"/>
                  </a:lnTo>
                  <a:lnTo>
                    <a:pt x="4738" y="742828"/>
                  </a:lnTo>
                  <a:lnTo>
                    <a:pt x="0" y="805453"/>
                  </a:lnTo>
                  <a:lnTo>
                    <a:pt x="4386" y="857068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Freeform 76"/>
          <p:cNvSpPr/>
          <p:nvPr/>
        </p:nvSpPr>
        <p:spPr>
          <a:xfrm>
            <a:off x="4693444" y="2899252"/>
            <a:ext cx="141086" cy="909229"/>
          </a:xfrm>
          <a:custGeom>
            <a:avLst/>
            <a:gdLst/>
            <a:ahLst/>
            <a:cxnLst/>
            <a:rect l="0" t="0" r="0" b="0"/>
            <a:pathLst>
              <a:path w="141086" h="909229">
                <a:moveTo>
                  <a:pt x="141085" y="4794"/>
                </a:moveTo>
                <a:lnTo>
                  <a:pt x="107344" y="2328"/>
                </a:lnTo>
                <a:lnTo>
                  <a:pt x="90956" y="0"/>
                </a:lnTo>
                <a:lnTo>
                  <a:pt x="74427" y="2047"/>
                </a:lnTo>
                <a:lnTo>
                  <a:pt x="67985" y="5736"/>
                </a:lnTo>
                <a:lnTo>
                  <a:pt x="58362" y="17232"/>
                </a:lnTo>
                <a:lnTo>
                  <a:pt x="52164" y="43715"/>
                </a:lnTo>
                <a:lnTo>
                  <a:pt x="49897" y="99168"/>
                </a:lnTo>
                <a:lnTo>
                  <a:pt x="49599" y="160323"/>
                </a:lnTo>
                <a:lnTo>
                  <a:pt x="45142" y="222663"/>
                </a:lnTo>
                <a:lnTo>
                  <a:pt x="41748" y="281689"/>
                </a:lnTo>
                <a:lnTo>
                  <a:pt x="35582" y="342390"/>
                </a:lnTo>
                <a:lnTo>
                  <a:pt x="33263" y="398552"/>
                </a:lnTo>
                <a:lnTo>
                  <a:pt x="32958" y="454117"/>
                </a:lnTo>
                <a:lnTo>
                  <a:pt x="31993" y="508678"/>
                </a:lnTo>
                <a:lnTo>
                  <a:pt x="25362" y="568622"/>
                </a:lnTo>
                <a:lnTo>
                  <a:pt x="18940" y="628769"/>
                </a:lnTo>
                <a:lnTo>
                  <a:pt x="16621" y="681924"/>
                </a:lnTo>
                <a:lnTo>
                  <a:pt x="16316" y="737092"/>
                </a:lnTo>
                <a:lnTo>
                  <a:pt x="9688" y="797032"/>
                </a:lnTo>
                <a:lnTo>
                  <a:pt x="1515" y="855429"/>
                </a:lnTo>
                <a:lnTo>
                  <a:pt x="0" y="898293"/>
                </a:lnTo>
                <a:lnTo>
                  <a:pt x="2650" y="904640"/>
                </a:lnTo>
                <a:lnTo>
                  <a:pt x="7190" y="907947"/>
                </a:lnTo>
                <a:lnTo>
                  <a:pt x="12990" y="909228"/>
                </a:lnTo>
                <a:lnTo>
                  <a:pt x="72209" y="904088"/>
                </a:lnTo>
                <a:lnTo>
                  <a:pt x="107801" y="90346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 77"/>
          <p:cNvSpPr/>
          <p:nvPr/>
        </p:nvSpPr>
        <p:spPr>
          <a:xfrm>
            <a:off x="5957870" y="5949550"/>
            <a:ext cx="252067" cy="380066"/>
          </a:xfrm>
          <a:custGeom>
            <a:avLst/>
            <a:gdLst/>
            <a:ahLst/>
            <a:cxnLst/>
            <a:rect l="0" t="0" r="0" b="0"/>
            <a:pathLst>
              <a:path w="252067" h="380066">
                <a:moveTo>
                  <a:pt x="208027" y="0"/>
                </a:moveTo>
                <a:lnTo>
                  <a:pt x="190357" y="0"/>
                </a:lnTo>
                <a:lnTo>
                  <a:pt x="176752" y="4930"/>
                </a:lnTo>
                <a:lnTo>
                  <a:pt x="118283" y="50054"/>
                </a:lnTo>
                <a:lnTo>
                  <a:pt x="55495" y="111873"/>
                </a:lnTo>
                <a:lnTo>
                  <a:pt x="35754" y="142188"/>
                </a:lnTo>
                <a:lnTo>
                  <a:pt x="6849" y="199748"/>
                </a:lnTo>
                <a:lnTo>
                  <a:pt x="602" y="261217"/>
                </a:lnTo>
                <a:lnTo>
                  <a:pt x="11635" y="315755"/>
                </a:lnTo>
                <a:lnTo>
                  <a:pt x="23994" y="336614"/>
                </a:lnTo>
                <a:lnTo>
                  <a:pt x="39366" y="354505"/>
                </a:lnTo>
                <a:lnTo>
                  <a:pt x="64467" y="367100"/>
                </a:lnTo>
                <a:lnTo>
                  <a:pt x="119415" y="380065"/>
                </a:lnTo>
                <a:lnTo>
                  <a:pt x="154034" y="379502"/>
                </a:lnTo>
                <a:lnTo>
                  <a:pt x="216110" y="363161"/>
                </a:lnTo>
                <a:lnTo>
                  <a:pt x="236823" y="350557"/>
                </a:lnTo>
                <a:lnTo>
                  <a:pt x="246404" y="337941"/>
                </a:lnTo>
                <a:lnTo>
                  <a:pt x="250254" y="330694"/>
                </a:lnTo>
                <a:lnTo>
                  <a:pt x="252066" y="312779"/>
                </a:lnTo>
                <a:lnTo>
                  <a:pt x="245695" y="275562"/>
                </a:lnTo>
                <a:lnTo>
                  <a:pt x="228891" y="242426"/>
                </a:lnTo>
                <a:lnTo>
                  <a:pt x="205300" y="217115"/>
                </a:lnTo>
                <a:lnTo>
                  <a:pt x="189248" y="206518"/>
                </a:lnTo>
                <a:lnTo>
                  <a:pt x="158495" y="196279"/>
                </a:lnTo>
                <a:lnTo>
                  <a:pt x="98044" y="192028"/>
                </a:lnTo>
                <a:lnTo>
                  <a:pt x="68499" y="195992"/>
                </a:lnTo>
                <a:lnTo>
                  <a:pt x="42177" y="207439"/>
                </a:lnTo>
                <a:lnTo>
                  <a:pt x="21229" y="222542"/>
                </a:lnTo>
                <a:lnTo>
                  <a:pt x="0" y="25795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 78"/>
          <p:cNvSpPr/>
          <p:nvPr/>
        </p:nvSpPr>
        <p:spPr>
          <a:xfrm>
            <a:off x="4728642" y="5650880"/>
            <a:ext cx="205695" cy="573265"/>
          </a:xfrm>
          <a:custGeom>
            <a:avLst/>
            <a:gdLst/>
            <a:ahLst/>
            <a:cxnLst/>
            <a:rect l="0" t="0" r="0" b="0"/>
            <a:pathLst>
              <a:path w="205695" h="573265">
                <a:moveTo>
                  <a:pt x="197419" y="32396"/>
                </a:moveTo>
                <a:lnTo>
                  <a:pt x="174255" y="9233"/>
                </a:lnTo>
                <a:lnTo>
                  <a:pt x="158771" y="3610"/>
                </a:lnTo>
                <a:lnTo>
                  <a:pt x="118696" y="0"/>
                </a:lnTo>
                <a:lnTo>
                  <a:pt x="99561" y="4438"/>
                </a:lnTo>
                <a:lnTo>
                  <a:pt x="57148" y="27550"/>
                </a:lnTo>
                <a:lnTo>
                  <a:pt x="43853" y="38255"/>
                </a:lnTo>
                <a:lnTo>
                  <a:pt x="11838" y="90986"/>
                </a:lnTo>
                <a:lnTo>
                  <a:pt x="2310" y="116633"/>
                </a:lnTo>
                <a:lnTo>
                  <a:pt x="0" y="146318"/>
                </a:lnTo>
                <a:lnTo>
                  <a:pt x="5685" y="173092"/>
                </a:lnTo>
                <a:lnTo>
                  <a:pt x="33037" y="229591"/>
                </a:lnTo>
                <a:lnTo>
                  <a:pt x="43923" y="241156"/>
                </a:lnTo>
                <a:lnTo>
                  <a:pt x="66571" y="252865"/>
                </a:lnTo>
                <a:lnTo>
                  <a:pt x="95368" y="260340"/>
                </a:lnTo>
                <a:lnTo>
                  <a:pt x="113231" y="259137"/>
                </a:lnTo>
                <a:lnTo>
                  <a:pt x="130416" y="250589"/>
                </a:lnTo>
                <a:lnTo>
                  <a:pt x="153219" y="230183"/>
                </a:lnTo>
                <a:lnTo>
                  <a:pt x="169221" y="206570"/>
                </a:lnTo>
                <a:lnTo>
                  <a:pt x="184973" y="164533"/>
                </a:lnTo>
                <a:lnTo>
                  <a:pt x="194454" y="101406"/>
                </a:lnTo>
                <a:lnTo>
                  <a:pt x="197465" y="74827"/>
                </a:lnTo>
                <a:lnTo>
                  <a:pt x="199299" y="74552"/>
                </a:lnTo>
                <a:lnTo>
                  <a:pt x="201446" y="77142"/>
                </a:lnTo>
                <a:lnTo>
                  <a:pt x="204467" y="102874"/>
                </a:lnTo>
                <a:lnTo>
                  <a:pt x="198986" y="159827"/>
                </a:lnTo>
                <a:lnTo>
                  <a:pt x="197728" y="213202"/>
                </a:lnTo>
                <a:lnTo>
                  <a:pt x="197480" y="268261"/>
                </a:lnTo>
                <a:lnTo>
                  <a:pt x="199896" y="326118"/>
                </a:lnTo>
                <a:lnTo>
                  <a:pt x="204585" y="386274"/>
                </a:lnTo>
                <a:lnTo>
                  <a:pt x="205512" y="442673"/>
                </a:lnTo>
                <a:lnTo>
                  <a:pt x="205694" y="498330"/>
                </a:lnTo>
                <a:lnTo>
                  <a:pt x="199150" y="558547"/>
                </a:lnTo>
                <a:lnTo>
                  <a:pt x="197419" y="57326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18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7978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88 </a:t>
            </a:r>
            <a:r>
              <a:rPr lang="en-GB" sz="2700" smtClean="0">
                <a:solidFill>
                  <a:srgbClr val="000000"/>
                </a:solidFill>
                <a:latin typeface="Calibri - 36"/>
              </a:rPr>
              <a:t>÷</a:t>
            </a:r>
            <a:r>
              <a:rPr lang="en-GB" sz="2700" smtClean="0">
                <a:solidFill>
                  <a:srgbClr val="000000"/>
                </a:solidFill>
                <a:latin typeface="Arial - 36"/>
              </a:rPr>
              <a:t> 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86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58120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797800" y="1968500"/>
            <a:ext cx="2794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88 </a:t>
            </a:r>
            <a:r>
              <a:rPr lang="en-GB" sz="2700" smtClean="0">
                <a:solidFill>
                  <a:srgbClr val="000000"/>
                </a:solidFill>
                <a:latin typeface="Calibri - 36"/>
              </a:rPr>
              <a:t>÷</a:t>
            </a:r>
            <a:r>
              <a:rPr lang="en-GB" sz="2700" smtClean="0">
                <a:solidFill>
                  <a:srgbClr val="000000"/>
                </a:solidFill>
                <a:latin typeface="Arial - 36"/>
              </a:rPr>
              <a:t> 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3086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7" name="Straight Connector 36"/>
          <p:cNvCxnSpPr/>
          <p:nvPr/>
        </p:nvCxnSpPr>
        <p:spPr>
          <a:xfrm>
            <a:off x="1955419" y="2471293"/>
            <a:ext cx="491782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97456" y="3766820"/>
            <a:ext cx="487616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972056" y="4901057"/>
            <a:ext cx="4892802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12700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514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00" y="2489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759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3784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51054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5181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257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16" y="14050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16" y="1417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6" y="2700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616" y="2700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6" y="4097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16" y="4122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6" y="5443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16" y="54690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8" name="Group 57"/>
          <p:cNvGrpSpPr/>
          <p:nvPr/>
        </p:nvGrpSpPr>
        <p:grpSpPr>
          <a:xfrm>
            <a:off x="4674762" y="1891226"/>
            <a:ext cx="1149973" cy="351159"/>
            <a:chOff x="4674762" y="1891226"/>
            <a:chExt cx="1149973" cy="351159"/>
          </a:xfrm>
        </p:grpSpPr>
        <p:sp>
          <p:nvSpPr>
            <p:cNvPr id="56" name="Freeform 55"/>
            <p:cNvSpPr/>
            <p:nvPr/>
          </p:nvSpPr>
          <p:spPr>
            <a:xfrm>
              <a:off x="4674762" y="1893896"/>
              <a:ext cx="226336" cy="348489"/>
            </a:xfrm>
            <a:custGeom>
              <a:avLst/>
              <a:gdLst/>
              <a:ahLst/>
              <a:cxnLst/>
              <a:rect l="0" t="0" r="0" b="0"/>
              <a:pathLst>
                <a:path w="226336" h="348489">
                  <a:moveTo>
                    <a:pt x="1667" y="78193"/>
                  </a:moveTo>
                  <a:lnTo>
                    <a:pt x="17666" y="43447"/>
                  </a:lnTo>
                  <a:lnTo>
                    <a:pt x="37226" y="23930"/>
                  </a:lnTo>
                  <a:lnTo>
                    <a:pt x="75328" y="7412"/>
                  </a:lnTo>
                  <a:lnTo>
                    <a:pt x="106600" y="0"/>
                  </a:lnTo>
                  <a:lnTo>
                    <a:pt x="125043" y="1219"/>
                  </a:lnTo>
                  <a:lnTo>
                    <a:pt x="151019" y="11520"/>
                  </a:lnTo>
                  <a:lnTo>
                    <a:pt x="189753" y="42369"/>
                  </a:lnTo>
                  <a:lnTo>
                    <a:pt x="202347" y="67681"/>
                  </a:lnTo>
                  <a:lnTo>
                    <a:pt x="207516" y="103020"/>
                  </a:lnTo>
                  <a:lnTo>
                    <a:pt x="200214" y="138351"/>
                  </a:lnTo>
                  <a:lnTo>
                    <a:pt x="186339" y="172242"/>
                  </a:lnTo>
                  <a:lnTo>
                    <a:pt x="135371" y="231879"/>
                  </a:lnTo>
                  <a:lnTo>
                    <a:pt x="73834" y="287638"/>
                  </a:lnTo>
                  <a:lnTo>
                    <a:pt x="10397" y="325279"/>
                  </a:lnTo>
                  <a:lnTo>
                    <a:pt x="1940" y="328901"/>
                  </a:lnTo>
                  <a:lnTo>
                    <a:pt x="0" y="331316"/>
                  </a:lnTo>
                  <a:lnTo>
                    <a:pt x="2405" y="332925"/>
                  </a:lnTo>
                  <a:lnTo>
                    <a:pt x="59705" y="335862"/>
                  </a:lnTo>
                  <a:lnTo>
                    <a:pt x="116285" y="336108"/>
                  </a:lnTo>
                  <a:lnTo>
                    <a:pt x="178022" y="340558"/>
                  </a:lnTo>
                  <a:lnTo>
                    <a:pt x="213916" y="348488"/>
                  </a:lnTo>
                  <a:lnTo>
                    <a:pt x="218056" y="348072"/>
                  </a:lnTo>
                  <a:lnTo>
                    <a:pt x="226335" y="34446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43938" y="1891226"/>
              <a:ext cx="280797" cy="338816"/>
            </a:xfrm>
            <a:custGeom>
              <a:avLst/>
              <a:gdLst/>
              <a:ahLst/>
              <a:cxnLst/>
              <a:rect l="0" t="0" r="0" b="0"/>
              <a:pathLst>
                <a:path w="280797" h="338816">
                  <a:moveTo>
                    <a:pt x="22843" y="64220"/>
                  </a:moveTo>
                  <a:lnTo>
                    <a:pt x="30411" y="45215"/>
                  </a:lnTo>
                  <a:lnTo>
                    <a:pt x="44604" y="28284"/>
                  </a:lnTo>
                  <a:lnTo>
                    <a:pt x="66890" y="12481"/>
                  </a:lnTo>
                  <a:lnTo>
                    <a:pt x="97429" y="2457"/>
                  </a:lnTo>
                  <a:lnTo>
                    <a:pt x="133495" y="0"/>
                  </a:lnTo>
                  <a:lnTo>
                    <a:pt x="162570" y="5642"/>
                  </a:lnTo>
                  <a:lnTo>
                    <a:pt x="180173" y="13839"/>
                  </a:lnTo>
                  <a:lnTo>
                    <a:pt x="201261" y="33267"/>
                  </a:lnTo>
                  <a:lnTo>
                    <a:pt x="214803" y="56590"/>
                  </a:lnTo>
                  <a:lnTo>
                    <a:pt x="216641" y="72848"/>
                  </a:lnTo>
                  <a:lnTo>
                    <a:pt x="213451" y="89320"/>
                  </a:lnTo>
                  <a:lnTo>
                    <a:pt x="191205" y="130807"/>
                  </a:lnTo>
                  <a:lnTo>
                    <a:pt x="142090" y="193283"/>
                  </a:lnTo>
                  <a:lnTo>
                    <a:pt x="89682" y="228735"/>
                  </a:lnTo>
                  <a:lnTo>
                    <a:pt x="68267" y="242738"/>
                  </a:lnTo>
                  <a:lnTo>
                    <a:pt x="8891" y="296132"/>
                  </a:lnTo>
                  <a:lnTo>
                    <a:pt x="2447" y="302039"/>
                  </a:lnTo>
                  <a:lnTo>
                    <a:pt x="0" y="307825"/>
                  </a:lnTo>
                  <a:lnTo>
                    <a:pt x="218" y="313532"/>
                  </a:lnTo>
                  <a:lnTo>
                    <a:pt x="2212" y="319186"/>
                  </a:lnTo>
                  <a:lnTo>
                    <a:pt x="7240" y="322956"/>
                  </a:lnTo>
                  <a:lnTo>
                    <a:pt x="22689" y="327143"/>
                  </a:lnTo>
                  <a:lnTo>
                    <a:pt x="74177" y="329832"/>
                  </a:lnTo>
                  <a:lnTo>
                    <a:pt x="137663" y="330407"/>
                  </a:lnTo>
                  <a:lnTo>
                    <a:pt x="197000" y="332948"/>
                  </a:lnTo>
                  <a:lnTo>
                    <a:pt x="259171" y="338300"/>
                  </a:lnTo>
                  <a:lnTo>
                    <a:pt x="280796" y="338815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3430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7399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7272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9" y="15240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59" y="15367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59" y="19939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6" y="21336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96" y="1638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6" y="16891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96" y="2146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4" name="TextBox 43"/>
          <p:cNvSpPr txBox="1"/>
          <p:nvPr/>
        </p:nvSpPr>
        <p:spPr>
          <a:xfrm>
            <a:off x="7594600" y="1409700"/>
            <a:ext cx="270649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4430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594600" y="1409700"/>
            <a:ext cx="270649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0" y="1485900"/>
            <a:ext cx="99237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4500" y="14605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3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6600" y="1447800"/>
            <a:ext cx="381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4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52439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+ 125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7674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+ 125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35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765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60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473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16" y="2357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16" y="2027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395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16" y="1836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1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05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038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6" y="4300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6" y="4554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16" y="4249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16" y="4605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6" y="4338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3" name="Freeform 52"/>
          <p:cNvSpPr/>
          <p:nvPr/>
        </p:nvSpPr>
        <p:spPr>
          <a:xfrm>
            <a:off x="5835109" y="5234509"/>
            <a:ext cx="227409" cy="432126"/>
          </a:xfrm>
          <a:custGeom>
            <a:avLst/>
            <a:gdLst/>
            <a:ahLst/>
            <a:cxnLst/>
            <a:rect l="0" t="0" r="0" b="0"/>
            <a:pathLst>
              <a:path w="227409" h="432126">
                <a:moveTo>
                  <a:pt x="222614" y="115925"/>
                </a:moveTo>
                <a:lnTo>
                  <a:pt x="225080" y="82184"/>
                </a:lnTo>
                <a:lnTo>
                  <a:pt x="227408" y="65796"/>
                </a:lnTo>
                <a:lnTo>
                  <a:pt x="225361" y="49266"/>
                </a:lnTo>
                <a:lnTo>
                  <a:pt x="221672" y="42824"/>
                </a:lnTo>
                <a:lnTo>
                  <a:pt x="210176" y="33202"/>
                </a:lnTo>
                <a:lnTo>
                  <a:pt x="160599" y="5922"/>
                </a:lnTo>
                <a:lnTo>
                  <a:pt x="99998" y="0"/>
                </a:lnTo>
                <a:lnTo>
                  <a:pt x="68967" y="1448"/>
                </a:lnTo>
                <a:lnTo>
                  <a:pt x="53858" y="8340"/>
                </a:lnTo>
                <a:lnTo>
                  <a:pt x="34956" y="22616"/>
                </a:lnTo>
                <a:lnTo>
                  <a:pt x="22061" y="42974"/>
                </a:lnTo>
                <a:lnTo>
                  <a:pt x="1757" y="100321"/>
                </a:lnTo>
                <a:lnTo>
                  <a:pt x="0" y="129998"/>
                </a:lnTo>
                <a:lnTo>
                  <a:pt x="9676" y="173834"/>
                </a:lnTo>
                <a:lnTo>
                  <a:pt x="21967" y="194618"/>
                </a:lnTo>
                <a:lnTo>
                  <a:pt x="41737" y="212487"/>
                </a:lnTo>
                <a:lnTo>
                  <a:pt x="89669" y="234661"/>
                </a:lnTo>
                <a:lnTo>
                  <a:pt x="106205" y="235573"/>
                </a:lnTo>
                <a:lnTo>
                  <a:pt x="143838" y="228625"/>
                </a:lnTo>
                <a:lnTo>
                  <a:pt x="167119" y="216605"/>
                </a:lnTo>
                <a:lnTo>
                  <a:pt x="177301" y="204126"/>
                </a:lnTo>
                <a:lnTo>
                  <a:pt x="197326" y="154773"/>
                </a:lnTo>
                <a:lnTo>
                  <a:pt x="208681" y="117024"/>
                </a:lnTo>
                <a:lnTo>
                  <a:pt x="210552" y="114809"/>
                </a:lnTo>
                <a:lnTo>
                  <a:pt x="211799" y="117030"/>
                </a:lnTo>
                <a:lnTo>
                  <a:pt x="212260" y="128435"/>
                </a:lnTo>
                <a:lnTo>
                  <a:pt x="199835" y="185204"/>
                </a:lnTo>
                <a:lnTo>
                  <a:pt x="192220" y="238324"/>
                </a:lnTo>
                <a:lnTo>
                  <a:pt x="189710" y="293488"/>
                </a:lnTo>
                <a:lnTo>
                  <a:pt x="182199" y="352849"/>
                </a:lnTo>
                <a:lnTo>
                  <a:pt x="173949" y="411194"/>
                </a:lnTo>
                <a:lnTo>
                  <a:pt x="172688" y="432125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Freeform 53"/>
          <p:cNvSpPr/>
          <p:nvPr/>
        </p:nvSpPr>
        <p:spPr>
          <a:xfrm>
            <a:off x="4218772" y="5383718"/>
            <a:ext cx="291237" cy="368744"/>
          </a:xfrm>
          <a:custGeom>
            <a:avLst/>
            <a:gdLst/>
            <a:ahLst/>
            <a:cxnLst/>
            <a:rect l="0" t="0" r="0" b="0"/>
            <a:pathLst>
              <a:path w="291237" h="368744">
                <a:moveTo>
                  <a:pt x="291236" y="0"/>
                </a:moveTo>
                <a:lnTo>
                  <a:pt x="238195" y="14393"/>
                </a:lnTo>
                <a:lnTo>
                  <a:pt x="185426" y="17271"/>
                </a:lnTo>
                <a:lnTo>
                  <a:pt x="130309" y="23768"/>
                </a:lnTo>
                <a:lnTo>
                  <a:pt x="77347" y="22340"/>
                </a:lnTo>
                <a:lnTo>
                  <a:pt x="68207" y="20441"/>
                </a:lnTo>
                <a:lnTo>
                  <a:pt x="60264" y="21024"/>
                </a:lnTo>
                <a:lnTo>
                  <a:pt x="46508" y="26603"/>
                </a:lnTo>
                <a:lnTo>
                  <a:pt x="36695" y="37711"/>
                </a:lnTo>
                <a:lnTo>
                  <a:pt x="6903" y="84626"/>
                </a:lnTo>
                <a:lnTo>
                  <a:pt x="5533" y="100482"/>
                </a:lnTo>
                <a:lnTo>
                  <a:pt x="6462" y="108593"/>
                </a:lnTo>
                <a:lnTo>
                  <a:pt x="10780" y="114001"/>
                </a:lnTo>
                <a:lnTo>
                  <a:pt x="50067" y="127809"/>
                </a:lnTo>
                <a:lnTo>
                  <a:pt x="107029" y="137086"/>
                </a:lnTo>
                <a:lnTo>
                  <a:pt x="165265" y="152400"/>
                </a:lnTo>
                <a:lnTo>
                  <a:pt x="223836" y="174242"/>
                </a:lnTo>
                <a:lnTo>
                  <a:pt x="232434" y="177182"/>
                </a:lnTo>
                <a:lnTo>
                  <a:pt x="246919" y="187846"/>
                </a:lnTo>
                <a:lnTo>
                  <a:pt x="271285" y="217292"/>
                </a:lnTo>
                <a:lnTo>
                  <a:pt x="277746" y="235875"/>
                </a:lnTo>
                <a:lnTo>
                  <a:pt x="279693" y="255537"/>
                </a:lnTo>
                <a:lnTo>
                  <a:pt x="271031" y="299240"/>
                </a:lnTo>
                <a:lnTo>
                  <a:pt x="258848" y="320009"/>
                </a:lnTo>
                <a:lnTo>
                  <a:pt x="243527" y="337875"/>
                </a:lnTo>
                <a:lnTo>
                  <a:pt x="222859" y="350462"/>
                </a:lnTo>
                <a:lnTo>
                  <a:pt x="163001" y="368743"/>
                </a:lnTo>
                <a:lnTo>
                  <a:pt x="99769" y="366782"/>
                </a:lnTo>
                <a:lnTo>
                  <a:pt x="42328" y="354602"/>
                </a:lnTo>
                <a:lnTo>
                  <a:pt x="11237" y="345701"/>
                </a:lnTo>
                <a:lnTo>
                  <a:pt x="7491" y="346038"/>
                </a:lnTo>
                <a:lnTo>
                  <a:pt x="0" y="34948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reeform 54"/>
          <p:cNvSpPr/>
          <p:nvPr/>
        </p:nvSpPr>
        <p:spPr>
          <a:xfrm>
            <a:off x="2654414" y="5452635"/>
            <a:ext cx="252227" cy="432935"/>
          </a:xfrm>
          <a:custGeom>
            <a:avLst/>
            <a:gdLst/>
            <a:ahLst/>
            <a:cxnLst/>
            <a:rect l="0" t="0" r="0" b="0"/>
            <a:pathLst>
              <a:path w="252227" h="432935">
                <a:moveTo>
                  <a:pt x="16643" y="64220"/>
                </a:moveTo>
                <a:lnTo>
                  <a:pt x="21060" y="50968"/>
                </a:lnTo>
                <a:lnTo>
                  <a:pt x="30625" y="39531"/>
                </a:lnTo>
                <a:lnTo>
                  <a:pt x="68801" y="8462"/>
                </a:lnTo>
                <a:lnTo>
                  <a:pt x="85128" y="2456"/>
                </a:lnTo>
                <a:lnTo>
                  <a:pt x="114187" y="0"/>
                </a:lnTo>
                <a:lnTo>
                  <a:pt x="132111" y="2702"/>
                </a:lnTo>
                <a:lnTo>
                  <a:pt x="146858" y="9450"/>
                </a:lnTo>
                <a:lnTo>
                  <a:pt x="171392" y="28849"/>
                </a:lnTo>
                <a:lnTo>
                  <a:pt x="184022" y="49425"/>
                </a:lnTo>
                <a:lnTo>
                  <a:pt x="189203" y="77506"/>
                </a:lnTo>
                <a:lnTo>
                  <a:pt x="186321" y="113666"/>
                </a:lnTo>
                <a:lnTo>
                  <a:pt x="179580" y="132732"/>
                </a:lnTo>
                <a:lnTo>
                  <a:pt x="160186" y="160039"/>
                </a:lnTo>
                <a:lnTo>
                  <a:pt x="131906" y="182315"/>
                </a:lnTo>
                <a:lnTo>
                  <a:pt x="91370" y="199611"/>
                </a:lnTo>
                <a:lnTo>
                  <a:pt x="89575" y="201633"/>
                </a:lnTo>
                <a:lnTo>
                  <a:pt x="92076" y="202981"/>
                </a:lnTo>
                <a:lnTo>
                  <a:pt x="149141" y="209938"/>
                </a:lnTo>
                <a:lnTo>
                  <a:pt x="199650" y="236806"/>
                </a:lnTo>
                <a:lnTo>
                  <a:pt x="238045" y="269527"/>
                </a:lnTo>
                <a:lnTo>
                  <a:pt x="250616" y="290548"/>
                </a:lnTo>
                <a:lnTo>
                  <a:pt x="252226" y="311199"/>
                </a:lnTo>
                <a:lnTo>
                  <a:pt x="245727" y="353289"/>
                </a:lnTo>
                <a:lnTo>
                  <a:pt x="228897" y="387388"/>
                </a:lnTo>
                <a:lnTo>
                  <a:pt x="202305" y="418708"/>
                </a:lnTo>
                <a:lnTo>
                  <a:pt x="181368" y="431315"/>
                </a:lnTo>
                <a:lnTo>
                  <a:pt x="160737" y="432934"/>
                </a:lnTo>
                <a:lnTo>
                  <a:pt x="114242" y="426440"/>
                </a:lnTo>
                <a:lnTo>
                  <a:pt x="67368" y="404504"/>
                </a:lnTo>
                <a:lnTo>
                  <a:pt x="6904" y="366950"/>
                </a:lnTo>
                <a:lnTo>
                  <a:pt x="0" y="36377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6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+ 128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1665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+ 128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4351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4765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60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00" y="14732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1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1" name="Picture 4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16" y="23575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2" name="Picture 4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16" y="20273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3" name="Picture 4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16" y="2395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4" name="Picture 4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16" y="1836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1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0513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40386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16" y="4300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16" y="4554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16" y="42498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16" y="46054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816" y="43387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3" name="Picture 5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16" y="4935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816" y="49229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5" name="Picture 54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16" y="53039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6" name="Freeform 55"/>
          <p:cNvSpPr/>
          <p:nvPr/>
        </p:nvSpPr>
        <p:spPr>
          <a:xfrm>
            <a:off x="5932907" y="2363178"/>
            <a:ext cx="70986" cy="299559"/>
          </a:xfrm>
          <a:custGeom>
            <a:avLst/>
            <a:gdLst/>
            <a:ahLst/>
            <a:cxnLst/>
            <a:rect l="0" t="0" r="0" b="0"/>
            <a:pathLst>
              <a:path w="70986" h="299559">
                <a:moveTo>
                  <a:pt x="66569" y="0"/>
                </a:moveTo>
                <a:lnTo>
                  <a:pt x="70985" y="13252"/>
                </a:lnTo>
                <a:lnTo>
                  <a:pt x="70689" y="27154"/>
                </a:lnTo>
                <a:lnTo>
                  <a:pt x="57879" y="84133"/>
                </a:lnTo>
                <a:lnTo>
                  <a:pt x="51612" y="103961"/>
                </a:lnTo>
                <a:lnTo>
                  <a:pt x="28494" y="161698"/>
                </a:lnTo>
                <a:lnTo>
                  <a:pt x="8366" y="224392"/>
                </a:lnTo>
                <a:lnTo>
                  <a:pt x="2478" y="252015"/>
                </a:lnTo>
                <a:lnTo>
                  <a:pt x="0" y="299558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4751319" y="4222675"/>
            <a:ext cx="1597642" cy="1077834"/>
            <a:chOff x="4751319" y="4222675"/>
            <a:chExt cx="1597642" cy="1077834"/>
          </a:xfrm>
        </p:grpSpPr>
        <p:sp>
          <p:nvSpPr>
            <p:cNvPr id="57" name="Freeform 56"/>
            <p:cNvSpPr/>
            <p:nvPr/>
          </p:nvSpPr>
          <p:spPr>
            <a:xfrm>
              <a:off x="5658313" y="4967666"/>
              <a:ext cx="141459" cy="191385"/>
            </a:xfrm>
            <a:custGeom>
              <a:avLst/>
              <a:gdLst/>
              <a:ahLst/>
              <a:cxnLst/>
              <a:rect l="0" t="0" r="0" b="0"/>
              <a:pathLst>
                <a:path w="141459" h="191385">
                  <a:moveTo>
                    <a:pt x="141458" y="0"/>
                  </a:moveTo>
                  <a:lnTo>
                    <a:pt x="125459" y="34745"/>
                  </a:lnTo>
                  <a:lnTo>
                    <a:pt x="77607" y="95816"/>
                  </a:lnTo>
                  <a:lnTo>
                    <a:pt x="23113" y="153455"/>
                  </a:lnTo>
                  <a:lnTo>
                    <a:pt x="0" y="191384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758166" y="4584898"/>
              <a:ext cx="141458" cy="166422"/>
            </a:xfrm>
            <a:custGeom>
              <a:avLst/>
              <a:gdLst/>
              <a:ahLst/>
              <a:cxnLst/>
              <a:rect l="0" t="0" r="0" b="0"/>
              <a:pathLst>
                <a:path w="141458" h="166422">
                  <a:moveTo>
                    <a:pt x="141457" y="0"/>
                  </a:moveTo>
                  <a:lnTo>
                    <a:pt x="85898" y="59976"/>
                  </a:lnTo>
                  <a:lnTo>
                    <a:pt x="28077" y="118039"/>
                  </a:lnTo>
                  <a:lnTo>
                    <a:pt x="4975" y="153372"/>
                  </a:lnTo>
                  <a:lnTo>
                    <a:pt x="0" y="16642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041081" y="4651466"/>
              <a:ext cx="116496" cy="183064"/>
            </a:xfrm>
            <a:custGeom>
              <a:avLst/>
              <a:gdLst/>
              <a:ahLst/>
              <a:cxnLst/>
              <a:rect l="0" t="0" r="0" b="0"/>
              <a:pathLst>
                <a:path w="116496" h="183064">
                  <a:moveTo>
                    <a:pt x="116495" y="0"/>
                  </a:moveTo>
                  <a:lnTo>
                    <a:pt x="79473" y="60214"/>
                  </a:lnTo>
                  <a:lnTo>
                    <a:pt x="31410" y="119401"/>
                  </a:lnTo>
                  <a:lnTo>
                    <a:pt x="4415" y="169981"/>
                  </a:lnTo>
                  <a:lnTo>
                    <a:pt x="0" y="18306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215823" y="4385192"/>
              <a:ext cx="133138" cy="158101"/>
            </a:xfrm>
            <a:custGeom>
              <a:avLst/>
              <a:gdLst/>
              <a:ahLst/>
              <a:cxnLst/>
              <a:rect l="0" t="0" r="0" b="0"/>
              <a:pathLst>
                <a:path w="133138" h="158101">
                  <a:moveTo>
                    <a:pt x="133137" y="0"/>
                  </a:moveTo>
                  <a:lnTo>
                    <a:pt x="72059" y="62003"/>
                  </a:lnTo>
                  <a:lnTo>
                    <a:pt x="23112" y="119966"/>
                  </a:lnTo>
                  <a:lnTo>
                    <a:pt x="0" y="15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874660" y="4285340"/>
              <a:ext cx="133138" cy="174743"/>
            </a:xfrm>
            <a:custGeom>
              <a:avLst/>
              <a:gdLst/>
              <a:ahLst/>
              <a:cxnLst/>
              <a:rect l="0" t="0" r="0" b="0"/>
              <a:pathLst>
                <a:path w="133138" h="174743">
                  <a:moveTo>
                    <a:pt x="133137" y="0"/>
                  </a:moveTo>
                  <a:lnTo>
                    <a:pt x="98434" y="58680"/>
                  </a:lnTo>
                  <a:lnTo>
                    <a:pt x="74338" y="90858"/>
                  </a:lnTo>
                  <a:lnTo>
                    <a:pt x="14787" y="152545"/>
                  </a:lnTo>
                  <a:lnTo>
                    <a:pt x="0" y="174742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425323" y="4351908"/>
              <a:ext cx="133138" cy="158101"/>
            </a:xfrm>
            <a:custGeom>
              <a:avLst/>
              <a:gdLst/>
              <a:ahLst/>
              <a:cxnLst/>
              <a:rect l="0" t="0" r="0" b="0"/>
              <a:pathLst>
                <a:path w="133138" h="158101">
                  <a:moveTo>
                    <a:pt x="133137" y="0"/>
                  </a:moveTo>
                  <a:lnTo>
                    <a:pt x="75276" y="56641"/>
                  </a:lnTo>
                  <a:lnTo>
                    <a:pt x="19423" y="118111"/>
                  </a:lnTo>
                  <a:lnTo>
                    <a:pt x="0" y="15810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117445" y="4776282"/>
              <a:ext cx="515906" cy="422959"/>
            </a:xfrm>
            <a:custGeom>
              <a:avLst/>
              <a:gdLst/>
              <a:ahLst/>
              <a:cxnLst/>
              <a:rect l="0" t="0" r="0" b="0"/>
              <a:pathLst>
                <a:path w="515906" h="422959">
                  <a:moveTo>
                    <a:pt x="515905" y="0"/>
                  </a:moveTo>
                  <a:lnTo>
                    <a:pt x="507070" y="13252"/>
                  </a:lnTo>
                  <a:lnTo>
                    <a:pt x="493076" y="74407"/>
                  </a:lnTo>
                  <a:lnTo>
                    <a:pt x="467676" y="133108"/>
                  </a:lnTo>
                  <a:lnTo>
                    <a:pt x="439498" y="191382"/>
                  </a:lnTo>
                  <a:lnTo>
                    <a:pt x="405631" y="249631"/>
                  </a:lnTo>
                  <a:lnTo>
                    <a:pt x="368547" y="309035"/>
                  </a:lnTo>
                  <a:lnTo>
                    <a:pt x="310114" y="357633"/>
                  </a:lnTo>
                  <a:lnTo>
                    <a:pt x="281713" y="379961"/>
                  </a:lnTo>
                  <a:lnTo>
                    <a:pt x="221302" y="406111"/>
                  </a:lnTo>
                  <a:lnTo>
                    <a:pt x="166343" y="417208"/>
                  </a:lnTo>
                  <a:lnTo>
                    <a:pt x="122026" y="422958"/>
                  </a:lnTo>
                  <a:lnTo>
                    <a:pt x="59889" y="412667"/>
                  </a:lnTo>
                  <a:lnTo>
                    <a:pt x="0" y="40773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95581" y="5075839"/>
              <a:ext cx="138359" cy="224670"/>
            </a:xfrm>
            <a:custGeom>
              <a:avLst/>
              <a:gdLst/>
              <a:ahLst/>
              <a:cxnLst/>
              <a:rect l="0" t="0" r="0" b="0"/>
              <a:pathLst>
                <a:path w="138359" h="224670">
                  <a:moveTo>
                    <a:pt x="63469" y="0"/>
                  </a:moveTo>
                  <a:lnTo>
                    <a:pt x="7910" y="55559"/>
                  </a:lnTo>
                  <a:lnTo>
                    <a:pt x="1794" y="71538"/>
                  </a:lnTo>
                  <a:lnTo>
                    <a:pt x="0" y="90042"/>
                  </a:lnTo>
                  <a:lnTo>
                    <a:pt x="2285" y="107512"/>
                  </a:lnTo>
                  <a:lnTo>
                    <a:pt x="8847" y="122056"/>
                  </a:lnTo>
                  <a:lnTo>
                    <a:pt x="28127" y="146460"/>
                  </a:lnTo>
                  <a:lnTo>
                    <a:pt x="86211" y="191364"/>
                  </a:lnTo>
                  <a:lnTo>
                    <a:pt x="99464" y="201545"/>
                  </a:lnTo>
                  <a:lnTo>
                    <a:pt x="138358" y="224669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759640" y="4268698"/>
              <a:ext cx="41606" cy="807142"/>
            </a:xfrm>
            <a:custGeom>
              <a:avLst/>
              <a:gdLst/>
              <a:ahLst/>
              <a:cxnLst/>
              <a:rect l="0" t="0" r="0" b="0"/>
              <a:pathLst>
                <a:path w="41606" h="807142">
                  <a:moveTo>
                    <a:pt x="41605" y="0"/>
                  </a:moveTo>
                  <a:lnTo>
                    <a:pt x="41605" y="56772"/>
                  </a:lnTo>
                  <a:lnTo>
                    <a:pt x="41605" y="111118"/>
                  </a:lnTo>
                  <a:lnTo>
                    <a:pt x="41605" y="168909"/>
                  </a:lnTo>
                  <a:lnTo>
                    <a:pt x="35886" y="224653"/>
                  </a:lnTo>
                  <a:lnTo>
                    <a:pt x="33798" y="275687"/>
                  </a:lnTo>
                  <a:lnTo>
                    <a:pt x="33351" y="338361"/>
                  </a:lnTo>
                  <a:lnTo>
                    <a:pt x="28875" y="400902"/>
                  </a:lnTo>
                  <a:lnTo>
                    <a:pt x="25736" y="452953"/>
                  </a:lnTo>
                  <a:lnTo>
                    <a:pt x="22650" y="507750"/>
                  </a:lnTo>
                  <a:lnTo>
                    <a:pt x="17828" y="563090"/>
                  </a:lnTo>
                  <a:lnTo>
                    <a:pt x="16798" y="623352"/>
                  </a:lnTo>
                  <a:lnTo>
                    <a:pt x="10069" y="683997"/>
                  </a:lnTo>
                  <a:lnTo>
                    <a:pt x="1888" y="742455"/>
                  </a:lnTo>
                  <a:lnTo>
                    <a:pt x="166" y="797444"/>
                  </a:lnTo>
                  <a:lnTo>
                    <a:pt x="0" y="807141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784603" y="4222675"/>
              <a:ext cx="131387" cy="918220"/>
            </a:xfrm>
            <a:custGeom>
              <a:avLst/>
              <a:gdLst/>
              <a:ahLst/>
              <a:cxnLst/>
              <a:rect l="0" t="0" r="0" b="0"/>
              <a:pathLst>
                <a:path w="131387" h="918220">
                  <a:moveTo>
                    <a:pt x="24963" y="4417"/>
                  </a:moveTo>
                  <a:lnTo>
                    <a:pt x="38215" y="0"/>
                  </a:lnTo>
                  <a:lnTo>
                    <a:pt x="95225" y="3603"/>
                  </a:lnTo>
                  <a:lnTo>
                    <a:pt x="111972" y="8986"/>
                  </a:lnTo>
                  <a:lnTo>
                    <a:pt x="119027" y="13011"/>
                  </a:lnTo>
                  <a:lnTo>
                    <a:pt x="123730" y="19392"/>
                  </a:lnTo>
                  <a:lnTo>
                    <a:pt x="128956" y="36344"/>
                  </a:lnTo>
                  <a:lnTo>
                    <a:pt x="131386" y="76437"/>
                  </a:lnTo>
                  <a:lnTo>
                    <a:pt x="124590" y="134700"/>
                  </a:lnTo>
                  <a:lnTo>
                    <a:pt x="117327" y="193873"/>
                  </a:lnTo>
                  <a:lnTo>
                    <a:pt x="116604" y="248613"/>
                  </a:lnTo>
                  <a:lnTo>
                    <a:pt x="114043" y="303990"/>
                  </a:lnTo>
                  <a:lnTo>
                    <a:pt x="108946" y="359451"/>
                  </a:lnTo>
                  <a:lnTo>
                    <a:pt x="108275" y="414923"/>
                  </a:lnTo>
                  <a:lnTo>
                    <a:pt x="108187" y="470396"/>
                  </a:lnTo>
                  <a:lnTo>
                    <a:pt x="108175" y="525870"/>
                  </a:lnTo>
                  <a:lnTo>
                    <a:pt x="103756" y="581343"/>
                  </a:lnTo>
                  <a:lnTo>
                    <a:pt x="100366" y="636817"/>
                  </a:lnTo>
                  <a:lnTo>
                    <a:pt x="99920" y="692291"/>
                  </a:lnTo>
                  <a:lnTo>
                    <a:pt x="99861" y="747765"/>
                  </a:lnTo>
                  <a:lnTo>
                    <a:pt x="99854" y="803238"/>
                  </a:lnTo>
                  <a:lnTo>
                    <a:pt x="99852" y="858712"/>
                  </a:lnTo>
                  <a:lnTo>
                    <a:pt x="95435" y="909768"/>
                  </a:lnTo>
                  <a:lnTo>
                    <a:pt x="91360" y="914939"/>
                  </a:lnTo>
                  <a:lnTo>
                    <a:pt x="85870" y="917462"/>
                  </a:lnTo>
                  <a:lnTo>
                    <a:pt x="79436" y="918219"/>
                  </a:lnTo>
                  <a:lnTo>
                    <a:pt x="64891" y="914129"/>
                  </a:lnTo>
                  <a:lnTo>
                    <a:pt x="32953" y="900854"/>
                  </a:lnTo>
                  <a:lnTo>
                    <a:pt x="16495" y="899939"/>
                  </a:lnTo>
                  <a:lnTo>
                    <a:pt x="3633" y="900765"/>
                  </a:lnTo>
                  <a:lnTo>
                    <a:pt x="1497" y="899691"/>
                  </a:lnTo>
                  <a:lnTo>
                    <a:pt x="0" y="89477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751319" y="5100803"/>
              <a:ext cx="33285" cy="16643"/>
            </a:xfrm>
            <a:custGeom>
              <a:avLst/>
              <a:gdLst/>
              <a:ahLst/>
              <a:cxnLst/>
              <a:rect l="0" t="0" r="0" b="0"/>
              <a:pathLst>
                <a:path w="33285" h="16643">
                  <a:moveTo>
                    <a:pt x="33284" y="16642"/>
                  </a:moveTo>
                  <a:lnTo>
                    <a:pt x="11060" y="7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Freeform 68"/>
          <p:cNvSpPr/>
          <p:nvPr/>
        </p:nvSpPr>
        <p:spPr>
          <a:xfrm>
            <a:off x="4385413" y="5295737"/>
            <a:ext cx="232239" cy="475849"/>
          </a:xfrm>
          <a:custGeom>
            <a:avLst/>
            <a:gdLst/>
            <a:ahLst/>
            <a:cxnLst/>
            <a:rect l="0" t="0" r="0" b="0"/>
            <a:pathLst>
              <a:path w="232239" h="475849">
                <a:moveTo>
                  <a:pt x="216127" y="21413"/>
                </a:moveTo>
                <a:lnTo>
                  <a:pt x="211709" y="3744"/>
                </a:lnTo>
                <a:lnTo>
                  <a:pt x="208559" y="388"/>
                </a:lnTo>
                <a:lnTo>
                  <a:pt x="204609" y="0"/>
                </a:lnTo>
                <a:lnTo>
                  <a:pt x="141559" y="25421"/>
                </a:lnTo>
                <a:lnTo>
                  <a:pt x="92264" y="58504"/>
                </a:lnTo>
                <a:lnTo>
                  <a:pt x="61291" y="96804"/>
                </a:lnTo>
                <a:lnTo>
                  <a:pt x="30472" y="155503"/>
                </a:lnTo>
                <a:lnTo>
                  <a:pt x="11134" y="212953"/>
                </a:lnTo>
                <a:lnTo>
                  <a:pt x="1457" y="265883"/>
                </a:lnTo>
                <a:lnTo>
                  <a:pt x="0" y="323487"/>
                </a:lnTo>
                <a:lnTo>
                  <a:pt x="6452" y="383076"/>
                </a:lnTo>
                <a:lnTo>
                  <a:pt x="19109" y="419942"/>
                </a:lnTo>
                <a:lnTo>
                  <a:pt x="44512" y="455669"/>
                </a:lnTo>
                <a:lnTo>
                  <a:pt x="55411" y="467437"/>
                </a:lnTo>
                <a:lnTo>
                  <a:pt x="71349" y="473900"/>
                </a:lnTo>
                <a:lnTo>
                  <a:pt x="89835" y="475848"/>
                </a:lnTo>
                <a:lnTo>
                  <a:pt x="132722" y="467186"/>
                </a:lnTo>
                <a:lnTo>
                  <a:pt x="153404" y="455003"/>
                </a:lnTo>
                <a:lnTo>
                  <a:pt x="204988" y="391764"/>
                </a:lnTo>
                <a:lnTo>
                  <a:pt x="223711" y="353715"/>
                </a:lnTo>
                <a:lnTo>
                  <a:pt x="230085" y="326666"/>
                </a:lnTo>
                <a:lnTo>
                  <a:pt x="232238" y="284394"/>
                </a:lnTo>
                <a:lnTo>
                  <a:pt x="227602" y="264958"/>
                </a:lnTo>
                <a:lnTo>
                  <a:pt x="204351" y="222337"/>
                </a:lnTo>
                <a:lnTo>
                  <a:pt x="193635" y="209024"/>
                </a:lnTo>
                <a:lnTo>
                  <a:pt x="172788" y="195551"/>
                </a:lnTo>
                <a:lnTo>
                  <a:pt x="139970" y="183640"/>
                </a:lnTo>
                <a:lnTo>
                  <a:pt x="110454" y="181660"/>
                </a:lnTo>
                <a:lnTo>
                  <a:pt x="66677" y="191256"/>
                </a:lnTo>
                <a:lnTo>
                  <a:pt x="45900" y="203538"/>
                </a:lnTo>
                <a:lnTo>
                  <a:pt x="28032" y="223306"/>
                </a:lnTo>
                <a:lnTo>
                  <a:pt x="21582" y="241198"/>
                </a:lnTo>
                <a:lnTo>
                  <a:pt x="19639" y="260553"/>
                </a:lnTo>
                <a:lnTo>
                  <a:pt x="24743" y="296007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>
            <a:off x="2720983" y="5461134"/>
            <a:ext cx="247588" cy="349904"/>
          </a:xfrm>
          <a:custGeom>
            <a:avLst/>
            <a:gdLst/>
            <a:ahLst/>
            <a:cxnLst/>
            <a:rect l="0" t="0" r="0" b="0"/>
            <a:pathLst>
              <a:path w="247588" h="349904">
                <a:moveTo>
                  <a:pt x="0" y="72363"/>
                </a:moveTo>
                <a:lnTo>
                  <a:pt x="38648" y="38646"/>
                </a:lnTo>
                <a:lnTo>
                  <a:pt x="99679" y="11804"/>
                </a:lnTo>
                <a:lnTo>
                  <a:pt x="143900" y="0"/>
                </a:lnTo>
                <a:lnTo>
                  <a:pt x="163808" y="445"/>
                </a:lnTo>
                <a:lnTo>
                  <a:pt x="181902" y="6807"/>
                </a:lnTo>
                <a:lnTo>
                  <a:pt x="188761" y="12942"/>
                </a:lnTo>
                <a:lnTo>
                  <a:pt x="198847" y="29620"/>
                </a:lnTo>
                <a:lnTo>
                  <a:pt x="205307" y="59801"/>
                </a:lnTo>
                <a:lnTo>
                  <a:pt x="200846" y="102207"/>
                </a:lnTo>
                <a:lnTo>
                  <a:pt x="192749" y="128667"/>
                </a:lnTo>
                <a:lnTo>
                  <a:pt x="183978" y="142382"/>
                </a:lnTo>
                <a:lnTo>
                  <a:pt x="171450" y="152176"/>
                </a:lnTo>
                <a:lnTo>
                  <a:pt x="155712" y="158687"/>
                </a:lnTo>
                <a:lnTo>
                  <a:pt x="126984" y="161427"/>
                </a:lnTo>
                <a:lnTo>
                  <a:pt x="109137" y="158791"/>
                </a:lnTo>
                <a:lnTo>
                  <a:pt x="106042" y="156794"/>
                </a:lnTo>
                <a:lnTo>
                  <a:pt x="106753" y="154538"/>
                </a:lnTo>
                <a:lnTo>
                  <a:pt x="110000" y="152110"/>
                </a:lnTo>
                <a:lnTo>
                  <a:pt x="121005" y="151877"/>
                </a:lnTo>
                <a:lnTo>
                  <a:pt x="182170" y="166939"/>
                </a:lnTo>
                <a:lnTo>
                  <a:pt x="203344" y="179487"/>
                </a:lnTo>
                <a:lnTo>
                  <a:pt x="213034" y="192090"/>
                </a:lnTo>
                <a:lnTo>
                  <a:pt x="242733" y="240130"/>
                </a:lnTo>
                <a:lnTo>
                  <a:pt x="247587" y="268564"/>
                </a:lnTo>
                <a:lnTo>
                  <a:pt x="243792" y="287153"/>
                </a:lnTo>
                <a:lnTo>
                  <a:pt x="230706" y="321687"/>
                </a:lnTo>
                <a:lnTo>
                  <a:pt x="219955" y="333569"/>
                </a:lnTo>
                <a:lnTo>
                  <a:pt x="190453" y="348730"/>
                </a:lnTo>
                <a:lnTo>
                  <a:pt x="171862" y="349903"/>
                </a:lnTo>
                <a:lnTo>
                  <a:pt x="110386" y="344750"/>
                </a:lnTo>
                <a:lnTo>
                  <a:pt x="93439" y="339505"/>
                </a:lnTo>
                <a:lnTo>
                  <a:pt x="41605" y="313674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>
            <a:off x="5674955" y="2388141"/>
            <a:ext cx="83212" cy="341164"/>
          </a:xfrm>
          <a:custGeom>
            <a:avLst/>
            <a:gdLst/>
            <a:ahLst/>
            <a:cxnLst/>
            <a:rect l="0" t="0" r="0" b="0"/>
            <a:pathLst>
              <a:path w="83212" h="341164">
                <a:moveTo>
                  <a:pt x="83211" y="0"/>
                </a:moveTo>
                <a:lnTo>
                  <a:pt x="66352" y="59627"/>
                </a:lnTo>
                <a:lnTo>
                  <a:pt x="47441" y="118351"/>
                </a:lnTo>
                <a:lnTo>
                  <a:pt x="25475" y="180760"/>
                </a:lnTo>
                <a:lnTo>
                  <a:pt x="8366" y="241839"/>
                </a:lnTo>
                <a:lnTo>
                  <a:pt x="1102" y="296854"/>
                </a:lnTo>
                <a:lnTo>
                  <a:pt x="0" y="341163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4" name="Group 73"/>
          <p:cNvGrpSpPr/>
          <p:nvPr/>
        </p:nvGrpSpPr>
        <p:grpSpPr>
          <a:xfrm>
            <a:off x="5691597" y="4917739"/>
            <a:ext cx="499264" cy="632401"/>
            <a:chOff x="5691597" y="4917739"/>
            <a:chExt cx="499264" cy="632401"/>
          </a:xfrm>
        </p:grpSpPr>
        <p:sp>
          <p:nvSpPr>
            <p:cNvPr id="72" name="Freeform 71"/>
            <p:cNvSpPr/>
            <p:nvPr/>
          </p:nvSpPr>
          <p:spPr>
            <a:xfrm>
              <a:off x="6049402" y="4917739"/>
              <a:ext cx="141459" cy="257954"/>
            </a:xfrm>
            <a:custGeom>
              <a:avLst/>
              <a:gdLst/>
              <a:ahLst/>
              <a:cxnLst/>
              <a:rect l="0" t="0" r="0" b="0"/>
              <a:pathLst>
                <a:path w="141459" h="257954">
                  <a:moveTo>
                    <a:pt x="141458" y="0"/>
                  </a:moveTo>
                  <a:lnTo>
                    <a:pt x="126340" y="41655"/>
                  </a:lnTo>
                  <a:lnTo>
                    <a:pt x="85126" y="99954"/>
                  </a:lnTo>
                  <a:lnTo>
                    <a:pt x="48611" y="142320"/>
                  </a:lnTo>
                  <a:lnTo>
                    <a:pt x="18625" y="199756"/>
                  </a:lnTo>
                  <a:lnTo>
                    <a:pt x="0" y="257953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691597" y="5267223"/>
              <a:ext cx="149780" cy="282917"/>
            </a:xfrm>
            <a:custGeom>
              <a:avLst/>
              <a:gdLst/>
              <a:ahLst/>
              <a:cxnLst/>
              <a:rect l="0" t="0" r="0" b="0"/>
              <a:pathLst>
                <a:path w="149780" h="282917">
                  <a:moveTo>
                    <a:pt x="149779" y="0"/>
                  </a:moveTo>
                  <a:lnTo>
                    <a:pt x="137417" y="14212"/>
                  </a:lnTo>
                  <a:lnTo>
                    <a:pt x="107532" y="73500"/>
                  </a:lnTo>
                  <a:lnTo>
                    <a:pt x="81420" y="131280"/>
                  </a:lnTo>
                  <a:lnTo>
                    <a:pt x="49769" y="185366"/>
                  </a:lnTo>
                  <a:lnTo>
                    <a:pt x="19094" y="240783"/>
                  </a:lnTo>
                  <a:lnTo>
                    <a:pt x="0" y="282916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Freeform 74"/>
          <p:cNvSpPr/>
          <p:nvPr/>
        </p:nvSpPr>
        <p:spPr>
          <a:xfrm>
            <a:off x="6102757" y="5335581"/>
            <a:ext cx="304451" cy="480833"/>
          </a:xfrm>
          <a:custGeom>
            <a:avLst/>
            <a:gdLst/>
            <a:ahLst/>
            <a:cxnLst/>
            <a:rect l="0" t="0" r="0" b="0"/>
            <a:pathLst>
              <a:path w="304451" h="480833">
                <a:moveTo>
                  <a:pt x="29855" y="139669"/>
                </a:moveTo>
                <a:lnTo>
                  <a:pt x="32321" y="105928"/>
                </a:lnTo>
                <a:lnTo>
                  <a:pt x="37423" y="90464"/>
                </a:lnTo>
                <a:lnTo>
                  <a:pt x="66334" y="53991"/>
                </a:lnTo>
                <a:lnTo>
                  <a:pt x="100159" y="21352"/>
                </a:lnTo>
                <a:lnTo>
                  <a:pt x="138521" y="4249"/>
                </a:lnTo>
                <a:lnTo>
                  <a:pt x="167556" y="0"/>
                </a:lnTo>
                <a:lnTo>
                  <a:pt x="203855" y="5208"/>
                </a:lnTo>
                <a:lnTo>
                  <a:pt x="228417" y="13433"/>
                </a:lnTo>
                <a:lnTo>
                  <a:pt x="241688" y="22235"/>
                </a:lnTo>
                <a:lnTo>
                  <a:pt x="251284" y="34776"/>
                </a:lnTo>
                <a:lnTo>
                  <a:pt x="257707" y="50520"/>
                </a:lnTo>
                <a:lnTo>
                  <a:pt x="262168" y="101516"/>
                </a:lnTo>
                <a:lnTo>
                  <a:pt x="251204" y="163048"/>
                </a:lnTo>
                <a:lnTo>
                  <a:pt x="235345" y="206029"/>
                </a:lnTo>
                <a:lnTo>
                  <a:pt x="198902" y="264473"/>
                </a:lnTo>
                <a:lnTo>
                  <a:pt x="143574" y="325409"/>
                </a:lnTo>
                <a:lnTo>
                  <a:pt x="88103" y="387563"/>
                </a:lnTo>
                <a:lnTo>
                  <a:pt x="25465" y="444744"/>
                </a:lnTo>
                <a:lnTo>
                  <a:pt x="327" y="463259"/>
                </a:lnTo>
                <a:lnTo>
                  <a:pt x="0" y="462644"/>
                </a:lnTo>
                <a:lnTo>
                  <a:pt x="1630" y="460386"/>
                </a:lnTo>
                <a:lnTo>
                  <a:pt x="39351" y="444683"/>
                </a:lnTo>
                <a:lnTo>
                  <a:pt x="99787" y="439706"/>
                </a:lnTo>
                <a:lnTo>
                  <a:pt x="163071" y="450850"/>
                </a:lnTo>
                <a:lnTo>
                  <a:pt x="224934" y="467010"/>
                </a:lnTo>
                <a:lnTo>
                  <a:pt x="286245" y="476445"/>
                </a:lnTo>
                <a:lnTo>
                  <a:pt x="304450" y="480832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749300"/>
            <a:ext cx="4972812" cy="5645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762000"/>
            <a:ext cx="3354705" cy="56760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1930400" y="7543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63500"/>
            <a:ext cx="641858" cy="64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54" y="-102743"/>
            <a:ext cx="2781935" cy="1042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7" name="Straight Connector 6"/>
          <p:cNvCxnSpPr/>
          <p:nvPr/>
        </p:nvCxnSpPr>
        <p:spPr>
          <a:xfrm>
            <a:off x="1917700" y="6418580"/>
            <a:ext cx="827100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864604" y="0"/>
            <a:ext cx="0" cy="64135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-38100" y="-12700"/>
            <a:ext cx="1946656" cy="6443883"/>
          </a:xfrm>
          <a:custGeom>
            <a:avLst/>
            <a:gdLst/>
            <a:ahLst/>
            <a:cxnLst/>
            <a:rect l="0" t="0" r="0" b="0"/>
            <a:pathLst>
              <a:path w="1946656" h="6443883">
                <a:moveTo>
                  <a:pt x="0" y="0"/>
                </a:moveTo>
                <a:lnTo>
                  <a:pt x="1946655" y="0"/>
                </a:lnTo>
                <a:lnTo>
                  <a:pt x="1946655" y="6443882"/>
                </a:lnTo>
                <a:lnTo>
                  <a:pt x="0" y="6443882"/>
                </a:lnTo>
                <a:close/>
              </a:path>
            </a:pathLst>
          </a:custGeom>
          <a:solidFill>
            <a:srgbClr val="75D5FF">
              <a:alpha val="40000"/>
            </a:srgbClr>
          </a:solidFill>
          <a:ln w="38100" cap="flat" cmpd="sng" algn="ctr">
            <a:solidFill>
              <a:srgbClr val="011892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270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2" y="0"/>
            <a:ext cx="363855" cy="5177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" y="162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3556"/>
            <a:ext cx="363855" cy="5143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4" name="Oval 13"/>
          <p:cNvSpPr/>
          <p:nvPr/>
        </p:nvSpPr>
        <p:spPr>
          <a:xfrm>
            <a:off x="137414" y="750062"/>
            <a:ext cx="304292" cy="304292"/>
          </a:xfrm>
          <a:prstGeom prst="ellipse">
            <a:avLst/>
          </a:prstGeom>
          <a:solidFill>
            <a:srgbClr val="0096F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72819" y="746760"/>
            <a:ext cx="304292" cy="304292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96519" y="751840"/>
            <a:ext cx="304292" cy="30429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041019" y="754507"/>
            <a:ext cx="304292" cy="304292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101600" y="5448062"/>
            <a:ext cx="588900" cy="588900"/>
          </a:xfrm>
          <a:custGeom>
            <a:avLst/>
            <a:gdLst/>
            <a:ahLst/>
            <a:cxnLst/>
            <a:rect l="0" t="0" r="0" b="0"/>
            <a:pathLst>
              <a:path w="588900" h="588900">
                <a:moveTo>
                  <a:pt x="0" y="0"/>
                </a:moveTo>
                <a:lnTo>
                  <a:pt x="588899" y="0"/>
                </a:lnTo>
                <a:lnTo>
                  <a:pt x="588899" y="588899"/>
                </a:lnTo>
                <a:lnTo>
                  <a:pt x="0" y="588899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58" y="5435600"/>
            <a:ext cx="517906" cy="6515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" y="5803900"/>
            <a:ext cx="492887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8" y="5448300"/>
            <a:ext cx="487553" cy="601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4991100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52" y="4986909"/>
            <a:ext cx="521462" cy="64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16" y="3411601"/>
            <a:ext cx="199771" cy="295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84500"/>
            <a:ext cx="228346" cy="1149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7400">
            <a:off x="558800" y="3886200"/>
            <a:ext cx="920877" cy="1138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5400">
            <a:off x="704977" y="4500880"/>
            <a:ext cx="659130" cy="8239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96" y="1257300"/>
            <a:ext cx="433197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59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257300"/>
            <a:ext cx="436753" cy="4259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374900"/>
            <a:ext cx="1627759" cy="633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3048000"/>
            <a:ext cx="1047115" cy="10500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739900"/>
            <a:ext cx="1620139" cy="629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-76200"/>
            <a:ext cx="3914648" cy="99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5" name="TextBox 34"/>
          <p:cNvSpPr txBox="1"/>
          <p:nvPr/>
        </p:nvSpPr>
        <p:spPr>
          <a:xfrm>
            <a:off x="7099300" y="1968500"/>
            <a:ext cx="217368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Arial - 36"/>
              </a:rPr>
              <a:t>234 + 188</a:t>
            </a:r>
            <a:endParaRPr lang="en-GB" sz="270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14271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Custom</PresentationFormat>
  <Paragraphs>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 - 36</vt:lpstr>
      <vt:lpstr>Calibri - 36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AuthorisedUser</dc:creator>
  <cp:lastModifiedBy>K Cutler TAP</cp:lastModifiedBy>
  <cp:revision>1</cp:revision>
  <dcterms:created xsi:type="dcterms:W3CDTF">2019-11-15T17:21:29Z</dcterms:created>
  <dcterms:modified xsi:type="dcterms:W3CDTF">2019-11-21T12:03:29Z</dcterms:modified>
</cp:coreProperties>
</file>