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56" r:id="rId4"/>
    <p:sldId id="273" r:id="rId5"/>
    <p:sldId id="257" r:id="rId6"/>
    <p:sldId id="258" r:id="rId7"/>
    <p:sldId id="259" r:id="rId8"/>
    <p:sldId id="265" r:id="rId9"/>
    <p:sldId id="272" r:id="rId10"/>
    <p:sldId id="274" r:id="rId11"/>
    <p:sldId id="268" r:id="rId12"/>
    <p:sldId id="262" r:id="rId13"/>
    <p:sldId id="260" r:id="rId14"/>
    <p:sldId id="261" r:id="rId15"/>
    <p:sldId id="264" r:id="rId16"/>
    <p:sldId id="267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>
        <p:scale>
          <a:sx n="50" d="100"/>
          <a:sy n="50" d="100"/>
        </p:scale>
        <p:origin x="128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EB7A-ACDF-4952-8B03-9E0D1E7627C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7C7F-8884-4711-879C-0666EE667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88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EB7A-ACDF-4952-8B03-9E0D1E7627C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7C7F-8884-4711-879C-0666EE667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37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EB7A-ACDF-4952-8B03-9E0D1E7627C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7C7F-8884-4711-879C-0666EE667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53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EB7A-ACDF-4952-8B03-9E0D1E7627C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7C7F-8884-4711-879C-0666EE667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43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EB7A-ACDF-4952-8B03-9E0D1E7627C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7C7F-8884-4711-879C-0666EE667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5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EB7A-ACDF-4952-8B03-9E0D1E7627C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7C7F-8884-4711-879C-0666EE667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16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EB7A-ACDF-4952-8B03-9E0D1E7627C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7C7F-8884-4711-879C-0666EE667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59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EB7A-ACDF-4952-8B03-9E0D1E7627C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7C7F-8884-4711-879C-0666EE667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97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EB7A-ACDF-4952-8B03-9E0D1E7627C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7C7F-8884-4711-879C-0666EE667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98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EB7A-ACDF-4952-8B03-9E0D1E7627C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7C7F-8884-4711-879C-0666EE667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30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EB7A-ACDF-4952-8B03-9E0D1E7627C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7C7F-8884-4711-879C-0666EE667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50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2EB7A-ACDF-4952-8B03-9E0D1E7627C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87C7F-8884-4711-879C-0666EE667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83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21" y="151466"/>
            <a:ext cx="11177557" cy="670653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MY GRANDAD’S MEMORIES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of  WORLD WAR II - </a:t>
            </a:r>
            <a:r>
              <a:rPr lang="en-GB" dirty="0" smtClean="0"/>
              <a:t>By Luke J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6"/>
          <a:stretch/>
        </p:blipFill>
        <p:spPr>
          <a:xfrm rot="5400000">
            <a:off x="4305892" y="2670731"/>
            <a:ext cx="3580212" cy="39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0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" y="219585"/>
            <a:ext cx="11064026" cy="6638415"/>
          </a:xfrm>
          <a:prstGeom prst="rect">
            <a:avLst/>
          </a:prstGeom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 was the captain of a Halifax bomber.</a:t>
            </a:r>
            <a:endParaRPr lang="en-GB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j-lt"/>
                <a:ea typeface="+mj-ea"/>
                <a:cs typeface="+mj-cs"/>
              </a:rPr>
              <a:t>This is his crew and his plane. It had 4 engines.</a:t>
            </a:r>
          </a:p>
          <a:p>
            <a:r>
              <a:rPr lang="en-GB" sz="3200" dirty="0">
                <a:latin typeface="+mj-lt"/>
                <a:ea typeface="+mj-ea"/>
                <a:cs typeface="+mj-cs"/>
              </a:rPr>
              <a:t>His Navigator, Philip Bentley, was his Best Man. They stayed good friends.</a:t>
            </a:r>
          </a:p>
        </p:txBody>
      </p:sp>
    </p:spTree>
    <p:extLst>
      <p:ext uri="{BB962C8B-B14F-4D97-AF65-F5344CB8AC3E}">
        <p14:creationId xmlns:p14="http://schemas.microsoft.com/office/powerpoint/2010/main" val="3312685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6" y="99951"/>
            <a:ext cx="11501907" cy="6901144"/>
          </a:xfrm>
          <a:prstGeom prst="rect">
            <a:avLst/>
          </a:prstGeom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a Halifax Bomber.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7" y="1280195"/>
            <a:ext cx="8834907" cy="5562720"/>
          </a:xfrm>
        </p:spPr>
      </p:pic>
    </p:spTree>
    <p:extLst>
      <p:ext uri="{BB962C8B-B14F-4D97-AF65-F5344CB8AC3E}">
        <p14:creationId xmlns:p14="http://schemas.microsoft.com/office/powerpoint/2010/main" val="304365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9" y="0"/>
            <a:ext cx="11102662" cy="6661597"/>
          </a:xfrm>
          <a:prstGeom prst="rect">
            <a:avLst/>
          </a:prstGeom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Denis flew more flights than he was supposed to.</a:t>
            </a:r>
            <a:br>
              <a:rPr lang="en-GB" dirty="0" smtClean="0"/>
            </a:br>
            <a:r>
              <a:rPr lang="en-GB" dirty="0" smtClean="0"/>
              <a:t>He was awarded the Distinguished Flying Cross.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84" y="1825625"/>
            <a:ext cx="3031432" cy="4351338"/>
          </a:xfrm>
        </p:spPr>
      </p:pic>
    </p:spTree>
    <p:extLst>
      <p:ext uri="{BB962C8B-B14F-4D97-AF65-F5344CB8AC3E}">
        <p14:creationId xmlns:p14="http://schemas.microsoft.com/office/powerpoint/2010/main" val="1294938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0584"/>
            <a:ext cx="11262361" cy="6757416"/>
          </a:xfrm>
          <a:prstGeom prst="rect">
            <a:avLst/>
          </a:prstGeom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Dad </a:t>
            </a:r>
            <a:r>
              <a:rPr lang="en-GB" dirty="0" smtClean="0"/>
              <a:t>loved</a:t>
            </a:r>
            <a:r>
              <a:rPr lang="en-GB" dirty="0" smtClean="0"/>
              <a:t> </a:t>
            </a:r>
            <a:r>
              <a:rPr lang="en-GB" dirty="0" smtClean="0"/>
              <a:t>Uncle </a:t>
            </a:r>
            <a:r>
              <a:rPr lang="en-GB" dirty="0" smtClean="0"/>
              <a:t>Denis </a:t>
            </a:r>
            <a:r>
              <a:rPr lang="en-GB" dirty="0" smtClean="0"/>
              <a:t>having leave and coming to stay with them.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3" t="-345" r="775" b="345"/>
          <a:stretch/>
        </p:blipFill>
        <p:spPr>
          <a:xfrm rot="5400000">
            <a:off x="3134456" y="1765967"/>
            <a:ext cx="4993447" cy="4842889"/>
          </a:xfrm>
        </p:spPr>
      </p:pic>
    </p:spTree>
    <p:extLst>
      <p:ext uri="{BB962C8B-B14F-4D97-AF65-F5344CB8AC3E}">
        <p14:creationId xmlns:p14="http://schemas.microsoft.com/office/powerpoint/2010/main" val="623810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151466"/>
            <a:ext cx="11115541" cy="6669324"/>
          </a:xfrm>
          <a:prstGeom prst="rect">
            <a:avLst/>
          </a:prstGeom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</a:t>
            </a:r>
            <a:r>
              <a:rPr lang="en-GB" dirty="0" err="1" smtClean="0"/>
              <a:t>grandad</a:t>
            </a:r>
            <a:r>
              <a:rPr lang="en-GB" dirty="0" smtClean="0"/>
              <a:t> sent Denis a salute.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0"/>
          <a:stretch/>
        </p:blipFill>
        <p:spPr>
          <a:xfrm rot="5400000">
            <a:off x="3619501" y="1533110"/>
            <a:ext cx="5138668" cy="4905810"/>
          </a:xfrm>
        </p:spPr>
      </p:pic>
    </p:spTree>
    <p:extLst>
      <p:ext uri="{BB962C8B-B14F-4D97-AF65-F5344CB8AC3E}">
        <p14:creationId xmlns:p14="http://schemas.microsoft.com/office/powerpoint/2010/main" val="494212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0" y="151466"/>
            <a:ext cx="11101588" cy="6660953"/>
          </a:xfrm>
          <a:prstGeom prst="rect">
            <a:avLst/>
          </a:prstGeom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After the </a:t>
            </a:r>
            <a:r>
              <a:rPr lang="en-GB" dirty="0" smtClean="0"/>
              <a:t>war, </a:t>
            </a:r>
            <a:r>
              <a:rPr lang="en-GB" dirty="0" smtClean="0"/>
              <a:t>Denis flew for the Voluntary Reserves. </a:t>
            </a:r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" r="5991"/>
          <a:stretch>
            <a:fillRect/>
          </a:stretch>
        </p:blipFill>
        <p:spPr>
          <a:xfrm>
            <a:off x="5174088" y="995363"/>
            <a:ext cx="6172200" cy="4873625"/>
          </a:xfrm>
        </p:spPr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+mj-lt"/>
                <a:ea typeface="+mj-ea"/>
                <a:cs typeface="+mj-cs"/>
              </a:rPr>
              <a:t>He used to fly Tiger Moths over their house in Birmingham.</a:t>
            </a:r>
          </a:p>
          <a:p>
            <a:r>
              <a:rPr lang="en-GB" sz="3200" dirty="0">
                <a:latin typeface="+mj-lt"/>
                <a:ea typeface="+mj-ea"/>
                <a:cs typeface="+mj-cs"/>
              </a:rPr>
              <a:t>He dipped the wings as he flew over.</a:t>
            </a:r>
          </a:p>
          <a:p>
            <a:r>
              <a:rPr lang="en-GB" sz="3200" dirty="0">
                <a:latin typeface="+mj-lt"/>
                <a:ea typeface="+mj-ea"/>
                <a:cs typeface="+mj-cs"/>
              </a:rPr>
              <a:t>He moved to Ireland to be a pilot for </a:t>
            </a:r>
            <a:r>
              <a:rPr lang="en-GB" sz="3200" dirty="0" err="1">
                <a:latin typeface="+mj-lt"/>
                <a:ea typeface="+mj-ea"/>
                <a:cs typeface="+mj-cs"/>
              </a:rPr>
              <a:t>Aer</a:t>
            </a:r>
            <a:r>
              <a:rPr lang="en-GB" sz="3200" dirty="0">
                <a:latin typeface="+mj-lt"/>
                <a:ea typeface="+mj-ea"/>
                <a:cs typeface="+mj-cs"/>
              </a:rPr>
              <a:t> Lingus.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3103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" y="151466"/>
            <a:ext cx="11128420" cy="6677052"/>
          </a:xfrm>
          <a:prstGeom prst="rect">
            <a:avLst/>
          </a:prstGeom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</a:t>
            </a:r>
            <a:r>
              <a:rPr lang="en-GB" dirty="0" smtClean="0"/>
              <a:t>my great-nan’s ID card.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740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111239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0" y="180948"/>
            <a:ext cx="11128420" cy="6677052"/>
          </a:xfrm>
          <a:prstGeom prst="rect">
            <a:avLst/>
          </a:prstGeom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Grandad</a:t>
            </a:r>
            <a:r>
              <a:rPr lang="en-GB" dirty="0" smtClean="0"/>
              <a:t> remembers sweet rationing. He sucked barley sugar at night that made his teeth bad!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2" y="2260230"/>
            <a:ext cx="4912217" cy="3684163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24" y="2027714"/>
            <a:ext cx="4492752" cy="3947160"/>
          </a:xfrm>
        </p:spPr>
      </p:pic>
    </p:spTree>
    <p:extLst>
      <p:ext uri="{BB962C8B-B14F-4D97-AF65-F5344CB8AC3E}">
        <p14:creationId xmlns:p14="http://schemas.microsoft.com/office/powerpoint/2010/main" val="1764668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151466"/>
            <a:ext cx="11501907" cy="6901144"/>
          </a:xfrm>
          <a:prstGeom prst="rect">
            <a:avLst/>
          </a:prstGeom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/>
          <a:lstStyle/>
          <a:p>
            <a:r>
              <a:rPr lang="en-GB" dirty="0" smtClean="0"/>
              <a:t>US soldiers at a local base gave chocolate  and sweets . It was like gold!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2167731"/>
            <a:ext cx="6534150" cy="3667125"/>
          </a:xfrm>
        </p:spPr>
      </p:pic>
    </p:spTree>
    <p:extLst>
      <p:ext uri="{BB962C8B-B14F-4D97-AF65-F5344CB8AC3E}">
        <p14:creationId xmlns:p14="http://schemas.microsoft.com/office/powerpoint/2010/main" val="607936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14" y="0"/>
            <a:ext cx="11080751" cy="6648450"/>
          </a:xfrm>
          <a:prstGeom prst="rect">
            <a:avLst/>
          </a:prstGeom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Grandad</a:t>
            </a:r>
            <a:r>
              <a:rPr lang="en-GB" dirty="0" smtClean="0"/>
              <a:t> remembers listening to the radio with everyone when Churchill announced VE Day. Everyone went BANANAS!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72" y="1825625"/>
            <a:ext cx="5764256" cy="4351338"/>
          </a:xfrm>
        </p:spPr>
      </p:pic>
    </p:spTree>
    <p:extLst>
      <p:ext uri="{BB962C8B-B14F-4D97-AF65-F5344CB8AC3E}">
        <p14:creationId xmlns:p14="http://schemas.microsoft.com/office/powerpoint/2010/main" val="206125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0"/>
            <a:ext cx="11102663" cy="6661598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 talked to my </a:t>
            </a:r>
            <a:r>
              <a:rPr lang="en-GB" dirty="0" err="1" smtClean="0"/>
              <a:t>grandad</a:t>
            </a:r>
            <a:r>
              <a:rPr lang="en-GB" dirty="0" smtClean="0"/>
              <a:t> on Skype about his childhood in WW2 and we took pictures </a:t>
            </a:r>
            <a:r>
              <a:rPr lang="en-GB" dirty="0" smtClean="0"/>
              <a:t>of the screen.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7377" y="2038471"/>
            <a:ext cx="5224812" cy="3918609"/>
          </a:xfrm>
        </p:spPr>
      </p:pic>
    </p:spTree>
    <p:extLst>
      <p:ext uri="{BB962C8B-B14F-4D97-AF65-F5344CB8AC3E}">
        <p14:creationId xmlns:p14="http://schemas.microsoft.com/office/powerpoint/2010/main" val="1976628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151466"/>
            <a:ext cx="11154178" cy="6692507"/>
          </a:xfrm>
          <a:prstGeom prst="rect">
            <a:avLst/>
          </a:prstGeom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</a:t>
            </a:r>
            <a:r>
              <a:rPr lang="en-GB" dirty="0" err="1" smtClean="0"/>
              <a:t>Grandad</a:t>
            </a:r>
            <a:r>
              <a:rPr lang="en-GB" dirty="0" smtClean="0"/>
              <a:t> lived in Birmingham at the beginning of the war.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 remembers being in an Anderson Shelter during the air-raids</a:t>
            </a:r>
            <a:r>
              <a:rPr lang="en-GB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78" y="2367768"/>
            <a:ext cx="7714444" cy="433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48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4" y="188676"/>
            <a:ext cx="11115541" cy="6669324"/>
          </a:xfrm>
          <a:prstGeom prst="rect">
            <a:avLst/>
          </a:prstGeom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He remembers having to carry around and sometimes wear a gasmask for children that looked like Mickey Mouse. 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02" y="2005567"/>
            <a:ext cx="4662152" cy="4692101"/>
          </a:xfrm>
        </p:spPr>
      </p:pic>
    </p:spTree>
    <p:extLst>
      <p:ext uri="{BB962C8B-B14F-4D97-AF65-F5344CB8AC3E}">
        <p14:creationId xmlns:p14="http://schemas.microsoft.com/office/powerpoint/2010/main" val="2684477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3" y="151466"/>
            <a:ext cx="11089783" cy="6653870"/>
          </a:xfrm>
          <a:prstGeom prst="rect">
            <a:avLst/>
          </a:prstGeom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of his family moved to </a:t>
            </a:r>
            <a:r>
              <a:rPr lang="en-GB" dirty="0" err="1" smtClean="0"/>
              <a:t>Porthmadoc</a:t>
            </a:r>
            <a:r>
              <a:rPr lang="en-GB" dirty="0" smtClean="0"/>
              <a:t> in Wales to escape the bombing.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His dad stayed in Coventry as an ARP warden.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66" y="2467512"/>
            <a:ext cx="2765067" cy="42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2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49" y="151466"/>
            <a:ext cx="11177557" cy="6706534"/>
          </a:xfrm>
          <a:prstGeom prst="rect">
            <a:avLst/>
          </a:prstGeom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Coventry was badly bombed during the war.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His Dad’s knowledge as a builder helped him to do this job.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72" y="2681288"/>
            <a:ext cx="4820581" cy="37323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52" y="2701024"/>
            <a:ext cx="4814212" cy="371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3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151466"/>
            <a:ext cx="11501907" cy="6901144"/>
          </a:xfrm>
          <a:prstGeom prst="rect">
            <a:avLst/>
          </a:prstGeom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 </a:t>
            </a:r>
            <a:r>
              <a:rPr lang="en-GB" dirty="0" smtClean="0"/>
              <a:t>lived with his mum, his aunt Audrey and his </a:t>
            </a:r>
            <a:r>
              <a:rPr lang="en-GB" dirty="0" smtClean="0"/>
              <a:t>grandma Wales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4711657" y="987424"/>
            <a:ext cx="6827813" cy="5391303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j-lt"/>
                <a:ea typeface="+mj-ea"/>
                <a:cs typeface="+mj-cs"/>
              </a:rPr>
              <a:t>Their cousin, Valerie, and her daughter lived nearby</a:t>
            </a:r>
            <a:r>
              <a:rPr lang="en-GB" sz="3200" dirty="0" smtClean="0">
                <a:latin typeface="+mj-lt"/>
                <a:ea typeface="+mj-ea"/>
                <a:cs typeface="+mj-cs"/>
              </a:rPr>
              <a:t>.</a:t>
            </a:r>
            <a:endParaRPr lang="en-GB" sz="3200" dirty="0">
              <a:latin typeface="+mj-lt"/>
              <a:ea typeface="+mj-ea"/>
              <a:cs typeface="+mj-cs"/>
            </a:endParaRPr>
          </a:p>
          <a:p>
            <a:endParaRPr lang="en-GB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0149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151466"/>
            <a:ext cx="11501907" cy="6901144"/>
          </a:xfrm>
          <a:prstGeom prst="rect">
            <a:avLst/>
          </a:prstGeom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This is </a:t>
            </a:r>
            <a:r>
              <a:rPr lang="en-GB" dirty="0" smtClean="0"/>
              <a:t>a photo of my </a:t>
            </a:r>
            <a:r>
              <a:rPr lang="en-GB" dirty="0" err="1" smtClean="0"/>
              <a:t>grandad</a:t>
            </a:r>
            <a:r>
              <a:rPr lang="en-GB" dirty="0" smtClean="0"/>
              <a:t> and his second cousin, Janet. </a:t>
            </a:r>
            <a:r>
              <a:rPr lang="en-GB" dirty="0" smtClean="0"/>
              <a:t>We went to stay with her in October 2019. She lives in Devon now.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28906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204130"/>
            <a:ext cx="11089784" cy="6653870"/>
          </a:xfrm>
          <a:prstGeom prst="rect">
            <a:avLst/>
          </a:prstGeom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 Uncle Dennis was enlisted as an RAF pilot.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j-lt"/>
                <a:ea typeface="+mj-ea"/>
                <a:cs typeface="+mj-cs"/>
              </a:rPr>
              <a:t>He did his basic training in India and Canada </a:t>
            </a:r>
            <a:r>
              <a:rPr lang="en-GB" sz="3200" dirty="0">
                <a:latin typeface="+mj-lt"/>
                <a:ea typeface="+mj-ea"/>
                <a:cs typeface="+mj-cs"/>
              </a:rPr>
              <a:t>and Wiltshire.</a:t>
            </a:r>
          </a:p>
          <a:p>
            <a:r>
              <a:rPr lang="en-GB" sz="3200" dirty="0">
                <a:latin typeface="+mj-lt"/>
                <a:ea typeface="+mj-ea"/>
                <a:cs typeface="+mj-cs"/>
              </a:rPr>
              <a:t>He met his wife-to-be in Wiltshire at a dance. </a:t>
            </a:r>
          </a:p>
          <a:p>
            <a:r>
              <a:rPr lang="en-GB" sz="3200" dirty="0">
                <a:latin typeface="+mj-lt"/>
                <a:ea typeface="+mj-ea"/>
                <a:cs typeface="+mj-cs"/>
              </a:rPr>
              <a:t>This is a photo from </a:t>
            </a:r>
            <a:r>
              <a:rPr lang="en-GB" sz="3200" dirty="0">
                <a:latin typeface="+mj-lt"/>
                <a:ea typeface="+mj-ea"/>
                <a:cs typeface="+mj-cs"/>
              </a:rPr>
              <a:t>their wedding day.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t="37612" r="2508"/>
          <a:stretch/>
        </p:blipFill>
        <p:spPr>
          <a:xfrm>
            <a:off x="4772025" y="1894867"/>
            <a:ext cx="6642780" cy="3272396"/>
          </a:xfrm>
        </p:spPr>
      </p:pic>
    </p:spTree>
    <p:extLst>
      <p:ext uri="{BB962C8B-B14F-4D97-AF65-F5344CB8AC3E}">
        <p14:creationId xmlns:p14="http://schemas.microsoft.com/office/powerpoint/2010/main" val="3001794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365</Words>
  <Application>Microsoft Office PowerPoint</Application>
  <PresentationFormat>Widescreen</PresentationFormat>
  <Paragraphs>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MY GRANDAD’S MEMORIES  of  WORLD WAR II - By Luke J </vt:lpstr>
      <vt:lpstr>I talked to my grandad on Skype about his childhood in WW2 and we took pictures of the screen.</vt:lpstr>
      <vt:lpstr>My Grandad lived in Birmingham at the beginning of the war. </vt:lpstr>
      <vt:lpstr>He remembers having to carry around and sometimes wear a gasmask for children that looked like Mickey Mouse. </vt:lpstr>
      <vt:lpstr>Some of his family moved to Porthmadoc in Wales to escape the bombing.</vt:lpstr>
      <vt:lpstr>Coventry was badly bombed during the war.</vt:lpstr>
      <vt:lpstr>He lived with his mum, his aunt Audrey and his grandma Wales. </vt:lpstr>
      <vt:lpstr>This is a photo of my grandad and his second cousin, Janet. We went to stay with her in October 2019. She lives in Devon now.</vt:lpstr>
      <vt:lpstr>His Uncle Dennis was enlisted as an RAF pilot. </vt:lpstr>
      <vt:lpstr>He was the captain of a Halifax bomber.</vt:lpstr>
      <vt:lpstr>This is a Halifax Bomber.</vt:lpstr>
      <vt:lpstr>Denis flew more flights than he was supposed to. He was awarded the Distinguished Flying Cross.</vt:lpstr>
      <vt:lpstr>My Dad loved Uncle Denis having leave and coming to stay with them.</vt:lpstr>
      <vt:lpstr>My grandad sent Denis a salute.</vt:lpstr>
      <vt:lpstr>After the war, Denis flew for the Voluntary Reserves. </vt:lpstr>
      <vt:lpstr>This is my great-nan’s ID card.</vt:lpstr>
      <vt:lpstr>Grandad remembers sweet rationing. He sucked barley sugar at night that made his teeth bad!</vt:lpstr>
      <vt:lpstr>US soldiers at a local base gave chocolate  and sweets . It was like gold!</vt:lpstr>
      <vt:lpstr> Grandad remembers listening to the radio with everyone when Churchill announced VE Day. Everyone went BANANAS!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Elisabeth Johnston</dc:creator>
  <cp:lastModifiedBy>Elisabeth Johnston</cp:lastModifiedBy>
  <cp:revision>15</cp:revision>
  <dcterms:created xsi:type="dcterms:W3CDTF">2020-05-06T15:10:16Z</dcterms:created>
  <dcterms:modified xsi:type="dcterms:W3CDTF">2020-05-07T12:58:48Z</dcterms:modified>
</cp:coreProperties>
</file>