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CCB8-91BA-4DF0-9ACA-C5FD74925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DB450-019C-4972-B3FD-5587213B6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A5591-9B01-457F-A839-BCDD07261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09E-A94F-4FDC-82FD-DAA554738DD1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911EC-1B8F-46B7-80B0-0A1FD43E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D5962-49CC-485E-BE53-46341938E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CEB5-5F0A-441B-815D-41C1ADF90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61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6E0B5-420B-4ECC-9C80-C5FD19B8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DDD7E-9DCB-4AE9-85E2-0250B8669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BD92B-0A6C-40B6-BB6A-21A605420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09E-A94F-4FDC-82FD-DAA554738DD1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EA30C-0FF3-41E0-92CC-C839CA5E9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E4BE0-4EBB-466F-8290-22993081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CEB5-5F0A-441B-815D-41C1ADF90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22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934CB6-774A-475B-BB27-F903DEDC63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999C32-D167-482B-ACE3-BAAE4DA11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41755-8B08-41D7-AE49-097D10769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09E-A94F-4FDC-82FD-DAA554738DD1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7DC89-FDD7-4649-B2A3-B10897CF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003D7-938C-485B-BF85-853D1778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CEB5-5F0A-441B-815D-41C1ADF90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58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A045-606B-4230-8C17-C112AB17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A0B1A-3147-4021-BF89-0EAE4BC45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3501D-BD2A-4959-933D-2A9DE3C51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09E-A94F-4FDC-82FD-DAA554738DD1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76F05-8CCD-4B71-8332-18445684E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5045A-9828-4DE0-BA46-33165FD37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CEB5-5F0A-441B-815D-41C1ADF90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26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9295F-26C1-49C7-A93B-688E7A4A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9CF12-91DD-4CB3-A54B-726A7D0E1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D8A0A-21A5-4F39-92E7-D5506BA5A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09E-A94F-4FDC-82FD-DAA554738DD1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456A7-856D-42DE-978C-89B7B0A3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099EE-E109-4AF3-9BD5-7BCDF4F7E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CEB5-5F0A-441B-815D-41C1ADF90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93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FBAA6-3582-4B3E-B79C-B613662C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E726C-BD70-458C-9CE0-01F00533B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EAE-8686-4C16-BA32-308C042DB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50155-C8F2-4FC3-B5AF-E1F1DCD6B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09E-A94F-4FDC-82FD-DAA554738DD1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90C87-78AF-4AE1-8D83-8F7221F29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F8970-8980-4AB3-838E-C5761B1A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CEB5-5F0A-441B-815D-41C1ADF90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288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32187-B804-4BD0-8C52-435319C76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751B9-37CD-4E44-A9AD-525DD0E8E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C49E0E-5E26-42BB-B390-4EC318BF0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C1400F-7E20-4E4E-9CED-E85632FC4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7EB12-00F5-49BE-B469-0AA0596B02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6A51DA-BFBD-4B1E-A65B-E5533CDC2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09E-A94F-4FDC-82FD-DAA554738DD1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3C3AE-FA1A-487B-9D0A-515D56B4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AB134C-DFA3-41C6-9017-254E0F09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CEB5-5F0A-441B-815D-41C1ADF90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39C3B-D1FD-4415-9922-FE84ED07E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512A12-170F-4077-A304-7D221821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09E-A94F-4FDC-82FD-DAA554738DD1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CC2BEF-57B9-4C99-B997-9B9F110A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9E70C-C647-4EFC-BE0A-61ADEACCC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CEB5-5F0A-441B-815D-41C1ADF90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36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B1CB8C-7970-4DDA-926D-865499653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09E-A94F-4FDC-82FD-DAA554738DD1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1768E7-F57D-4D17-83AF-E229C71DF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C08AB-617B-4AE9-89F0-C550EC668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CEB5-5F0A-441B-815D-41C1ADF90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81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0615-8DAB-47F3-9659-50DBCED7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3C66F-F38C-4CE6-9328-D26007AF7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9E20F-DCD8-4284-B48F-8AC512936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7CF8B-3CB3-446C-B478-759267785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09E-A94F-4FDC-82FD-DAA554738DD1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3EC48-4254-4739-9E90-FE8661276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54B92-88C1-4402-9B97-728FEB37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CEB5-5F0A-441B-815D-41C1ADF90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60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3AF60-4F70-4675-A04D-A18A1481E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777067-8DAC-4B47-B3A2-303603A3B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04AFA-9516-4C25-8692-083D3CC99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16373-09B3-44B9-96E6-6BBE4AB01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09E-A94F-4FDC-82FD-DAA554738DD1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33630-B626-4F1B-9970-6549F506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E48BD-7FB1-4A4B-A816-3EB0E16A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CEB5-5F0A-441B-815D-41C1ADF90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50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D396D4-46CC-4B50-AD68-F137F969A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72927-40B9-4FA9-A1F3-4199ADB89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EFFCD-F80C-4A04-BEC5-ACF9D32343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8B09E-A94F-4FDC-82FD-DAA554738DD1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90499-9375-4B4E-B67B-22F26B548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88D50-2D0B-46A0-8172-D8386C974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3CEB5-5F0A-441B-815D-41C1ADF90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31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31A9-0051-46CA-A7AC-BC48CF0CA5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AC0A7-5426-4B9B-A558-5F0FE99ABD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D416C-B8E6-4065-B957-DF1C48647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5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9FE5-B374-4B14-9F36-435D2E726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Harriet Tubman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31680E-DCAE-43A3-B4A6-11E61E91E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4248" y="1825625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1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E531D-DB5E-489F-91F6-DDA393DFE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Ladies of Llangollen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247607-A550-424D-82E0-1DDD8E788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2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915B4-431A-4800-8A84-684BC391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Noor Inayat Khan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4E16FD-5177-4D2F-98DF-A567B4DD4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0650" y="1825625"/>
            <a:ext cx="32906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0ADB7-C9D8-480B-AC16-516E5ED7B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Caroline </a:t>
            </a:r>
            <a:r>
              <a:rPr lang="en-GB" dirty="0" err="1"/>
              <a:t>Criado</a:t>
            </a:r>
            <a:r>
              <a:rPr lang="en-GB" dirty="0"/>
              <a:t> Perez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C6EAE3-3EB5-4764-B014-99CC3B884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5961" y="1825625"/>
            <a:ext cx="77400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9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A25EE4-B538-4D80-B341-A18C1D66F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067" y="1590261"/>
            <a:ext cx="3680833" cy="52677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132F16-B85B-41E8-8E39-368F147E6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Radclyffe</a:t>
            </a:r>
            <a:r>
              <a:rPr lang="en-GB" dirty="0"/>
              <a:t> Hall</a:t>
            </a:r>
          </a:p>
        </p:txBody>
      </p:sp>
    </p:spTree>
    <p:extLst>
      <p:ext uri="{BB962C8B-B14F-4D97-AF65-F5344CB8AC3E}">
        <p14:creationId xmlns:p14="http://schemas.microsoft.com/office/powerpoint/2010/main" val="2453034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F28A-7B26-436B-8963-DD1C032E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vote!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EC596A-8993-41FB-B913-6BB537815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261" y="1281940"/>
            <a:ext cx="2129507" cy="2836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8A90B5-B00C-4E8B-91B0-B029C73D0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063" y="1281940"/>
            <a:ext cx="4219873" cy="2815878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88BC11A3-667C-4221-8FE0-F8C929A3D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231" y="1281940"/>
            <a:ext cx="2129508" cy="2815878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EB87E2B-7BA1-4965-843A-FB1E4B32F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301" y="4257609"/>
            <a:ext cx="4041734" cy="22721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58B212-D1D9-4E60-B854-D0BC0195F5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1425" y="4257609"/>
            <a:ext cx="1587695" cy="227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26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16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Harriet Tubman</vt:lpstr>
      <vt:lpstr>Ladies of Llangollen</vt:lpstr>
      <vt:lpstr>Noor Inayat Khan</vt:lpstr>
      <vt:lpstr>Caroline Criado Perez</vt:lpstr>
      <vt:lpstr>Radclyffe Hall</vt:lpstr>
      <vt:lpstr>Let’s vote!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Hoskins TAP</dc:creator>
  <cp:lastModifiedBy>K Hoskins TAP</cp:lastModifiedBy>
  <cp:revision>2</cp:revision>
  <dcterms:created xsi:type="dcterms:W3CDTF">2022-02-28T10:50:10Z</dcterms:created>
  <dcterms:modified xsi:type="dcterms:W3CDTF">2022-02-28T16:28:47Z</dcterms:modified>
</cp:coreProperties>
</file>