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9" d="100"/>
          <a:sy n="119"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44F86-5600-4625-9313-AF1A664B5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9753C9-DC71-4BFB-9FBE-75CEA7CD0F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767825-7E08-4F8C-A9E9-D3427A5EC935}"/>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5" name="Footer Placeholder 4">
            <a:extLst>
              <a:ext uri="{FF2B5EF4-FFF2-40B4-BE49-F238E27FC236}">
                <a16:creationId xmlns:a16="http://schemas.microsoft.com/office/drawing/2014/main" id="{51205A5C-0128-4A28-B045-70476A5B794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1D92E3-B88F-439A-8A94-6E685D4522D4}"/>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1033361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DB33-D6B1-4236-81D3-A68B32433B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FADABA-2392-48C2-B400-E7A1494A8D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10DB75-3DE8-40AD-8EBD-CB9BB99CC7EA}"/>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5" name="Footer Placeholder 4">
            <a:extLst>
              <a:ext uri="{FF2B5EF4-FFF2-40B4-BE49-F238E27FC236}">
                <a16:creationId xmlns:a16="http://schemas.microsoft.com/office/drawing/2014/main" id="{72E187A8-255A-4E92-B021-E69B69F4B9A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DBD13A9-BE4B-4574-9B3A-A3F08A7B3E95}"/>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287689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E69774-E732-424D-AD1D-EA08D2D799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9ACDC7-A9DB-46CB-890F-92D9117BCA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1396A7-CEB8-4EAA-B397-C65DBE6F9387}"/>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5" name="Footer Placeholder 4">
            <a:extLst>
              <a:ext uri="{FF2B5EF4-FFF2-40B4-BE49-F238E27FC236}">
                <a16:creationId xmlns:a16="http://schemas.microsoft.com/office/drawing/2014/main" id="{31ABEABF-F45C-4D69-9DE3-3E00B9B084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CABEE51-5024-4952-B229-6D44B35C2968}"/>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304032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C512-40E4-4B73-84A9-218408074A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47513C-4693-4166-A8DE-39DDE028BE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78F00D-147E-479A-99A9-5C5C8BF03D52}"/>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5" name="Footer Placeholder 4">
            <a:extLst>
              <a:ext uri="{FF2B5EF4-FFF2-40B4-BE49-F238E27FC236}">
                <a16:creationId xmlns:a16="http://schemas.microsoft.com/office/drawing/2014/main" id="{CCFBC50F-24E0-4156-8B43-424739A64F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042599A-70D2-435E-9B49-391CBB46A722}"/>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140610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08682-CDDB-4E0D-9368-98AF2C0AB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DD5A14-DE09-4132-B8A2-5309424B2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C90EE-EEFE-41B8-8A74-5D13377CF34F}"/>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5" name="Footer Placeholder 4">
            <a:extLst>
              <a:ext uri="{FF2B5EF4-FFF2-40B4-BE49-F238E27FC236}">
                <a16:creationId xmlns:a16="http://schemas.microsoft.com/office/drawing/2014/main" id="{2D2FC9EA-7CF6-4217-98AB-E10573EE01E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EE0430-3412-4A2D-9B76-FCEA975C788B}"/>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24165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A0E2-6CF0-4045-A38D-B2AA72AB1A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5F518C-216A-456C-BF87-34A4D29777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25A20F-1BC9-4D32-AAF3-28C148070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D1400C-39AB-4DCF-B46C-B422F8CA8221}"/>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6" name="Footer Placeholder 5">
            <a:extLst>
              <a:ext uri="{FF2B5EF4-FFF2-40B4-BE49-F238E27FC236}">
                <a16:creationId xmlns:a16="http://schemas.microsoft.com/office/drawing/2014/main" id="{1611D82C-6163-485B-9205-BB5E3C191BC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D37C4E-552A-4ECE-BB9F-12890ADC24DA}"/>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46299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6590-299F-4798-B784-DB7E2202C6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986EC9-F192-4767-B838-FCD830E1A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EAD2F6-B18C-4E2D-9EFC-CCA2EFABA3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431D12-5D89-41A8-8B96-E06D02B96C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B26E2-260B-428B-B1B9-EB264B881D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C672759-762B-4C76-914C-62437D03C863}"/>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8" name="Footer Placeholder 7">
            <a:extLst>
              <a:ext uri="{FF2B5EF4-FFF2-40B4-BE49-F238E27FC236}">
                <a16:creationId xmlns:a16="http://schemas.microsoft.com/office/drawing/2014/main" id="{7A3642E8-6960-4E9C-A3E3-9F88C0F8EBC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793AE29-70C2-4244-907D-CA5E321D9CC5}"/>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200100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CEBFE-1864-4288-AAB6-F9648E4B74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83C739-D2FE-4E30-8A46-8A3EECD65C8E}"/>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4" name="Footer Placeholder 3">
            <a:extLst>
              <a:ext uri="{FF2B5EF4-FFF2-40B4-BE49-F238E27FC236}">
                <a16:creationId xmlns:a16="http://schemas.microsoft.com/office/drawing/2014/main" id="{843130CB-8595-4597-9C2B-61CBF4A0E51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D0483AE-C846-4B88-9D2A-9F8F2BEAFCE4}"/>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325667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6D447-5579-4D36-8942-AB8D13288CAE}"/>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3" name="Footer Placeholder 2">
            <a:extLst>
              <a:ext uri="{FF2B5EF4-FFF2-40B4-BE49-F238E27FC236}">
                <a16:creationId xmlns:a16="http://schemas.microsoft.com/office/drawing/2014/main" id="{408B4C32-E1D8-4B09-9D44-80BE952F9EE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764579A-EDD9-4BE6-9065-0147D8419FB1}"/>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284617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8ECC-F0B6-41CF-9657-F1D9F865A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FC0DD8-1C4B-40C9-957F-0C83AB048C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2AF27-F6D5-4F14-9C0F-7ACBEBCFB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FF1489-42D7-4C8D-B483-97D2E442CDFC}"/>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6" name="Footer Placeholder 5">
            <a:extLst>
              <a:ext uri="{FF2B5EF4-FFF2-40B4-BE49-F238E27FC236}">
                <a16:creationId xmlns:a16="http://schemas.microsoft.com/office/drawing/2014/main" id="{4E27822A-FEB4-4F97-8171-8CAEA7B6713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190EACB-B257-44AB-89CD-F575637887AB}"/>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212735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B286-F0A7-43FF-A297-C446017BD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DA426F-CCDD-4D78-B1EC-C9BA9CD5F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FEF7EC6-0FDB-44BA-956B-66337F872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CD057-759B-4501-B99A-55B3A4712046}"/>
              </a:ext>
            </a:extLst>
          </p:cNvPr>
          <p:cNvSpPr>
            <a:spLocks noGrp="1"/>
          </p:cNvSpPr>
          <p:nvPr>
            <p:ph type="dt" sz="half" idx="10"/>
          </p:nvPr>
        </p:nvSpPr>
        <p:spPr/>
        <p:txBody>
          <a:bodyPr/>
          <a:lstStyle/>
          <a:p>
            <a:fld id="{259D0B7B-6844-4610-B7E2-604CE9678618}" type="datetimeFigureOut">
              <a:rPr lang="en-GB" smtClean="0"/>
              <a:t>04/05/2020</a:t>
            </a:fld>
            <a:endParaRPr lang="en-GB" dirty="0"/>
          </a:p>
        </p:txBody>
      </p:sp>
      <p:sp>
        <p:nvSpPr>
          <p:cNvPr id="6" name="Footer Placeholder 5">
            <a:extLst>
              <a:ext uri="{FF2B5EF4-FFF2-40B4-BE49-F238E27FC236}">
                <a16:creationId xmlns:a16="http://schemas.microsoft.com/office/drawing/2014/main" id="{FAA9701A-7A70-4309-A99E-273913436D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46BC22-A357-4F5C-B572-C7EADECFE71F}"/>
              </a:ext>
            </a:extLst>
          </p:cNvPr>
          <p:cNvSpPr>
            <a:spLocks noGrp="1"/>
          </p:cNvSpPr>
          <p:nvPr>
            <p:ph type="sldNum" sz="quarter" idx="12"/>
          </p:nvPr>
        </p:nvSpPr>
        <p:spPr/>
        <p:txBody>
          <a:bodyPr/>
          <a:lstStyle/>
          <a:p>
            <a:fld id="{D480A202-4BC5-4C6F-98CD-70D28F643D54}" type="slidenum">
              <a:rPr lang="en-GB" smtClean="0"/>
              <a:t>‹#›</a:t>
            </a:fld>
            <a:endParaRPr lang="en-GB" dirty="0"/>
          </a:p>
        </p:txBody>
      </p:sp>
    </p:spTree>
    <p:extLst>
      <p:ext uri="{BB962C8B-B14F-4D97-AF65-F5344CB8AC3E}">
        <p14:creationId xmlns:p14="http://schemas.microsoft.com/office/powerpoint/2010/main" val="147888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967B3-0015-458E-889D-98996F307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E55DD6-92A1-4DE7-AB2C-84B70429EB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F89273-7D5F-45AE-8451-3D247485C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D0B7B-6844-4610-B7E2-604CE9678618}" type="datetimeFigureOut">
              <a:rPr lang="en-GB" smtClean="0"/>
              <a:t>04/05/2020</a:t>
            </a:fld>
            <a:endParaRPr lang="en-GB" dirty="0"/>
          </a:p>
        </p:txBody>
      </p:sp>
      <p:sp>
        <p:nvSpPr>
          <p:cNvPr id="5" name="Footer Placeholder 4">
            <a:extLst>
              <a:ext uri="{FF2B5EF4-FFF2-40B4-BE49-F238E27FC236}">
                <a16:creationId xmlns:a16="http://schemas.microsoft.com/office/drawing/2014/main" id="{621312C7-789A-4B0A-90FF-FC84A5D5B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C7ADDED-5F91-4426-B831-88BB357F8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0A202-4BC5-4C6F-98CD-70D28F643D54}" type="slidenum">
              <a:rPr lang="en-GB" smtClean="0"/>
              <a:t>‹#›</a:t>
            </a:fld>
            <a:endParaRPr lang="en-GB" dirty="0"/>
          </a:p>
        </p:txBody>
      </p:sp>
    </p:spTree>
    <p:extLst>
      <p:ext uri="{BB962C8B-B14F-4D97-AF65-F5344CB8AC3E}">
        <p14:creationId xmlns:p14="http://schemas.microsoft.com/office/powerpoint/2010/main" val="3345177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next to a child&#10;&#10;Description automatically generated">
            <a:extLst>
              <a:ext uri="{FF2B5EF4-FFF2-40B4-BE49-F238E27FC236}">
                <a16:creationId xmlns:a16="http://schemas.microsoft.com/office/drawing/2014/main" id="{16AE0C6F-F044-4866-BEDE-D31C5BE5BDAD}"/>
              </a:ext>
            </a:extLst>
          </p:cNvPr>
          <p:cNvPicPr>
            <a:picLocks noChangeAspect="1"/>
          </p:cNvPicPr>
          <p:nvPr/>
        </p:nvPicPr>
        <p:blipFill rotWithShape="1">
          <a:blip r:embed="rId2">
            <a:extLst>
              <a:ext uri="{28A0092B-C50C-407E-A947-70E740481C1C}">
                <a14:useLocalDpi xmlns:a14="http://schemas.microsoft.com/office/drawing/2010/main" val="0"/>
              </a:ext>
            </a:extLst>
          </a:blip>
          <a:srcRect l="10393" t="3810" r="14142" b="37687"/>
          <a:stretch/>
        </p:blipFill>
        <p:spPr>
          <a:xfrm>
            <a:off x="4337303" y="414030"/>
            <a:ext cx="2624605" cy="2712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extBox 9">
            <a:extLst>
              <a:ext uri="{FF2B5EF4-FFF2-40B4-BE49-F238E27FC236}">
                <a16:creationId xmlns:a16="http://schemas.microsoft.com/office/drawing/2014/main" id="{AF7C6A76-8BBB-46D9-BF32-27C72564C688}"/>
              </a:ext>
            </a:extLst>
          </p:cNvPr>
          <p:cNvSpPr txBox="1"/>
          <p:nvPr/>
        </p:nvSpPr>
        <p:spPr>
          <a:xfrm>
            <a:off x="4074695" y="11325"/>
            <a:ext cx="3041025" cy="369332"/>
          </a:xfrm>
          <a:prstGeom prst="rect">
            <a:avLst/>
          </a:prstGeom>
          <a:noFill/>
        </p:spPr>
        <p:txBody>
          <a:bodyPr wrap="none" rtlCol="0">
            <a:spAutoFit/>
          </a:bodyPr>
          <a:lstStyle/>
          <a:p>
            <a:r>
              <a:rPr lang="en-GB" b="1" dirty="0"/>
              <a:t>Nanny Daly’s WW2 Memories</a:t>
            </a:r>
          </a:p>
        </p:txBody>
      </p:sp>
      <p:sp>
        <p:nvSpPr>
          <p:cNvPr id="13" name="Rectangle 12">
            <a:extLst>
              <a:ext uri="{FF2B5EF4-FFF2-40B4-BE49-F238E27FC236}">
                <a16:creationId xmlns:a16="http://schemas.microsoft.com/office/drawing/2014/main" id="{64B518D4-4B92-4609-82E0-4B2FAECFD0A3}"/>
              </a:ext>
            </a:extLst>
          </p:cNvPr>
          <p:cNvSpPr/>
          <p:nvPr/>
        </p:nvSpPr>
        <p:spPr>
          <a:xfrm>
            <a:off x="2829141" y="3481136"/>
            <a:ext cx="6371006" cy="3323987"/>
          </a:xfrm>
          <a:prstGeom prst="rect">
            <a:avLst/>
          </a:prstGeom>
        </p:spPr>
        <p:txBody>
          <a:bodyPr wrap="square">
            <a:spAutoFit/>
          </a:bodyPr>
          <a:lstStyle/>
          <a:p>
            <a:pPr marL="285750" indent="-285750">
              <a:buFont typeface="Arial" panose="020B0604020202020204" pitchFamily="34" charset="0"/>
              <a:buChar char="•"/>
            </a:pPr>
            <a:r>
              <a:rPr lang="en-GB" sz="1400" dirty="0">
                <a:solidFill>
                  <a:schemeClr val="tx1">
                    <a:lumMod val="75000"/>
                    <a:lumOff val="25000"/>
                  </a:schemeClr>
                </a:solidFill>
              </a:rPr>
              <a:t>My Great Grandad Daly, whilst being Irish went to fight for the British Army, against Germany.</a:t>
            </a:r>
          </a:p>
          <a:p>
            <a:pPr marL="285750" indent="-285750">
              <a:buFont typeface="Arial" panose="020B0604020202020204" pitchFamily="34" charset="0"/>
              <a:buChar char="•"/>
            </a:pPr>
            <a:r>
              <a:rPr lang="en-GB" sz="1400" dirty="0">
                <a:solidFill>
                  <a:schemeClr val="tx1">
                    <a:lumMod val="75000"/>
                    <a:lumOff val="25000"/>
                  </a:schemeClr>
                </a:solidFill>
              </a:rPr>
              <a:t>He served for 16 years.</a:t>
            </a:r>
          </a:p>
          <a:p>
            <a:pPr marL="285750" indent="-285750">
              <a:buFont typeface="Arial" panose="020B0604020202020204" pitchFamily="34" charset="0"/>
              <a:buChar char="•"/>
            </a:pPr>
            <a:r>
              <a:rPr lang="en-GB" sz="1400" dirty="0">
                <a:solidFill>
                  <a:schemeClr val="tx1">
                    <a:lumMod val="75000"/>
                    <a:lumOff val="25000"/>
                  </a:schemeClr>
                </a:solidFill>
              </a:rPr>
              <a:t>Whilst in the Army he was based in England and travelled throughout the UK.</a:t>
            </a:r>
          </a:p>
          <a:p>
            <a:pPr marL="285750" indent="-285750">
              <a:buFont typeface="Arial" panose="020B0604020202020204" pitchFamily="34" charset="0"/>
              <a:buChar char="•"/>
            </a:pPr>
            <a:r>
              <a:rPr lang="en-GB" sz="1400" dirty="0">
                <a:solidFill>
                  <a:schemeClr val="tx1">
                    <a:lumMod val="75000"/>
                    <a:lumOff val="25000"/>
                  </a:schemeClr>
                </a:solidFill>
              </a:rPr>
              <a:t>He was in London to help during the Blitz.</a:t>
            </a:r>
          </a:p>
          <a:p>
            <a:pPr marL="285750" indent="-285750">
              <a:buFont typeface="Arial" panose="020B0604020202020204" pitchFamily="34" charset="0"/>
              <a:buChar char="•"/>
            </a:pPr>
            <a:r>
              <a:rPr lang="en-GB" sz="1400" dirty="0">
                <a:solidFill>
                  <a:schemeClr val="tx1">
                    <a:lumMod val="75000"/>
                    <a:lumOff val="25000"/>
                  </a:schemeClr>
                </a:solidFill>
              </a:rPr>
              <a:t>His role in the army was to dig the trenches.</a:t>
            </a:r>
          </a:p>
          <a:p>
            <a:pPr marL="285750" indent="-285750">
              <a:buFont typeface="Arial" panose="020B0604020202020204" pitchFamily="34" charset="0"/>
              <a:buChar char="•"/>
            </a:pPr>
            <a:r>
              <a:rPr lang="en-GB" sz="1400" dirty="0">
                <a:solidFill>
                  <a:schemeClr val="tx1">
                    <a:lumMod val="75000"/>
                    <a:lumOff val="25000"/>
                  </a:schemeClr>
                </a:solidFill>
              </a:rPr>
              <a:t>He was injured in the war and had Lung and Kidney issues for the rest of his life.</a:t>
            </a:r>
          </a:p>
          <a:p>
            <a:pPr marL="285750" indent="-285750">
              <a:buFont typeface="Arial" panose="020B0604020202020204" pitchFamily="34" charset="0"/>
              <a:buChar char="•"/>
            </a:pPr>
            <a:r>
              <a:rPr lang="en-GB" sz="1400" dirty="0">
                <a:solidFill>
                  <a:schemeClr val="tx1">
                    <a:lumMod val="75000"/>
                    <a:lumOff val="25000"/>
                  </a:schemeClr>
                </a:solidFill>
              </a:rPr>
              <a:t>After the war had finished he returned to Ireland for a few months.</a:t>
            </a:r>
          </a:p>
          <a:p>
            <a:pPr marL="285750" indent="-285750">
              <a:buFont typeface="Arial" panose="020B0604020202020204" pitchFamily="34" charset="0"/>
              <a:buChar char="•"/>
            </a:pPr>
            <a:r>
              <a:rPr lang="en-GB" sz="1400" dirty="0">
                <a:solidFill>
                  <a:schemeClr val="tx1">
                    <a:lumMod val="75000"/>
                    <a:lumOff val="25000"/>
                  </a:schemeClr>
                </a:solidFill>
              </a:rPr>
              <a:t>He then came back to work in Huddersfield, England in a chemical factory.</a:t>
            </a:r>
          </a:p>
          <a:p>
            <a:pPr marL="285750" indent="-285750">
              <a:buFont typeface="Arial" panose="020B0604020202020204" pitchFamily="34" charset="0"/>
              <a:buChar char="•"/>
            </a:pPr>
            <a:r>
              <a:rPr lang="en-GB" sz="1400" dirty="0">
                <a:solidFill>
                  <a:schemeClr val="tx1">
                    <a:lumMod val="75000"/>
                    <a:lumOff val="25000"/>
                  </a:schemeClr>
                </a:solidFill>
              </a:rPr>
              <a:t>He received a British Army pension until he died.</a:t>
            </a:r>
          </a:p>
          <a:p>
            <a:pPr marL="285750" indent="-285750">
              <a:buFont typeface="Arial" panose="020B0604020202020204" pitchFamily="34" charset="0"/>
              <a:buChar char="•"/>
            </a:pPr>
            <a:r>
              <a:rPr lang="en-GB" sz="1400" dirty="0">
                <a:solidFill>
                  <a:schemeClr val="tx1">
                    <a:lumMod val="75000"/>
                    <a:lumOff val="25000"/>
                  </a:schemeClr>
                </a:solidFill>
              </a:rPr>
              <a:t>He retired to Ireland in 1955 and died in 1985.</a:t>
            </a:r>
          </a:p>
          <a:p>
            <a:pPr marL="285750" indent="-285750">
              <a:buFont typeface="Arial" panose="020B0604020202020204" pitchFamily="34" charset="0"/>
              <a:buChar char="•"/>
            </a:pPr>
            <a:r>
              <a:rPr lang="en-GB" sz="1400" dirty="0">
                <a:solidFill>
                  <a:schemeClr val="tx1">
                    <a:lumMod val="75000"/>
                    <a:lumOff val="25000"/>
                  </a:schemeClr>
                </a:solidFill>
              </a:rPr>
              <a:t>My Great Nanny Daly (Great Grandad Daly’s Wife), would always make everyone stood up when the British National Anthem was played.  She would say “Lizzy (Queen Elizabeth) looked after us during the war”. She was referring to the pension that they got from the Army.</a:t>
            </a:r>
            <a:endParaRPr lang="en-GB" dirty="0">
              <a:solidFill>
                <a:schemeClr val="tx1">
                  <a:lumMod val="75000"/>
                  <a:lumOff val="25000"/>
                </a:schemeClr>
              </a:solidFill>
            </a:endParaRPr>
          </a:p>
        </p:txBody>
      </p:sp>
      <p:sp>
        <p:nvSpPr>
          <p:cNvPr id="14" name="Rectangle 13">
            <a:extLst>
              <a:ext uri="{FF2B5EF4-FFF2-40B4-BE49-F238E27FC236}">
                <a16:creationId xmlns:a16="http://schemas.microsoft.com/office/drawing/2014/main" id="{C516B85E-75FA-4AE5-BDE5-5ACA6A7B896A}"/>
              </a:ext>
            </a:extLst>
          </p:cNvPr>
          <p:cNvSpPr/>
          <p:nvPr/>
        </p:nvSpPr>
        <p:spPr>
          <a:xfrm>
            <a:off x="296779" y="682695"/>
            <a:ext cx="3922295" cy="2677656"/>
          </a:xfrm>
          <a:prstGeom prst="rect">
            <a:avLst/>
          </a:prstGeom>
        </p:spPr>
        <p:txBody>
          <a:bodyPr wrap="square">
            <a:spAutoFit/>
          </a:bodyPr>
          <a:lstStyle/>
          <a:p>
            <a:pPr marL="285750" indent="-285750">
              <a:buFont typeface="Arial" panose="020B0604020202020204" pitchFamily="34" charset="0"/>
              <a:buChar char="•"/>
            </a:pPr>
            <a:r>
              <a:rPr lang="en-GB" sz="1400" dirty="0"/>
              <a:t>Nanny Daly was born in Dublin, 1934.</a:t>
            </a:r>
          </a:p>
          <a:p>
            <a:pPr marL="285750" indent="-285750">
              <a:buFont typeface="Arial" panose="020B0604020202020204" pitchFamily="34" charset="0"/>
              <a:buChar char="•"/>
            </a:pPr>
            <a:r>
              <a:rPr lang="en-GB" sz="1400" dirty="0"/>
              <a:t>She was 6 years of age when the war started. </a:t>
            </a:r>
          </a:p>
          <a:p>
            <a:pPr marL="285750" indent="-285750">
              <a:buFont typeface="Arial" panose="020B0604020202020204" pitchFamily="34" charset="0"/>
              <a:buChar char="•"/>
            </a:pPr>
            <a:r>
              <a:rPr lang="en-GB" sz="1400" dirty="0"/>
              <a:t>She was 12 years of age when it ended.</a:t>
            </a:r>
          </a:p>
          <a:p>
            <a:pPr marL="285750" indent="-285750">
              <a:buFont typeface="Arial" panose="020B0604020202020204" pitchFamily="34" charset="0"/>
              <a:buChar char="•"/>
            </a:pPr>
            <a:r>
              <a:rPr lang="en-GB" sz="1400" dirty="0"/>
              <a:t>Whilst Ireland was not directly at war, they were still massively impacted by it.</a:t>
            </a:r>
          </a:p>
          <a:p>
            <a:pPr marL="285750" indent="-285750">
              <a:buFont typeface="Arial" panose="020B0604020202020204" pitchFamily="34" charset="0"/>
              <a:buChar char="•"/>
            </a:pPr>
            <a:r>
              <a:rPr lang="en-GB" sz="1400" dirty="0"/>
              <a:t>Nanny said that her two Uncles joined the Royal British Airforce and the Army, in order to fight the Germans.</a:t>
            </a:r>
          </a:p>
          <a:p>
            <a:pPr marL="285750" indent="-285750">
              <a:buFont typeface="Arial" panose="020B0604020202020204" pitchFamily="34" charset="0"/>
              <a:buChar char="•"/>
            </a:pPr>
            <a:r>
              <a:rPr lang="en-GB" sz="1400" dirty="0"/>
              <a:t>My Grandad (Nanny’s Husband), who was also born in Dublin, was also impacted by the war, as his Dad, my Great Grandad Daly, fought for the British Army.</a:t>
            </a:r>
          </a:p>
        </p:txBody>
      </p:sp>
      <p:sp>
        <p:nvSpPr>
          <p:cNvPr id="15" name="Rectangle 14">
            <a:extLst>
              <a:ext uri="{FF2B5EF4-FFF2-40B4-BE49-F238E27FC236}">
                <a16:creationId xmlns:a16="http://schemas.microsoft.com/office/drawing/2014/main" id="{2806E14D-5AEA-4A52-BD90-D0CE3C18ADD1}"/>
              </a:ext>
            </a:extLst>
          </p:cNvPr>
          <p:cNvSpPr/>
          <p:nvPr/>
        </p:nvSpPr>
        <p:spPr>
          <a:xfrm>
            <a:off x="7299157" y="682695"/>
            <a:ext cx="3922295" cy="2462213"/>
          </a:xfrm>
          <a:prstGeom prst="rect">
            <a:avLst/>
          </a:prstGeom>
        </p:spPr>
        <p:txBody>
          <a:bodyPr wrap="square">
            <a:spAutoFit/>
          </a:bodyPr>
          <a:lstStyle/>
          <a:p>
            <a:pPr marL="285750" indent="-285750">
              <a:buFont typeface="Arial" panose="020B0604020202020204" pitchFamily="34" charset="0"/>
              <a:buChar char="•"/>
            </a:pPr>
            <a:r>
              <a:rPr lang="en-GB" sz="1400" dirty="0"/>
              <a:t>Nanny Daly remembers that she was rationed with food and heating as a child. </a:t>
            </a:r>
          </a:p>
          <a:p>
            <a:pPr marL="285750" indent="-285750">
              <a:buFont typeface="Arial" panose="020B0604020202020204" pitchFamily="34" charset="0"/>
              <a:buChar char="•"/>
            </a:pPr>
            <a:r>
              <a:rPr lang="en-GB" sz="1400" dirty="0"/>
              <a:t>The rationing was: 1 Egg per person per week,  2 Oz's of Tea and Sugar, 10 Potatoes and 10 pieces of Wood for the fire.</a:t>
            </a:r>
          </a:p>
          <a:p>
            <a:pPr marL="285750" indent="-285750">
              <a:buFont typeface="Arial" panose="020B0604020202020204" pitchFamily="34" charset="0"/>
              <a:buChar char="•"/>
            </a:pPr>
            <a:r>
              <a:rPr lang="en-GB" sz="1400" dirty="0"/>
              <a:t>No sweets or biscuits were available.</a:t>
            </a:r>
          </a:p>
          <a:p>
            <a:pPr marL="285750" indent="-285750">
              <a:buFont typeface="Arial" panose="020B0604020202020204" pitchFamily="34" charset="0"/>
              <a:buChar char="•"/>
            </a:pPr>
            <a:r>
              <a:rPr lang="en-GB" sz="1400" dirty="0"/>
              <a:t>Her Dad was a Master Baker and did not go to war, as he made bread for the family and local community.</a:t>
            </a:r>
          </a:p>
          <a:p>
            <a:pPr marL="285750" indent="-285750">
              <a:buFont typeface="Arial" panose="020B0604020202020204" pitchFamily="34" charset="0"/>
              <a:buChar char="•"/>
            </a:pPr>
            <a:r>
              <a:rPr lang="en-GB" sz="1400" dirty="0"/>
              <a:t>Air raid shelters were in place, but no one ever bombed Dublin.</a:t>
            </a:r>
          </a:p>
        </p:txBody>
      </p:sp>
      <p:sp>
        <p:nvSpPr>
          <p:cNvPr id="16" name="Rectangle 15">
            <a:extLst>
              <a:ext uri="{FF2B5EF4-FFF2-40B4-BE49-F238E27FC236}">
                <a16:creationId xmlns:a16="http://schemas.microsoft.com/office/drawing/2014/main" id="{5E036112-4D34-4BDE-A34D-0FF16C8D6ABA}"/>
              </a:ext>
            </a:extLst>
          </p:cNvPr>
          <p:cNvSpPr/>
          <p:nvPr/>
        </p:nvSpPr>
        <p:spPr>
          <a:xfrm>
            <a:off x="112295" y="682695"/>
            <a:ext cx="4106779" cy="2710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22EAFCB5-DE6D-445E-A3A8-7083DDEB5A9A}"/>
              </a:ext>
            </a:extLst>
          </p:cNvPr>
          <p:cNvSpPr/>
          <p:nvPr/>
        </p:nvSpPr>
        <p:spPr>
          <a:xfrm>
            <a:off x="7206914" y="648325"/>
            <a:ext cx="4106779" cy="27102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08B27C94-A2B4-4126-9518-A32FD600A020}"/>
              </a:ext>
            </a:extLst>
          </p:cNvPr>
          <p:cNvSpPr/>
          <p:nvPr/>
        </p:nvSpPr>
        <p:spPr>
          <a:xfrm>
            <a:off x="2829141" y="3499464"/>
            <a:ext cx="6298817" cy="32221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Tree>
    <p:extLst>
      <p:ext uri="{BB962C8B-B14F-4D97-AF65-F5344CB8AC3E}">
        <p14:creationId xmlns:p14="http://schemas.microsoft.com/office/powerpoint/2010/main" val="992533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379</Words>
  <Application>Microsoft Office PowerPoint</Application>
  <PresentationFormat>Widescreen</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Bradley</dc:creator>
  <cp:lastModifiedBy>Angela Bradley</cp:lastModifiedBy>
  <cp:revision>7</cp:revision>
  <dcterms:created xsi:type="dcterms:W3CDTF">2020-05-04T14:24:20Z</dcterms:created>
  <dcterms:modified xsi:type="dcterms:W3CDTF">2020-05-04T15:08:07Z</dcterms:modified>
</cp:coreProperties>
</file>