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Nzm5qrYaea2onFo0K1VQHO204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772dcaa5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772dcaa5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a772dcaa5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Google Shape;28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" name="Google Shape;30;p21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6" name="Google Shape;126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0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0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4" name="Google Shape;134;p3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5" name="Google Shape;135;p30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8" name="Google Shape;138;p3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4" name="Google Shape;144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1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2" name="Google Shape;152;p3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3" name="Google Shape;153;p31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5" name="Google Shape;155;p3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1" name="Google Shape;161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9" name="Google Shape;169;p3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0" name="Google Shape;170;p32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1" name="Google Shape;171;p32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2" name="Google Shape;172;p32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4" name="Google Shape;174;p32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5" name="Google Shape;175;p3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1" name="Google Shape;181;p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9" name="Google Shape;189;p3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0" name="Google Shape;190;p33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3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2" name="Google Shape;192;p3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4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9" name="Google Shape;199;p34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0" name="Google Shape;200;p34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1" name="Google Shape;201;p34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2" name="Google Shape;202;p34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3" name="Google Shape;203;p34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4" name="Google Shape;204;p34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34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3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2" name="Google Shape;212;p35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3" name="Google Shape;213;p35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4" name="Google Shape;214;p35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5" name="Google Shape;215;p35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6" name="Google Shape;216;p35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7" name="Google Shape;217;p35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8" name="Google Shape;218;p35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9" name="Google Shape;219;p35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20" name="Google Shape;220;p35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35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3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8" name="Google Shape;228;p36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3" name="Google Shape;233;p3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2" name="Google Shape;242;p3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3" name="Google Shape;243;p37"/>
          <p:cNvSpPr txBox="1"/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7"/>
          <p:cNvSpPr txBox="1"/>
          <p:nvPr>
            <p:ph idx="1" type="body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5" name="Google Shape;245;p37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" name="Google Shape;44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3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2" name="Google Shape;52;p23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4" name="Google Shape;54;p23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2" name="Google Shape;72;p25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3" name="Google Shape;73;p2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8" name="Google Shape;88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8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8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8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7" name="Google Shape;97;p2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8" name="Google Shape;98;p28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1" name="Google Shape;101;p2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" name="Google Shape;107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9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9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9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2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7" name="Google Shape;117;p29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2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Google Shape;11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0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0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2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20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tarletonacademy.org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"/>
          <p:cNvSpPr txBox="1"/>
          <p:nvPr>
            <p:ph type="ctrTitle"/>
          </p:nvPr>
        </p:nvSpPr>
        <p:spPr>
          <a:xfrm>
            <a:off x="980784" y="-843164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GB"/>
              <a:t>Communication</a:t>
            </a:r>
            <a:endParaRPr/>
          </a:p>
        </p:txBody>
      </p:sp>
      <p:sp>
        <p:nvSpPr>
          <p:cNvPr id="254" name="Google Shape;254;p1"/>
          <p:cNvSpPr txBox="1"/>
          <p:nvPr>
            <p:ph idx="1" type="subTitle"/>
          </p:nvPr>
        </p:nvSpPr>
        <p:spPr>
          <a:xfrm>
            <a:off x="1009917" y="1865392"/>
            <a:ext cx="986138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/>
              <a:t>MAKING SURE YOU KNOW HOW TO ASK FOR SUPPORT</a:t>
            </a:r>
            <a:endParaRPr/>
          </a:p>
        </p:txBody>
      </p:sp>
      <p:pic>
        <p:nvPicPr>
          <p:cNvPr descr="Communication is the key ... | Quotes &amp; Writings by Sadaf Gillani |  YourQuote" id="255" name="Google Shape;2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573" y="2429692"/>
            <a:ext cx="3688080" cy="368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How to Access Your Email Account via The Student Portal</a:t>
            </a:r>
            <a:endParaRPr/>
          </a:p>
        </p:txBody>
      </p:sp>
      <p:sp>
        <p:nvSpPr>
          <p:cNvPr id="315" name="Google Shape;315;p10"/>
          <p:cNvSpPr txBox="1"/>
          <p:nvPr>
            <p:ph idx="1" type="body"/>
          </p:nvPr>
        </p:nvSpPr>
        <p:spPr>
          <a:xfrm>
            <a:off x="983504" y="2365375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Log onto the school website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www.tarletonacademy.org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Scroll to the bottom of the home page to fine ‘Useful Links’</a:t>
            </a:r>
            <a:endParaRPr/>
          </a:p>
        </p:txBody>
      </p:sp>
      <p:pic>
        <p:nvPicPr>
          <p:cNvPr id="316" name="Google Shape;316;p10"/>
          <p:cNvPicPr preferRelativeResize="0"/>
          <p:nvPr/>
        </p:nvPicPr>
        <p:blipFill rotWithShape="1">
          <a:blip r:embed="rId4">
            <a:alphaModFix/>
          </a:blip>
          <a:srcRect b="14651" l="12283" r="38590" t="39514"/>
          <a:stretch/>
        </p:blipFill>
        <p:spPr>
          <a:xfrm>
            <a:off x="5535660" y="3350008"/>
            <a:ext cx="6247045" cy="3278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0"/>
          <p:cNvCxnSpPr/>
          <p:nvPr/>
        </p:nvCxnSpPr>
        <p:spPr>
          <a:xfrm flipH="1">
            <a:off x="6381751" y="3124200"/>
            <a:ext cx="1390649" cy="222885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How to Access Your Email Account</a:t>
            </a:r>
            <a:endParaRPr/>
          </a:p>
        </p:txBody>
      </p:sp>
      <p:sp>
        <p:nvSpPr>
          <p:cNvPr id="323" name="Google Shape;323;p11"/>
          <p:cNvSpPr txBox="1"/>
          <p:nvPr>
            <p:ph idx="1" type="body"/>
          </p:nvPr>
        </p:nvSpPr>
        <p:spPr>
          <a:xfrm>
            <a:off x="983505" y="2365375"/>
            <a:ext cx="4147296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Then select the ‘Student Portal’, here you will find subject pages, your timetable, Classcharts and a link to access your email.</a:t>
            </a:r>
            <a:endParaRPr/>
          </a:p>
        </p:txBody>
      </p:sp>
      <p:pic>
        <p:nvPicPr>
          <p:cNvPr id="324" name="Google Shape;324;p11"/>
          <p:cNvPicPr preferRelativeResize="0"/>
          <p:nvPr/>
        </p:nvPicPr>
        <p:blipFill rotWithShape="1">
          <a:blip r:embed="rId3">
            <a:alphaModFix/>
          </a:blip>
          <a:srcRect b="12962" l="10000" r="9166" t="17407"/>
          <a:stretch/>
        </p:blipFill>
        <p:spPr>
          <a:xfrm>
            <a:off x="6489631" y="1884362"/>
            <a:ext cx="4724468" cy="22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1"/>
          <p:cNvPicPr preferRelativeResize="0"/>
          <p:nvPr/>
        </p:nvPicPr>
        <p:blipFill rotWithShape="1">
          <a:blip r:embed="rId4">
            <a:alphaModFix/>
          </a:blip>
          <a:srcRect b="10000" l="10000" r="10833" t="21852"/>
          <a:stretch/>
        </p:blipFill>
        <p:spPr>
          <a:xfrm>
            <a:off x="6489631" y="4173536"/>
            <a:ext cx="4724468" cy="2287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11"/>
          <p:cNvCxnSpPr/>
          <p:nvPr/>
        </p:nvCxnSpPr>
        <p:spPr>
          <a:xfrm>
            <a:off x="4373564" y="3592512"/>
            <a:ext cx="3754436" cy="1724842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How to Sign in to Your Email Account</a:t>
            </a:r>
            <a:endParaRPr/>
          </a:p>
        </p:txBody>
      </p:sp>
      <p:sp>
        <p:nvSpPr>
          <p:cNvPr id="332" name="Google Shape;332;p12"/>
          <p:cNvSpPr txBox="1"/>
          <p:nvPr>
            <p:ph idx="1" type="body"/>
          </p:nvPr>
        </p:nvSpPr>
        <p:spPr>
          <a:xfrm>
            <a:off x="983504" y="2365374"/>
            <a:ext cx="8795496" cy="362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Sign in by entering your email address. 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You can work out your email address as follows: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20smithk</a:t>
            </a:r>
            <a:r>
              <a:rPr b="1" lang="en-GB" sz="4000"/>
              <a:t>@tarletonacademy.org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333" name="Google Shape;333;p12"/>
          <p:cNvPicPr preferRelativeResize="0"/>
          <p:nvPr/>
        </p:nvPicPr>
        <p:blipFill rotWithShape="1">
          <a:blip r:embed="rId3">
            <a:alphaModFix/>
          </a:blip>
          <a:srcRect b="22963" l="33681" r="35139" t="24074"/>
          <a:stretch/>
        </p:blipFill>
        <p:spPr>
          <a:xfrm>
            <a:off x="9080500" y="1574417"/>
            <a:ext cx="2726936" cy="26054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12"/>
          <p:cNvCxnSpPr/>
          <p:nvPr/>
        </p:nvCxnSpPr>
        <p:spPr>
          <a:xfrm>
            <a:off x="5880100" y="2568309"/>
            <a:ext cx="3898900" cy="492391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5" name="Google Shape;335;p12"/>
          <p:cNvCxnSpPr/>
          <p:nvPr/>
        </p:nvCxnSpPr>
        <p:spPr>
          <a:xfrm flipH="1" rot="10800000">
            <a:off x="1318467" y="4584700"/>
            <a:ext cx="15033" cy="622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6" name="Google Shape;336;p12"/>
          <p:cNvCxnSpPr/>
          <p:nvPr/>
        </p:nvCxnSpPr>
        <p:spPr>
          <a:xfrm rot="10800000">
            <a:off x="2169367" y="4584700"/>
            <a:ext cx="1215929" cy="109546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7" name="Google Shape;337;p12"/>
          <p:cNvCxnSpPr/>
          <p:nvPr/>
        </p:nvCxnSpPr>
        <p:spPr>
          <a:xfrm rot="10800000">
            <a:off x="3035300" y="4499064"/>
            <a:ext cx="2345952" cy="11811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8" name="Google Shape;338;p12"/>
          <p:cNvSpPr txBox="1"/>
          <p:nvPr/>
        </p:nvSpPr>
        <p:spPr>
          <a:xfrm>
            <a:off x="581866" y="5418602"/>
            <a:ext cx="17422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year you started school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2725737" y="5765800"/>
            <a:ext cx="17422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surname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4869608" y="5741767"/>
            <a:ext cx="22931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name initial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How to Sign in to Your Email Account</a:t>
            </a:r>
            <a:endParaRPr/>
          </a:p>
        </p:txBody>
      </p:sp>
      <p:sp>
        <p:nvSpPr>
          <p:cNvPr id="346" name="Google Shape;346;p13"/>
          <p:cNvSpPr txBox="1"/>
          <p:nvPr>
            <p:ph idx="1" type="body"/>
          </p:nvPr>
        </p:nvSpPr>
        <p:spPr>
          <a:xfrm>
            <a:off x="983504" y="2365374"/>
            <a:ext cx="5544296" cy="362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Enter your password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If you cannot remember your password you need to request a password reset via your form tutor. 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347" name="Google Shape;347;p13"/>
          <p:cNvPicPr preferRelativeResize="0"/>
          <p:nvPr/>
        </p:nvPicPr>
        <p:blipFill rotWithShape="1">
          <a:blip r:embed="rId3">
            <a:alphaModFix/>
          </a:blip>
          <a:srcRect b="23522" l="34914" r="34675" t="25369"/>
          <a:stretch/>
        </p:blipFill>
        <p:spPr>
          <a:xfrm>
            <a:off x="7061200" y="1680632"/>
            <a:ext cx="4889500" cy="46221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13"/>
          <p:cNvCxnSpPr/>
          <p:nvPr/>
        </p:nvCxnSpPr>
        <p:spPr>
          <a:xfrm>
            <a:off x="3784600" y="2641600"/>
            <a:ext cx="3784600" cy="1765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How to Access Your Email Account via your Chromebook</a:t>
            </a:r>
            <a:endParaRPr/>
          </a:p>
        </p:txBody>
      </p:sp>
      <p:sp>
        <p:nvSpPr>
          <p:cNvPr id="354" name="Google Shape;354;p14"/>
          <p:cNvSpPr txBox="1"/>
          <p:nvPr>
            <p:ph idx="1" type="body"/>
          </p:nvPr>
        </p:nvSpPr>
        <p:spPr>
          <a:xfrm>
            <a:off x="983504" y="2365375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Select Tarleton Academy Bookmarks on the top left of your taskbar, select ‘School email’. </a:t>
            </a:r>
            <a:endParaRPr/>
          </a:p>
        </p:txBody>
      </p:sp>
      <p:pic>
        <p:nvPicPr>
          <p:cNvPr descr="https://lh5.googleusercontent.com/XgeHSI6DxOrmceA8Z1p0Mn9XCVSjZwN3NiIhYm5hQNHZNvnRQajVsx1DPUdHcr5xDQqAeHiJFyZoSC3CTqA7gYeTSS9mVHpQlW_YjP8DuCwdxMXU2Vv82dEq5wZcxkKUwKsz5xY2" id="355" name="Google Shape;355;p14"/>
          <p:cNvPicPr preferRelativeResize="0"/>
          <p:nvPr/>
        </p:nvPicPr>
        <p:blipFill rotWithShape="1">
          <a:blip r:embed="rId3">
            <a:alphaModFix/>
          </a:blip>
          <a:srcRect b="63485" l="0" r="44826" t="8579"/>
          <a:stretch/>
        </p:blipFill>
        <p:spPr>
          <a:xfrm>
            <a:off x="1837776" y="3019233"/>
            <a:ext cx="7395768" cy="21085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14"/>
          <p:cNvCxnSpPr/>
          <p:nvPr/>
        </p:nvCxnSpPr>
        <p:spPr>
          <a:xfrm flipH="1" rot="10800000">
            <a:off x="538140" y="3326675"/>
            <a:ext cx="1745000" cy="513806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https://lh3.googleusercontent.com/by7Qejt2ZjfVYb6AkIQP-nMPu8mXWqel2p8OUy7lt9ywVCkCDJR3UEXRyVDbKaoTu4aIwOTvbrkB88e2ecjhaFxh_t7p02whCDAobtqfwsXAGK_74YVCFhZZCYU7fzTuh351a-35" id="357" name="Google Shape;357;p14"/>
          <p:cNvPicPr preferRelativeResize="0"/>
          <p:nvPr/>
        </p:nvPicPr>
        <p:blipFill rotWithShape="1">
          <a:blip r:embed="rId4">
            <a:alphaModFix/>
          </a:blip>
          <a:srcRect b="41393" l="152" r="79489" t="8362"/>
          <a:stretch/>
        </p:blipFill>
        <p:spPr>
          <a:xfrm>
            <a:off x="1980222" y="3519582"/>
            <a:ext cx="2314380" cy="3216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4"/>
          <p:cNvCxnSpPr/>
          <p:nvPr/>
        </p:nvCxnSpPr>
        <p:spPr>
          <a:xfrm flipH="1">
            <a:off x="2946031" y="5054809"/>
            <a:ext cx="2450302" cy="129809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How to Access Your Email Account via your Chromebook</a:t>
            </a:r>
            <a:endParaRPr/>
          </a:p>
        </p:txBody>
      </p:sp>
      <p:sp>
        <p:nvSpPr>
          <p:cNvPr id="364" name="Google Shape;364;p15"/>
          <p:cNvSpPr txBox="1"/>
          <p:nvPr>
            <p:ph idx="1" type="body"/>
          </p:nvPr>
        </p:nvSpPr>
        <p:spPr>
          <a:xfrm>
            <a:off x="983504" y="2365375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It will then prompt you to sign in with your email address and password </a:t>
            </a:r>
            <a:endParaRPr/>
          </a:p>
        </p:txBody>
      </p:sp>
      <p:cxnSp>
        <p:nvCxnSpPr>
          <p:cNvPr id="365" name="Google Shape;365;p15"/>
          <p:cNvCxnSpPr/>
          <p:nvPr/>
        </p:nvCxnSpPr>
        <p:spPr>
          <a:xfrm flipH="1">
            <a:off x="2946031" y="5054809"/>
            <a:ext cx="2450302" cy="129809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https://lh4.googleusercontent.com/c1DgCt4QdTPYOOn4DnKgT7L_TmDVMdhOLDZflmT_yqHG_prYs20rn_yjuH28BhIYhAXionojFueRl7vu8fLlXg-ptbw9yxbAlO52ArDwrE3gBsfp9hXxTatxhiDNl6N0NyPBx3qL" id="366" name="Google Shape;3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05" y="2930253"/>
            <a:ext cx="5734050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B37Ah1vbtL805rYPMjw54WN_Uupb19b1UyVRapQcqsuCV2dmXMD386fiMbXPVhbzSLB2EtRjBX69BZ_eIR92GNcknRr_2ITHLcO_wyULFPAp2h7qiyNO2yC8K7r2u8e5IgKNs5uw" id="367" name="Google Shape;36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957" y="3495131"/>
            <a:ext cx="57340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How to Access Your Email Account via your Chromebook</a:t>
            </a:r>
            <a:endParaRPr/>
          </a:p>
        </p:txBody>
      </p:sp>
      <p:sp>
        <p:nvSpPr>
          <p:cNvPr id="373" name="Google Shape;373;p16"/>
          <p:cNvSpPr txBox="1"/>
          <p:nvPr>
            <p:ph idx="1" type="body"/>
          </p:nvPr>
        </p:nvSpPr>
        <p:spPr>
          <a:xfrm>
            <a:off x="1898468" y="2269581"/>
            <a:ext cx="9379131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You are now logged onto to your Office 365 account. Select ‘Outlook ‘ from the left hand tab</a:t>
            </a:r>
            <a:endParaRPr/>
          </a:p>
        </p:txBody>
      </p:sp>
      <p:cxnSp>
        <p:nvCxnSpPr>
          <p:cNvPr id="374" name="Google Shape;374;p16"/>
          <p:cNvCxnSpPr/>
          <p:nvPr/>
        </p:nvCxnSpPr>
        <p:spPr>
          <a:xfrm flipH="1">
            <a:off x="9477459" y="9661947"/>
            <a:ext cx="2450302" cy="129809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https://lh3.googleusercontent.com/-K5D4T-tQgVWNRHLei8qrCQrecXy641X92-QTL8UV1kewCwOMWGMq4bq_gayyzcEYmIl2WdJQZtUlCEXdk605nLcL7qqloFTCj3a1gLdVe7CynKHi7Xfxbkj2IaplHWSj2qNj54w" id="375" name="Google Shape;3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5660" y="2881341"/>
            <a:ext cx="6366420" cy="35850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16"/>
          <p:cNvCxnSpPr/>
          <p:nvPr/>
        </p:nvCxnSpPr>
        <p:spPr>
          <a:xfrm flipH="1">
            <a:off x="5756366" y="2660088"/>
            <a:ext cx="3544389" cy="2216712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https://lh3.googleusercontent.com/-K5D4T-tQgVWNRHLei8qrCQrecXy641X92-QTL8UV1kewCwOMWGMq4bq_gayyzcEYmIl2WdJQZtUlCEXdk605nLcL7qqloFTCj3a1gLdVe7CynKHi7Xfxbkj2IaplHWSj2qNj54w" id="377" name="Google Shape;377;p16"/>
          <p:cNvPicPr preferRelativeResize="0"/>
          <p:nvPr/>
        </p:nvPicPr>
        <p:blipFill rotWithShape="1">
          <a:blip r:embed="rId3">
            <a:alphaModFix/>
          </a:blip>
          <a:srcRect b="13246" l="7" r="96982" t="34284"/>
          <a:stretch/>
        </p:blipFill>
        <p:spPr>
          <a:xfrm>
            <a:off x="666576" y="1462918"/>
            <a:ext cx="488378" cy="479497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6"/>
          <p:cNvSpPr txBox="1"/>
          <p:nvPr/>
        </p:nvSpPr>
        <p:spPr>
          <a:xfrm>
            <a:off x="2108690" y="3377557"/>
            <a:ext cx="268345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you know you can also access web based versions of Word, Powerpoint, Teams, One Drive, One Note and Excel too via this tab?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9" name="Google Shape;379;p16"/>
          <p:cNvCxnSpPr/>
          <p:nvPr/>
        </p:nvCxnSpPr>
        <p:spPr>
          <a:xfrm rot="10800000">
            <a:off x="1387668" y="3520126"/>
            <a:ext cx="658846" cy="538068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How to Access Your Email Account via your Chromebook</a:t>
            </a:r>
            <a:endParaRPr/>
          </a:p>
        </p:txBody>
      </p:sp>
      <p:sp>
        <p:nvSpPr>
          <p:cNvPr id="385" name="Google Shape;385;p17"/>
          <p:cNvSpPr txBox="1"/>
          <p:nvPr>
            <p:ph idx="1" type="body"/>
          </p:nvPr>
        </p:nvSpPr>
        <p:spPr>
          <a:xfrm>
            <a:off x="983504" y="2365375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And you are in!</a:t>
            </a:r>
            <a:endParaRPr/>
          </a:p>
        </p:txBody>
      </p:sp>
      <p:cxnSp>
        <p:nvCxnSpPr>
          <p:cNvPr id="386" name="Google Shape;386;p17"/>
          <p:cNvCxnSpPr/>
          <p:nvPr/>
        </p:nvCxnSpPr>
        <p:spPr>
          <a:xfrm flipH="1">
            <a:off x="9477459" y="9661947"/>
            <a:ext cx="2450302" cy="129809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https://lh3.googleusercontent.com/ATwu0ehQ3zxgCURRMuVLuT4okiTPkCUIyk6-S3dif1ABzySsAzTt-6kbTfqGxbhBEgRP_I36oN3fVCpaTHk0f5ARLZsdFeN3ODpIWhpi-WKlXwmQlb9jp-_ftuhnj9uboxrTvnaw" id="387" name="Google Shape;3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0197" y="2365375"/>
            <a:ext cx="6497871" cy="36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You could also get the App…</a:t>
            </a:r>
            <a:endParaRPr/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425" y="2421466"/>
            <a:ext cx="8133675" cy="41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8"/>
          <p:cNvSpPr txBox="1"/>
          <p:nvPr>
            <p:ph idx="1" type="body"/>
          </p:nvPr>
        </p:nvSpPr>
        <p:spPr>
          <a:xfrm>
            <a:off x="6038104" y="2822574"/>
            <a:ext cx="5544296" cy="362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You can download the office 365 app on both apple and android devices. This will allow you to receive notifications when an email is received. 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772dcaa50_0_0"/>
          <p:cNvSpPr txBox="1"/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Staff Contact Details</a:t>
            </a:r>
            <a:endParaRPr/>
          </a:p>
        </p:txBody>
      </p:sp>
      <p:sp>
        <p:nvSpPr>
          <p:cNvPr id="401" name="Google Shape;401;ga772dcaa50_0_0"/>
          <p:cNvSpPr txBox="1"/>
          <p:nvPr>
            <p:ph idx="1" type="body"/>
          </p:nvPr>
        </p:nvSpPr>
        <p:spPr>
          <a:xfrm>
            <a:off x="1277929" y="2374900"/>
            <a:ext cx="88257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Mr McLardy has send all students an announcement on Classcharts which lists all staff email addresses should you need to make contact.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Please remember...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e're here to help! | Lewis Brownlee Chartered Accountants" id="402" name="Google Shape;402;ga772dcaa50_0_0"/>
          <p:cNvPicPr preferRelativeResize="0"/>
          <p:nvPr/>
        </p:nvPicPr>
        <p:blipFill rotWithShape="1">
          <a:blip r:embed="rId3">
            <a:alphaModFix/>
          </a:blip>
          <a:srcRect b="26573" l="0" r="0" t="0"/>
          <a:stretch/>
        </p:blipFill>
        <p:spPr>
          <a:xfrm>
            <a:off x="1277936" y="3582274"/>
            <a:ext cx="8515523" cy="274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When might you need to contact a member of staff?</a:t>
            </a:r>
            <a:endParaRPr/>
          </a:p>
        </p:txBody>
      </p:sp>
      <p:sp>
        <p:nvSpPr>
          <p:cNvPr id="261" name="Google Shape;261;p2"/>
          <p:cNvSpPr txBox="1"/>
          <p:nvPr>
            <p:ph idx="1" type="body"/>
          </p:nvPr>
        </p:nvSpPr>
        <p:spPr>
          <a:xfrm>
            <a:off x="945948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/>
              <a:t>If you need academic support such as: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If you are struggling with the work that has been set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If you need to clarify instructions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Access issues – you cant find a resource or it wont work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/>
              <a:t>If you need pastoral support: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If you need support with your mental health and wellbeing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You would like to speak to or see your PBM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How can you contact us?</a:t>
            </a:r>
            <a:endParaRPr/>
          </a:p>
        </p:txBody>
      </p:sp>
      <p:sp>
        <p:nvSpPr>
          <p:cNvPr id="267" name="Google Shape;267;p3"/>
          <p:cNvSpPr txBox="1"/>
          <p:nvPr>
            <p:ph idx="1" type="body"/>
          </p:nvPr>
        </p:nvSpPr>
        <p:spPr>
          <a:xfrm>
            <a:off x="496348" y="2921847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Student Worry Box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School email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68" name="Google Shape;268;p3"/>
          <p:cNvPicPr preferRelativeResize="0"/>
          <p:nvPr/>
        </p:nvPicPr>
        <p:blipFill rotWithShape="1">
          <a:blip r:embed="rId3">
            <a:alphaModFix/>
          </a:blip>
          <a:srcRect b="5260" l="11834" r="12082" t="19037"/>
          <a:stretch/>
        </p:blipFill>
        <p:spPr>
          <a:xfrm>
            <a:off x="3534128" y="2148839"/>
            <a:ext cx="7741413" cy="43328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"/>
          <p:cNvCxnSpPr/>
          <p:nvPr/>
        </p:nvCxnSpPr>
        <p:spPr>
          <a:xfrm>
            <a:off x="3169920" y="3108960"/>
            <a:ext cx="4876800" cy="838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0" name="Google Shape;270;p3"/>
          <p:cNvCxnSpPr/>
          <p:nvPr/>
        </p:nvCxnSpPr>
        <p:spPr>
          <a:xfrm>
            <a:off x="2529840" y="4492624"/>
            <a:ext cx="1280160" cy="117242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Wellbeing support and Worry Box</a:t>
            </a:r>
            <a:endParaRPr/>
          </a:p>
        </p:txBody>
      </p:sp>
      <p:pic>
        <p:nvPicPr>
          <p:cNvPr id="276" name="Google Shape;276;p4"/>
          <p:cNvPicPr preferRelativeResize="0"/>
          <p:nvPr/>
        </p:nvPicPr>
        <p:blipFill rotWithShape="1">
          <a:blip r:embed="rId3">
            <a:alphaModFix/>
          </a:blip>
          <a:srcRect b="9506" l="10832" r="13750" t="24815"/>
          <a:stretch/>
        </p:blipFill>
        <p:spPr>
          <a:xfrm>
            <a:off x="4297679" y="3240585"/>
            <a:ext cx="6161683" cy="301843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 txBox="1"/>
          <p:nvPr/>
        </p:nvSpPr>
        <p:spPr>
          <a:xfrm>
            <a:off x="1307355" y="2755900"/>
            <a:ext cx="4788646" cy="1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4"/>
          <p:cNvSpPr txBox="1"/>
          <p:nvPr/>
        </p:nvSpPr>
        <p:spPr>
          <a:xfrm>
            <a:off x="331994" y="243586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b="0" i="0" lang="en-GB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 the ‘Wellbeing’ section on the Student Portal – this can be found by accessing via our school website via ‘useful links’ on the bottom of the home page</a:t>
            </a:r>
            <a:endParaRPr/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Accessing PDC</a:t>
            </a:r>
            <a:endParaRPr/>
          </a:p>
        </p:txBody>
      </p:sp>
      <p:sp>
        <p:nvSpPr>
          <p:cNvPr id="284" name="Google Shape;284;p5"/>
          <p:cNvSpPr txBox="1"/>
          <p:nvPr>
            <p:ph idx="1" type="body"/>
          </p:nvPr>
        </p:nvSpPr>
        <p:spPr>
          <a:xfrm>
            <a:off x="1154955" y="2603500"/>
            <a:ext cx="6038326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DO NOT ATTEND PDC unless you have been asked to do so.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Should you need to see a PBM use the Worry Box to inform your PBM and they will come and get you as soon as they are available</a:t>
            </a:r>
            <a:endParaRPr/>
          </a:p>
        </p:txBody>
      </p:sp>
      <p:pic>
        <p:nvPicPr>
          <p:cNvPr descr="No Entry Symbol | Safety Signs 4 Less" id="285" name="Google Shape;2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225" y="1680632"/>
            <a:ext cx="3416300" cy="34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GB"/>
              <a:t>Student Email</a:t>
            </a:r>
            <a:endParaRPr/>
          </a:p>
        </p:txBody>
      </p:sp>
      <p:sp>
        <p:nvSpPr>
          <p:cNvPr id="291" name="Google Shape;291;p6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/>
              <a:t>OFFICE 365 AND HOW IT CAN WORK FOR YOU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Why do students at Tarleton Academy have an email account?</a:t>
            </a:r>
            <a:endParaRPr/>
          </a:p>
        </p:txBody>
      </p:sp>
      <p:sp>
        <p:nvSpPr>
          <p:cNvPr id="297" name="Google Shape;297;p7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So that your teachers can contact you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So that you can contact your teachers. This may be useful if you need support with your work, for example.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To give students access to Microsoft Office 365 (This includes web based Word, Powerpoint, excel and many more!)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As students we expect you to:</a:t>
            </a:r>
            <a:endParaRPr/>
          </a:p>
        </p:txBody>
      </p:sp>
      <p:sp>
        <p:nvSpPr>
          <p:cNvPr id="303" name="Google Shape;303;p8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Check your email account every day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Ensure it is only used for school related mail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DO NOT open or share any suspicious looking emails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Report any instances of misuse or potential phishing attack emails to Mr Marsh by emailing n.marsh@tarletonacademy.org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GB"/>
              <a:t>There are different ways to check your email…</a:t>
            </a:r>
            <a:endParaRPr/>
          </a:p>
        </p:txBody>
      </p:sp>
      <p:sp>
        <p:nvSpPr>
          <p:cNvPr id="309" name="Google Shape;309;p9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On your Chromebook (its bookmarked for you on the top left of the task bar!)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On the Student Portal (accessible vis the school website)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On your phone (via the Office 365 App)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2020-09-09T08:47:55Z</dcterms:created>
  <dc:creator>Mrs K Berry</dc:creator>
</cp:coreProperties>
</file>