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6" r:id="rId11"/>
    <p:sldId id="265" r:id="rId12"/>
    <p:sldId id="267" r:id="rId13"/>
    <p:sldId id="268" r:id="rId14"/>
    <p:sldId id="269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649"/>
    <p:restoredTop sz="94694"/>
  </p:normalViewPr>
  <p:slideViewPr>
    <p:cSldViewPr snapToGrid="0">
      <p:cViewPr varScale="1">
        <p:scale>
          <a:sx n="113" d="100"/>
          <a:sy n="113" d="100"/>
        </p:scale>
        <p:origin x="192" y="3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8CD36F-948D-54CA-9F52-CEEAD8B43EA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DDB6469-186E-B1F6-04D7-DB77E764916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C8C4185-C03D-16D4-9B01-D75F60856D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941C0-307C-E04C-AD16-A5691A8C4DDE}" type="datetimeFigureOut">
              <a:rPr lang="en-US" smtClean="0"/>
              <a:t>11/9/23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E9B2A79-B631-16CC-9D3D-E393A9768A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9A8A9C8-93E3-7420-E5F0-C968F82D0D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1CD386-B9E6-7242-8292-32B0B99DFB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88093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BAA61C-141F-1994-06C7-6ADDD75271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A2147D3-50B6-312B-186C-FCC8817CDBD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9AEEE01-528E-C6DA-A3BC-2F8685A547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941C0-307C-E04C-AD16-A5691A8C4DDE}" type="datetimeFigureOut">
              <a:rPr lang="en-US" smtClean="0"/>
              <a:t>11/9/23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800CF5-9C11-3D91-6631-17E724BC71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E622A3D-EE6F-BA98-C382-5EB403ED0F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1CD386-B9E6-7242-8292-32B0B99DFB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75150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CF344A0-CDF6-DD23-C16C-6203A137B67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7493DA5-B8E8-0370-B7A0-0436420E3C6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2F48D9-CE07-BEE2-2CCF-8BD1B8A35C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941C0-307C-E04C-AD16-A5691A8C4DDE}" type="datetimeFigureOut">
              <a:rPr lang="en-US" smtClean="0"/>
              <a:t>11/9/23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661497-C07F-71F8-8E86-EA81D47FED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E66E228-DF5B-3261-2603-9B650B32AF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1CD386-B9E6-7242-8292-32B0B99DFB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44286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8D42AA-5852-69E0-F19A-4A42828D7B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0FB1AE-A205-608D-FB2B-3AD2A3F3136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0E93D3A-0286-C197-D70D-CBC02C5C18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941C0-307C-E04C-AD16-A5691A8C4DDE}" type="datetimeFigureOut">
              <a:rPr lang="en-US" smtClean="0"/>
              <a:t>11/9/23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1335CE5-82E2-D7A3-CADF-49A6CBD80E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A5DC43-2738-4E3F-7AB3-93A7F197F2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1CD386-B9E6-7242-8292-32B0B99DFB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95302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7DE5BA-B2BE-DD0C-F3B4-885058D928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FC2112C-42E2-6F01-84AF-E03717E5C1D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46A864E-DCED-793B-C599-01142FC7AE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941C0-307C-E04C-AD16-A5691A8C4DDE}" type="datetimeFigureOut">
              <a:rPr lang="en-US" smtClean="0"/>
              <a:t>11/9/23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B25FE4C-0B92-0B1F-9671-2E80BB3A7F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4B4F878-C8EC-8FA5-99F4-7E30F8BDB4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1CD386-B9E6-7242-8292-32B0B99DFB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0442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B4D439-FE89-9C9D-D8A0-FC38E47D14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383675-8C54-D977-EC2A-08845CA6FB2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BF7386A-C6A8-2269-6C5F-D5720D74FE2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2DB803F-B83C-12D7-5B1E-E07B2DAB5B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941C0-307C-E04C-AD16-A5691A8C4DDE}" type="datetimeFigureOut">
              <a:rPr lang="en-US" smtClean="0"/>
              <a:t>11/9/23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CBBE0E5-3316-B00A-09F1-C3B5F68D78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A4140CB-D419-E618-A4D0-6B71071C6E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1CD386-B9E6-7242-8292-32B0B99DFB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39403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CA779E-19EB-0A3A-ED4E-923E2136B6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65B3D08-BA69-6118-27B1-4A5A0B08EFB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007C6A6-1E67-CCC8-C337-DF6F7E47414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605EC27-12EF-FC33-A1CA-CE9DAD8776C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A2EC457-EDB3-16C8-ACDE-0EF12DDAD34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9DE1A8F-A430-8423-F756-E796B11357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941C0-307C-E04C-AD16-A5691A8C4DDE}" type="datetimeFigureOut">
              <a:rPr lang="en-US" smtClean="0"/>
              <a:t>11/9/23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242BFBA-EDAE-114A-CFD3-BF6EDA054A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72822D1-6ECD-8562-F292-7A319CD286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1CD386-B9E6-7242-8292-32B0B99DFB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69449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D34B3D-1205-2DCD-219B-FA498DE125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1D8836D-0AC2-B375-77D8-8629B5518E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941C0-307C-E04C-AD16-A5691A8C4DDE}" type="datetimeFigureOut">
              <a:rPr lang="en-US" smtClean="0"/>
              <a:t>11/9/23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37B9888-8655-3C87-7E54-D29F41B988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DB80E12-FFC4-B4FA-3562-2103167C3F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1CD386-B9E6-7242-8292-32B0B99DFB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6412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D13A190-51CD-2A41-1B7F-419BFFC570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941C0-307C-E04C-AD16-A5691A8C4DDE}" type="datetimeFigureOut">
              <a:rPr lang="en-US" smtClean="0"/>
              <a:t>11/9/23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833B8E8-B1F9-5607-5DAB-527D700655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D0BF951-4014-BC33-4D83-CD8BC70F12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1CD386-B9E6-7242-8292-32B0B99DFB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99474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D8D995-3684-D831-1A03-D3395801EE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40CA0E-6794-588E-51FF-70077D2A8E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69C3EE6-AD85-762E-7ABE-2CDC332DA76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9ECE204-6906-DC88-C35F-68A596FB39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941C0-307C-E04C-AD16-A5691A8C4DDE}" type="datetimeFigureOut">
              <a:rPr lang="en-US" smtClean="0"/>
              <a:t>11/9/23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7866E7C-250E-107E-64B3-F499A6197E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5DFEEB9-8DE5-22F4-3154-EB5EB275BC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1CD386-B9E6-7242-8292-32B0B99DFB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30999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CE82AC-46E2-25E5-EB4F-D8F0BA88E2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B489A2D-5B1C-27D6-1F10-4EBFE9A75D9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8A554D5-25B7-487A-9A55-A82B96D72CA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D83290E-4E53-BB4C-02B2-4761FBF971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D941C0-307C-E04C-AD16-A5691A8C4DDE}" type="datetimeFigureOut">
              <a:rPr lang="en-US" smtClean="0"/>
              <a:t>11/9/23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8CD6415-0F89-D4AC-078B-C12738DD3F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860B515-DD8B-ADFF-DBD0-F3AAC9D301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1CD386-B9E6-7242-8292-32B0B99DFB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11201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8908BB5-E205-1EA2-1001-00A3974BAB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2BC9F13-E061-A3C0-EEAE-799C74F2DD2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9311160-ABC2-23C3-5B7D-5AC453BA520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D941C0-307C-E04C-AD16-A5691A8C4DDE}" type="datetimeFigureOut">
              <a:rPr lang="en-US" smtClean="0"/>
              <a:t>11/9/23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0E00430-755D-E51D-6E2C-FADB232B8FF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C8F3CED-ED27-8E79-2ECD-66F23C40863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1CD386-B9E6-7242-8292-32B0B99DFB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22823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F473DC-EA27-FA8B-EA74-6B16B96B550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10497" y="1257279"/>
            <a:ext cx="9144000" cy="1050968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COMPUTER SYSTEMS and NETWORKS</a:t>
            </a:r>
          </a:p>
        </p:txBody>
      </p:sp>
      <p:pic>
        <p:nvPicPr>
          <p:cNvPr id="5" name="Picture 4" descr="A logo with arrows in a square&#10;&#10;Description automatically generated">
            <a:extLst>
              <a:ext uri="{FF2B5EF4-FFF2-40B4-BE49-F238E27FC236}">
                <a16:creationId xmlns:a16="http://schemas.microsoft.com/office/drawing/2014/main" id="{E40D5B7E-8FFD-C1B5-A56F-03A8FCBA35C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48486" y="3429000"/>
            <a:ext cx="3759200" cy="1727200"/>
          </a:xfrm>
          <a:prstGeom prst="rect">
            <a:avLst/>
          </a:prstGeom>
        </p:spPr>
      </p:pic>
      <p:pic>
        <p:nvPicPr>
          <p:cNvPr id="7" name="Picture 6" descr="A blue and red circle and dot connected together&#10;&#10;Description automatically generated with medium confidence">
            <a:extLst>
              <a:ext uri="{FF2B5EF4-FFF2-40B4-BE49-F238E27FC236}">
                <a16:creationId xmlns:a16="http://schemas.microsoft.com/office/drawing/2014/main" id="{1753FA77-AED7-3485-0FBE-EA6DC37D88A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87791" y="2989306"/>
            <a:ext cx="3365500" cy="2362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1112670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blue and red circle and dot connected together&#10;&#10;Description automatically generated with medium confidence">
            <a:extLst>
              <a:ext uri="{FF2B5EF4-FFF2-40B4-BE49-F238E27FC236}">
                <a16:creationId xmlns:a16="http://schemas.microsoft.com/office/drawing/2014/main" id="{29E24A04-810C-1CFD-0EAB-111989202FB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26500" y="-260521"/>
            <a:ext cx="3365500" cy="23622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659D21FE-EF25-7EB9-3624-922783E885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Local Area Networks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97A5BA-976D-DD37-51EC-DC271A4641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Enables shared areas, shared software, access to printers and internet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6" name="Picture 5" descr="A diagram of a computer network&#10;&#10;Description automatically generated">
            <a:extLst>
              <a:ext uri="{FF2B5EF4-FFF2-40B4-BE49-F238E27FC236}">
                <a16:creationId xmlns:a16="http://schemas.microsoft.com/office/drawing/2014/main" id="{7EF235CF-E5ED-0CE3-BCE2-EE347CEDB82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44689" y="2236616"/>
            <a:ext cx="7772400" cy="43366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78151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blue and red circle and dot connected together&#10;&#10;Description automatically generated with medium confidence">
            <a:extLst>
              <a:ext uri="{FF2B5EF4-FFF2-40B4-BE49-F238E27FC236}">
                <a16:creationId xmlns:a16="http://schemas.microsoft.com/office/drawing/2014/main" id="{29E24A04-810C-1CFD-0EAB-111989202FB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26500" y="-260521"/>
            <a:ext cx="3365500" cy="23622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659D21FE-EF25-7EB9-3624-922783E885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Computer Networks in EYFS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97A5BA-976D-DD37-51EC-DC271A4641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Not referenced until KS2 however…</a:t>
            </a:r>
          </a:p>
          <a:p>
            <a:r>
              <a:rPr lang="en-US" dirty="0"/>
              <a:t>Devices used in roleplay environments can be used to model sending messages across the world.</a:t>
            </a:r>
          </a:p>
          <a:p>
            <a:r>
              <a:rPr lang="en-US" dirty="0"/>
              <a:t>Can understand that computers are connected to each other and computers outside of school.</a:t>
            </a:r>
          </a:p>
        </p:txBody>
      </p:sp>
    </p:spTree>
    <p:extLst>
      <p:ext uri="{BB962C8B-B14F-4D97-AF65-F5344CB8AC3E}">
        <p14:creationId xmlns:p14="http://schemas.microsoft.com/office/powerpoint/2010/main" val="359847102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blue and red circle and dot connected together&#10;&#10;Description automatically generated with medium confidence">
            <a:extLst>
              <a:ext uri="{FF2B5EF4-FFF2-40B4-BE49-F238E27FC236}">
                <a16:creationId xmlns:a16="http://schemas.microsoft.com/office/drawing/2014/main" id="{29E24A04-810C-1CFD-0EAB-111989202FB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26500" y="-260521"/>
            <a:ext cx="3365500" cy="23622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659D21FE-EF25-7EB9-3624-922783E885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Computer Networks in KS1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97A5BA-976D-DD37-51EC-DC271A4641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Not referenced until KS2 however…</a:t>
            </a:r>
          </a:p>
          <a:p>
            <a:r>
              <a:rPr lang="en-US" dirty="0"/>
              <a:t>Can understand that devices are connected to each other using cables and switches</a:t>
            </a:r>
          </a:p>
          <a:p>
            <a:r>
              <a:rPr lang="en-US" dirty="0"/>
              <a:t>Experience logging into a network with a username and password</a:t>
            </a:r>
          </a:p>
          <a:p>
            <a:r>
              <a:rPr lang="en-US" dirty="0"/>
              <a:t>Understand that software can be accessed across multiple computers at the same time.</a:t>
            </a:r>
          </a:p>
        </p:txBody>
      </p:sp>
    </p:spTree>
    <p:extLst>
      <p:ext uri="{BB962C8B-B14F-4D97-AF65-F5344CB8AC3E}">
        <p14:creationId xmlns:p14="http://schemas.microsoft.com/office/powerpoint/2010/main" val="266047547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blue and red circle and dot connected together&#10;&#10;Description automatically generated with medium confidence">
            <a:extLst>
              <a:ext uri="{FF2B5EF4-FFF2-40B4-BE49-F238E27FC236}">
                <a16:creationId xmlns:a16="http://schemas.microsoft.com/office/drawing/2014/main" id="{29E24A04-810C-1CFD-0EAB-111989202FB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26500" y="-260521"/>
            <a:ext cx="3365500" cy="23622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659D21FE-EF25-7EB9-3624-922783E885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Computer Networks in KS2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97A5BA-976D-DD37-51EC-DC271A4641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Learn about the different hardware components of a LAN</a:t>
            </a:r>
          </a:p>
          <a:p>
            <a:r>
              <a:rPr lang="en-US" dirty="0"/>
              <a:t>Understand the internet is a vast network of networks connected across the world.</a:t>
            </a:r>
          </a:p>
          <a:p>
            <a:r>
              <a:rPr lang="en-US" dirty="0"/>
              <a:t>Underpin learning about network services such email and </a:t>
            </a:r>
            <a:r>
              <a:rPr lang="en-US"/>
              <a:t>search engines.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807572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E5C3C6-B094-1048-0D36-D20B0E04E1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Gap Task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D75583-663C-86E8-B1F0-56D9E152052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Design a knowledge check activity for the Computer Systems and Networks strand appropriate for your year group.</a:t>
            </a:r>
          </a:p>
          <a:p>
            <a:r>
              <a:rPr lang="en-US" dirty="0"/>
              <a:t>Upload it to the folder on </a:t>
            </a:r>
            <a:r>
              <a:rPr lang="en-US" dirty="0" err="1"/>
              <a:t>Sharepoint</a:t>
            </a:r>
            <a:r>
              <a:rPr lang="en-US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9440458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EB019B-A349-FBCF-F7DF-60A87FAF37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is a Computer System?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AAF5D2-805C-A63E-4821-DDB06B444D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Consists of hardware, software and a peripheral device used to operate it.</a:t>
            </a:r>
          </a:p>
          <a:p>
            <a:r>
              <a:rPr lang="en-US" dirty="0"/>
              <a:t>Includes PCs, laptops, tablets, smartphones, televisions, washing machines, systems on cars and programmable toys.</a:t>
            </a:r>
          </a:p>
        </p:txBody>
      </p:sp>
      <p:pic>
        <p:nvPicPr>
          <p:cNvPr id="4" name="Picture 3" descr="A logo with arrows in a square&#10;&#10;Description automatically generated">
            <a:extLst>
              <a:ext uri="{FF2B5EF4-FFF2-40B4-BE49-F238E27FC236}">
                <a16:creationId xmlns:a16="http://schemas.microsoft.com/office/drawing/2014/main" id="{5984D18A-F19F-0425-D287-818C75C6871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72861" y="230188"/>
            <a:ext cx="2885051" cy="1325564"/>
          </a:xfrm>
          <a:prstGeom prst="rect">
            <a:avLst/>
          </a:prstGeom>
        </p:spPr>
      </p:pic>
      <p:pic>
        <p:nvPicPr>
          <p:cNvPr id="6" name="Picture 5" descr="A collage of electronic devices&#10;&#10;Description automatically generated">
            <a:extLst>
              <a:ext uri="{FF2B5EF4-FFF2-40B4-BE49-F238E27FC236}">
                <a16:creationId xmlns:a16="http://schemas.microsoft.com/office/drawing/2014/main" id="{6587EE92-2E0F-0399-FF2F-66BCAA72463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71596" y="3816385"/>
            <a:ext cx="6001265" cy="26764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36171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DB77CD-5A5E-345F-F73B-7E582D4AD5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is a Computer System?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B4DE16-1985-DE26-C437-3FE1EC2A92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All computer systems conform to the following criteria: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They receive information via an input</a:t>
            </a:r>
          </a:p>
          <a:p>
            <a:r>
              <a:rPr lang="en-US" dirty="0"/>
              <a:t>They store this information for use in processing</a:t>
            </a:r>
          </a:p>
          <a:p>
            <a:r>
              <a:rPr lang="en-US" dirty="0"/>
              <a:t>They process this information and store as required</a:t>
            </a:r>
          </a:p>
          <a:p>
            <a:r>
              <a:rPr lang="en-US" dirty="0"/>
              <a:t>They output information</a:t>
            </a:r>
          </a:p>
          <a:p>
            <a:endParaRPr lang="en-US" dirty="0"/>
          </a:p>
        </p:txBody>
      </p:sp>
      <p:pic>
        <p:nvPicPr>
          <p:cNvPr id="4" name="Picture 3" descr="A logo with arrows in a square&#10;&#10;Description automatically generated">
            <a:extLst>
              <a:ext uri="{FF2B5EF4-FFF2-40B4-BE49-F238E27FC236}">
                <a16:creationId xmlns:a16="http://schemas.microsoft.com/office/drawing/2014/main" id="{96ED3959-ED2A-D212-B4CC-51CA126888D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72861" y="230188"/>
            <a:ext cx="2885051" cy="13255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09207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7152ED-CF3C-18F3-ED26-1D5DB10B9C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Hardware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891F2D-A42F-4F7B-C651-36F3365DAE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Hardware can include:</a:t>
            </a:r>
          </a:p>
          <a:p>
            <a:r>
              <a:rPr lang="en-US" dirty="0"/>
              <a:t>Inputs (Mouse, keyboard, button, camera, touchscreen, microphone </a:t>
            </a:r>
            <a:r>
              <a:rPr lang="en-US" dirty="0" err="1"/>
              <a:t>etc</a:t>
            </a:r>
            <a:r>
              <a:rPr lang="en-US" dirty="0"/>
              <a:t>)</a:t>
            </a:r>
          </a:p>
          <a:p>
            <a:r>
              <a:rPr lang="en-US" dirty="0"/>
              <a:t>Processors</a:t>
            </a:r>
          </a:p>
          <a:p>
            <a:r>
              <a:rPr lang="en-US" dirty="0"/>
              <a:t>Memory</a:t>
            </a:r>
          </a:p>
          <a:p>
            <a:r>
              <a:rPr lang="en-US" dirty="0"/>
              <a:t>Motherboards</a:t>
            </a:r>
          </a:p>
          <a:p>
            <a:r>
              <a:rPr lang="en-US" dirty="0"/>
              <a:t>Outputs (Screen, speakers, printer </a:t>
            </a:r>
            <a:r>
              <a:rPr lang="en-US" dirty="0" err="1"/>
              <a:t>etc</a:t>
            </a:r>
            <a:r>
              <a:rPr lang="en-US" dirty="0"/>
              <a:t>)</a:t>
            </a:r>
          </a:p>
        </p:txBody>
      </p:sp>
      <p:pic>
        <p:nvPicPr>
          <p:cNvPr id="4" name="Picture 3" descr="A logo with arrows in a square&#10;&#10;Description automatically generated">
            <a:extLst>
              <a:ext uri="{FF2B5EF4-FFF2-40B4-BE49-F238E27FC236}">
                <a16:creationId xmlns:a16="http://schemas.microsoft.com/office/drawing/2014/main" id="{D9319614-AA27-86D1-7AF4-97DD76EE4AE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72861" y="230188"/>
            <a:ext cx="2885051" cy="13255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96770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7152ED-CF3C-18F3-ED26-1D5DB10B9C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Software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891F2D-A42F-4F7B-C651-36F3365DAE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Software enables the various hardware components to communicate and function together.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It provides the user with an interface to operate the system with.</a:t>
            </a:r>
          </a:p>
        </p:txBody>
      </p:sp>
      <p:pic>
        <p:nvPicPr>
          <p:cNvPr id="4" name="Picture 3" descr="A logo with arrows in a square&#10;&#10;Description automatically generated">
            <a:extLst>
              <a:ext uri="{FF2B5EF4-FFF2-40B4-BE49-F238E27FC236}">
                <a16:creationId xmlns:a16="http://schemas.microsoft.com/office/drawing/2014/main" id="{D9319614-AA27-86D1-7AF4-97DD76EE4AE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72861" y="230188"/>
            <a:ext cx="2885051" cy="13255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88293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1F5EC2-BA23-A81E-8D5F-5F3FB82847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Computer Systems in EYFS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3104E7-9EC6-A062-ADA6-0F5954A3C3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Use a range of computer systems including programmable toys, PCs, laptops and tablet devices</a:t>
            </a:r>
          </a:p>
          <a:p>
            <a:r>
              <a:rPr lang="en-US" dirty="0"/>
              <a:t>Modified ‘large button’ peripherals</a:t>
            </a:r>
          </a:p>
          <a:p>
            <a:r>
              <a:rPr lang="en-US" dirty="0"/>
              <a:t>Use a variety of inputs</a:t>
            </a:r>
          </a:p>
          <a:p>
            <a:r>
              <a:rPr lang="en-US" dirty="0"/>
              <a:t>Create a sequence of commands to implement algorithms</a:t>
            </a:r>
          </a:p>
          <a:p>
            <a:r>
              <a:rPr lang="en-US" dirty="0"/>
              <a:t>Learn that computers can be connected to form a network</a:t>
            </a:r>
          </a:p>
          <a:p>
            <a:endParaRPr lang="en-US" dirty="0"/>
          </a:p>
        </p:txBody>
      </p:sp>
      <p:pic>
        <p:nvPicPr>
          <p:cNvPr id="4" name="Picture 3" descr="A logo with arrows in a square&#10;&#10;Description automatically generated">
            <a:extLst>
              <a:ext uri="{FF2B5EF4-FFF2-40B4-BE49-F238E27FC236}">
                <a16:creationId xmlns:a16="http://schemas.microsoft.com/office/drawing/2014/main" id="{68D04763-15D7-3385-3E01-ECF81787483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72861" y="230188"/>
            <a:ext cx="2885051" cy="13255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38328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1F5EC2-BA23-A81E-8D5F-5F3FB82847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Computer Systems in KS1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3104E7-9EC6-A062-ADA6-0F5954A3C3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Understand that algorithms are implemented as programs on digital devices</a:t>
            </a:r>
          </a:p>
          <a:p>
            <a:r>
              <a:rPr lang="en-US" dirty="0"/>
              <a:t>Select and use different computer systems with an awareness of their purpose</a:t>
            </a:r>
          </a:p>
          <a:p>
            <a:r>
              <a:rPr lang="en-US" dirty="0"/>
              <a:t>Understand inputs and outputs</a:t>
            </a:r>
          </a:p>
          <a:p>
            <a:r>
              <a:rPr lang="en-US" dirty="0"/>
              <a:t>Create sequences of commands to implement algorithms</a:t>
            </a:r>
          </a:p>
          <a:p>
            <a:r>
              <a:rPr lang="en-US" dirty="0"/>
              <a:t>Understand that information can be shared across computer networks</a:t>
            </a:r>
          </a:p>
          <a:p>
            <a:endParaRPr lang="en-US" dirty="0"/>
          </a:p>
          <a:p>
            <a:endParaRPr lang="en-US" dirty="0"/>
          </a:p>
        </p:txBody>
      </p:sp>
      <p:pic>
        <p:nvPicPr>
          <p:cNvPr id="4" name="Picture 3" descr="A logo with arrows in a square&#10;&#10;Description automatically generated">
            <a:extLst>
              <a:ext uri="{FF2B5EF4-FFF2-40B4-BE49-F238E27FC236}">
                <a16:creationId xmlns:a16="http://schemas.microsoft.com/office/drawing/2014/main" id="{68D04763-15D7-3385-3E01-ECF81787483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72861" y="230188"/>
            <a:ext cx="2885051" cy="13255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26569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1F5EC2-BA23-A81E-8D5F-5F3FB82847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Computer Systems in KS2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3104E7-9EC6-A062-ADA6-0F5954A3C3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Learn that computer systems can be connected to form a network to share resources and that the internet is millions of computer systems connected around the world.</a:t>
            </a:r>
          </a:p>
          <a:p>
            <a:r>
              <a:rPr lang="en-US" dirty="0"/>
              <a:t>Model the internet to show how it provides the world wide web</a:t>
            </a:r>
          </a:p>
          <a:p>
            <a:r>
              <a:rPr lang="en-US" dirty="0"/>
              <a:t>Understand that inputs and outputs exchange data.</a:t>
            </a:r>
          </a:p>
          <a:p>
            <a:r>
              <a:rPr lang="en-US" dirty="0"/>
              <a:t>Create programs which generate outputs in a variety of ways</a:t>
            </a:r>
          </a:p>
          <a:p>
            <a:r>
              <a:rPr lang="en-US" dirty="0"/>
              <a:t>Develop an understanding of data file size and its implications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4" name="Picture 3" descr="A logo with arrows in a square&#10;&#10;Description automatically generated">
            <a:extLst>
              <a:ext uri="{FF2B5EF4-FFF2-40B4-BE49-F238E27FC236}">
                <a16:creationId xmlns:a16="http://schemas.microsoft.com/office/drawing/2014/main" id="{68D04763-15D7-3385-3E01-ECF81787483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72861" y="230188"/>
            <a:ext cx="2885051" cy="13255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450495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9D21FE-EF25-7EB9-3624-922783E885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are Computer Networks?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97A5BA-976D-DD37-51EC-DC271A4641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collection of interconnected computer systems</a:t>
            </a:r>
          </a:p>
          <a:p>
            <a:r>
              <a:rPr lang="en-US" dirty="0"/>
              <a:t>Communicate with each other by exchanging data</a:t>
            </a:r>
          </a:p>
          <a:p>
            <a:r>
              <a:rPr lang="en-US" dirty="0"/>
              <a:t>The internet is a network of networks</a:t>
            </a:r>
          </a:p>
          <a:p>
            <a:r>
              <a:rPr lang="en-US" dirty="0"/>
              <a:t>Individual networks (like in school) are called local area networks (LANs)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4" name="Picture 3" descr="A blue and red circle and dot connected together&#10;&#10;Description automatically generated with medium confidence">
            <a:extLst>
              <a:ext uri="{FF2B5EF4-FFF2-40B4-BE49-F238E27FC236}">
                <a16:creationId xmlns:a16="http://schemas.microsoft.com/office/drawing/2014/main" id="{29E24A04-810C-1CFD-0EAB-111989202FB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88688" y="97825"/>
            <a:ext cx="3365500" cy="2362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46296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206</TotalTime>
  <Words>519</Words>
  <Application>Microsoft Macintosh PowerPoint</Application>
  <PresentationFormat>Widescreen</PresentationFormat>
  <Paragraphs>63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8" baseType="lpstr">
      <vt:lpstr>Arial</vt:lpstr>
      <vt:lpstr>Calibri</vt:lpstr>
      <vt:lpstr>Calibri Light</vt:lpstr>
      <vt:lpstr>Office Theme</vt:lpstr>
      <vt:lpstr>COMPUTER SYSTEMS and NETWORKS</vt:lpstr>
      <vt:lpstr>What is a Computer System?</vt:lpstr>
      <vt:lpstr>What is a Computer System?</vt:lpstr>
      <vt:lpstr>Hardware</vt:lpstr>
      <vt:lpstr>Software</vt:lpstr>
      <vt:lpstr>Computer Systems in EYFS</vt:lpstr>
      <vt:lpstr>Computer Systems in KS1</vt:lpstr>
      <vt:lpstr>Computer Systems in KS2</vt:lpstr>
      <vt:lpstr>What are Computer Networks?</vt:lpstr>
      <vt:lpstr>Local Area Networks</vt:lpstr>
      <vt:lpstr>Computer Networks in EYFS</vt:lpstr>
      <vt:lpstr>Computer Networks in KS1</vt:lpstr>
      <vt:lpstr>Computer Networks in KS2</vt:lpstr>
      <vt:lpstr>Gap Task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COMPUTER SYSTEMS</dc:title>
  <dc:creator>Stuart Aris</dc:creator>
  <cp:lastModifiedBy>Stuart Aris</cp:lastModifiedBy>
  <cp:revision>4</cp:revision>
  <dcterms:created xsi:type="dcterms:W3CDTF">2023-10-19T10:10:59Z</dcterms:created>
  <dcterms:modified xsi:type="dcterms:W3CDTF">2023-11-09T13:43:40Z</dcterms:modified>
</cp:coreProperties>
</file>