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3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6A7C-30C4-450A-B100-EA9B476F5072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9450-E261-468F-80E9-2C591225F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721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6A7C-30C4-450A-B100-EA9B476F5072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9450-E261-468F-80E9-2C591225F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77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6A7C-30C4-450A-B100-EA9B476F5072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9450-E261-468F-80E9-2C591225F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001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6A7C-30C4-450A-B100-EA9B476F5072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9450-E261-468F-80E9-2C591225F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604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6A7C-30C4-450A-B100-EA9B476F5072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9450-E261-468F-80E9-2C591225F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973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6A7C-30C4-450A-B100-EA9B476F5072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9450-E261-468F-80E9-2C591225F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983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6A7C-30C4-450A-B100-EA9B476F5072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9450-E261-468F-80E9-2C591225F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541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6A7C-30C4-450A-B100-EA9B476F5072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9450-E261-468F-80E9-2C591225F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188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6A7C-30C4-450A-B100-EA9B476F5072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9450-E261-468F-80E9-2C591225F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847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6A7C-30C4-450A-B100-EA9B476F5072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9450-E261-468F-80E9-2C591225F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291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6A7C-30C4-450A-B100-EA9B476F5072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9450-E261-468F-80E9-2C591225F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045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46A7C-30C4-450A-B100-EA9B476F5072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E9450-E261-468F-80E9-2C591225F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6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9000" r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E61277-BEA4-4556-9667-43351C0D1029}"/>
              </a:ext>
            </a:extLst>
          </p:cNvPr>
          <p:cNvSpPr/>
          <p:nvPr/>
        </p:nvSpPr>
        <p:spPr>
          <a:xfrm>
            <a:off x="149418" y="295433"/>
            <a:ext cx="6552007" cy="8660677"/>
          </a:xfrm>
          <a:prstGeom prst="roundRect">
            <a:avLst>
              <a:gd name="adj" fmla="val 473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5CC74E-4672-4BF4-B00F-0E5EF4432868}"/>
              </a:ext>
            </a:extLst>
          </p:cNvPr>
          <p:cNvSpPr/>
          <p:nvPr/>
        </p:nvSpPr>
        <p:spPr>
          <a:xfrm>
            <a:off x="-143691" y="-63788"/>
            <a:ext cx="5855559" cy="914400"/>
          </a:xfrm>
          <a:prstGeom prst="roundRect">
            <a:avLst>
              <a:gd name="adj" fmla="val 38585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0F8B0D-DE50-4E77-A8FA-727189C62CA3}"/>
              </a:ext>
            </a:extLst>
          </p:cNvPr>
          <p:cNvSpPr txBox="1"/>
          <p:nvPr/>
        </p:nvSpPr>
        <p:spPr>
          <a:xfrm>
            <a:off x="0" y="-150606"/>
            <a:ext cx="5551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Design and Test a Parachute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BE496E-D93D-4BED-87ED-B04996870720}"/>
              </a:ext>
            </a:extLst>
          </p:cNvPr>
          <p:cNvSpPr txBox="1"/>
          <p:nvPr/>
        </p:nvSpPr>
        <p:spPr>
          <a:xfrm>
            <a:off x="1799549" y="1560666"/>
            <a:ext cx="4700627" cy="738664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en-US" sz="1400" dirty="0">
                <a:solidFill>
                  <a:prstClr val="black"/>
                </a:solidFill>
              </a:rPr>
              <a:t>Learn about air resistance while making an awesome parachute! Design one that can fall slowly to the ground before putting it to the test, making modifications as you go.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F2A4D5-06DC-44D5-8651-69B3DF0F7B93}"/>
              </a:ext>
            </a:extLst>
          </p:cNvPr>
          <p:cNvSpPr txBox="1"/>
          <p:nvPr/>
        </p:nvSpPr>
        <p:spPr>
          <a:xfrm>
            <a:off x="280141" y="2491765"/>
            <a:ext cx="3131993" cy="123110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</a:rPr>
              <a:t>What you'll need:</a:t>
            </a:r>
            <a:endParaRPr lang="en-US" sz="1200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A plastic bag or light material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Scissors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String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A small object to act as the weight, a little action figure would be perfect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6B9BF1-8162-4AE1-A5DB-B364D02151DD}"/>
              </a:ext>
            </a:extLst>
          </p:cNvPr>
          <p:cNvSpPr/>
          <p:nvPr/>
        </p:nvSpPr>
        <p:spPr>
          <a:xfrm>
            <a:off x="269162" y="3814418"/>
            <a:ext cx="3131992" cy="305365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Instructions: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/>
              <a:t>Cut out a large square from your plastic bag or material.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/>
              <a:t>Trim the edges so it looks like an octagon (an eight sided shape).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/>
              <a:t>Cut a small whole near the edge of each side.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/>
              <a:t>Attach 8 pieces of string of the same length to each of the holes.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/>
              <a:t>Tie the pieces of string to the object you are using as a weight.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/>
              <a:t>Use a chair or find a high spot to drop your parachute and test how well it worked, remember that you want it to drop as slow as possible.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5A5706-64FE-4D53-9AF5-BE51CD2C1E8D}"/>
              </a:ext>
            </a:extLst>
          </p:cNvPr>
          <p:cNvSpPr txBox="1"/>
          <p:nvPr/>
        </p:nvSpPr>
        <p:spPr>
          <a:xfrm>
            <a:off x="1799549" y="1002533"/>
            <a:ext cx="4700627" cy="40011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Introduction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B7A050-A87C-4F3C-BD1C-4F0C6240E313}"/>
              </a:ext>
            </a:extLst>
          </p:cNvPr>
          <p:cNvSpPr txBox="1"/>
          <p:nvPr/>
        </p:nvSpPr>
        <p:spPr>
          <a:xfrm>
            <a:off x="3496761" y="2464661"/>
            <a:ext cx="2984404" cy="40011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What’s Happening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8EDE17-36A2-4A37-B6AF-43A589F3AF2D}"/>
              </a:ext>
            </a:extLst>
          </p:cNvPr>
          <p:cNvSpPr txBox="1"/>
          <p:nvPr/>
        </p:nvSpPr>
        <p:spPr>
          <a:xfrm>
            <a:off x="3505978" y="2989451"/>
            <a:ext cx="2984404" cy="286232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en-US" sz="1200" dirty="0"/>
              <a:t>Hopefully your parachute will descend slowly to the ground, giving your weight a comfortable landing. When you release the parachute the weight pulls down on the strings and opens up a large surface area of material that uses air resistance to slow it down. The larger the surface area the more air resistance and the slower the parachute will drop.</a:t>
            </a:r>
          </a:p>
          <a:p>
            <a:pPr lvl="0" algn="just"/>
            <a:endParaRPr lang="en-US" sz="1200" dirty="0"/>
          </a:p>
          <a:p>
            <a:pPr lvl="0" algn="just"/>
            <a:r>
              <a:rPr lang="en-US" sz="1200" dirty="0"/>
              <a:t>Cutting a small hole in the middle of the parachute will allow air to slowly pass through it rather than spilling out over one side, this should help the parachute fall straighter.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3E7D3F-EF98-4FEB-8A25-A0D8BD686DCE}"/>
              </a:ext>
            </a:extLst>
          </p:cNvPr>
          <p:cNvSpPr txBox="1"/>
          <p:nvPr/>
        </p:nvSpPr>
        <p:spPr>
          <a:xfrm>
            <a:off x="297996" y="6959621"/>
            <a:ext cx="3103157" cy="276999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Reflection Questions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50A4D6-1699-4358-8100-AF08F10A18A0}"/>
              </a:ext>
            </a:extLst>
          </p:cNvPr>
          <p:cNvSpPr txBox="1"/>
          <p:nvPr/>
        </p:nvSpPr>
        <p:spPr>
          <a:xfrm>
            <a:off x="307213" y="7335647"/>
            <a:ext cx="3103157" cy="27701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GB" sz="1200" b="1" dirty="0">
                <a:solidFill>
                  <a:prstClr val="black"/>
                </a:solidFill>
              </a:rPr>
              <a:t>Is something confusing me?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168C2D-2C1E-4346-95B8-791F3AA9C2D6}"/>
              </a:ext>
            </a:extLst>
          </p:cNvPr>
          <p:cNvSpPr txBox="1"/>
          <p:nvPr/>
        </p:nvSpPr>
        <p:spPr>
          <a:xfrm>
            <a:off x="307213" y="7711025"/>
            <a:ext cx="3103157" cy="27699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1200" b="1" dirty="0"/>
              <a:t>Could I explain this to someone else?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Make a Parachute With a Plastic Bag and a Straw | Diy straw ...">
            <a:extLst>
              <a:ext uri="{FF2B5EF4-FFF2-40B4-BE49-F238E27FC236}">
                <a16:creationId xmlns:a16="http://schemas.microsoft.com/office/drawing/2014/main" id="{CBD4F5D8-CDB9-4534-B3F4-CDCD7AB57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29" y="973712"/>
            <a:ext cx="1426506" cy="142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olest Part of Physics - Digital Portfolio - Ellie Holtaway">
            <a:extLst>
              <a:ext uri="{FF2B5EF4-FFF2-40B4-BE49-F238E27FC236}">
                <a16:creationId xmlns:a16="http://schemas.microsoft.com/office/drawing/2014/main" id="{90ACEC25-2E79-401F-8EF3-68372A7A2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898" y="6065709"/>
            <a:ext cx="2984405" cy="222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B2B5DD4-A180-46EE-84F9-3A9E43F65AD7}"/>
              </a:ext>
            </a:extLst>
          </p:cNvPr>
          <p:cNvSpPr txBox="1"/>
          <p:nvPr/>
        </p:nvSpPr>
        <p:spPr>
          <a:xfrm>
            <a:off x="307213" y="8141467"/>
            <a:ext cx="3103157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1200" b="1" dirty="0"/>
              <a:t>What factors do you need to think about when designing a parachute?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730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</TotalTime>
  <Words>295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Chalky Chalk</dc:creator>
  <cp:lastModifiedBy>Chalky Chalk</cp:lastModifiedBy>
  <cp:revision>30</cp:revision>
  <dcterms:created xsi:type="dcterms:W3CDTF">2020-04-06T19:04:37Z</dcterms:created>
  <dcterms:modified xsi:type="dcterms:W3CDTF">2020-04-07T12:50:17Z</dcterms:modified>
</cp:coreProperties>
</file>