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0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4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6A7C-30C4-450A-B100-EA9B476F507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9450-E261-468F-80E9-2C591225F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473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Melting Chocolate Activity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963042" y="1018374"/>
            <a:ext cx="3645073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>
                <a:solidFill>
                  <a:prstClr val="black"/>
                </a:solidFill>
              </a:rPr>
              <a:t>Enjoy this simple melting chocolate experiment for kids. You've no doubt experienced chocolate melting on a hot day, so let's do some experiments to recreate these conditions as well as a few others before comparing results and coming to some conclusions.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</a:rPr>
              <a:t>At what temperature does chocolate go from a solid to a liquid? Is it different for white and dark chocolate? Give this fun science experiment a try and find out!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97007" y="3428098"/>
            <a:ext cx="3131993" cy="123110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What you'll need: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Small chocolate pieces of the same size (chocolate bar squares or chocolate chips are a good idea)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Paper plates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Pen and paper to record your results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8" y="4804387"/>
            <a:ext cx="3131992" cy="40661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Instructions: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 one piece of chocolate on a paper plate and put it outside in the shade.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Record how long it took for the chocolate to melt or if it wasn't hot enough to melt then record how soft it was after 10 minutes.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Repeat the process with a piece of chocolate on a plate that you put outside in the sun. Record your results in the same way.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Find more interesting locations to test how long it takes for the chocolate pieces to melt. You could try your school bag, hot water or even your own mouth.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Compare your results, in what conditions did the chocolate melt? You might also like to record the temperatures of the locations you used using a thermometer so you can think about what temperature chocolate melts at.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6 easy steps to tasting chocolate like a connoisseur | The Independent">
            <a:extLst>
              <a:ext uri="{FF2B5EF4-FFF2-40B4-BE49-F238E27FC236}">
                <a16:creationId xmlns:a16="http://schemas.microsoft.com/office/drawing/2014/main" id="{94028C52-447B-4CFB-B29A-1ADA0A68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" y="1438783"/>
            <a:ext cx="2621470" cy="18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5A5706-64FE-4D53-9AF5-BE51CD2C1E8D}"/>
              </a:ext>
            </a:extLst>
          </p:cNvPr>
          <p:cNvSpPr txBox="1"/>
          <p:nvPr/>
        </p:nvSpPr>
        <p:spPr>
          <a:xfrm>
            <a:off x="248262" y="957946"/>
            <a:ext cx="2621469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7A050-A87C-4F3C-BD1C-4F0C6240E313}"/>
              </a:ext>
            </a:extLst>
          </p:cNvPr>
          <p:cNvSpPr txBox="1"/>
          <p:nvPr/>
        </p:nvSpPr>
        <p:spPr>
          <a:xfrm>
            <a:off x="3576590" y="3428098"/>
            <a:ext cx="2984404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What’s Happening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8EDE17-36A2-4A37-B6AF-43A589F3AF2D}"/>
              </a:ext>
            </a:extLst>
          </p:cNvPr>
          <p:cNvSpPr txBox="1"/>
          <p:nvPr/>
        </p:nvSpPr>
        <p:spPr>
          <a:xfrm>
            <a:off x="3569433" y="3923104"/>
            <a:ext cx="2984404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200" dirty="0"/>
              <a:t>At a certain temperature your chocolate pieces undergo a physical change, from a solid to a liquid (or somewhere in between). On a hot day, sunlight is usually enough to melt chocolate, something you might have unfortunately already experienced. You can also reverse the process by putting the melted chocolate into a fridge or freezer where it will go from a liquid back to a solid.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99E32-BA99-48D7-920D-1EDCEE45C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39" r="8539"/>
          <a:stretch/>
        </p:blipFill>
        <p:spPr>
          <a:xfrm>
            <a:off x="3560216" y="5772326"/>
            <a:ext cx="2993621" cy="20307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3E7D3F-EF98-4FEB-8A25-A0D8BD686DCE}"/>
              </a:ext>
            </a:extLst>
          </p:cNvPr>
          <p:cNvSpPr txBox="1"/>
          <p:nvPr/>
        </p:nvSpPr>
        <p:spPr>
          <a:xfrm>
            <a:off x="3560216" y="7897955"/>
            <a:ext cx="2857494" cy="276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Reflection Questions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0A4D6-1699-4358-8100-AF08F10A18A0}"/>
              </a:ext>
            </a:extLst>
          </p:cNvPr>
          <p:cNvSpPr txBox="1"/>
          <p:nvPr/>
        </p:nvSpPr>
        <p:spPr>
          <a:xfrm>
            <a:off x="3569433" y="8273656"/>
            <a:ext cx="2857494" cy="286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1200" b="1" dirty="0">
                <a:solidFill>
                  <a:prstClr val="black"/>
                </a:solidFill>
              </a:rPr>
              <a:t>Is something confusing me?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68C2D-2C1E-4346-95B8-791F3AA9C2D6}"/>
              </a:ext>
            </a:extLst>
          </p:cNvPr>
          <p:cNvSpPr txBox="1"/>
          <p:nvPr/>
        </p:nvSpPr>
        <p:spPr>
          <a:xfrm>
            <a:off x="3569433" y="8649359"/>
            <a:ext cx="2857494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200" b="1" dirty="0"/>
              <a:t>Could I explain this to someone else?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348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4</cp:revision>
  <dcterms:created xsi:type="dcterms:W3CDTF">2020-04-06T19:04:37Z</dcterms:created>
  <dcterms:modified xsi:type="dcterms:W3CDTF">2020-04-06T19:38:43Z</dcterms:modified>
</cp:coreProperties>
</file>