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68" r:id="rId7"/>
    <p:sldId id="269" r:id="rId8"/>
    <p:sldId id="275" r:id="rId9"/>
    <p:sldId id="270"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parkes" userId="dc33e865-f3e5-433e-8549-b9f3021ea26f" providerId="ADAL" clId="{F226EEAA-0BCE-4C92-97A4-C0C998366B75}"/>
    <pc:docChg chg="undo custSel addSld modSld">
      <pc:chgData name="Emily Sparkes" userId="dc33e865-f3e5-433e-8549-b9f3021ea26f" providerId="ADAL" clId="{F226EEAA-0BCE-4C92-97A4-C0C998366B75}" dt="2025-05-15T15:33:40.990" v="678" actId="1076"/>
      <pc:docMkLst>
        <pc:docMk/>
      </pc:docMkLst>
      <pc:sldChg chg="modSp mod">
        <pc:chgData name="Emily Sparkes" userId="dc33e865-f3e5-433e-8549-b9f3021ea26f" providerId="ADAL" clId="{F226EEAA-0BCE-4C92-97A4-C0C998366B75}" dt="2025-05-15T15:33:40.990" v="678" actId="1076"/>
        <pc:sldMkLst>
          <pc:docMk/>
          <pc:sldMk cId="667135257" sldId="259"/>
        </pc:sldMkLst>
        <pc:spChg chg="mod">
          <ac:chgData name="Emily Sparkes" userId="dc33e865-f3e5-433e-8549-b9f3021ea26f" providerId="ADAL" clId="{F226EEAA-0BCE-4C92-97A4-C0C998366B75}" dt="2025-05-15T15:07:24.079" v="1" actId="20577"/>
          <ac:spMkLst>
            <pc:docMk/>
            <pc:sldMk cId="667135257" sldId="259"/>
            <ac:spMk id="12" creationId="{88CD644C-6AAF-4177-2303-D6CCDDB18EC1}"/>
          </ac:spMkLst>
        </pc:spChg>
        <pc:picChg chg="mod">
          <ac:chgData name="Emily Sparkes" userId="dc33e865-f3e5-433e-8549-b9f3021ea26f" providerId="ADAL" clId="{F226EEAA-0BCE-4C92-97A4-C0C998366B75}" dt="2025-05-15T15:33:40.990" v="678" actId="1076"/>
          <ac:picMkLst>
            <pc:docMk/>
            <pc:sldMk cId="667135257" sldId="259"/>
            <ac:picMk id="14" creationId="{3C9CEECA-6F55-1B68-0883-B6A845C4F5C1}"/>
          </ac:picMkLst>
        </pc:picChg>
      </pc:sldChg>
      <pc:sldChg chg="modSp mod">
        <pc:chgData name="Emily Sparkes" userId="dc33e865-f3e5-433e-8549-b9f3021ea26f" providerId="ADAL" clId="{F226EEAA-0BCE-4C92-97A4-C0C998366B75}" dt="2025-05-15T15:23:07.216" v="545" actId="20577"/>
        <pc:sldMkLst>
          <pc:docMk/>
          <pc:sldMk cId="2277899385" sldId="268"/>
        </pc:sldMkLst>
        <pc:spChg chg="mod">
          <ac:chgData name="Emily Sparkes" userId="dc33e865-f3e5-433e-8549-b9f3021ea26f" providerId="ADAL" clId="{F226EEAA-0BCE-4C92-97A4-C0C998366B75}" dt="2025-05-15T15:23:07.216" v="545" actId="20577"/>
          <ac:spMkLst>
            <pc:docMk/>
            <pc:sldMk cId="2277899385" sldId="268"/>
            <ac:spMk id="9" creationId="{B6689D20-2FAE-49DE-9EAE-A4AA770DB0E9}"/>
          </ac:spMkLst>
        </pc:spChg>
      </pc:sldChg>
      <pc:sldChg chg="modSp mod">
        <pc:chgData name="Emily Sparkes" userId="dc33e865-f3e5-433e-8549-b9f3021ea26f" providerId="ADAL" clId="{F226EEAA-0BCE-4C92-97A4-C0C998366B75}" dt="2025-05-15T15:09:38.471" v="43" actId="20577"/>
        <pc:sldMkLst>
          <pc:docMk/>
          <pc:sldMk cId="2920232674" sldId="269"/>
        </pc:sldMkLst>
        <pc:spChg chg="mod">
          <ac:chgData name="Emily Sparkes" userId="dc33e865-f3e5-433e-8549-b9f3021ea26f" providerId="ADAL" clId="{F226EEAA-0BCE-4C92-97A4-C0C998366B75}" dt="2025-05-15T15:09:38.471" v="43" actId="20577"/>
          <ac:spMkLst>
            <pc:docMk/>
            <pc:sldMk cId="2920232674" sldId="269"/>
            <ac:spMk id="9" creationId="{B6689D20-2FAE-49DE-9EAE-A4AA770DB0E9}"/>
          </ac:spMkLst>
        </pc:spChg>
      </pc:sldChg>
      <pc:sldChg chg="modSp mod">
        <pc:chgData name="Emily Sparkes" userId="dc33e865-f3e5-433e-8549-b9f3021ea26f" providerId="ADAL" clId="{F226EEAA-0BCE-4C92-97A4-C0C998366B75}" dt="2025-05-15T15:14:17.751" v="119" actId="20577"/>
        <pc:sldMkLst>
          <pc:docMk/>
          <pc:sldMk cId="3110705483" sldId="270"/>
        </pc:sldMkLst>
        <pc:spChg chg="mod">
          <ac:chgData name="Emily Sparkes" userId="dc33e865-f3e5-433e-8549-b9f3021ea26f" providerId="ADAL" clId="{F226EEAA-0BCE-4C92-97A4-C0C998366B75}" dt="2025-05-15T15:14:17.751" v="119" actId="20577"/>
          <ac:spMkLst>
            <pc:docMk/>
            <pc:sldMk cId="3110705483" sldId="270"/>
            <ac:spMk id="9" creationId="{B6689D20-2FAE-49DE-9EAE-A4AA770DB0E9}"/>
          </ac:spMkLst>
        </pc:spChg>
      </pc:sldChg>
      <pc:sldChg chg="modSp mod">
        <pc:chgData name="Emily Sparkes" userId="dc33e865-f3e5-433e-8549-b9f3021ea26f" providerId="ADAL" clId="{F226EEAA-0BCE-4C92-97A4-C0C998366B75}" dt="2025-05-15T15:24:42.349" v="673" actId="403"/>
        <pc:sldMkLst>
          <pc:docMk/>
          <pc:sldMk cId="3304241394" sldId="273"/>
        </pc:sldMkLst>
        <pc:spChg chg="mod">
          <ac:chgData name="Emily Sparkes" userId="dc33e865-f3e5-433e-8549-b9f3021ea26f" providerId="ADAL" clId="{F226EEAA-0BCE-4C92-97A4-C0C998366B75}" dt="2025-05-15T15:24:42.349" v="673" actId="403"/>
          <ac:spMkLst>
            <pc:docMk/>
            <pc:sldMk cId="3304241394" sldId="273"/>
            <ac:spMk id="9" creationId="{B6689D20-2FAE-49DE-9EAE-A4AA770DB0E9}"/>
          </ac:spMkLst>
        </pc:spChg>
      </pc:sldChg>
      <pc:sldChg chg="modSp mod">
        <pc:chgData name="Emily Sparkes" userId="dc33e865-f3e5-433e-8549-b9f3021ea26f" providerId="ADAL" clId="{F226EEAA-0BCE-4C92-97A4-C0C998366B75}" dt="2025-05-15T15:12:39.997" v="108"/>
        <pc:sldMkLst>
          <pc:docMk/>
          <pc:sldMk cId="3579391581" sldId="274"/>
        </pc:sldMkLst>
        <pc:spChg chg="mod">
          <ac:chgData name="Emily Sparkes" userId="dc33e865-f3e5-433e-8549-b9f3021ea26f" providerId="ADAL" clId="{F226EEAA-0BCE-4C92-97A4-C0C998366B75}" dt="2025-05-15T15:12:39.997" v="108"/>
          <ac:spMkLst>
            <pc:docMk/>
            <pc:sldMk cId="3579391581" sldId="274"/>
            <ac:spMk id="9" creationId="{B6689D20-2FAE-49DE-9EAE-A4AA770DB0E9}"/>
          </ac:spMkLst>
        </pc:spChg>
      </pc:sldChg>
      <pc:sldChg chg="addSp delSp modSp add mod">
        <pc:chgData name="Emily Sparkes" userId="dc33e865-f3e5-433e-8549-b9f3021ea26f" providerId="ADAL" clId="{F226EEAA-0BCE-4C92-97A4-C0C998366B75}" dt="2025-05-15T15:14:01.598" v="114" actId="1076"/>
        <pc:sldMkLst>
          <pc:docMk/>
          <pc:sldMk cId="1930998946" sldId="275"/>
        </pc:sldMkLst>
        <pc:spChg chg="del">
          <ac:chgData name="Emily Sparkes" userId="dc33e865-f3e5-433e-8549-b9f3021ea26f" providerId="ADAL" clId="{F226EEAA-0BCE-4C92-97A4-C0C998366B75}" dt="2025-05-15T15:13:54.180" v="110" actId="478"/>
          <ac:spMkLst>
            <pc:docMk/>
            <pc:sldMk cId="1930998946" sldId="275"/>
            <ac:spMk id="9" creationId="{B6689D20-2FAE-49DE-9EAE-A4AA770DB0E9}"/>
          </ac:spMkLst>
        </pc:spChg>
        <pc:picChg chg="add mod">
          <ac:chgData name="Emily Sparkes" userId="dc33e865-f3e5-433e-8549-b9f3021ea26f" providerId="ADAL" clId="{F226EEAA-0BCE-4C92-97A4-C0C998366B75}" dt="2025-05-15T15:14:01.598" v="114" actId="1076"/>
          <ac:picMkLst>
            <pc:docMk/>
            <pc:sldMk cId="1930998946" sldId="275"/>
            <ac:picMk id="3" creationId="{D65EB157-BB2C-4FEA-AC55-A5E92331153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AB5B-8857-31AE-7F69-205E96C93C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7FD477-8300-816A-8924-67346261E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96625D-AB80-5A30-5105-B7886867B966}"/>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5" name="Footer Placeholder 4">
            <a:extLst>
              <a:ext uri="{FF2B5EF4-FFF2-40B4-BE49-F238E27FC236}">
                <a16:creationId xmlns:a16="http://schemas.microsoft.com/office/drawing/2014/main" id="{FF574D12-DCE8-FCAB-D4D4-C1D468B0D8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CF8C0F-E0A4-C90C-AC6E-14AFC52208D5}"/>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1673129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6CD3-26B5-E62C-70C2-B5B48F0343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982533-B229-E468-606A-6CBBDBD5E2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DFADD0-C1F7-A64C-8131-9C921E934A6C}"/>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5" name="Footer Placeholder 4">
            <a:extLst>
              <a:ext uri="{FF2B5EF4-FFF2-40B4-BE49-F238E27FC236}">
                <a16:creationId xmlns:a16="http://schemas.microsoft.com/office/drawing/2014/main" id="{1F679C06-F7AF-C79D-CCC1-4BF42057DC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13712C-5821-9401-2DB8-1ECD6C64281B}"/>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385383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B8ADE-194D-D2F3-84B4-CA2EDC36E7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932088-95E8-A530-4BD6-A46F62D4B1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F8B0C4-4FAC-F0C2-13DB-BD12FC903198}"/>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5" name="Footer Placeholder 4">
            <a:extLst>
              <a:ext uri="{FF2B5EF4-FFF2-40B4-BE49-F238E27FC236}">
                <a16:creationId xmlns:a16="http://schemas.microsoft.com/office/drawing/2014/main" id="{1C1DBCB8-157E-F262-4635-FCE4482368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45B3A2-85A9-A163-5CF4-12919EECF5A7}"/>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342198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6031-A1D4-23D4-3D13-F3A050748A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7C4814-45EA-819F-F4B7-8D3C218F7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049851-8B87-E223-E6EB-77641FE7429F}"/>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5" name="Footer Placeholder 4">
            <a:extLst>
              <a:ext uri="{FF2B5EF4-FFF2-40B4-BE49-F238E27FC236}">
                <a16:creationId xmlns:a16="http://schemas.microsoft.com/office/drawing/2014/main" id="{8E78B6CA-AA56-96A5-8BED-DF36523D1D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11B336-CC04-8DB2-AC0B-C991555520B3}"/>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12496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C3D9-2FD4-1200-7A42-9B4745EDDA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463905-F265-1787-E4E0-F2023305E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1E15B-5638-293C-770A-2019809CDFD4}"/>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5" name="Footer Placeholder 4">
            <a:extLst>
              <a:ext uri="{FF2B5EF4-FFF2-40B4-BE49-F238E27FC236}">
                <a16:creationId xmlns:a16="http://schemas.microsoft.com/office/drawing/2014/main" id="{E3CBD16D-2FAE-FF76-2FF1-F02BE98C25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3E24D-257B-7BD2-2F91-FB0637BDD1F9}"/>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384309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56E3-18B5-C8F9-987E-491D7E955D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064FB4-5277-6AD9-550A-D09AFBC4B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259319-BD44-E21A-1D0E-EBFC76397E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FBB187-F9CC-8343-903F-C1D1CC57D0E6}"/>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6" name="Footer Placeholder 5">
            <a:extLst>
              <a:ext uri="{FF2B5EF4-FFF2-40B4-BE49-F238E27FC236}">
                <a16:creationId xmlns:a16="http://schemas.microsoft.com/office/drawing/2014/main" id="{10FA9A01-BB1A-0A97-0286-E6DAF29ED9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7912A5-DA58-CD7A-F00D-198E1B049E79}"/>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131479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369C-E0BE-D1AA-75B7-BCECF4CDA2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DC6FA0-012F-2A25-7787-0B79270D7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05E3B5-BEE4-6C23-D307-5AB63730D8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AA50D2-EDE9-1633-7737-5736C3D20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4407FD-1AB1-5298-CD0E-17BF251373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C09CC1-FEA8-ADF9-CB8F-9BE8D60006AD}"/>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8" name="Footer Placeholder 7">
            <a:extLst>
              <a:ext uri="{FF2B5EF4-FFF2-40B4-BE49-F238E27FC236}">
                <a16:creationId xmlns:a16="http://schemas.microsoft.com/office/drawing/2014/main" id="{2C9C8CF0-201D-2049-1576-8B4750788D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75E119-12E5-7621-1790-097E73CAE250}"/>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199672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F856-21AA-9B38-6AFA-3234E10CE0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6339F0-218E-D7E0-354E-AFBD4A678D0F}"/>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4" name="Footer Placeholder 3">
            <a:extLst>
              <a:ext uri="{FF2B5EF4-FFF2-40B4-BE49-F238E27FC236}">
                <a16:creationId xmlns:a16="http://schemas.microsoft.com/office/drawing/2014/main" id="{C100AA68-1A30-41EA-90B8-581FF2A67A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0515DA-CE81-419B-8F07-29FF33BB9712}"/>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372309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C1DEF-8EE8-58D3-EE31-9943A0C8512C}"/>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3" name="Footer Placeholder 2">
            <a:extLst>
              <a:ext uri="{FF2B5EF4-FFF2-40B4-BE49-F238E27FC236}">
                <a16:creationId xmlns:a16="http://schemas.microsoft.com/office/drawing/2014/main" id="{544E9338-8D64-B6F8-C276-FEDB6589FF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B130FA-0459-622D-C81A-88B86BFB8654}"/>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166360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D4D2-7EAF-2E48-D582-BC0468E83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332173-58D8-8506-5A03-152F5D72BF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54E898-F841-1886-B84D-759623767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EDE5A-DF7E-9C46-3CE8-1BEE57616EB3}"/>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6" name="Footer Placeholder 5">
            <a:extLst>
              <a:ext uri="{FF2B5EF4-FFF2-40B4-BE49-F238E27FC236}">
                <a16:creationId xmlns:a16="http://schemas.microsoft.com/office/drawing/2014/main" id="{861C849C-CB34-6203-C813-F1FC9E283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A12015-08F3-2269-76B7-67FC5CFB8F4A}"/>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96320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6546-3FA5-99F9-EB16-86A478AE1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43B1B8-F49C-D22D-F39B-717F1DF7BF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202A13-95C8-AD2C-F802-EC8F40AC8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863F7-7F80-68C0-FB44-68F90A5354A1}"/>
              </a:ext>
            </a:extLst>
          </p:cNvPr>
          <p:cNvSpPr>
            <a:spLocks noGrp="1"/>
          </p:cNvSpPr>
          <p:nvPr>
            <p:ph type="dt" sz="half" idx="10"/>
          </p:nvPr>
        </p:nvSpPr>
        <p:spPr/>
        <p:txBody>
          <a:bodyPr/>
          <a:lstStyle/>
          <a:p>
            <a:fld id="{7CAC65D7-59CA-40DD-B4E9-7726862E99A4}" type="datetimeFigureOut">
              <a:rPr lang="en-GB" smtClean="0"/>
              <a:t>15/05/2025</a:t>
            </a:fld>
            <a:endParaRPr lang="en-GB"/>
          </a:p>
        </p:txBody>
      </p:sp>
      <p:sp>
        <p:nvSpPr>
          <p:cNvPr id="6" name="Footer Placeholder 5">
            <a:extLst>
              <a:ext uri="{FF2B5EF4-FFF2-40B4-BE49-F238E27FC236}">
                <a16:creationId xmlns:a16="http://schemas.microsoft.com/office/drawing/2014/main" id="{EC507439-7221-8D54-BBF3-9EB374A23C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CB468A-F295-5267-761E-CC98841452E8}"/>
              </a:ext>
            </a:extLst>
          </p:cNvPr>
          <p:cNvSpPr>
            <a:spLocks noGrp="1"/>
          </p:cNvSpPr>
          <p:nvPr>
            <p:ph type="sldNum" sz="quarter" idx="12"/>
          </p:nvPr>
        </p:nvSpPr>
        <p:spPr/>
        <p:txBody>
          <a:bodyPr/>
          <a:lstStyle/>
          <a:p>
            <a:fld id="{629EDDBB-3EBB-42BF-BAD5-9EE4FB35F5FF}" type="slidenum">
              <a:rPr lang="en-GB" smtClean="0"/>
              <a:t>‹#›</a:t>
            </a:fld>
            <a:endParaRPr lang="en-GB"/>
          </a:p>
        </p:txBody>
      </p:sp>
    </p:spTree>
    <p:extLst>
      <p:ext uri="{BB962C8B-B14F-4D97-AF65-F5344CB8AC3E}">
        <p14:creationId xmlns:p14="http://schemas.microsoft.com/office/powerpoint/2010/main" val="2472920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7314C-FB2D-67A1-DFC6-13886F7313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2956E8-A41A-C345-5DF6-9F06BF142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0C102F-D5EC-F290-0BC5-0CEE32F68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C65D7-59CA-40DD-B4E9-7726862E99A4}" type="datetimeFigureOut">
              <a:rPr lang="en-GB" smtClean="0"/>
              <a:t>15/05/2025</a:t>
            </a:fld>
            <a:endParaRPr lang="en-GB"/>
          </a:p>
        </p:txBody>
      </p:sp>
      <p:sp>
        <p:nvSpPr>
          <p:cNvPr id="5" name="Footer Placeholder 4">
            <a:extLst>
              <a:ext uri="{FF2B5EF4-FFF2-40B4-BE49-F238E27FC236}">
                <a16:creationId xmlns:a16="http://schemas.microsoft.com/office/drawing/2014/main" id="{CE2339D8-C9DD-D7DA-EEC5-0B24471DC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554839-8BDF-1886-3EF6-804E36424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EDDBB-3EBB-42BF-BAD5-9EE4FB35F5FF}" type="slidenum">
              <a:rPr lang="en-GB" smtClean="0"/>
              <a:t>‹#›</a:t>
            </a:fld>
            <a:endParaRPr lang="en-GB"/>
          </a:p>
        </p:txBody>
      </p:sp>
    </p:spTree>
    <p:extLst>
      <p:ext uri="{BB962C8B-B14F-4D97-AF65-F5344CB8AC3E}">
        <p14:creationId xmlns:p14="http://schemas.microsoft.com/office/powerpoint/2010/main" val="2263116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ltimateadventurecentre.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ottom Bar">
            <a:extLst>
              <a:ext uri="{FF2B5EF4-FFF2-40B4-BE49-F238E27FC236}">
                <a16:creationId xmlns:a16="http://schemas.microsoft.com/office/drawing/2014/main" id="{A6AD614C-EE5A-554B-AE5C-2C1FBAF1E612}"/>
              </a:ext>
            </a:extLst>
          </p:cNvPr>
          <p:cNvSpPr/>
          <p:nvPr/>
        </p:nvSpPr>
        <p:spPr>
          <a:xfrm>
            <a:off x="0" y="6599274"/>
            <a:ext cx="12192000" cy="258726"/>
          </a:xfrm>
          <a:prstGeom prst="rect">
            <a:avLst/>
          </a:prstGeom>
          <a:solidFill>
            <a:srgbClr val="077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highlight>
                <a:srgbClr val="FFFF00"/>
              </a:highlight>
            </a:endParaRPr>
          </a:p>
        </p:txBody>
      </p:sp>
      <p:grpSp>
        <p:nvGrpSpPr>
          <p:cNvPr id="8" name="Corner Graphic"/>
          <p:cNvGrpSpPr/>
          <p:nvPr/>
        </p:nvGrpSpPr>
        <p:grpSpPr>
          <a:xfrm flipH="1">
            <a:off x="-880696" y="0"/>
            <a:ext cx="4900691" cy="6858000"/>
            <a:chOff x="8225449" y="8467"/>
            <a:chExt cx="4900691" cy="6858000"/>
          </a:xfrm>
        </p:grpSpPr>
        <p:grpSp>
          <p:nvGrpSpPr>
            <p:cNvPr id="9" name="Corner Graphic"/>
            <p:cNvGrpSpPr/>
            <p:nvPr/>
          </p:nvGrpSpPr>
          <p:grpSpPr>
            <a:xfrm>
              <a:off x="8225449" y="8467"/>
              <a:ext cx="4030133" cy="6858000"/>
              <a:chOff x="8161867" y="8467"/>
              <a:chExt cx="4030133" cy="6858000"/>
            </a:xfrm>
            <a:solidFill>
              <a:srgbClr val="733A1C"/>
            </a:solidFill>
          </p:grpSpPr>
          <p:sp>
            <p:nvSpPr>
              <p:cNvPr id="11" name="Corner Graphics Transparent"/>
              <p:cNvSpPr/>
              <p:nvPr/>
            </p:nvSpPr>
            <p:spPr>
              <a:xfrm>
                <a:off x="8568266" y="8467"/>
                <a:ext cx="3217333" cy="2311400"/>
              </a:xfrm>
              <a:custGeom>
                <a:avLst/>
                <a:gdLst>
                  <a:gd name="connsiteX0" fmla="*/ 1913466 w 3217333"/>
                  <a:gd name="connsiteY0" fmla="*/ 2311400 h 2311400"/>
                  <a:gd name="connsiteX1" fmla="*/ 0 w 3217333"/>
                  <a:gd name="connsiteY1" fmla="*/ 0 h 2311400"/>
                  <a:gd name="connsiteX2" fmla="*/ 3217333 w 3217333"/>
                  <a:gd name="connsiteY2" fmla="*/ 0 h 2311400"/>
                  <a:gd name="connsiteX3" fmla="*/ 1913466 w 3217333"/>
                  <a:gd name="connsiteY3" fmla="*/ 2311400 h 2311400"/>
                </a:gdLst>
                <a:ahLst/>
                <a:cxnLst>
                  <a:cxn ang="0">
                    <a:pos x="connsiteX0" y="connsiteY0"/>
                  </a:cxn>
                  <a:cxn ang="0">
                    <a:pos x="connsiteX1" y="connsiteY1"/>
                  </a:cxn>
                  <a:cxn ang="0">
                    <a:pos x="connsiteX2" y="connsiteY2"/>
                  </a:cxn>
                  <a:cxn ang="0">
                    <a:pos x="connsiteX3" y="connsiteY3"/>
                  </a:cxn>
                </a:cxnLst>
                <a:rect l="l" t="t" r="r" b="b"/>
                <a:pathLst>
                  <a:path w="3217333" h="2311400">
                    <a:moveTo>
                      <a:pt x="1913466" y="2311400"/>
                    </a:moveTo>
                    <a:lnTo>
                      <a:pt x="0" y="0"/>
                    </a:lnTo>
                    <a:lnTo>
                      <a:pt x="3217333" y="0"/>
                    </a:lnTo>
                    <a:lnTo>
                      <a:pt x="1913466" y="2311400"/>
                    </a:lnTo>
                    <a:close/>
                  </a:path>
                </a:pathLst>
              </a:custGeom>
              <a:solidFill>
                <a:srgbClr val="582C15">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rner Graphics Dark"/>
              <p:cNvSpPr/>
              <p:nvPr/>
            </p:nvSpPr>
            <p:spPr>
              <a:xfrm>
                <a:off x="8161867" y="8467"/>
                <a:ext cx="4030133" cy="6858000"/>
              </a:xfrm>
              <a:custGeom>
                <a:avLst/>
                <a:gdLst>
                  <a:gd name="connsiteX0" fmla="*/ 0 w 4030133"/>
                  <a:gd name="connsiteY0" fmla="*/ 6858000 h 6858000"/>
                  <a:gd name="connsiteX1" fmla="*/ 3420533 w 4030133"/>
                  <a:gd name="connsiteY1" fmla="*/ 0 h 6858000"/>
                  <a:gd name="connsiteX2" fmla="*/ 4030133 w 4030133"/>
                  <a:gd name="connsiteY2" fmla="*/ 0 h 6858000"/>
                  <a:gd name="connsiteX3" fmla="*/ 4030133 w 4030133"/>
                  <a:gd name="connsiteY3" fmla="*/ 6841066 h 6858000"/>
                  <a:gd name="connsiteX4" fmla="*/ 0 w 403013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0133" h="6858000">
                    <a:moveTo>
                      <a:pt x="0" y="6858000"/>
                    </a:moveTo>
                    <a:lnTo>
                      <a:pt x="3420533" y="0"/>
                    </a:lnTo>
                    <a:lnTo>
                      <a:pt x="4030133" y="0"/>
                    </a:lnTo>
                    <a:lnTo>
                      <a:pt x="4030133" y="6841066"/>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School Specific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0593" y="3386343"/>
              <a:ext cx="2755547" cy="2477465"/>
            </a:xfrm>
            <a:prstGeom prst="rect">
              <a:avLst/>
            </a:prstGeom>
          </p:spPr>
        </p:pic>
      </p:grpSp>
      <p:sp>
        <p:nvSpPr>
          <p:cNvPr id="4" name="Google Shape;65;p14">
            <a:extLst>
              <a:ext uri="{FF2B5EF4-FFF2-40B4-BE49-F238E27FC236}">
                <a16:creationId xmlns:a16="http://schemas.microsoft.com/office/drawing/2014/main" id="{28CEE3E3-709C-CE4D-B83E-EA9820516C05}"/>
              </a:ext>
            </a:extLst>
          </p:cNvPr>
          <p:cNvSpPr txBox="1">
            <a:spLocks/>
          </p:cNvSpPr>
          <p:nvPr/>
        </p:nvSpPr>
        <p:spPr>
          <a:xfrm>
            <a:off x="2844970" y="2079037"/>
            <a:ext cx="8182141" cy="3910903"/>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5400" u="sng" dirty="0">
                <a:latin typeface="Letter-join No-Lead 37" panose="02000503000000020003" pitchFamily="50" charset="0"/>
              </a:rPr>
              <a:t>Year 6 Residential</a:t>
            </a:r>
          </a:p>
          <a:p>
            <a:pPr algn="ctr">
              <a:spcBef>
                <a:spcPts val="0"/>
              </a:spcBef>
            </a:pPr>
            <a:endParaRPr lang="en-GB" sz="5400" u="sng" dirty="0">
              <a:latin typeface="Letter-join No-Lead 37" panose="02000503000000020003" pitchFamily="50" charset="0"/>
            </a:endParaRPr>
          </a:p>
          <a:p>
            <a:pPr algn="ctr">
              <a:spcBef>
                <a:spcPts val="0"/>
              </a:spcBef>
            </a:pPr>
            <a:r>
              <a:rPr lang="en-GB" sz="5400" u="sng" dirty="0">
                <a:latin typeface="Letter-join No-Lead 37" panose="02000503000000020003" pitchFamily="50" charset="0"/>
              </a:rPr>
              <a:t>Parent Information Meeting</a:t>
            </a:r>
          </a:p>
        </p:txBody>
      </p:sp>
      <p:pic>
        <p:nvPicPr>
          <p:cNvPr id="14" name="Picture 13">
            <a:extLst>
              <a:ext uri="{FF2B5EF4-FFF2-40B4-BE49-F238E27FC236}">
                <a16:creationId xmlns:a16="http://schemas.microsoft.com/office/drawing/2014/main" id="{CE1440C7-008F-1D49-B058-B6A1142FD13B}"/>
              </a:ext>
            </a:extLst>
          </p:cNvPr>
          <p:cNvPicPr>
            <a:picLocks noChangeAspect="1"/>
          </p:cNvPicPr>
          <p:nvPr/>
        </p:nvPicPr>
        <p:blipFill>
          <a:blip r:embed="rId3"/>
          <a:stretch>
            <a:fillRect/>
          </a:stretch>
        </p:blipFill>
        <p:spPr>
          <a:xfrm>
            <a:off x="8811504" y="5499866"/>
            <a:ext cx="2757547" cy="1169085"/>
          </a:xfrm>
          <a:prstGeom prst="rect">
            <a:avLst/>
          </a:prstGeom>
        </p:spPr>
      </p:pic>
      <p:sp>
        <p:nvSpPr>
          <p:cNvPr id="17" name="Google Shape;65;p14">
            <a:extLst>
              <a:ext uri="{FF2B5EF4-FFF2-40B4-BE49-F238E27FC236}">
                <a16:creationId xmlns:a16="http://schemas.microsoft.com/office/drawing/2014/main" id="{FA15A3BE-E9F8-C743-8C44-684E21439C72}"/>
              </a:ext>
            </a:extLst>
          </p:cNvPr>
          <p:cNvSpPr txBox="1">
            <a:spLocks/>
          </p:cNvSpPr>
          <p:nvPr/>
        </p:nvSpPr>
        <p:spPr>
          <a:xfrm>
            <a:off x="966168" y="6002629"/>
            <a:ext cx="8077248" cy="416682"/>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0"/>
              </a:spcBef>
            </a:pPr>
            <a:r>
              <a:rPr lang="en-GB" sz="1400" dirty="0">
                <a:solidFill>
                  <a:schemeClr val="bg1">
                    <a:lumMod val="50000"/>
                  </a:schemeClr>
                </a:solidFill>
                <a:latin typeface="Montserrat Light" pitchFamily="2" charset="77"/>
              </a:rPr>
              <a:t>Proud to be part of The White Horse Federation Multi-Academy Trust  |  </a:t>
            </a:r>
            <a:r>
              <a:rPr lang="en-GB" sz="1400" dirty="0" err="1">
                <a:solidFill>
                  <a:schemeClr val="bg1">
                    <a:lumMod val="50000"/>
                  </a:schemeClr>
                </a:solidFill>
                <a:latin typeface="Montserrat Light" pitchFamily="2" charset="77"/>
              </a:rPr>
              <a:t>www.twhf.org.uk</a:t>
            </a:r>
            <a:endParaRPr lang="en-GB" sz="4000" dirty="0">
              <a:solidFill>
                <a:schemeClr val="bg1">
                  <a:lumMod val="50000"/>
                </a:schemeClr>
              </a:solidFill>
              <a:latin typeface="Montserrat" pitchFamily="2" charset="77"/>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792" y="47886"/>
            <a:ext cx="2125521" cy="1640348"/>
          </a:xfrm>
          <a:prstGeom prst="rect">
            <a:avLst/>
          </a:prstGeom>
        </p:spPr>
      </p:pic>
    </p:spTree>
    <p:extLst>
      <p:ext uri="{BB962C8B-B14F-4D97-AF65-F5344CB8AC3E}">
        <p14:creationId xmlns:p14="http://schemas.microsoft.com/office/powerpoint/2010/main" val="104722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tom Bar">
            <a:extLst>
              <a:ext uri="{FF2B5EF4-FFF2-40B4-BE49-F238E27FC236}">
                <a16:creationId xmlns:a16="http://schemas.microsoft.com/office/drawing/2014/main" id="{A6AD614C-EE5A-554B-AE5C-2C1FBAF1E612}"/>
              </a:ext>
            </a:extLst>
          </p:cNvPr>
          <p:cNvSpPr/>
          <p:nvPr/>
        </p:nvSpPr>
        <p:spPr>
          <a:xfrm>
            <a:off x="0" y="6599275"/>
            <a:ext cx="12192000" cy="258726"/>
          </a:xfrm>
          <a:prstGeom prst="rect">
            <a:avLst/>
          </a:prstGeom>
          <a:solidFill>
            <a:srgbClr val="077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highlight>
                <a:srgbClr val="FFFF00"/>
              </a:highlight>
            </a:endParaRPr>
          </a:p>
        </p:txBody>
      </p:sp>
      <p:sp>
        <p:nvSpPr>
          <p:cNvPr id="5" name="TextBox 4">
            <a:extLst>
              <a:ext uri="{FF2B5EF4-FFF2-40B4-BE49-F238E27FC236}">
                <a16:creationId xmlns:a16="http://schemas.microsoft.com/office/drawing/2014/main" id="{91EB2C24-7337-9359-1578-479F1B4EBB17}"/>
              </a:ext>
            </a:extLst>
          </p:cNvPr>
          <p:cNvSpPr txBox="1"/>
          <p:nvPr/>
        </p:nvSpPr>
        <p:spPr>
          <a:xfrm>
            <a:off x="2757862" y="6051783"/>
            <a:ext cx="6096000" cy="369332"/>
          </a:xfrm>
          <a:prstGeom prst="rect">
            <a:avLst/>
          </a:prstGeom>
          <a:noFill/>
        </p:spPr>
        <p:txBody>
          <a:bodyPr wrap="square">
            <a:spAutoFit/>
          </a:bodyPr>
          <a:lstStyle/>
          <a:p>
            <a:pPr algn="ctr"/>
            <a:r>
              <a:rPr lang="en-GB" dirty="0">
                <a:latin typeface="Letter-join No-Lead 37" panose="02000503000000020003" pitchFamily="50" charset="0"/>
                <a:hlinkClick r:id="rId2"/>
              </a:rPr>
              <a:t>https://www.ultimateadventurecentre.com/</a:t>
            </a:r>
            <a:r>
              <a:rPr lang="en-GB" dirty="0">
                <a:latin typeface="Letter-join No-Lead 37" panose="02000503000000020003" pitchFamily="50" charset="0"/>
              </a:rPr>
              <a:t> </a:t>
            </a:r>
          </a:p>
        </p:txBody>
      </p:sp>
      <p:sp>
        <p:nvSpPr>
          <p:cNvPr id="12" name="TextBox 11">
            <a:extLst>
              <a:ext uri="{FF2B5EF4-FFF2-40B4-BE49-F238E27FC236}">
                <a16:creationId xmlns:a16="http://schemas.microsoft.com/office/drawing/2014/main" id="{88CD644C-6AAF-4177-2303-D6CCDDB18EC1}"/>
              </a:ext>
            </a:extLst>
          </p:cNvPr>
          <p:cNvSpPr txBox="1"/>
          <p:nvPr/>
        </p:nvSpPr>
        <p:spPr>
          <a:xfrm>
            <a:off x="0" y="248791"/>
            <a:ext cx="12192000" cy="1200329"/>
          </a:xfrm>
          <a:prstGeom prst="rect">
            <a:avLst/>
          </a:prstGeom>
          <a:noFill/>
        </p:spPr>
        <p:txBody>
          <a:bodyPr wrap="square">
            <a:spAutoFit/>
          </a:bodyPr>
          <a:lstStyle/>
          <a:p>
            <a:pPr algn="ctr"/>
            <a:r>
              <a:rPr lang="en-GB" sz="3600" b="0" i="0" dirty="0">
                <a:solidFill>
                  <a:srgbClr val="000000"/>
                </a:solidFill>
                <a:effectLst/>
                <a:latin typeface="Letter-join No-Lead 37" panose="02000503000000020003" pitchFamily="50" charset="0"/>
              </a:rPr>
              <a:t>Year 6 will be heading to th</a:t>
            </a:r>
            <a:r>
              <a:rPr lang="en-GB" sz="3600" dirty="0">
                <a:solidFill>
                  <a:srgbClr val="000000"/>
                </a:solidFill>
                <a:latin typeface="Letter-join No-Lead 37" panose="02000503000000020003" pitchFamily="50" charset="0"/>
              </a:rPr>
              <a:t>e U</a:t>
            </a:r>
            <a:r>
              <a:rPr lang="en-GB" sz="3600" b="0" i="0" dirty="0">
                <a:solidFill>
                  <a:srgbClr val="000000"/>
                </a:solidFill>
                <a:effectLst/>
                <a:latin typeface="Letter-join No-Lead 37" panose="02000503000000020003" pitchFamily="50" charset="0"/>
              </a:rPr>
              <a:t>ltimate Adventure Centre, in Abbotsham, Bideford for their residential trip this year. </a:t>
            </a:r>
            <a:endParaRPr lang="en-GB" sz="3600" dirty="0">
              <a:latin typeface="Letter-join No-Lead 37" panose="02000503000000020003" pitchFamily="50" charset="0"/>
            </a:endParaRPr>
          </a:p>
        </p:txBody>
      </p:sp>
      <p:pic>
        <p:nvPicPr>
          <p:cNvPr id="13" name="Picture 12">
            <a:extLst>
              <a:ext uri="{FF2B5EF4-FFF2-40B4-BE49-F238E27FC236}">
                <a16:creationId xmlns:a16="http://schemas.microsoft.com/office/drawing/2014/main" id="{A370C9ED-CE20-B94C-A6B7-E2BD7A9C38E3}"/>
              </a:ext>
            </a:extLst>
          </p:cNvPr>
          <p:cNvPicPr>
            <a:picLocks noChangeAspect="1"/>
          </p:cNvPicPr>
          <p:nvPr/>
        </p:nvPicPr>
        <p:blipFill>
          <a:blip r:embed="rId3"/>
          <a:stretch>
            <a:fillRect/>
          </a:stretch>
        </p:blipFill>
        <p:spPr>
          <a:xfrm>
            <a:off x="373880" y="2108300"/>
            <a:ext cx="4767964" cy="36536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3C9CEECA-6F55-1B68-0883-B6A845C4F5C1}"/>
              </a:ext>
            </a:extLst>
          </p:cNvPr>
          <p:cNvPicPr/>
          <p:nvPr/>
        </p:nvPicPr>
        <p:blipFill>
          <a:blip r:embed="rId4"/>
          <a:stretch>
            <a:fillRect/>
          </a:stretch>
        </p:blipFill>
        <p:spPr>
          <a:xfrm rot="5400000">
            <a:off x="6810072" y="585241"/>
            <a:ext cx="3787362" cy="6699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713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tom Bar">
            <a:extLst>
              <a:ext uri="{FF2B5EF4-FFF2-40B4-BE49-F238E27FC236}">
                <a16:creationId xmlns:a16="http://schemas.microsoft.com/office/drawing/2014/main" id="{A6AD614C-EE5A-554B-AE5C-2C1FBAF1E612}"/>
              </a:ext>
            </a:extLst>
          </p:cNvPr>
          <p:cNvSpPr/>
          <p:nvPr/>
        </p:nvSpPr>
        <p:spPr>
          <a:xfrm>
            <a:off x="0" y="6599275"/>
            <a:ext cx="12192000" cy="258726"/>
          </a:xfrm>
          <a:prstGeom prst="rect">
            <a:avLst/>
          </a:prstGeom>
          <a:solidFill>
            <a:srgbClr val="077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highlight>
                <a:srgbClr val="FFFF00"/>
              </a:highlight>
            </a:endParaRPr>
          </a:p>
        </p:txBody>
      </p:sp>
      <p:sp>
        <p:nvSpPr>
          <p:cNvPr id="9" name="Google Shape;65;p14">
            <a:extLst>
              <a:ext uri="{FF2B5EF4-FFF2-40B4-BE49-F238E27FC236}">
                <a16:creationId xmlns:a16="http://schemas.microsoft.com/office/drawing/2014/main" id="{B6689D20-2FAE-49DE-9EAE-A4AA770DB0E9}"/>
              </a:ext>
            </a:extLst>
          </p:cNvPr>
          <p:cNvSpPr txBox="1">
            <a:spLocks/>
          </p:cNvSpPr>
          <p:nvPr/>
        </p:nvSpPr>
        <p:spPr>
          <a:xfrm>
            <a:off x="0" y="92765"/>
            <a:ext cx="12192000" cy="51816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200" u="sng" dirty="0">
                <a:latin typeface="Letter-join No-Lead 37"/>
              </a:rPr>
              <a:t>Timings</a:t>
            </a:r>
            <a:br>
              <a:rPr lang="en-GB" sz="3200" u="sng" dirty="0">
                <a:latin typeface="Letter-join No-Lead 37" panose="02000503000000020003" pitchFamily="50" charset="0"/>
              </a:rPr>
            </a:br>
            <a:br>
              <a:rPr lang="en-GB" sz="3200" u="sng" dirty="0">
                <a:latin typeface="Letter-join No-Lead 37" panose="02000503000000020003" pitchFamily="50" charset="0"/>
              </a:rPr>
            </a:br>
            <a:r>
              <a:rPr lang="en-GB" sz="3200" dirty="0">
                <a:latin typeface="Letter-join No-Lead 37"/>
              </a:rPr>
              <a:t>Medication and/or money will be collected on </a:t>
            </a:r>
            <a:r>
              <a:rPr lang="en-GB" sz="3200" b="1" dirty="0">
                <a:latin typeface="Letter-join No-Lead 37"/>
              </a:rPr>
              <a:t>Friday 13</a:t>
            </a:r>
            <a:r>
              <a:rPr lang="en-GB" sz="3200" b="1" baseline="30000" dirty="0">
                <a:latin typeface="Letter-join No-Lead 37"/>
              </a:rPr>
              <a:t>th</a:t>
            </a:r>
            <a:r>
              <a:rPr lang="en-GB" sz="3200" b="1" dirty="0">
                <a:latin typeface="Letter-join No-Lead 37"/>
              </a:rPr>
              <a:t> June </a:t>
            </a:r>
            <a:r>
              <a:rPr lang="en-GB" sz="3200" dirty="0">
                <a:latin typeface="Letter-join No-Lead 37"/>
              </a:rPr>
              <a:t>via the office so it is ready to go on Monday morning. An adult will need to drop it off in order to complete the necessary forms and sign for it. </a:t>
            </a:r>
            <a:endParaRPr lang="en-GB" sz="3200" dirty="0">
              <a:latin typeface="Letter-join No-Lead 37" panose="02000503000000020003" pitchFamily="50" charset="0"/>
            </a:endParaRPr>
          </a:p>
          <a:p>
            <a:pPr algn="ctr">
              <a:spcBef>
                <a:spcPts val="0"/>
              </a:spcBef>
            </a:pPr>
            <a:endParaRPr lang="en-GB" sz="3200" dirty="0">
              <a:latin typeface="Letter-join No-Lead 37"/>
            </a:endParaRPr>
          </a:p>
          <a:p>
            <a:pPr algn="ctr">
              <a:spcBef>
                <a:spcPts val="0"/>
              </a:spcBef>
            </a:pPr>
            <a:r>
              <a:rPr lang="en-GB" sz="3200" dirty="0">
                <a:latin typeface="Letter-join No-Lead 37"/>
              </a:rPr>
              <a:t>On Monday 16</a:t>
            </a:r>
            <a:r>
              <a:rPr lang="en-GB" sz="3200" baseline="30000" dirty="0">
                <a:latin typeface="Letter-join No-Lead 37"/>
              </a:rPr>
              <a:t>th</a:t>
            </a:r>
            <a:r>
              <a:rPr lang="en-GB" sz="3200" dirty="0">
                <a:latin typeface="Letter-join No-Lead 37"/>
              </a:rPr>
              <a:t> June, we will leave school at approximately 9:30am with the aim to arrive between 12:30 and 1:00pm. Children to arrive at school via chipmunks at normal time on this day please. </a:t>
            </a:r>
            <a:endParaRPr lang="en-GB" sz="3200" dirty="0">
              <a:latin typeface="Letter-join No-Lead 37" panose="02000503000000020003" pitchFamily="50" charset="0"/>
            </a:endParaRPr>
          </a:p>
          <a:p>
            <a:pPr algn="ctr">
              <a:spcBef>
                <a:spcPts val="0"/>
              </a:spcBef>
            </a:pPr>
            <a:endParaRPr lang="en-GB" sz="3200" dirty="0">
              <a:latin typeface="Letter-join No-Lead 37" panose="02000503000000020003" pitchFamily="50" charset="0"/>
            </a:endParaRPr>
          </a:p>
          <a:p>
            <a:pPr algn="ctr">
              <a:spcBef>
                <a:spcPts val="0"/>
              </a:spcBef>
            </a:pPr>
            <a:endParaRPr lang="en-GB" sz="3200" dirty="0">
              <a:latin typeface="Letter-join No-Lead 37" panose="02000503000000020003" pitchFamily="50" charset="0"/>
            </a:endParaRPr>
          </a:p>
          <a:p>
            <a:pPr algn="ctr">
              <a:spcBef>
                <a:spcPts val="0"/>
              </a:spcBef>
            </a:pPr>
            <a:r>
              <a:rPr lang="en-GB" sz="3200" dirty="0">
                <a:latin typeface="Letter-join No-Lead 37"/>
              </a:rPr>
              <a:t>We aim to leave the site at 12:30pm on Friday 20</a:t>
            </a:r>
            <a:r>
              <a:rPr lang="en-GB" sz="3200" baseline="30000" dirty="0">
                <a:latin typeface="Letter-join No-Lead 37"/>
              </a:rPr>
              <a:t>th</a:t>
            </a:r>
            <a:r>
              <a:rPr lang="en-GB" sz="3200" dirty="0">
                <a:latin typeface="Letter-join No-Lead 37"/>
              </a:rPr>
              <a:t> June and should be back to school by 3:30/4:00pm for a later pick up time. Updates on timings will be se</a:t>
            </a:r>
            <a:r>
              <a:rPr lang="en-GB" sz="3600" dirty="0">
                <a:latin typeface="Letter-join No-Lead 37"/>
              </a:rPr>
              <a:t>nt on the day depending on traffic. </a:t>
            </a:r>
            <a:endParaRPr lang="en-GB" sz="3600" dirty="0">
              <a:latin typeface="Letter-join No-Lead 37" panose="02000503000000020003" pitchFamily="50" charset="0"/>
            </a:endParaRPr>
          </a:p>
          <a:p>
            <a:pPr algn="ctr">
              <a:spcBef>
                <a:spcPts val="0"/>
              </a:spcBef>
            </a:pPr>
            <a:endParaRPr lang="en-GB" sz="3600" dirty="0">
              <a:latin typeface="Letter-join No-Lead 37" panose="02000503000000020003" pitchFamily="50" charset="0"/>
            </a:endParaRPr>
          </a:p>
          <a:p>
            <a:pPr algn="ctr">
              <a:spcBef>
                <a:spcPts val="0"/>
              </a:spcBef>
            </a:pPr>
            <a:endParaRPr lang="en-GB" sz="3600" dirty="0">
              <a:latin typeface="Letter-join No-Lead 37" panose="02000503000000020003" pitchFamily="50" charset="0"/>
            </a:endParaRPr>
          </a:p>
          <a:p>
            <a:pPr>
              <a:spcBef>
                <a:spcPts val="0"/>
              </a:spcBef>
            </a:pPr>
            <a:endParaRPr lang="en-GB" sz="3600" u="sng" dirty="0">
              <a:latin typeface="Letter-join No-Lead 37" panose="02000503000000020003" pitchFamily="50" charset="0"/>
            </a:endParaRPr>
          </a:p>
        </p:txBody>
      </p:sp>
    </p:spTree>
    <p:extLst>
      <p:ext uri="{BB962C8B-B14F-4D97-AF65-F5344CB8AC3E}">
        <p14:creationId xmlns:p14="http://schemas.microsoft.com/office/powerpoint/2010/main" val="227789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tom Bar">
            <a:extLst>
              <a:ext uri="{FF2B5EF4-FFF2-40B4-BE49-F238E27FC236}">
                <a16:creationId xmlns:a16="http://schemas.microsoft.com/office/drawing/2014/main" id="{A6AD614C-EE5A-554B-AE5C-2C1FBAF1E612}"/>
              </a:ext>
            </a:extLst>
          </p:cNvPr>
          <p:cNvSpPr/>
          <p:nvPr/>
        </p:nvSpPr>
        <p:spPr>
          <a:xfrm>
            <a:off x="0" y="6599275"/>
            <a:ext cx="12192000" cy="258726"/>
          </a:xfrm>
          <a:prstGeom prst="rect">
            <a:avLst/>
          </a:prstGeom>
          <a:solidFill>
            <a:srgbClr val="077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highlight>
                <a:srgbClr val="FFFF00"/>
              </a:highlight>
            </a:endParaRPr>
          </a:p>
        </p:txBody>
      </p:sp>
      <p:sp>
        <p:nvSpPr>
          <p:cNvPr id="9" name="Google Shape;65;p14">
            <a:extLst>
              <a:ext uri="{FF2B5EF4-FFF2-40B4-BE49-F238E27FC236}">
                <a16:creationId xmlns:a16="http://schemas.microsoft.com/office/drawing/2014/main" id="{B6689D20-2FAE-49DE-9EAE-A4AA770DB0E9}"/>
              </a:ext>
            </a:extLst>
          </p:cNvPr>
          <p:cNvSpPr txBox="1">
            <a:spLocks/>
          </p:cNvSpPr>
          <p:nvPr/>
        </p:nvSpPr>
        <p:spPr>
          <a:xfrm>
            <a:off x="0" y="190745"/>
            <a:ext cx="12192000" cy="29304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600" u="sng" dirty="0">
                <a:latin typeface="Letter-join No-Lead 37" panose="02000503000000020003" pitchFamily="50" charset="0"/>
              </a:rPr>
              <a:t>Activities </a:t>
            </a:r>
          </a:p>
          <a:p>
            <a:pPr algn="ctr">
              <a:spcBef>
                <a:spcPts val="0"/>
              </a:spcBef>
            </a:pPr>
            <a:br>
              <a:rPr lang="en-GB" sz="3600" u="sng" dirty="0">
                <a:latin typeface="Letter-join No-Lead 37" panose="02000503000000020003" pitchFamily="50" charset="0"/>
              </a:rPr>
            </a:br>
            <a:r>
              <a:rPr lang="en-GB" sz="3600" dirty="0">
                <a:latin typeface="Letter-join No-Lead 37" panose="02000503000000020003" pitchFamily="50" charset="0"/>
              </a:rPr>
              <a:t>We will be completing a range of activities across the 5 action-packed days we are away, both during the day and in the evenings.</a:t>
            </a:r>
          </a:p>
          <a:p>
            <a:pPr algn="ctr">
              <a:spcBef>
                <a:spcPts val="0"/>
              </a:spcBef>
            </a:pPr>
            <a:endParaRPr lang="en-GB" sz="3600" dirty="0">
              <a:latin typeface="Letter-join No-Lead 37" panose="02000503000000020003" pitchFamily="50" charset="0"/>
            </a:endParaRPr>
          </a:p>
          <a:p>
            <a:pPr algn="ctr">
              <a:spcBef>
                <a:spcPts val="0"/>
              </a:spcBef>
            </a:pPr>
            <a:r>
              <a:rPr lang="en-GB" sz="3600" dirty="0">
                <a:latin typeface="Letter-join No-Lead 37" panose="02000503000000020003" pitchFamily="50" charset="0"/>
              </a:rPr>
              <a:t>Children will be split into groups of approximately 12 for the activities and they will remain in these groups for the week. Each group will be accompanied by a school adult and an instructor from the activity centre. The children will find out these activity groups in the weeks prior to leaving.</a:t>
            </a:r>
          </a:p>
          <a:p>
            <a:pPr algn="ctr">
              <a:spcBef>
                <a:spcPts val="0"/>
              </a:spcBef>
            </a:pPr>
            <a:endParaRPr lang="en-GB" sz="3600" dirty="0">
              <a:latin typeface="Letter-join No-Lead 37" panose="02000503000000020003" pitchFamily="50" charset="0"/>
            </a:endParaRPr>
          </a:p>
        </p:txBody>
      </p:sp>
    </p:spTree>
    <p:extLst>
      <p:ext uri="{BB962C8B-B14F-4D97-AF65-F5344CB8AC3E}">
        <p14:creationId xmlns:p14="http://schemas.microsoft.com/office/powerpoint/2010/main" val="292023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tom Bar">
            <a:extLst>
              <a:ext uri="{FF2B5EF4-FFF2-40B4-BE49-F238E27FC236}">
                <a16:creationId xmlns:a16="http://schemas.microsoft.com/office/drawing/2014/main" id="{A6AD614C-EE5A-554B-AE5C-2C1FBAF1E612}"/>
              </a:ext>
            </a:extLst>
          </p:cNvPr>
          <p:cNvSpPr/>
          <p:nvPr/>
        </p:nvSpPr>
        <p:spPr>
          <a:xfrm>
            <a:off x="0" y="6599275"/>
            <a:ext cx="12192000" cy="258726"/>
          </a:xfrm>
          <a:prstGeom prst="rect">
            <a:avLst/>
          </a:prstGeom>
          <a:solidFill>
            <a:srgbClr val="077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highlight>
                <a:srgbClr val="FFFF00"/>
              </a:highlight>
            </a:endParaRPr>
          </a:p>
        </p:txBody>
      </p:sp>
      <p:pic>
        <p:nvPicPr>
          <p:cNvPr id="3" name="Picture 2">
            <a:extLst>
              <a:ext uri="{FF2B5EF4-FFF2-40B4-BE49-F238E27FC236}">
                <a16:creationId xmlns:a16="http://schemas.microsoft.com/office/drawing/2014/main" id="{D65EB157-BB2C-4FEA-AC55-A5E923311531}"/>
              </a:ext>
            </a:extLst>
          </p:cNvPr>
          <p:cNvPicPr>
            <a:picLocks noChangeAspect="1"/>
          </p:cNvPicPr>
          <p:nvPr/>
        </p:nvPicPr>
        <p:blipFill>
          <a:blip r:embed="rId2"/>
          <a:stretch>
            <a:fillRect/>
          </a:stretch>
        </p:blipFill>
        <p:spPr>
          <a:xfrm>
            <a:off x="804344" y="109744"/>
            <a:ext cx="10583311" cy="6366805"/>
          </a:xfrm>
          <a:prstGeom prst="rect">
            <a:avLst/>
          </a:prstGeom>
        </p:spPr>
      </p:pic>
    </p:spTree>
    <p:extLst>
      <p:ext uri="{BB962C8B-B14F-4D97-AF65-F5344CB8AC3E}">
        <p14:creationId xmlns:p14="http://schemas.microsoft.com/office/powerpoint/2010/main" val="1930998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tom Bar">
            <a:extLst>
              <a:ext uri="{FF2B5EF4-FFF2-40B4-BE49-F238E27FC236}">
                <a16:creationId xmlns:a16="http://schemas.microsoft.com/office/drawing/2014/main" id="{A6AD614C-EE5A-554B-AE5C-2C1FBAF1E612}"/>
              </a:ext>
            </a:extLst>
          </p:cNvPr>
          <p:cNvSpPr/>
          <p:nvPr/>
        </p:nvSpPr>
        <p:spPr>
          <a:xfrm>
            <a:off x="0" y="6599275"/>
            <a:ext cx="12192000" cy="258726"/>
          </a:xfrm>
          <a:prstGeom prst="rect">
            <a:avLst/>
          </a:prstGeom>
          <a:solidFill>
            <a:srgbClr val="077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highlight>
                <a:srgbClr val="FFFF00"/>
              </a:highlight>
            </a:endParaRPr>
          </a:p>
        </p:txBody>
      </p:sp>
      <p:sp>
        <p:nvSpPr>
          <p:cNvPr id="9" name="Google Shape;65;p14">
            <a:extLst>
              <a:ext uri="{FF2B5EF4-FFF2-40B4-BE49-F238E27FC236}">
                <a16:creationId xmlns:a16="http://schemas.microsoft.com/office/drawing/2014/main" id="{B6689D20-2FAE-49DE-9EAE-A4AA770DB0E9}"/>
              </a:ext>
            </a:extLst>
          </p:cNvPr>
          <p:cNvSpPr txBox="1">
            <a:spLocks/>
          </p:cNvSpPr>
          <p:nvPr/>
        </p:nvSpPr>
        <p:spPr>
          <a:xfrm>
            <a:off x="0" y="190745"/>
            <a:ext cx="12191999" cy="29304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000" u="sng" dirty="0">
                <a:latin typeface="Letter-join No-Lead 37"/>
              </a:rPr>
              <a:t>Accommodation</a:t>
            </a:r>
            <a:br>
              <a:rPr lang="en-GB" sz="3000" u="sng" dirty="0">
                <a:latin typeface="Letter-join No-Lead 37" panose="02000503000000020003" pitchFamily="50" charset="0"/>
              </a:rPr>
            </a:br>
            <a:endParaRPr lang="en-GB" sz="3000" dirty="0">
              <a:latin typeface="Letter-join No-Lead 37" panose="02000503000000020003" pitchFamily="50" charset="0"/>
            </a:endParaRPr>
          </a:p>
          <a:p>
            <a:pPr algn="ctr">
              <a:spcBef>
                <a:spcPts val="0"/>
              </a:spcBef>
            </a:pPr>
            <a:r>
              <a:rPr lang="en-GB" sz="3000" dirty="0">
                <a:latin typeface="Letter-join No-Lead 37"/>
              </a:rPr>
              <a:t>We have 49 children coming and children will be split across six, single-sex rooms. Teacher rooms are within the same block. Children will find out their rooms in the weeks before we leave.</a:t>
            </a:r>
            <a:br>
              <a:rPr lang="en-GB" sz="3000" dirty="0">
                <a:latin typeface="Letter-join No-Lead 37" panose="02000503000000020003" pitchFamily="50" charset="0"/>
              </a:rPr>
            </a:br>
            <a:endParaRPr lang="en-GB" sz="3000" dirty="0">
              <a:latin typeface="Letter-join No-Lead 37" panose="02000503000000020003" pitchFamily="50" charset="0"/>
            </a:endParaRPr>
          </a:p>
          <a:p>
            <a:pPr algn="ctr">
              <a:spcBef>
                <a:spcPts val="0"/>
              </a:spcBef>
            </a:pPr>
            <a:endParaRPr lang="en-GB" sz="3000" dirty="0">
              <a:latin typeface="Letter-join No-Lead 37" panose="02000503000000020003" pitchFamily="50" charset="0"/>
            </a:endParaRPr>
          </a:p>
          <a:p>
            <a:pPr algn="ctr">
              <a:spcBef>
                <a:spcPts val="0"/>
              </a:spcBef>
            </a:pPr>
            <a:r>
              <a:rPr lang="en-GB" sz="3000" dirty="0">
                <a:latin typeface="Letter-join No-Lead 37"/>
              </a:rPr>
              <a:t>With the exception of Monday (where dinner will be provided) and Friday (where breakfast and a packed lunch will be provided), children will receive 3 meals a day.</a:t>
            </a:r>
          </a:p>
          <a:p>
            <a:pPr algn="ctr">
              <a:spcBef>
                <a:spcPts val="0"/>
              </a:spcBef>
            </a:pPr>
            <a:endParaRPr lang="en-GB" sz="3000" dirty="0">
              <a:latin typeface="Letter-join No-Lead 37"/>
            </a:endParaRPr>
          </a:p>
          <a:p>
            <a:pPr algn="ctr">
              <a:spcBef>
                <a:spcPts val="0"/>
              </a:spcBef>
            </a:pPr>
            <a:r>
              <a:rPr lang="en-GB" sz="3000" b="1" dirty="0">
                <a:latin typeface="Letter-join No-Lead 37"/>
              </a:rPr>
              <a:t>Please could children bring a packed lunch on Monday as this is not provided. Everything should be disposable and packed in a disposable bags please</a:t>
            </a:r>
            <a:r>
              <a:rPr lang="en-GB" sz="3200" b="1" dirty="0">
                <a:latin typeface="Letter-join No-Lead 37"/>
              </a:rPr>
              <a:t>.</a:t>
            </a:r>
          </a:p>
        </p:txBody>
      </p:sp>
    </p:spTree>
    <p:extLst>
      <p:ext uri="{BB962C8B-B14F-4D97-AF65-F5344CB8AC3E}">
        <p14:creationId xmlns:p14="http://schemas.microsoft.com/office/powerpoint/2010/main" val="311070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tom Bar">
            <a:extLst>
              <a:ext uri="{FF2B5EF4-FFF2-40B4-BE49-F238E27FC236}">
                <a16:creationId xmlns:a16="http://schemas.microsoft.com/office/drawing/2014/main" id="{A6AD614C-EE5A-554B-AE5C-2C1FBAF1E612}"/>
              </a:ext>
            </a:extLst>
          </p:cNvPr>
          <p:cNvSpPr/>
          <p:nvPr/>
        </p:nvSpPr>
        <p:spPr>
          <a:xfrm>
            <a:off x="0" y="6599275"/>
            <a:ext cx="12192000" cy="258726"/>
          </a:xfrm>
          <a:prstGeom prst="rect">
            <a:avLst/>
          </a:prstGeom>
          <a:solidFill>
            <a:srgbClr val="077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highlight>
                <a:srgbClr val="FFFF00"/>
              </a:highlight>
            </a:endParaRPr>
          </a:p>
        </p:txBody>
      </p:sp>
      <p:sp>
        <p:nvSpPr>
          <p:cNvPr id="9" name="Google Shape;65;p14">
            <a:extLst>
              <a:ext uri="{FF2B5EF4-FFF2-40B4-BE49-F238E27FC236}">
                <a16:creationId xmlns:a16="http://schemas.microsoft.com/office/drawing/2014/main" id="{B6689D20-2FAE-49DE-9EAE-A4AA770DB0E9}"/>
              </a:ext>
            </a:extLst>
          </p:cNvPr>
          <p:cNvSpPr txBox="1">
            <a:spLocks/>
          </p:cNvSpPr>
          <p:nvPr/>
        </p:nvSpPr>
        <p:spPr>
          <a:xfrm>
            <a:off x="0" y="111232"/>
            <a:ext cx="12192000" cy="29304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600" u="sng" dirty="0">
                <a:latin typeface="Letter-join No-Lead 37" panose="02000503000000020003" pitchFamily="50" charset="0"/>
              </a:rPr>
              <a:t>Kit List </a:t>
            </a:r>
          </a:p>
          <a:p>
            <a:pPr algn="ctr">
              <a:spcBef>
                <a:spcPts val="0"/>
              </a:spcBef>
            </a:pPr>
            <a:endParaRPr lang="en-GB" sz="3600" dirty="0">
              <a:latin typeface="Letter-join No-Lead 37" panose="02000503000000020003" pitchFamily="50" charset="0"/>
            </a:endParaRPr>
          </a:p>
          <a:p>
            <a:pPr marL="571500" indent="-571500" algn="ctr">
              <a:spcBef>
                <a:spcPts val="0"/>
              </a:spcBef>
              <a:buFont typeface="Arial" panose="020B0604020202020204" pitchFamily="34" charset="0"/>
              <a:buChar char="•"/>
            </a:pPr>
            <a:r>
              <a:rPr lang="en-GB" sz="3600" dirty="0">
                <a:latin typeface="Letter-join No-Lead 37" panose="02000503000000020003" pitchFamily="50" charset="0"/>
              </a:rPr>
              <a:t>Children must bring all of their belongings in a bag or case which they are able to carry / wheel independently.</a:t>
            </a:r>
          </a:p>
          <a:p>
            <a:pPr marL="571500" indent="-571500" algn="ctr">
              <a:spcBef>
                <a:spcPts val="0"/>
              </a:spcBef>
              <a:buFont typeface="Arial" panose="020B0604020202020204" pitchFamily="34" charset="0"/>
              <a:buChar char="•"/>
            </a:pPr>
            <a:endParaRPr lang="en-GB" sz="3600" dirty="0">
              <a:latin typeface="Letter-join No-Lead 37" panose="02000503000000020003" pitchFamily="50" charset="0"/>
            </a:endParaRPr>
          </a:p>
          <a:p>
            <a:pPr marL="571500" indent="-571500" algn="ctr">
              <a:spcBef>
                <a:spcPts val="0"/>
              </a:spcBef>
              <a:buFont typeface="Arial" panose="020B0604020202020204" pitchFamily="34" charset="0"/>
              <a:buChar char="•"/>
            </a:pPr>
            <a:r>
              <a:rPr lang="en-GB" sz="3600" dirty="0">
                <a:latin typeface="Letter-join No-Lead 37" panose="02000503000000020003" pitchFamily="50" charset="0"/>
              </a:rPr>
              <a:t>Children are allowed 1 case/bag and 1 small backpack for the coach journey.</a:t>
            </a:r>
          </a:p>
          <a:p>
            <a:pPr marL="571500" indent="-571500" algn="ctr">
              <a:spcBef>
                <a:spcPts val="0"/>
              </a:spcBef>
              <a:buFont typeface="Arial" panose="020B0604020202020204" pitchFamily="34" charset="0"/>
              <a:buChar char="•"/>
            </a:pPr>
            <a:endParaRPr lang="en-GB" sz="3600" dirty="0">
              <a:latin typeface="Letter-join No-Lead 37" panose="02000503000000020003" pitchFamily="50" charset="0"/>
            </a:endParaRPr>
          </a:p>
          <a:p>
            <a:pPr marL="571500" indent="-571500" algn="ctr">
              <a:spcBef>
                <a:spcPts val="0"/>
              </a:spcBef>
              <a:buFont typeface="Arial" panose="020B0604020202020204" pitchFamily="34" charset="0"/>
              <a:buChar char="•"/>
            </a:pPr>
            <a:r>
              <a:rPr lang="en-GB" sz="3600" dirty="0">
                <a:latin typeface="Letter-join No-Lead 37" panose="02000503000000020003" pitchFamily="50" charset="0"/>
              </a:rPr>
              <a:t>Bedding is provided however children are permitted to bring a pillow from home if they wish.</a:t>
            </a:r>
          </a:p>
          <a:p>
            <a:pPr marL="342900" indent="-342900" algn="ctr">
              <a:spcBef>
                <a:spcPts val="0"/>
              </a:spcBef>
              <a:buFont typeface="Arial" panose="020B0604020202020204" pitchFamily="34" charset="0"/>
              <a:buChar char="•"/>
            </a:pPr>
            <a:endParaRPr lang="en-GB" sz="3600" dirty="0">
              <a:latin typeface="Letter-join No-Lead 37" panose="02000503000000020003" pitchFamily="50" charset="0"/>
            </a:endParaRPr>
          </a:p>
          <a:p>
            <a:pPr algn="ctr">
              <a:spcBef>
                <a:spcPts val="0"/>
              </a:spcBef>
            </a:pPr>
            <a:r>
              <a:rPr lang="en-GB" sz="3600" i="1" dirty="0">
                <a:latin typeface="Letter-join No-Lead 37" panose="02000503000000020003" pitchFamily="50" charset="0"/>
              </a:rPr>
              <a:t>A full kit list will be provided alongside this presentation after the meeting.</a:t>
            </a:r>
          </a:p>
          <a:p>
            <a:pPr marL="342900" indent="-342900" algn="ctr">
              <a:spcBef>
                <a:spcPts val="0"/>
              </a:spcBef>
              <a:buFont typeface="Arial" panose="020B0604020202020204" pitchFamily="34" charset="0"/>
              <a:buChar char="•"/>
            </a:pPr>
            <a:endParaRPr lang="en-GB" sz="3600" i="1" dirty="0">
              <a:latin typeface="Letter-join No-Lead 37" panose="02000503000000020003" pitchFamily="50" charset="0"/>
            </a:endParaRPr>
          </a:p>
          <a:p>
            <a:pPr marL="342900" indent="-342900" algn="ctr">
              <a:spcBef>
                <a:spcPts val="0"/>
              </a:spcBef>
              <a:buFont typeface="Arial" panose="020B0604020202020204" pitchFamily="34" charset="0"/>
              <a:buChar char="•"/>
            </a:pPr>
            <a:endParaRPr lang="en-GB" sz="3600" dirty="0">
              <a:latin typeface="Letter-join No-Lead 37" panose="02000503000000020003" pitchFamily="50" charset="0"/>
            </a:endParaRPr>
          </a:p>
          <a:p>
            <a:pPr marL="342900" indent="-342900" algn="ctr">
              <a:spcBef>
                <a:spcPts val="0"/>
              </a:spcBef>
              <a:buFont typeface="Arial" panose="020B0604020202020204" pitchFamily="34" charset="0"/>
              <a:buChar char="•"/>
            </a:pPr>
            <a:endParaRPr lang="en-GB" sz="3600" dirty="0">
              <a:latin typeface="Letter-join No-Lead 37" panose="02000503000000020003" pitchFamily="50" charset="0"/>
            </a:endParaRPr>
          </a:p>
        </p:txBody>
      </p:sp>
    </p:spTree>
    <p:extLst>
      <p:ext uri="{BB962C8B-B14F-4D97-AF65-F5344CB8AC3E}">
        <p14:creationId xmlns:p14="http://schemas.microsoft.com/office/powerpoint/2010/main" val="58235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tom Bar">
            <a:extLst>
              <a:ext uri="{FF2B5EF4-FFF2-40B4-BE49-F238E27FC236}">
                <a16:creationId xmlns:a16="http://schemas.microsoft.com/office/drawing/2014/main" id="{A6AD614C-EE5A-554B-AE5C-2C1FBAF1E612}"/>
              </a:ext>
            </a:extLst>
          </p:cNvPr>
          <p:cNvSpPr/>
          <p:nvPr/>
        </p:nvSpPr>
        <p:spPr>
          <a:xfrm>
            <a:off x="0" y="6599275"/>
            <a:ext cx="12192000" cy="258726"/>
          </a:xfrm>
          <a:prstGeom prst="rect">
            <a:avLst/>
          </a:prstGeom>
          <a:solidFill>
            <a:srgbClr val="077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highlight>
                <a:srgbClr val="FFFF00"/>
              </a:highlight>
            </a:endParaRPr>
          </a:p>
        </p:txBody>
      </p:sp>
      <p:sp>
        <p:nvSpPr>
          <p:cNvPr id="9" name="Google Shape;65;p14">
            <a:extLst>
              <a:ext uri="{FF2B5EF4-FFF2-40B4-BE49-F238E27FC236}">
                <a16:creationId xmlns:a16="http://schemas.microsoft.com/office/drawing/2014/main" id="{B6689D20-2FAE-49DE-9EAE-A4AA770DB0E9}"/>
              </a:ext>
            </a:extLst>
          </p:cNvPr>
          <p:cNvSpPr txBox="1">
            <a:spLocks/>
          </p:cNvSpPr>
          <p:nvPr/>
        </p:nvSpPr>
        <p:spPr>
          <a:xfrm>
            <a:off x="0" y="164241"/>
            <a:ext cx="12191999" cy="29304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600" u="sng" dirty="0">
                <a:latin typeface="Letter-join No-Lead 37" panose="02000503000000020003" pitchFamily="50" charset="0"/>
              </a:rPr>
              <a:t>What </a:t>
            </a:r>
            <a:r>
              <a:rPr lang="en-GB" sz="3600" b="1" u="sng" dirty="0">
                <a:latin typeface="Letter-join No-Lead 37" panose="02000503000000020003" pitchFamily="50" charset="0"/>
              </a:rPr>
              <a:t>Not</a:t>
            </a:r>
            <a:r>
              <a:rPr lang="en-GB" sz="3600" u="sng" dirty="0">
                <a:latin typeface="Letter-join No-Lead 37" panose="02000503000000020003" pitchFamily="50" charset="0"/>
              </a:rPr>
              <a:t> To Bring</a:t>
            </a:r>
          </a:p>
          <a:p>
            <a:pPr algn="ctr">
              <a:spcBef>
                <a:spcPts val="0"/>
              </a:spcBef>
            </a:pPr>
            <a:endParaRPr lang="en-GB" sz="3600" dirty="0">
              <a:latin typeface="Letter-join No-Lead 37" panose="02000503000000020003" pitchFamily="50" charset="0"/>
            </a:endParaRPr>
          </a:p>
          <a:p>
            <a:pPr marL="342900" indent="-342900" algn="ctr">
              <a:spcBef>
                <a:spcPts val="0"/>
              </a:spcBef>
              <a:buFont typeface="Arial" panose="020B0604020202020204" pitchFamily="34" charset="0"/>
              <a:buChar char="•"/>
            </a:pPr>
            <a:r>
              <a:rPr lang="en-GB" sz="3200" dirty="0">
                <a:latin typeface="Letter-join No-Lead 37" panose="02000503000000020003" pitchFamily="50" charset="0"/>
              </a:rPr>
              <a:t>Electronic devices of any kind (</a:t>
            </a:r>
            <a:r>
              <a:rPr lang="en-GB" sz="3200" b="1" dirty="0">
                <a:latin typeface="Letter-join No-Lead 37" panose="02000503000000020003" pitchFamily="50" charset="0"/>
              </a:rPr>
              <a:t>phones, tablets, apple watches gaming consoles etc…</a:t>
            </a:r>
            <a:r>
              <a:rPr lang="en-GB" sz="3200" dirty="0">
                <a:latin typeface="Letter-join No-Lead 37" panose="02000503000000020003" pitchFamily="50" charset="0"/>
              </a:rPr>
              <a:t>) </a:t>
            </a:r>
            <a:r>
              <a:rPr lang="en-GB" sz="3200" b="1" u="sng" dirty="0">
                <a:latin typeface="Letter-join No-Lead 37" panose="02000503000000020003" pitchFamily="50" charset="0"/>
              </a:rPr>
              <a:t>are not permitted </a:t>
            </a:r>
            <a:r>
              <a:rPr lang="en-GB" sz="3200" dirty="0">
                <a:latin typeface="Letter-join No-Lead 37" panose="02000503000000020003" pitchFamily="50" charset="0"/>
              </a:rPr>
              <a:t>on this trip. </a:t>
            </a:r>
          </a:p>
          <a:p>
            <a:pPr marL="342900" indent="-342900" algn="ctr">
              <a:spcBef>
                <a:spcPts val="0"/>
              </a:spcBef>
              <a:buFont typeface="Arial" panose="020B0604020202020204" pitchFamily="34" charset="0"/>
              <a:buChar char="•"/>
            </a:pPr>
            <a:endParaRPr lang="en-GB" sz="2400" dirty="0">
              <a:latin typeface="Letter-join No-Lead 37" panose="02000503000000020003" pitchFamily="50" charset="0"/>
            </a:endParaRPr>
          </a:p>
          <a:p>
            <a:pPr marL="342900" indent="-342900" algn="ctr">
              <a:spcBef>
                <a:spcPts val="0"/>
              </a:spcBef>
              <a:buFont typeface="Arial" panose="020B0604020202020204" pitchFamily="34" charset="0"/>
              <a:buChar char="•"/>
            </a:pPr>
            <a:r>
              <a:rPr lang="en-GB" sz="3200" b="1" u="sng" dirty="0">
                <a:latin typeface="Letter-join No-Lead 37" panose="02000503000000020003" pitchFamily="50" charset="0"/>
              </a:rPr>
              <a:t>All</a:t>
            </a:r>
            <a:r>
              <a:rPr lang="en-GB" sz="3200" dirty="0">
                <a:latin typeface="Letter-join No-Lead 37" panose="02000503000000020003" pitchFamily="50" charset="0"/>
              </a:rPr>
              <a:t> medication must be signed in with an adult who will look after it for the entirety of the trip.</a:t>
            </a:r>
          </a:p>
          <a:p>
            <a:pPr marL="342900" indent="-342900" algn="ctr">
              <a:spcBef>
                <a:spcPts val="0"/>
              </a:spcBef>
              <a:buFont typeface="Arial" panose="020B0604020202020204" pitchFamily="34" charset="0"/>
              <a:buChar char="•"/>
            </a:pPr>
            <a:endParaRPr lang="en-GB" sz="2400" dirty="0">
              <a:latin typeface="Letter-join No-Lead 37" panose="02000503000000020003" pitchFamily="50" charset="0"/>
            </a:endParaRPr>
          </a:p>
          <a:p>
            <a:pPr marL="342900" indent="-342900" algn="ctr">
              <a:spcBef>
                <a:spcPts val="0"/>
              </a:spcBef>
              <a:buFont typeface="Arial" panose="020B0604020202020204" pitchFamily="34" charset="0"/>
              <a:buChar char="•"/>
            </a:pPr>
            <a:r>
              <a:rPr lang="en-GB" sz="3200" dirty="0">
                <a:latin typeface="Letter-join No-Lead 37" panose="02000503000000020003" pitchFamily="50" charset="0"/>
              </a:rPr>
              <a:t>Sweets/other snacks are permitted within reason but these </a:t>
            </a:r>
            <a:r>
              <a:rPr lang="en-GB" sz="3200" b="1" u="sng" dirty="0">
                <a:latin typeface="Letter-join No-Lead 37" panose="02000503000000020003" pitchFamily="50" charset="0"/>
              </a:rPr>
              <a:t>must not </a:t>
            </a:r>
            <a:r>
              <a:rPr lang="en-GB" sz="3200" dirty="0">
                <a:latin typeface="Letter-join No-Lead 37" panose="02000503000000020003" pitchFamily="50" charset="0"/>
              </a:rPr>
              <a:t>contain nuts. If you choose to pack extra snacks, please be mindful of the quantity children are bringing.</a:t>
            </a:r>
          </a:p>
          <a:p>
            <a:pPr marL="342900" indent="-342900" algn="ctr">
              <a:spcBef>
                <a:spcPts val="0"/>
              </a:spcBef>
              <a:buFont typeface="Arial" panose="020B0604020202020204" pitchFamily="34" charset="0"/>
              <a:buChar char="•"/>
            </a:pPr>
            <a:endParaRPr lang="en-GB" sz="2400" dirty="0">
              <a:latin typeface="Letter-join No-Lead 37" panose="02000503000000020003" pitchFamily="50" charset="0"/>
            </a:endParaRPr>
          </a:p>
          <a:p>
            <a:pPr marL="342900" indent="-342900" algn="ctr">
              <a:spcBef>
                <a:spcPts val="0"/>
              </a:spcBef>
              <a:buFont typeface="Arial" panose="020B0604020202020204" pitchFamily="34" charset="0"/>
              <a:buChar char="•"/>
            </a:pPr>
            <a:r>
              <a:rPr lang="en-GB" sz="3200" dirty="0">
                <a:latin typeface="Letter-join No-Lead 37" panose="02000503000000020003" pitchFamily="50" charset="0"/>
              </a:rPr>
              <a:t>No jewellery or valuables. </a:t>
            </a:r>
          </a:p>
          <a:p>
            <a:pPr marL="342900" indent="-342900" algn="ctr">
              <a:spcBef>
                <a:spcPts val="0"/>
              </a:spcBef>
              <a:buFont typeface="Arial" panose="020B0604020202020204" pitchFamily="34" charset="0"/>
              <a:buChar char="•"/>
            </a:pPr>
            <a:endParaRPr lang="en-GB" sz="2400" dirty="0">
              <a:latin typeface="Letter-join No-Lead 37" panose="02000503000000020003" pitchFamily="50" charset="0"/>
            </a:endParaRPr>
          </a:p>
          <a:p>
            <a:pPr marL="342900" indent="-342900" algn="ctr">
              <a:spcBef>
                <a:spcPts val="0"/>
              </a:spcBef>
              <a:buFont typeface="Arial" panose="020B0604020202020204" pitchFamily="34" charset="0"/>
              <a:buChar char="•"/>
            </a:pPr>
            <a:r>
              <a:rPr lang="en-GB" sz="3200" dirty="0">
                <a:latin typeface="Letter-join No-Lead 37" panose="02000503000000020003" pitchFamily="50" charset="0"/>
              </a:rPr>
              <a:t>Torches with a flashing function (standard torches are permitted)</a:t>
            </a:r>
          </a:p>
          <a:p>
            <a:pPr marL="342900" indent="-342900" algn="ctr">
              <a:spcBef>
                <a:spcPts val="0"/>
              </a:spcBef>
              <a:buFont typeface="Arial" panose="020B0604020202020204" pitchFamily="34" charset="0"/>
              <a:buChar char="•"/>
            </a:pPr>
            <a:endParaRPr lang="en-GB" sz="3600" dirty="0">
              <a:latin typeface="Letter-join No-Lead 37" panose="02000503000000020003" pitchFamily="50" charset="0"/>
            </a:endParaRPr>
          </a:p>
          <a:p>
            <a:pPr algn="ctr">
              <a:spcBef>
                <a:spcPts val="0"/>
              </a:spcBef>
            </a:pPr>
            <a:endParaRPr lang="en-GB" sz="3600" dirty="0">
              <a:latin typeface="Letter-join No-Lead 37" panose="02000503000000020003" pitchFamily="50" charset="0"/>
            </a:endParaRPr>
          </a:p>
          <a:p>
            <a:pPr marL="342900" indent="-342900" algn="ctr">
              <a:spcBef>
                <a:spcPts val="0"/>
              </a:spcBef>
              <a:buFont typeface="Arial" panose="020B0604020202020204" pitchFamily="34" charset="0"/>
              <a:buChar char="•"/>
            </a:pPr>
            <a:endParaRPr lang="en-GB" sz="3600" dirty="0">
              <a:latin typeface="Letter-join No-Lead 37" panose="02000503000000020003" pitchFamily="50" charset="0"/>
            </a:endParaRPr>
          </a:p>
        </p:txBody>
      </p:sp>
    </p:spTree>
    <p:extLst>
      <p:ext uri="{BB962C8B-B14F-4D97-AF65-F5344CB8AC3E}">
        <p14:creationId xmlns:p14="http://schemas.microsoft.com/office/powerpoint/2010/main" val="330424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ttom Bar">
            <a:extLst>
              <a:ext uri="{FF2B5EF4-FFF2-40B4-BE49-F238E27FC236}">
                <a16:creationId xmlns:a16="http://schemas.microsoft.com/office/drawing/2014/main" id="{A6AD614C-EE5A-554B-AE5C-2C1FBAF1E612}"/>
              </a:ext>
            </a:extLst>
          </p:cNvPr>
          <p:cNvSpPr/>
          <p:nvPr/>
        </p:nvSpPr>
        <p:spPr>
          <a:xfrm>
            <a:off x="0" y="6599275"/>
            <a:ext cx="12192000" cy="258726"/>
          </a:xfrm>
          <a:prstGeom prst="rect">
            <a:avLst/>
          </a:prstGeom>
          <a:solidFill>
            <a:srgbClr val="077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highlight>
                <a:srgbClr val="FFFF00"/>
              </a:highlight>
            </a:endParaRPr>
          </a:p>
        </p:txBody>
      </p:sp>
      <p:sp>
        <p:nvSpPr>
          <p:cNvPr id="9" name="Google Shape;65;p14">
            <a:extLst>
              <a:ext uri="{FF2B5EF4-FFF2-40B4-BE49-F238E27FC236}">
                <a16:creationId xmlns:a16="http://schemas.microsoft.com/office/drawing/2014/main" id="{B6689D20-2FAE-49DE-9EAE-A4AA770DB0E9}"/>
              </a:ext>
            </a:extLst>
          </p:cNvPr>
          <p:cNvSpPr txBox="1">
            <a:spLocks/>
          </p:cNvSpPr>
          <p:nvPr/>
        </p:nvSpPr>
        <p:spPr>
          <a:xfrm>
            <a:off x="0" y="1022895"/>
            <a:ext cx="12191999" cy="29304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endParaRPr lang="en-GB" sz="3600" dirty="0">
              <a:latin typeface="Letter-join No-Lead 37" panose="02000503000000020003" pitchFamily="50" charset="0"/>
            </a:endParaRPr>
          </a:p>
          <a:p>
            <a:pPr marL="571500" indent="-571500" algn="ctr">
              <a:spcBef>
                <a:spcPts val="0"/>
              </a:spcBef>
              <a:buFont typeface="Arial" panose="020B0604020202020204" pitchFamily="34" charset="0"/>
              <a:buChar char="•"/>
            </a:pPr>
            <a:r>
              <a:rPr lang="en-GB" sz="3600" dirty="0">
                <a:latin typeface="Letter-join No-Lead 37" panose="02000503000000020003" pitchFamily="50" charset="0"/>
              </a:rPr>
              <a:t>All adults on the trip will have access to a mobile phone and are able contact parents in the event of any emergencies. </a:t>
            </a:r>
          </a:p>
          <a:p>
            <a:pPr marL="571500" indent="-571500" algn="ctr">
              <a:spcBef>
                <a:spcPts val="0"/>
              </a:spcBef>
              <a:buFont typeface="Arial" panose="020B0604020202020204" pitchFamily="34" charset="0"/>
              <a:buChar char="•"/>
            </a:pPr>
            <a:endParaRPr lang="en-GB" sz="3600" dirty="0">
              <a:latin typeface="Letter-join No-Lead 37" panose="02000503000000020003" pitchFamily="50" charset="0"/>
            </a:endParaRPr>
          </a:p>
          <a:p>
            <a:pPr marL="571500" indent="-571500" algn="ctr">
              <a:spcBef>
                <a:spcPts val="0"/>
              </a:spcBef>
              <a:buFont typeface="Arial" panose="020B0604020202020204" pitchFamily="34" charset="0"/>
              <a:buChar char="•"/>
            </a:pPr>
            <a:r>
              <a:rPr lang="en-GB" sz="3600" dirty="0">
                <a:latin typeface="Letter-join No-Lead 37" panose="02000503000000020003" pitchFamily="50" charset="0"/>
              </a:rPr>
              <a:t>The contact number for the centre is 01237 418528. Alternatively, you can contact The Croft who will be able to pass a message on to us. This is for emergencies only!</a:t>
            </a:r>
          </a:p>
          <a:p>
            <a:pPr algn="ctr">
              <a:spcBef>
                <a:spcPts val="0"/>
              </a:spcBef>
            </a:pPr>
            <a:endParaRPr lang="en-GB" sz="3600" dirty="0">
              <a:latin typeface="Letter-join No-Lead 37" panose="02000503000000020003" pitchFamily="50" charset="0"/>
            </a:endParaRPr>
          </a:p>
          <a:p>
            <a:pPr marL="342900" indent="-342900" algn="ctr">
              <a:spcBef>
                <a:spcPts val="0"/>
              </a:spcBef>
              <a:buFont typeface="Arial" panose="020B0604020202020204" pitchFamily="34" charset="0"/>
              <a:buChar char="•"/>
            </a:pPr>
            <a:endParaRPr lang="en-GB" sz="3600" dirty="0">
              <a:latin typeface="Letter-join No-Lead 37" panose="02000503000000020003" pitchFamily="50" charset="0"/>
            </a:endParaRPr>
          </a:p>
        </p:txBody>
      </p:sp>
      <p:sp>
        <p:nvSpPr>
          <p:cNvPr id="4" name="Google Shape;65;p14">
            <a:extLst>
              <a:ext uri="{FF2B5EF4-FFF2-40B4-BE49-F238E27FC236}">
                <a16:creationId xmlns:a16="http://schemas.microsoft.com/office/drawing/2014/main" id="{83D82622-1E5F-4345-83DE-6FC4AA6E95BC}"/>
              </a:ext>
            </a:extLst>
          </p:cNvPr>
          <p:cNvSpPr txBox="1">
            <a:spLocks/>
          </p:cNvSpPr>
          <p:nvPr/>
        </p:nvSpPr>
        <p:spPr>
          <a:xfrm>
            <a:off x="218661" y="190745"/>
            <a:ext cx="11754678" cy="29304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600" u="sng" dirty="0">
                <a:latin typeface="Letter-join No-Lead 37" panose="02000503000000020003" pitchFamily="50" charset="0"/>
              </a:rPr>
              <a:t>Additional Information</a:t>
            </a:r>
            <a:endParaRPr lang="en-GB" sz="3600" dirty="0">
              <a:latin typeface="Letter-join No-Lead 37" panose="02000503000000020003" pitchFamily="50" charset="0"/>
            </a:endParaRPr>
          </a:p>
          <a:p>
            <a:pPr marL="342900" indent="-342900" algn="ctr">
              <a:spcBef>
                <a:spcPts val="0"/>
              </a:spcBef>
              <a:buFont typeface="Arial" panose="020B0604020202020204" pitchFamily="34" charset="0"/>
              <a:buChar char="•"/>
            </a:pPr>
            <a:endParaRPr lang="en-GB" sz="3600" dirty="0">
              <a:latin typeface="Letter-join No-Lead 37" panose="02000503000000020003" pitchFamily="50" charset="0"/>
            </a:endParaRPr>
          </a:p>
        </p:txBody>
      </p:sp>
    </p:spTree>
    <p:extLst>
      <p:ext uri="{BB962C8B-B14F-4D97-AF65-F5344CB8AC3E}">
        <p14:creationId xmlns:p14="http://schemas.microsoft.com/office/powerpoint/2010/main" val="357939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fb6669d-47a8-49bc-93c1-f2d06068632e" xsi:nil="true"/>
    <lcf76f155ced4ddcb4097134ff3c332f xmlns="2cf3155e-21a4-4b1e-a7df-22ad4d040e7d">
      <Terms xmlns="http://schemas.microsoft.com/office/infopath/2007/PartnerControls"/>
    </lcf76f155ced4ddcb4097134ff3c332f>
    <MediaLengthInSeconds xmlns="2cf3155e-21a4-4b1e-a7df-22ad4d040e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8C17DB7C97B540AFC182F10FF85DD2" ma:contentTypeVersion="16" ma:contentTypeDescription="Create a new document." ma:contentTypeScope="" ma:versionID="637bf2029cdb120e8889cd77f998b0e9">
  <xsd:schema xmlns:xsd="http://www.w3.org/2001/XMLSchema" xmlns:xs="http://www.w3.org/2001/XMLSchema" xmlns:p="http://schemas.microsoft.com/office/2006/metadata/properties" xmlns:ns2="2cf3155e-21a4-4b1e-a7df-22ad4d040e7d" xmlns:ns3="3fb6669d-47a8-49bc-93c1-f2d06068632e" targetNamespace="http://schemas.microsoft.com/office/2006/metadata/properties" ma:root="true" ma:fieldsID="7e9641ef0fae2edc0d04aa6f872d9203" ns2:_="" ns3:_="">
    <xsd:import namespace="2cf3155e-21a4-4b1e-a7df-22ad4d040e7d"/>
    <xsd:import namespace="3fb6669d-47a8-49bc-93c1-f2d06068632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f3155e-21a4-4b1e-a7df-22ad4d040e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b6669d-47a8-49bc-93c1-f2d06068632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99c1381-93bf-4f5c-96f1-952d0c141300}" ma:internalName="TaxCatchAll" ma:showField="CatchAllData" ma:web="3fb6669d-47a8-49bc-93c1-f2d06068632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36B28D-5E13-450B-9FEF-4639CA8002FF}">
  <ds:schemaRefs>
    <ds:schemaRef ds:uri="http://purl.org/dc/term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ea55f3d0-ec7e-44ba-8cdc-b9c9f9266b21"/>
    <ds:schemaRef ds:uri="e1b1f19b-ea4c-4730-adc9-5ad163169e9f"/>
  </ds:schemaRefs>
</ds:datastoreItem>
</file>

<file path=customXml/itemProps2.xml><?xml version="1.0" encoding="utf-8"?>
<ds:datastoreItem xmlns:ds="http://schemas.openxmlformats.org/officeDocument/2006/customXml" ds:itemID="{A5DB3D33-11CB-4C5B-8DE3-9932C005784B}">
  <ds:schemaRefs>
    <ds:schemaRef ds:uri="http://schemas.microsoft.com/sharepoint/v3/contenttype/forms"/>
  </ds:schemaRefs>
</ds:datastoreItem>
</file>

<file path=customXml/itemProps3.xml><?xml version="1.0" encoding="utf-8"?>
<ds:datastoreItem xmlns:ds="http://schemas.openxmlformats.org/officeDocument/2006/customXml" ds:itemID="{B5B70688-7F04-424F-83A0-11B9528A5210}"/>
</file>

<file path=docProps/app.xml><?xml version="1.0" encoding="utf-8"?>
<Properties xmlns="http://schemas.openxmlformats.org/officeDocument/2006/extended-properties" xmlns:vt="http://schemas.openxmlformats.org/officeDocument/2006/docPropsVTypes">
  <TotalTime>69</TotalTime>
  <Words>592</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Letter-join No-Lead 37</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White Horse 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Matthews</dc:creator>
  <cp:lastModifiedBy>Emily Sparkes</cp:lastModifiedBy>
  <cp:revision>32</cp:revision>
  <dcterms:created xsi:type="dcterms:W3CDTF">2023-05-20T15:16:17Z</dcterms:created>
  <dcterms:modified xsi:type="dcterms:W3CDTF">2025-05-15T15:33:43Z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0x010100508C17DB7C97B540AFC182F10FF85DD2</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