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7556500" cy="10693400"/>
  <p:notesSz cx="6858000" cy="9144000"/>
  <p:embeddedFontLst>
    <p:embeddedFont>
      <p:font typeface="Anton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enty Sans" panose="020B0604020202020204" charset="0"/>
      <p:regular r:id="rId12"/>
    </p:embeddedFont>
    <p:embeddedFont>
      <p:font typeface="Playlist Script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Pugh" userId="d6ea7382-3d65-42f3-a742-7e4cc6a2102b" providerId="ADAL" clId="{D0DF435B-E57C-4B89-B540-779C21A51BC1}"/>
    <pc:docChg chg="modSld">
      <pc:chgData name="Hayley Pugh" userId="d6ea7382-3d65-42f3-a742-7e4cc6a2102b" providerId="ADAL" clId="{D0DF435B-E57C-4B89-B540-779C21A51BC1}" dt="2025-03-19T10:02:33.299" v="49" actId="20577"/>
      <pc:docMkLst>
        <pc:docMk/>
      </pc:docMkLst>
      <pc:sldChg chg="modSp mod">
        <pc:chgData name="Hayley Pugh" userId="d6ea7382-3d65-42f3-a742-7e4cc6a2102b" providerId="ADAL" clId="{D0DF435B-E57C-4B89-B540-779C21A51BC1}" dt="2025-03-19T10:02:17.305" v="25" actId="20577"/>
        <pc:sldMkLst>
          <pc:docMk/>
          <pc:sldMk cId="0" sldId="256"/>
        </pc:sldMkLst>
        <pc:spChg chg="mod">
          <ac:chgData name="Hayley Pugh" userId="d6ea7382-3d65-42f3-a742-7e4cc6a2102b" providerId="ADAL" clId="{D0DF435B-E57C-4B89-B540-779C21A51BC1}" dt="2025-03-19T10:02:17.305" v="25" actId="20577"/>
          <ac:spMkLst>
            <pc:docMk/>
            <pc:sldMk cId="0" sldId="256"/>
            <ac:spMk id="28" creationId="{00000000-0000-0000-0000-000000000000}"/>
          </ac:spMkLst>
        </pc:spChg>
      </pc:sldChg>
      <pc:sldChg chg="modSp mod">
        <pc:chgData name="Hayley Pugh" userId="d6ea7382-3d65-42f3-a742-7e4cc6a2102b" providerId="ADAL" clId="{D0DF435B-E57C-4B89-B540-779C21A51BC1}" dt="2025-03-19T10:02:33.299" v="49" actId="20577"/>
        <pc:sldMkLst>
          <pc:docMk/>
          <pc:sldMk cId="0" sldId="257"/>
        </pc:sldMkLst>
        <pc:spChg chg="mod">
          <ac:chgData name="Hayley Pugh" userId="d6ea7382-3d65-42f3-a742-7e4cc6a2102b" providerId="ADAL" clId="{D0DF435B-E57C-4B89-B540-779C21A51BC1}" dt="2025-03-19T10:02:33.299" v="49" actId="20577"/>
          <ac:spMkLst>
            <pc:docMk/>
            <pc:sldMk cId="0" sldId="257"/>
            <ac:spMk id="2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3417" y="571761"/>
            <a:ext cx="6458995" cy="9605167"/>
            <a:chOff x="0" y="0"/>
            <a:chExt cx="2314758" cy="3442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4758" cy="3442275"/>
            </a:xfrm>
            <a:custGeom>
              <a:avLst/>
              <a:gdLst/>
              <a:ahLst/>
              <a:cxnLst/>
              <a:rect l="l" t="t" r="r" b="b"/>
              <a:pathLst>
                <a:path w="2314758" h="3442275">
                  <a:moveTo>
                    <a:pt x="0" y="0"/>
                  </a:moveTo>
                  <a:lnTo>
                    <a:pt x="2314758" y="0"/>
                  </a:lnTo>
                  <a:lnTo>
                    <a:pt x="2314758" y="3442275"/>
                  </a:lnTo>
                  <a:lnTo>
                    <a:pt x="0" y="3442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14758" cy="347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62074" y="7609774"/>
            <a:ext cx="4231103" cy="3622882"/>
          </a:xfrm>
          <a:custGeom>
            <a:avLst/>
            <a:gdLst/>
            <a:ahLst/>
            <a:cxnLst/>
            <a:rect l="l" t="t" r="r" b="b"/>
            <a:pathLst>
              <a:path w="4231103" h="3622882">
                <a:moveTo>
                  <a:pt x="0" y="0"/>
                </a:moveTo>
                <a:lnTo>
                  <a:pt x="4231103" y="0"/>
                </a:lnTo>
                <a:lnTo>
                  <a:pt x="4231103" y="3622882"/>
                </a:lnTo>
                <a:lnTo>
                  <a:pt x="0" y="362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3930524" y="7609774"/>
            <a:ext cx="4231103" cy="3622882"/>
          </a:xfrm>
          <a:custGeom>
            <a:avLst/>
            <a:gdLst/>
            <a:ahLst/>
            <a:cxnLst/>
            <a:rect l="l" t="t" r="r" b="b"/>
            <a:pathLst>
              <a:path w="4231103" h="3622882">
                <a:moveTo>
                  <a:pt x="4231102" y="0"/>
                </a:moveTo>
                <a:lnTo>
                  <a:pt x="0" y="0"/>
                </a:lnTo>
                <a:lnTo>
                  <a:pt x="0" y="3622882"/>
                </a:lnTo>
                <a:lnTo>
                  <a:pt x="4231102" y="3622882"/>
                </a:lnTo>
                <a:lnTo>
                  <a:pt x="423110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467457" y="7270934"/>
            <a:ext cx="4465523" cy="4682068"/>
          </a:xfrm>
          <a:custGeom>
            <a:avLst/>
            <a:gdLst/>
            <a:ahLst/>
            <a:cxnLst/>
            <a:rect l="l" t="t" r="r" b="b"/>
            <a:pathLst>
              <a:path w="4465523" h="4682068">
                <a:moveTo>
                  <a:pt x="0" y="0"/>
                </a:moveTo>
                <a:lnTo>
                  <a:pt x="4465523" y="0"/>
                </a:lnTo>
                <a:lnTo>
                  <a:pt x="4465523" y="4682069"/>
                </a:lnTo>
                <a:lnTo>
                  <a:pt x="0" y="4682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999704" y="699207"/>
            <a:ext cx="1401029" cy="668991"/>
          </a:xfrm>
          <a:custGeom>
            <a:avLst/>
            <a:gdLst/>
            <a:ahLst/>
            <a:cxnLst/>
            <a:rect l="l" t="t" r="r" b="b"/>
            <a:pathLst>
              <a:path w="1401029" h="668991">
                <a:moveTo>
                  <a:pt x="0" y="0"/>
                </a:moveTo>
                <a:lnTo>
                  <a:pt x="1401029" y="0"/>
                </a:lnTo>
                <a:lnTo>
                  <a:pt x="1401029" y="668991"/>
                </a:lnTo>
                <a:lnTo>
                  <a:pt x="0" y="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153039" y="1587273"/>
            <a:ext cx="1031979" cy="292824"/>
          </a:xfrm>
          <a:custGeom>
            <a:avLst/>
            <a:gdLst/>
            <a:ahLst/>
            <a:cxnLst/>
            <a:rect l="l" t="t" r="r" b="b"/>
            <a:pathLst>
              <a:path w="1031979" h="292824">
                <a:moveTo>
                  <a:pt x="0" y="0"/>
                </a:moveTo>
                <a:lnTo>
                  <a:pt x="1031979" y="0"/>
                </a:lnTo>
                <a:lnTo>
                  <a:pt x="1031979" y="292825"/>
                </a:lnTo>
                <a:lnTo>
                  <a:pt x="0" y="292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188218" y="2839828"/>
            <a:ext cx="3024000" cy="128520"/>
          </a:xfrm>
          <a:custGeom>
            <a:avLst/>
            <a:gdLst/>
            <a:ahLst/>
            <a:cxnLst/>
            <a:rect l="l" t="t" r="r" b="b"/>
            <a:pathLst>
              <a:path w="3024000" h="128520">
                <a:moveTo>
                  <a:pt x="0" y="0"/>
                </a:moveTo>
                <a:lnTo>
                  <a:pt x="3024000" y="0"/>
                </a:lnTo>
                <a:lnTo>
                  <a:pt x="3024000" y="128520"/>
                </a:lnTo>
                <a:lnTo>
                  <a:pt x="0" y="1285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1487673">
            <a:off x="-1121589" y="-428974"/>
            <a:ext cx="3755179" cy="2121676"/>
          </a:xfrm>
          <a:custGeom>
            <a:avLst/>
            <a:gdLst/>
            <a:ahLst/>
            <a:cxnLst/>
            <a:rect l="l" t="t" r="r" b="b"/>
            <a:pathLst>
              <a:path w="3755179" h="2121676">
                <a:moveTo>
                  <a:pt x="0" y="0"/>
                </a:moveTo>
                <a:lnTo>
                  <a:pt x="3755178" y="0"/>
                </a:lnTo>
                <a:lnTo>
                  <a:pt x="3755178" y="2121676"/>
                </a:lnTo>
                <a:lnTo>
                  <a:pt x="0" y="2121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1336217" flipH="1">
            <a:off x="4926411" y="-489077"/>
            <a:ext cx="3755179" cy="2121676"/>
          </a:xfrm>
          <a:custGeom>
            <a:avLst/>
            <a:gdLst/>
            <a:ahLst/>
            <a:cxnLst/>
            <a:rect l="l" t="t" r="r" b="b"/>
            <a:pathLst>
              <a:path w="3755179" h="2121676">
                <a:moveTo>
                  <a:pt x="3755178" y="0"/>
                </a:moveTo>
                <a:lnTo>
                  <a:pt x="0" y="0"/>
                </a:lnTo>
                <a:lnTo>
                  <a:pt x="0" y="2121676"/>
                </a:lnTo>
                <a:lnTo>
                  <a:pt x="3755178" y="2121676"/>
                </a:lnTo>
                <a:lnTo>
                  <a:pt x="3755178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44982" y="7820974"/>
            <a:ext cx="335814" cy="335814"/>
          </a:xfrm>
          <a:custGeom>
            <a:avLst/>
            <a:gdLst/>
            <a:ahLst/>
            <a:cxnLst/>
            <a:rect l="l" t="t" r="r" b="b"/>
            <a:pathLst>
              <a:path w="335814" h="335814">
                <a:moveTo>
                  <a:pt x="0" y="0"/>
                </a:moveTo>
                <a:lnTo>
                  <a:pt x="335814" y="0"/>
                </a:lnTo>
                <a:lnTo>
                  <a:pt x="335814" y="335814"/>
                </a:lnTo>
                <a:lnTo>
                  <a:pt x="0" y="335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6372153" y="7820974"/>
            <a:ext cx="335814" cy="335814"/>
          </a:xfrm>
          <a:custGeom>
            <a:avLst/>
            <a:gdLst/>
            <a:ahLst/>
            <a:cxnLst/>
            <a:rect l="l" t="t" r="r" b="b"/>
            <a:pathLst>
              <a:path w="335814" h="335814">
                <a:moveTo>
                  <a:pt x="0" y="0"/>
                </a:moveTo>
                <a:lnTo>
                  <a:pt x="335814" y="0"/>
                </a:lnTo>
                <a:lnTo>
                  <a:pt x="335814" y="335814"/>
                </a:lnTo>
                <a:lnTo>
                  <a:pt x="0" y="335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385570" y="8652902"/>
            <a:ext cx="229522" cy="229522"/>
          </a:xfrm>
          <a:custGeom>
            <a:avLst/>
            <a:gdLst/>
            <a:ahLst/>
            <a:cxnLst/>
            <a:rect l="l" t="t" r="r" b="b"/>
            <a:pathLst>
              <a:path w="229522" h="229522">
                <a:moveTo>
                  <a:pt x="0" y="0"/>
                </a:moveTo>
                <a:lnTo>
                  <a:pt x="229522" y="0"/>
                </a:lnTo>
                <a:lnTo>
                  <a:pt x="229522" y="229522"/>
                </a:lnTo>
                <a:lnTo>
                  <a:pt x="0" y="229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6142631" y="2761067"/>
            <a:ext cx="229522" cy="229522"/>
          </a:xfrm>
          <a:custGeom>
            <a:avLst/>
            <a:gdLst/>
            <a:ahLst/>
            <a:cxnLst/>
            <a:rect l="l" t="t" r="r" b="b"/>
            <a:pathLst>
              <a:path w="229522" h="229522">
                <a:moveTo>
                  <a:pt x="0" y="0"/>
                </a:moveTo>
                <a:lnTo>
                  <a:pt x="229522" y="0"/>
                </a:lnTo>
                <a:lnTo>
                  <a:pt x="229522" y="229522"/>
                </a:lnTo>
                <a:lnTo>
                  <a:pt x="0" y="229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265697" y="2096976"/>
            <a:ext cx="285332" cy="285332"/>
          </a:xfrm>
          <a:custGeom>
            <a:avLst/>
            <a:gdLst/>
            <a:ahLst/>
            <a:cxnLst/>
            <a:rect l="l" t="t" r="r" b="b"/>
            <a:pathLst>
              <a:path w="285332" h="285332">
                <a:moveTo>
                  <a:pt x="0" y="0"/>
                </a:moveTo>
                <a:lnTo>
                  <a:pt x="285331" y="0"/>
                </a:lnTo>
                <a:lnTo>
                  <a:pt x="285331" y="285332"/>
                </a:lnTo>
                <a:lnTo>
                  <a:pt x="0" y="2853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576971" y="8590849"/>
            <a:ext cx="229522" cy="229522"/>
          </a:xfrm>
          <a:custGeom>
            <a:avLst/>
            <a:gdLst/>
            <a:ahLst/>
            <a:cxnLst/>
            <a:rect l="l" t="t" r="r" b="b"/>
            <a:pathLst>
              <a:path w="229522" h="229522">
                <a:moveTo>
                  <a:pt x="0" y="0"/>
                </a:moveTo>
                <a:lnTo>
                  <a:pt x="229522" y="0"/>
                </a:lnTo>
                <a:lnTo>
                  <a:pt x="229522" y="229522"/>
                </a:lnTo>
                <a:lnTo>
                  <a:pt x="0" y="229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265697" y="3886307"/>
            <a:ext cx="349396" cy="349396"/>
          </a:xfrm>
          <a:custGeom>
            <a:avLst/>
            <a:gdLst/>
            <a:ahLst/>
            <a:cxnLst/>
            <a:rect l="l" t="t" r="r" b="b"/>
            <a:pathLst>
              <a:path w="349396" h="349396">
                <a:moveTo>
                  <a:pt x="0" y="0"/>
                </a:moveTo>
                <a:lnTo>
                  <a:pt x="349395" y="0"/>
                </a:lnTo>
                <a:lnTo>
                  <a:pt x="349395" y="349395"/>
                </a:lnTo>
                <a:lnTo>
                  <a:pt x="0" y="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5670141" y="1587273"/>
            <a:ext cx="375934" cy="375934"/>
          </a:xfrm>
          <a:custGeom>
            <a:avLst/>
            <a:gdLst/>
            <a:ahLst/>
            <a:cxnLst/>
            <a:rect l="l" t="t" r="r" b="b"/>
            <a:pathLst>
              <a:path w="375934" h="375934">
                <a:moveTo>
                  <a:pt x="0" y="0"/>
                </a:moveTo>
                <a:lnTo>
                  <a:pt x="375934" y="0"/>
                </a:lnTo>
                <a:lnTo>
                  <a:pt x="375934" y="375935"/>
                </a:lnTo>
                <a:lnTo>
                  <a:pt x="0" y="3759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6206540" y="5346000"/>
            <a:ext cx="331225" cy="331225"/>
          </a:xfrm>
          <a:custGeom>
            <a:avLst/>
            <a:gdLst/>
            <a:ahLst/>
            <a:cxnLst/>
            <a:rect l="l" t="t" r="r" b="b"/>
            <a:pathLst>
              <a:path w="331225" h="331225">
                <a:moveTo>
                  <a:pt x="0" y="0"/>
                </a:moveTo>
                <a:lnTo>
                  <a:pt x="331225" y="0"/>
                </a:lnTo>
                <a:lnTo>
                  <a:pt x="331225" y="331225"/>
                </a:lnTo>
                <a:lnTo>
                  <a:pt x="0" y="331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886486" y="5813605"/>
            <a:ext cx="252807" cy="252807"/>
          </a:xfrm>
          <a:custGeom>
            <a:avLst/>
            <a:gdLst/>
            <a:ahLst/>
            <a:cxnLst/>
            <a:rect l="l" t="t" r="r" b="b"/>
            <a:pathLst>
              <a:path w="252807" h="252807">
                <a:moveTo>
                  <a:pt x="0" y="0"/>
                </a:moveTo>
                <a:lnTo>
                  <a:pt x="252807" y="0"/>
                </a:lnTo>
                <a:lnTo>
                  <a:pt x="252807" y="252807"/>
                </a:lnTo>
                <a:lnTo>
                  <a:pt x="0" y="2528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-1098534" y="400240"/>
            <a:ext cx="4728461" cy="4356094"/>
          </a:xfrm>
          <a:custGeom>
            <a:avLst/>
            <a:gdLst/>
            <a:ahLst/>
            <a:cxnLst/>
            <a:rect l="l" t="t" r="r" b="b"/>
            <a:pathLst>
              <a:path w="4728461" h="4356094">
                <a:moveTo>
                  <a:pt x="0" y="0"/>
                </a:moveTo>
                <a:lnTo>
                  <a:pt x="4728461" y="0"/>
                </a:lnTo>
                <a:lnTo>
                  <a:pt x="4728461" y="4356094"/>
                </a:lnTo>
                <a:lnTo>
                  <a:pt x="0" y="43560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3733586" y="3952614"/>
            <a:ext cx="4428040" cy="4079332"/>
          </a:xfrm>
          <a:custGeom>
            <a:avLst/>
            <a:gdLst/>
            <a:ahLst/>
            <a:cxnLst/>
            <a:rect l="l" t="t" r="r" b="b"/>
            <a:pathLst>
              <a:path w="4428040" h="4079332">
                <a:moveTo>
                  <a:pt x="0" y="0"/>
                </a:moveTo>
                <a:lnTo>
                  <a:pt x="4428040" y="0"/>
                </a:lnTo>
                <a:lnTo>
                  <a:pt x="4428040" y="4079332"/>
                </a:lnTo>
                <a:lnTo>
                  <a:pt x="0" y="40793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0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891428" y="1932937"/>
            <a:ext cx="1261611" cy="84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949">
                <a:solidFill>
                  <a:srgbClr val="37498F"/>
                </a:solidFill>
                <a:latin typeface="Anton"/>
                <a:ea typeface="Anton"/>
                <a:cs typeface="Anton"/>
                <a:sym typeface="Anton"/>
              </a:rPr>
              <a:t>4TH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99704" y="1867827"/>
            <a:ext cx="1338649" cy="91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2"/>
              </a:lnSpc>
            </a:pPr>
            <a:r>
              <a:rPr lang="en-US" sz="5251">
                <a:solidFill>
                  <a:srgbClr val="F26352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Of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249104" y="1922655"/>
            <a:ext cx="1327868" cy="87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3"/>
              </a:lnSpc>
            </a:pPr>
            <a:r>
              <a:rPr lang="en-US" sz="5209">
                <a:solidFill>
                  <a:srgbClr val="37498F"/>
                </a:solidFill>
                <a:latin typeface="Anton"/>
                <a:ea typeface="Anton"/>
                <a:cs typeface="Anton"/>
                <a:sym typeface="Anton"/>
              </a:rPr>
              <a:t>JULY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9293" y="3197610"/>
            <a:ext cx="5149169" cy="531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Burger in a Bun with Grilled Onions and French Fries </a:t>
            </a:r>
          </a:p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or </a:t>
            </a:r>
          </a:p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Veggie hotdog in a bun with French Fries </a:t>
            </a:r>
          </a:p>
          <a:p>
            <a:pPr algn="ctr">
              <a:lnSpc>
                <a:spcPts val="2964"/>
              </a:lnSpc>
            </a:pPr>
            <a:endParaRPr lang="en-US" sz="211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Served with </a:t>
            </a:r>
          </a:p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Sweetcorn Salsa </a:t>
            </a:r>
          </a:p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and Summer mixed salad </a:t>
            </a:r>
          </a:p>
          <a:p>
            <a:pPr algn="ctr">
              <a:lnSpc>
                <a:spcPts val="2964"/>
              </a:lnSpc>
            </a:pPr>
            <a:endParaRPr lang="en-US" sz="211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Dessert</a:t>
            </a:r>
          </a:p>
          <a:p>
            <a:pPr algn="ctr">
              <a:lnSpc>
                <a:spcPts val="2964"/>
              </a:lnSpc>
            </a:pPr>
            <a:r>
              <a:rPr lang="en-US" sz="211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Chocolate Brownie </a:t>
            </a:r>
          </a:p>
          <a:p>
            <a:pPr algn="ctr">
              <a:lnSpc>
                <a:spcPts val="2845"/>
              </a:lnSpc>
            </a:pPr>
            <a:endParaRPr lang="en-US" sz="211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  <a:p>
            <a:pPr marL="0" lvl="0" indent="0" algn="ctr">
              <a:lnSpc>
                <a:spcPts val="2845"/>
              </a:lnSpc>
              <a:spcBef>
                <a:spcPct val="0"/>
              </a:spcBef>
            </a:pPr>
            <a:endParaRPr lang="en-US" sz="211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3417" y="571761"/>
            <a:ext cx="6458995" cy="9605167"/>
            <a:chOff x="0" y="0"/>
            <a:chExt cx="2314758" cy="3442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4758" cy="3442275"/>
            </a:xfrm>
            <a:custGeom>
              <a:avLst/>
              <a:gdLst/>
              <a:ahLst/>
              <a:cxnLst/>
              <a:rect l="l" t="t" r="r" b="b"/>
              <a:pathLst>
                <a:path w="2314758" h="3442275">
                  <a:moveTo>
                    <a:pt x="0" y="0"/>
                  </a:moveTo>
                  <a:lnTo>
                    <a:pt x="2314758" y="0"/>
                  </a:lnTo>
                  <a:lnTo>
                    <a:pt x="2314758" y="3442275"/>
                  </a:lnTo>
                  <a:lnTo>
                    <a:pt x="0" y="3442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14758" cy="347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62074" y="7609774"/>
            <a:ext cx="4231103" cy="3622882"/>
          </a:xfrm>
          <a:custGeom>
            <a:avLst/>
            <a:gdLst/>
            <a:ahLst/>
            <a:cxnLst/>
            <a:rect l="l" t="t" r="r" b="b"/>
            <a:pathLst>
              <a:path w="4231103" h="3622882">
                <a:moveTo>
                  <a:pt x="0" y="0"/>
                </a:moveTo>
                <a:lnTo>
                  <a:pt x="4231103" y="0"/>
                </a:lnTo>
                <a:lnTo>
                  <a:pt x="4231103" y="3622882"/>
                </a:lnTo>
                <a:lnTo>
                  <a:pt x="0" y="362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3930524" y="7609774"/>
            <a:ext cx="4231103" cy="3622882"/>
          </a:xfrm>
          <a:custGeom>
            <a:avLst/>
            <a:gdLst/>
            <a:ahLst/>
            <a:cxnLst/>
            <a:rect l="l" t="t" r="r" b="b"/>
            <a:pathLst>
              <a:path w="4231103" h="3622882">
                <a:moveTo>
                  <a:pt x="4231102" y="0"/>
                </a:moveTo>
                <a:lnTo>
                  <a:pt x="0" y="0"/>
                </a:lnTo>
                <a:lnTo>
                  <a:pt x="0" y="3622882"/>
                </a:lnTo>
                <a:lnTo>
                  <a:pt x="4231102" y="3622882"/>
                </a:lnTo>
                <a:lnTo>
                  <a:pt x="423110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265697" y="7270934"/>
            <a:ext cx="4465523" cy="4682068"/>
          </a:xfrm>
          <a:custGeom>
            <a:avLst/>
            <a:gdLst/>
            <a:ahLst/>
            <a:cxnLst/>
            <a:rect l="l" t="t" r="r" b="b"/>
            <a:pathLst>
              <a:path w="4465523" h="4682068">
                <a:moveTo>
                  <a:pt x="0" y="0"/>
                </a:moveTo>
                <a:lnTo>
                  <a:pt x="4465522" y="0"/>
                </a:lnTo>
                <a:lnTo>
                  <a:pt x="4465522" y="4682069"/>
                </a:lnTo>
                <a:lnTo>
                  <a:pt x="0" y="4682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999704" y="699207"/>
            <a:ext cx="1401029" cy="668991"/>
          </a:xfrm>
          <a:custGeom>
            <a:avLst/>
            <a:gdLst/>
            <a:ahLst/>
            <a:cxnLst/>
            <a:rect l="l" t="t" r="r" b="b"/>
            <a:pathLst>
              <a:path w="1401029" h="668991">
                <a:moveTo>
                  <a:pt x="0" y="0"/>
                </a:moveTo>
                <a:lnTo>
                  <a:pt x="1401029" y="0"/>
                </a:lnTo>
                <a:lnTo>
                  <a:pt x="1401029" y="668991"/>
                </a:lnTo>
                <a:lnTo>
                  <a:pt x="0" y="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153039" y="1587273"/>
            <a:ext cx="1031979" cy="292824"/>
          </a:xfrm>
          <a:custGeom>
            <a:avLst/>
            <a:gdLst/>
            <a:ahLst/>
            <a:cxnLst/>
            <a:rect l="l" t="t" r="r" b="b"/>
            <a:pathLst>
              <a:path w="1031979" h="292824">
                <a:moveTo>
                  <a:pt x="0" y="0"/>
                </a:moveTo>
                <a:lnTo>
                  <a:pt x="1031979" y="0"/>
                </a:lnTo>
                <a:lnTo>
                  <a:pt x="1031979" y="292825"/>
                </a:lnTo>
                <a:lnTo>
                  <a:pt x="0" y="292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188218" y="2839828"/>
            <a:ext cx="3024000" cy="128520"/>
          </a:xfrm>
          <a:custGeom>
            <a:avLst/>
            <a:gdLst/>
            <a:ahLst/>
            <a:cxnLst/>
            <a:rect l="l" t="t" r="r" b="b"/>
            <a:pathLst>
              <a:path w="3024000" h="128520">
                <a:moveTo>
                  <a:pt x="0" y="0"/>
                </a:moveTo>
                <a:lnTo>
                  <a:pt x="3024000" y="0"/>
                </a:lnTo>
                <a:lnTo>
                  <a:pt x="3024000" y="128520"/>
                </a:lnTo>
                <a:lnTo>
                  <a:pt x="0" y="1285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1487673">
            <a:off x="-1121589" y="-428974"/>
            <a:ext cx="3755179" cy="2121676"/>
          </a:xfrm>
          <a:custGeom>
            <a:avLst/>
            <a:gdLst/>
            <a:ahLst/>
            <a:cxnLst/>
            <a:rect l="l" t="t" r="r" b="b"/>
            <a:pathLst>
              <a:path w="3755179" h="2121676">
                <a:moveTo>
                  <a:pt x="0" y="0"/>
                </a:moveTo>
                <a:lnTo>
                  <a:pt x="3755178" y="0"/>
                </a:lnTo>
                <a:lnTo>
                  <a:pt x="3755178" y="2121676"/>
                </a:lnTo>
                <a:lnTo>
                  <a:pt x="0" y="2121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1336217" flipH="1">
            <a:off x="4926411" y="-489077"/>
            <a:ext cx="3755179" cy="2121676"/>
          </a:xfrm>
          <a:custGeom>
            <a:avLst/>
            <a:gdLst/>
            <a:ahLst/>
            <a:cxnLst/>
            <a:rect l="l" t="t" r="r" b="b"/>
            <a:pathLst>
              <a:path w="3755179" h="2121676">
                <a:moveTo>
                  <a:pt x="3755178" y="0"/>
                </a:moveTo>
                <a:lnTo>
                  <a:pt x="0" y="0"/>
                </a:lnTo>
                <a:lnTo>
                  <a:pt x="0" y="2121676"/>
                </a:lnTo>
                <a:lnTo>
                  <a:pt x="3755178" y="2121676"/>
                </a:lnTo>
                <a:lnTo>
                  <a:pt x="3755178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44982" y="7820974"/>
            <a:ext cx="335814" cy="335814"/>
          </a:xfrm>
          <a:custGeom>
            <a:avLst/>
            <a:gdLst/>
            <a:ahLst/>
            <a:cxnLst/>
            <a:rect l="l" t="t" r="r" b="b"/>
            <a:pathLst>
              <a:path w="335814" h="335814">
                <a:moveTo>
                  <a:pt x="0" y="0"/>
                </a:moveTo>
                <a:lnTo>
                  <a:pt x="335814" y="0"/>
                </a:lnTo>
                <a:lnTo>
                  <a:pt x="335814" y="335814"/>
                </a:lnTo>
                <a:lnTo>
                  <a:pt x="0" y="335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6372153" y="7820974"/>
            <a:ext cx="335814" cy="335814"/>
          </a:xfrm>
          <a:custGeom>
            <a:avLst/>
            <a:gdLst/>
            <a:ahLst/>
            <a:cxnLst/>
            <a:rect l="l" t="t" r="r" b="b"/>
            <a:pathLst>
              <a:path w="335814" h="335814">
                <a:moveTo>
                  <a:pt x="0" y="0"/>
                </a:moveTo>
                <a:lnTo>
                  <a:pt x="335814" y="0"/>
                </a:lnTo>
                <a:lnTo>
                  <a:pt x="335814" y="335814"/>
                </a:lnTo>
                <a:lnTo>
                  <a:pt x="0" y="335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385570" y="8652902"/>
            <a:ext cx="229522" cy="229522"/>
          </a:xfrm>
          <a:custGeom>
            <a:avLst/>
            <a:gdLst/>
            <a:ahLst/>
            <a:cxnLst/>
            <a:rect l="l" t="t" r="r" b="b"/>
            <a:pathLst>
              <a:path w="229522" h="229522">
                <a:moveTo>
                  <a:pt x="0" y="0"/>
                </a:moveTo>
                <a:lnTo>
                  <a:pt x="229522" y="0"/>
                </a:lnTo>
                <a:lnTo>
                  <a:pt x="229522" y="229522"/>
                </a:lnTo>
                <a:lnTo>
                  <a:pt x="0" y="229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6142631" y="2761067"/>
            <a:ext cx="229522" cy="229522"/>
          </a:xfrm>
          <a:custGeom>
            <a:avLst/>
            <a:gdLst/>
            <a:ahLst/>
            <a:cxnLst/>
            <a:rect l="l" t="t" r="r" b="b"/>
            <a:pathLst>
              <a:path w="229522" h="229522">
                <a:moveTo>
                  <a:pt x="0" y="0"/>
                </a:moveTo>
                <a:lnTo>
                  <a:pt x="229522" y="0"/>
                </a:lnTo>
                <a:lnTo>
                  <a:pt x="229522" y="229522"/>
                </a:lnTo>
                <a:lnTo>
                  <a:pt x="0" y="229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265697" y="2096976"/>
            <a:ext cx="285332" cy="285332"/>
          </a:xfrm>
          <a:custGeom>
            <a:avLst/>
            <a:gdLst/>
            <a:ahLst/>
            <a:cxnLst/>
            <a:rect l="l" t="t" r="r" b="b"/>
            <a:pathLst>
              <a:path w="285332" h="285332">
                <a:moveTo>
                  <a:pt x="0" y="0"/>
                </a:moveTo>
                <a:lnTo>
                  <a:pt x="285331" y="0"/>
                </a:lnTo>
                <a:lnTo>
                  <a:pt x="285331" y="285332"/>
                </a:lnTo>
                <a:lnTo>
                  <a:pt x="0" y="2853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576971" y="8590849"/>
            <a:ext cx="229522" cy="229522"/>
          </a:xfrm>
          <a:custGeom>
            <a:avLst/>
            <a:gdLst/>
            <a:ahLst/>
            <a:cxnLst/>
            <a:rect l="l" t="t" r="r" b="b"/>
            <a:pathLst>
              <a:path w="229522" h="229522">
                <a:moveTo>
                  <a:pt x="0" y="0"/>
                </a:moveTo>
                <a:lnTo>
                  <a:pt x="229522" y="0"/>
                </a:lnTo>
                <a:lnTo>
                  <a:pt x="229522" y="229522"/>
                </a:lnTo>
                <a:lnTo>
                  <a:pt x="0" y="229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265697" y="3886307"/>
            <a:ext cx="349396" cy="349396"/>
          </a:xfrm>
          <a:custGeom>
            <a:avLst/>
            <a:gdLst/>
            <a:ahLst/>
            <a:cxnLst/>
            <a:rect l="l" t="t" r="r" b="b"/>
            <a:pathLst>
              <a:path w="349396" h="349396">
                <a:moveTo>
                  <a:pt x="0" y="0"/>
                </a:moveTo>
                <a:lnTo>
                  <a:pt x="349395" y="0"/>
                </a:lnTo>
                <a:lnTo>
                  <a:pt x="349395" y="349395"/>
                </a:lnTo>
                <a:lnTo>
                  <a:pt x="0" y="3493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5670141" y="1587273"/>
            <a:ext cx="375934" cy="375934"/>
          </a:xfrm>
          <a:custGeom>
            <a:avLst/>
            <a:gdLst/>
            <a:ahLst/>
            <a:cxnLst/>
            <a:rect l="l" t="t" r="r" b="b"/>
            <a:pathLst>
              <a:path w="375934" h="375934">
                <a:moveTo>
                  <a:pt x="0" y="0"/>
                </a:moveTo>
                <a:lnTo>
                  <a:pt x="375934" y="0"/>
                </a:lnTo>
                <a:lnTo>
                  <a:pt x="375934" y="375935"/>
                </a:lnTo>
                <a:lnTo>
                  <a:pt x="0" y="3759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6206540" y="5346000"/>
            <a:ext cx="331225" cy="331225"/>
          </a:xfrm>
          <a:custGeom>
            <a:avLst/>
            <a:gdLst/>
            <a:ahLst/>
            <a:cxnLst/>
            <a:rect l="l" t="t" r="r" b="b"/>
            <a:pathLst>
              <a:path w="331225" h="331225">
                <a:moveTo>
                  <a:pt x="0" y="0"/>
                </a:moveTo>
                <a:lnTo>
                  <a:pt x="331225" y="0"/>
                </a:lnTo>
                <a:lnTo>
                  <a:pt x="331225" y="331225"/>
                </a:lnTo>
                <a:lnTo>
                  <a:pt x="0" y="331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886486" y="5813605"/>
            <a:ext cx="252807" cy="252807"/>
          </a:xfrm>
          <a:custGeom>
            <a:avLst/>
            <a:gdLst/>
            <a:ahLst/>
            <a:cxnLst/>
            <a:rect l="l" t="t" r="r" b="b"/>
            <a:pathLst>
              <a:path w="252807" h="252807">
                <a:moveTo>
                  <a:pt x="0" y="0"/>
                </a:moveTo>
                <a:lnTo>
                  <a:pt x="252807" y="0"/>
                </a:lnTo>
                <a:lnTo>
                  <a:pt x="252807" y="252807"/>
                </a:lnTo>
                <a:lnTo>
                  <a:pt x="0" y="2528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-1098534" y="400240"/>
            <a:ext cx="4728461" cy="4356094"/>
          </a:xfrm>
          <a:custGeom>
            <a:avLst/>
            <a:gdLst/>
            <a:ahLst/>
            <a:cxnLst/>
            <a:rect l="l" t="t" r="r" b="b"/>
            <a:pathLst>
              <a:path w="4728461" h="4356094">
                <a:moveTo>
                  <a:pt x="0" y="0"/>
                </a:moveTo>
                <a:lnTo>
                  <a:pt x="4728461" y="0"/>
                </a:lnTo>
                <a:lnTo>
                  <a:pt x="4728461" y="4356094"/>
                </a:lnTo>
                <a:lnTo>
                  <a:pt x="0" y="43560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3733586" y="3952614"/>
            <a:ext cx="4428040" cy="4079332"/>
          </a:xfrm>
          <a:custGeom>
            <a:avLst/>
            <a:gdLst/>
            <a:ahLst/>
            <a:cxnLst/>
            <a:rect l="l" t="t" r="r" b="b"/>
            <a:pathLst>
              <a:path w="4428040" h="4079332">
                <a:moveTo>
                  <a:pt x="0" y="0"/>
                </a:moveTo>
                <a:lnTo>
                  <a:pt x="4428040" y="0"/>
                </a:lnTo>
                <a:lnTo>
                  <a:pt x="4428040" y="4079332"/>
                </a:lnTo>
                <a:lnTo>
                  <a:pt x="0" y="40793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0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891428" y="1932937"/>
            <a:ext cx="1261611" cy="84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949">
                <a:solidFill>
                  <a:srgbClr val="37498F"/>
                </a:solidFill>
                <a:latin typeface="Anton"/>
                <a:ea typeface="Anton"/>
                <a:cs typeface="Anton"/>
                <a:sym typeface="Anton"/>
              </a:rPr>
              <a:t>4TH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99704" y="1867827"/>
            <a:ext cx="1338649" cy="91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2"/>
              </a:lnSpc>
            </a:pPr>
            <a:r>
              <a:rPr lang="en-US" sz="5251">
                <a:solidFill>
                  <a:srgbClr val="F26352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Of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249104" y="1922655"/>
            <a:ext cx="1327868" cy="87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3"/>
              </a:lnSpc>
            </a:pPr>
            <a:r>
              <a:rPr lang="en-US" sz="5209">
                <a:solidFill>
                  <a:srgbClr val="37498F"/>
                </a:solidFill>
                <a:latin typeface="Anton"/>
                <a:ea typeface="Anton"/>
                <a:cs typeface="Anton"/>
                <a:sym typeface="Anton"/>
              </a:rPr>
              <a:t>JULY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35295" y="3234968"/>
            <a:ext cx="4807336" cy="495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Burger B1 in a Bun SD17 with Grilled Onions BB6 and French Fries</a:t>
            </a:r>
          </a:p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or </a:t>
            </a:r>
          </a:p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Veggie hotdog V238 in a bun D187 with French Fries</a:t>
            </a:r>
          </a:p>
          <a:p>
            <a:pPr algn="ctr">
              <a:lnSpc>
                <a:spcPts val="2755"/>
              </a:lnSpc>
            </a:pPr>
            <a:endParaRPr lang="en-US" sz="196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Served with </a:t>
            </a:r>
          </a:p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Sweetcorn Salsa QB3</a:t>
            </a:r>
          </a:p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and Summer mixed salad D126</a:t>
            </a:r>
          </a:p>
          <a:p>
            <a:pPr algn="ctr">
              <a:lnSpc>
                <a:spcPts val="2755"/>
              </a:lnSpc>
            </a:pPr>
            <a:endParaRPr lang="en-US" sz="196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Dessert</a:t>
            </a:r>
          </a:p>
          <a:p>
            <a:pPr algn="ctr">
              <a:lnSpc>
                <a:spcPts val="2755"/>
              </a:lnSpc>
            </a:pPr>
            <a:r>
              <a:rPr lang="en-US" sz="1967" dirty="0">
                <a:solidFill>
                  <a:srgbClr val="061D78"/>
                </a:solidFill>
                <a:latin typeface="Genty Sans"/>
                <a:ea typeface="Genty Sans"/>
                <a:cs typeface="Genty Sans"/>
                <a:sym typeface="Genty Sans"/>
              </a:rPr>
              <a:t>Chocolate Brownie D169</a:t>
            </a:r>
          </a:p>
          <a:p>
            <a:pPr algn="ctr">
              <a:lnSpc>
                <a:spcPts val="2644"/>
              </a:lnSpc>
            </a:pPr>
            <a:endParaRPr lang="en-US" sz="196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  <a:p>
            <a:pPr marL="0" lvl="0" indent="0" algn="ctr">
              <a:lnSpc>
                <a:spcPts val="2644"/>
              </a:lnSpc>
              <a:spcBef>
                <a:spcPct val="0"/>
              </a:spcBef>
            </a:pPr>
            <a:endParaRPr lang="en-US" sz="1967" dirty="0">
              <a:solidFill>
                <a:srgbClr val="061D78"/>
              </a:solidFill>
              <a:latin typeface="Genty Sans"/>
              <a:ea typeface="Genty Sans"/>
              <a:cs typeface="Genty Sans"/>
              <a:sym typeface="Genty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3155e-21a4-4b1e-a7df-22ad4d040e7d">
      <Terms xmlns="http://schemas.microsoft.com/office/infopath/2007/PartnerControls"/>
    </lcf76f155ced4ddcb4097134ff3c332f>
    <TaxCatchAll xmlns="3fb6669d-47a8-49bc-93c1-f2d06068632e" xsi:nil="true"/>
    <SharedWithUsers xmlns="3fb6669d-47a8-49bc-93c1-f2d06068632e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C17DB7C97B540AFC182F10FF85DD2" ma:contentTypeVersion="16" ma:contentTypeDescription="Create a new document." ma:contentTypeScope="" ma:versionID="637bf2029cdb120e8889cd77f998b0e9">
  <xsd:schema xmlns:xsd="http://www.w3.org/2001/XMLSchema" xmlns:xs="http://www.w3.org/2001/XMLSchema" xmlns:p="http://schemas.microsoft.com/office/2006/metadata/properties" xmlns:ns2="2cf3155e-21a4-4b1e-a7df-22ad4d040e7d" xmlns:ns3="3fb6669d-47a8-49bc-93c1-f2d06068632e" targetNamespace="http://schemas.microsoft.com/office/2006/metadata/properties" ma:root="true" ma:fieldsID="7e9641ef0fae2edc0d04aa6f872d9203" ns2:_="" ns3:_="">
    <xsd:import namespace="2cf3155e-21a4-4b1e-a7df-22ad4d040e7d"/>
    <xsd:import namespace="3fb6669d-47a8-49bc-93c1-f2d060686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3155e-21a4-4b1e-a7df-22ad4d04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6669d-47a8-49bc-93c1-f2d0606863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99c1381-93bf-4f5c-96f1-952d0c141300}" ma:internalName="TaxCatchAll" ma:showField="CatchAllData" ma:web="3fb6669d-47a8-49bc-93c1-f2d060686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BDEF8C-DFEB-48CA-948D-D7782BA25E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90212-E45E-4046-AD9F-884E0CE76131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  <ds:schemaRef ds:uri="2cf3155e-21a4-4b1e-a7df-22ad4d040e7d"/>
    <ds:schemaRef ds:uri="3fb6669d-47a8-49bc-93c1-f2d06068632e"/>
  </ds:schemaRefs>
</ds:datastoreItem>
</file>

<file path=customXml/itemProps3.xml><?xml version="1.0" encoding="utf-8"?>
<ds:datastoreItem xmlns:ds="http://schemas.openxmlformats.org/officeDocument/2006/customXml" ds:itemID="{35E41AE1-FA3F-48AE-85E3-8D6662BB4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3155e-21a4-4b1e-a7df-22ad4d040e7d"/>
    <ds:schemaRef ds:uri="3fb6669d-47a8-49bc-93c1-f2d060686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74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Genty Sans</vt:lpstr>
      <vt:lpstr>Anton</vt:lpstr>
      <vt:lpstr>Playlist Script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Leia Fordham</dc:creator>
  <cp:lastModifiedBy>Hayley Pugh</cp:lastModifiedBy>
  <cp:revision>5</cp:revision>
  <dcterms:created xsi:type="dcterms:W3CDTF">2006-08-16T00:00:00Z</dcterms:created>
  <dcterms:modified xsi:type="dcterms:W3CDTF">2025-03-19T10:02:36Z</dcterms:modified>
  <dc:identifier>DAGVOLo9U7o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0x010100508C17DB7C97B540AFC182F10FF85DD2</vt:lpwstr>
  </property>
  <property fmtid="{D5CDD505-2E9C-101B-9397-08002B2CF9AE}" pid="3" name="Order">
    <vt:r8>8462200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