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8" r:id="rId6"/>
  </p:sldIdLst>
  <p:sldSz cx="7556500" cy="106934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Genty Sans" panose="020B0604020202020204" charset="0"/>
      <p:regular r:id="rId11"/>
    </p:embeddedFont>
    <p:embeddedFont>
      <p:font typeface="Rockwell" panose="02060603020205020403" pitchFamily="18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yley Pugh" userId="d6ea7382-3d65-42f3-a742-7e4cc6a2102b" providerId="ADAL" clId="{8BA4334D-C7E1-493F-9A63-F599436BF9DB}"/>
    <pc:docChg chg="undo custSel addSld delSld modSld">
      <pc:chgData name="Hayley Pugh" userId="d6ea7382-3d65-42f3-a742-7e4cc6a2102b" providerId="ADAL" clId="{8BA4334D-C7E1-493F-9A63-F599436BF9DB}" dt="2025-03-18T15:06:07.599" v="367" actId="20577"/>
      <pc:docMkLst>
        <pc:docMk/>
      </pc:docMkLst>
      <pc:sldChg chg="addSp delSp modSp mod setBg">
        <pc:chgData name="Hayley Pugh" userId="d6ea7382-3d65-42f3-a742-7e4cc6a2102b" providerId="ADAL" clId="{8BA4334D-C7E1-493F-9A63-F599436BF9DB}" dt="2025-03-18T14:56:42.564" v="306" actId="20577"/>
        <pc:sldMkLst>
          <pc:docMk/>
          <pc:sldMk cId="0" sldId="256"/>
        </pc:sldMkLst>
        <pc:spChg chg="mod">
          <ac:chgData name="Hayley Pugh" userId="d6ea7382-3d65-42f3-a742-7e4cc6a2102b" providerId="ADAL" clId="{8BA4334D-C7E1-493F-9A63-F599436BF9DB}" dt="2025-03-18T14:42:37.121" v="45" actId="1076"/>
          <ac:spMkLst>
            <pc:docMk/>
            <pc:sldMk cId="0" sldId="256"/>
            <ac:spMk id="3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42.624" v="10" actId="478"/>
          <ac:spMkLst>
            <pc:docMk/>
            <pc:sldMk cId="0" sldId="256"/>
            <ac:spMk id="5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40.950" v="9" actId="478"/>
          <ac:spMkLst>
            <pc:docMk/>
            <pc:sldMk cId="0" sldId="256"/>
            <ac:spMk id="6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44.361" v="11" actId="478"/>
          <ac:spMkLst>
            <pc:docMk/>
            <pc:sldMk cId="0" sldId="256"/>
            <ac:spMk id="7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55.761" v="12" actId="478"/>
          <ac:spMkLst>
            <pc:docMk/>
            <pc:sldMk cId="0" sldId="256"/>
            <ac:spMk id="8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57.830" v="13" actId="478"/>
          <ac:spMkLst>
            <pc:docMk/>
            <pc:sldMk cId="0" sldId="256"/>
            <ac:spMk id="9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41:38.057" v="33" actId="478"/>
          <ac:spMkLst>
            <pc:docMk/>
            <pc:sldMk cId="0" sldId="256"/>
            <ac:spMk id="10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37.741" v="7" actId="478"/>
          <ac:spMkLst>
            <pc:docMk/>
            <pc:sldMk cId="0" sldId="256"/>
            <ac:spMk id="11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39.447" v="8" actId="478"/>
          <ac:spMkLst>
            <pc:docMk/>
            <pc:sldMk cId="0" sldId="256"/>
            <ac:spMk id="12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4:38.907" v="22" actId="478"/>
          <ac:spMkLst>
            <pc:docMk/>
            <pc:sldMk cId="0" sldId="256"/>
            <ac:spMk id="13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4:34.008" v="19" actId="478"/>
          <ac:spMkLst>
            <pc:docMk/>
            <pc:sldMk cId="0" sldId="256"/>
            <ac:spMk id="14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4:38.252" v="21" actId="478"/>
          <ac:spMkLst>
            <pc:docMk/>
            <pc:sldMk cId="0" sldId="256"/>
            <ac:spMk id="15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4:41.800" v="23" actId="478"/>
          <ac:spMkLst>
            <pc:docMk/>
            <pc:sldMk cId="0" sldId="256"/>
            <ac:spMk id="16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4:00.908" v="14" actId="478"/>
          <ac:spMkLst>
            <pc:docMk/>
            <pc:sldMk cId="0" sldId="256"/>
            <ac:spMk id="17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4:36.400" v="20" actId="478"/>
          <ac:spMkLst>
            <pc:docMk/>
            <pc:sldMk cId="0" sldId="256"/>
            <ac:spMk id="18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41:46.265" v="41" actId="478"/>
          <ac:spMkLst>
            <pc:docMk/>
            <pc:sldMk cId="0" sldId="256"/>
            <ac:spMk id="19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4:02.196" v="15" actId="478"/>
          <ac:spMkLst>
            <pc:docMk/>
            <pc:sldMk cId="0" sldId="256"/>
            <ac:spMk id="20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4:32.340" v="18" actId="478"/>
          <ac:spMkLst>
            <pc:docMk/>
            <pc:sldMk cId="0" sldId="256"/>
            <ac:spMk id="21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4:17.367" v="16" actId="478"/>
          <ac:spMkLst>
            <pc:docMk/>
            <pc:sldMk cId="0" sldId="256"/>
            <ac:spMk id="22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36.453" v="6" actId="478"/>
          <ac:spMkLst>
            <pc:docMk/>
            <pc:sldMk cId="0" sldId="256"/>
            <ac:spMk id="23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4:18.824" v="17" actId="478"/>
          <ac:spMkLst>
            <pc:docMk/>
            <pc:sldMk cId="0" sldId="256"/>
            <ac:spMk id="24" creationId="{00000000-0000-0000-0000-000000000000}"/>
          </ac:spMkLst>
        </pc:spChg>
        <pc:spChg chg="del mod">
          <ac:chgData name="Hayley Pugh" userId="d6ea7382-3d65-42f3-a742-7e4cc6a2102b" providerId="ADAL" clId="{8BA4334D-C7E1-493F-9A63-F599436BF9DB}" dt="2025-03-18T14:41:38.057" v="39"/>
          <ac:spMkLst>
            <pc:docMk/>
            <pc:sldMk cId="0" sldId="256"/>
            <ac:spMk id="25" creationId="{00000000-0000-0000-0000-000000000000}"/>
          </ac:spMkLst>
        </pc:spChg>
        <pc:spChg chg="del mod">
          <ac:chgData name="Hayley Pugh" userId="d6ea7382-3d65-42f3-a742-7e4cc6a2102b" providerId="ADAL" clId="{8BA4334D-C7E1-493F-9A63-F599436BF9DB}" dt="2025-03-18T14:41:38.057" v="37"/>
          <ac:spMkLst>
            <pc:docMk/>
            <pc:sldMk cId="0" sldId="256"/>
            <ac:spMk id="26" creationId="{00000000-0000-0000-0000-000000000000}"/>
          </ac:spMkLst>
        </pc:spChg>
        <pc:spChg chg="del mod">
          <ac:chgData name="Hayley Pugh" userId="d6ea7382-3d65-42f3-a742-7e4cc6a2102b" providerId="ADAL" clId="{8BA4334D-C7E1-493F-9A63-F599436BF9DB}" dt="2025-03-18T14:41:38.057" v="35"/>
          <ac:spMkLst>
            <pc:docMk/>
            <pc:sldMk cId="0" sldId="256"/>
            <ac:spMk id="27" creationId="{00000000-0000-0000-0000-000000000000}"/>
          </ac:spMkLst>
        </pc:spChg>
        <pc:spChg chg="mod">
          <ac:chgData name="Hayley Pugh" userId="d6ea7382-3d65-42f3-a742-7e4cc6a2102b" providerId="ADAL" clId="{8BA4334D-C7E1-493F-9A63-F599436BF9DB}" dt="2025-03-18T14:41:44.406" v="40" actId="6549"/>
          <ac:spMkLst>
            <pc:docMk/>
            <pc:sldMk cId="0" sldId="256"/>
            <ac:spMk id="28" creationId="{00000000-0000-0000-0000-000000000000}"/>
          </ac:spMkLst>
        </pc:spChg>
        <pc:spChg chg="add del mod">
          <ac:chgData name="Hayley Pugh" userId="d6ea7382-3d65-42f3-a742-7e4cc6a2102b" providerId="ADAL" clId="{8BA4334D-C7E1-493F-9A63-F599436BF9DB}" dt="2025-03-18T14:43:26.248" v="53" actId="47"/>
          <ac:spMkLst>
            <pc:docMk/>
            <pc:sldMk cId="0" sldId="256"/>
            <ac:spMk id="29" creationId="{A9579545-34AA-44CF-A1A2-55B529D2C74C}"/>
          </ac:spMkLst>
        </pc:spChg>
        <pc:spChg chg="add mod">
          <ac:chgData name="Hayley Pugh" userId="d6ea7382-3d65-42f3-a742-7e4cc6a2102b" providerId="ADAL" clId="{8BA4334D-C7E1-493F-9A63-F599436BF9DB}" dt="2025-03-18T14:44:29.894" v="74" actId="255"/>
          <ac:spMkLst>
            <pc:docMk/>
            <pc:sldMk cId="0" sldId="256"/>
            <ac:spMk id="32" creationId="{F1DE554C-DA06-4678-A777-74C68258D172}"/>
          </ac:spMkLst>
        </pc:spChg>
        <pc:spChg chg="add mod">
          <ac:chgData name="Hayley Pugh" userId="d6ea7382-3d65-42f3-a742-7e4cc6a2102b" providerId="ADAL" clId="{8BA4334D-C7E1-493F-9A63-F599436BF9DB}" dt="2025-03-18T14:56:42.564" v="306" actId="20577"/>
          <ac:spMkLst>
            <pc:docMk/>
            <pc:sldMk cId="0" sldId="256"/>
            <ac:spMk id="33" creationId="{5F5B0FBD-A430-4CDC-A0B8-C5D6ECD4F1F3}"/>
          </ac:spMkLst>
        </pc:spChg>
        <pc:grpChg chg="add del">
          <ac:chgData name="Hayley Pugh" userId="d6ea7382-3d65-42f3-a742-7e4cc6a2102b" providerId="ADAL" clId="{8BA4334D-C7E1-493F-9A63-F599436BF9DB}" dt="2025-03-18T14:43:28.299" v="54" actId="478"/>
          <ac:grpSpMkLst>
            <pc:docMk/>
            <pc:sldMk cId="0" sldId="256"/>
            <ac:grpSpMk id="2" creationId="{00000000-0000-0000-0000-000000000000}"/>
          </ac:grpSpMkLst>
        </pc:grpChg>
        <pc:picChg chg="add mod">
          <ac:chgData name="Hayley Pugh" userId="d6ea7382-3d65-42f3-a742-7e4cc6a2102b" providerId="ADAL" clId="{8BA4334D-C7E1-493F-9A63-F599436BF9DB}" dt="2025-03-18T14:43:49.595" v="57" actId="1076"/>
          <ac:picMkLst>
            <pc:docMk/>
            <pc:sldMk cId="0" sldId="256"/>
            <ac:picMk id="31" creationId="{2E95B149-561F-429A-BFF2-F7A2372E5665}"/>
          </ac:picMkLst>
        </pc:picChg>
      </pc:sldChg>
      <pc:sldChg chg="delSp del mod">
        <pc:chgData name="Hayley Pugh" userId="d6ea7382-3d65-42f3-a742-7e4cc6a2102b" providerId="ADAL" clId="{8BA4334D-C7E1-493F-9A63-F599436BF9DB}" dt="2025-03-18T14:51:12.617" v="221" actId="2696"/>
        <pc:sldMkLst>
          <pc:docMk/>
          <pc:sldMk cId="0" sldId="257"/>
        </pc:sldMkLst>
        <pc:spChg chg="del">
          <ac:chgData name="Hayley Pugh" userId="d6ea7382-3d65-42f3-a742-7e4cc6a2102b" providerId="ADAL" clId="{8BA4334D-C7E1-493F-9A63-F599436BF9DB}" dt="2025-03-18T14:33:30.672" v="5" actId="478"/>
          <ac:spMkLst>
            <pc:docMk/>
            <pc:sldMk cId="0" sldId="257"/>
            <ac:spMk id="5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27.209" v="3" actId="478"/>
          <ac:spMkLst>
            <pc:docMk/>
            <pc:sldMk cId="0" sldId="257"/>
            <ac:spMk id="6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29.084" v="4" actId="478"/>
          <ac:spMkLst>
            <pc:docMk/>
            <pc:sldMk cId="0" sldId="257"/>
            <ac:spMk id="7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23.766" v="1" actId="478"/>
          <ac:spMkLst>
            <pc:docMk/>
            <pc:sldMk cId="0" sldId="257"/>
            <ac:spMk id="11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25.439" v="2" actId="478"/>
          <ac:spMkLst>
            <pc:docMk/>
            <pc:sldMk cId="0" sldId="257"/>
            <ac:spMk id="12" creationId="{00000000-0000-0000-0000-000000000000}"/>
          </ac:spMkLst>
        </pc:spChg>
        <pc:spChg chg="del">
          <ac:chgData name="Hayley Pugh" userId="d6ea7382-3d65-42f3-a742-7e4cc6a2102b" providerId="ADAL" clId="{8BA4334D-C7E1-493F-9A63-F599436BF9DB}" dt="2025-03-18T14:33:21.946" v="0" actId="478"/>
          <ac:spMkLst>
            <pc:docMk/>
            <pc:sldMk cId="0" sldId="257"/>
            <ac:spMk id="23" creationId="{00000000-0000-0000-0000-000000000000}"/>
          </ac:spMkLst>
        </pc:spChg>
      </pc:sldChg>
      <pc:sldChg chg="modSp add mod">
        <pc:chgData name="Hayley Pugh" userId="d6ea7382-3d65-42f3-a742-7e4cc6a2102b" providerId="ADAL" clId="{8BA4334D-C7E1-493F-9A63-F599436BF9DB}" dt="2025-03-18T15:06:07.599" v="367" actId="20577"/>
        <pc:sldMkLst>
          <pc:docMk/>
          <pc:sldMk cId="858612084" sldId="258"/>
        </pc:sldMkLst>
        <pc:spChg chg="mod">
          <ac:chgData name="Hayley Pugh" userId="d6ea7382-3d65-42f3-a742-7e4cc6a2102b" providerId="ADAL" clId="{8BA4334D-C7E1-493F-9A63-F599436BF9DB}" dt="2025-03-18T15:06:07.599" v="367" actId="20577"/>
          <ac:spMkLst>
            <pc:docMk/>
            <pc:sldMk cId="858612084" sldId="258"/>
            <ac:spMk id="33" creationId="{5F5B0FBD-A430-4CDC-A0B8-C5D6ECD4F1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accent3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84379" y="454686"/>
            <a:ext cx="6518033" cy="9722242"/>
            <a:chOff x="-21158" y="-41957"/>
            <a:chExt cx="2335916" cy="3484232"/>
          </a:xfrm>
        </p:grpSpPr>
        <p:sp>
          <p:nvSpPr>
            <p:cNvPr id="3" name="Freeform 3"/>
            <p:cNvSpPr/>
            <p:nvPr/>
          </p:nvSpPr>
          <p:spPr>
            <a:xfrm>
              <a:off x="-21158" y="-41957"/>
              <a:ext cx="2314758" cy="3442275"/>
            </a:xfrm>
            <a:custGeom>
              <a:avLst/>
              <a:gdLst/>
              <a:ahLst/>
              <a:cxnLst/>
              <a:rect l="l" t="t" r="r" b="b"/>
              <a:pathLst>
                <a:path w="2314758" h="3442275">
                  <a:moveTo>
                    <a:pt x="0" y="0"/>
                  </a:moveTo>
                  <a:lnTo>
                    <a:pt x="2314758" y="0"/>
                  </a:lnTo>
                  <a:lnTo>
                    <a:pt x="2314758" y="3442275"/>
                  </a:lnTo>
                  <a:lnTo>
                    <a:pt x="0" y="34422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14758" cy="3470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TextBox 28"/>
          <p:cNvSpPr txBox="1"/>
          <p:nvPr/>
        </p:nvSpPr>
        <p:spPr>
          <a:xfrm>
            <a:off x="1139293" y="3197610"/>
            <a:ext cx="5149169" cy="6962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45"/>
              </a:lnSpc>
            </a:pPr>
            <a:endParaRPr lang="en-US" sz="2117" dirty="0">
              <a:solidFill>
                <a:srgbClr val="061D78"/>
              </a:solidFill>
              <a:latin typeface="Genty Sans"/>
              <a:ea typeface="Genty Sans"/>
              <a:cs typeface="Genty Sans"/>
              <a:sym typeface="Genty Sans"/>
            </a:endParaRPr>
          </a:p>
          <a:p>
            <a:pPr marL="0" lvl="0" indent="0" algn="ctr">
              <a:lnSpc>
                <a:spcPts val="2845"/>
              </a:lnSpc>
              <a:spcBef>
                <a:spcPct val="0"/>
              </a:spcBef>
            </a:pPr>
            <a:endParaRPr lang="en-US" sz="2117" dirty="0">
              <a:solidFill>
                <a:srgbClr val="061D78"/>
              </a:solidFill>
              <a:latin typeface="Genty Sans"/>
              <a:ea typeface="Genty Sans"/>
              <a:cs typeface="Genty Sans"/>
              <a:sym typeface="Genty San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9579545-34AA-44CF-A1A2-55B529D2C74C}"/>
              </a:ext>
            </a:extLst>
          </p:cNvPr>
          <p:cNvSpPr txBox="1"/>
          <p:nvPr/>
        </p:nvSpPr>
        <p:spPr>
          <a:xfrm>
            <a:off x="1416050" y="8242300"/>
            <a:ext cx="4872412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E95B149-561F-429A-BFF2-F7A2372E5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527" y="8851900"/>
            <a:ext cx="2551007" cy="108015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F1DE554C-DA06-4678-A777-74C68258D172}"/>
              </a:ext>
            </a:extLst>
          </p:cNvPr>
          <p:cNvSpPr txBox="1"/>
          <p:nvPr/>
        </p:nvSpPr>
        <p:spPr>
          <a:xfrm>
            <a:off x="806450" y="927100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/>
              <a:t>Census Day Menu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F5B0FBD-A430-4CDC-A0B8-C5D6ECD4F1F3}"/>
              </a:ext>
            </a:extLst>
          </p:cNvPr>
          <p:cNvSpPr txBox="1"/>
          <p:nvPr/>
        </p:nvSpPr>
        <p:spPr>
          <a:xfrm>
            <a:off x="824742" y="2025615"/>
            <a:ext cx="59436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pPr algn="ctr"/>
            <a:r>
              <a:rPr lang="en-GB" sz="1800" b="0" i="0" u="none" strike="noStrike" baseline="0" dirty="0">
                <a:solidFill>
                  <a:srgbClr val="000000"/>
                </a:solidFill>
                <a:latin typeface="Rockwell" panose="02060603020205020403" pitchFamily="18" charset="0"/>
              </a:rPr>
              <a:t> </a:t>
            </a:r>
            <a:r>
              <a:rPr lang="en-GB" sz="3600" b="0" i="0" u="none" strike="noStrike" baseline="0" dirty="0">
                <a:solidFill>
                  <a:srgbClr val="000000"/>
                </a:solidFill>
              </a:rPr>
              <a:t>Beef Burger in a Bun with French Fries</a:t>
            </a: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or </a:t>
            </a: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Veggie Hotdog in a bun with French Fries</a:t>
            </a:r>
          </a:p>
          <a:p>
            <a:pPr algn="ctr"/>
            <a:endParaRPr lang="en-GB" sz="3600" b="0" i="0" u="none" strike="noStrike" baseline="0" dirty="0">
              <a:solidFill>
                <a:srgbClr val="000000"/>
              </a:solidFill>
            </a:endParaRPr>
          </a:p>
          <a:p>
            <a:pPr algn="ctr"/>
            <a:r>
              <a:rPr lang="en-GB" sz="3600" dirty="0">
                <a:solidFill>
                  <a:srgbClr val="000000"/>
                </a:solidFill>
              </a:rPr>
              <a:t>Served with</a:t>
            </a:r>
            <a:endParaRPr lang="en-GB" sz="3600" b="0" i="0" u="none" strike="noStrike" baseline="0" dirty="0">
              <a:solidFill>
                <a:srgbClr val="000000"/>
              </a:solidFill>
            </a:endParaRP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Beans </a:t>
            </a: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Sweetcorn </a:t>
            </a:r>
          </a:p>
          <a:p>
            <a:pPr algn="ctr"/>
            <a:endParaRPr lang="en-GB" sz="3600" b="0" i="0" u="none" strike="noStrike" baseline="0" dirty="0">
              <a:solidFill>
                <a:srgbClr val="000000"/>
              </a:solidFill>
            </a:endParaRP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Dessert</a:t>
            </a: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Chocolate Cookie </a:t>
            </a:r>
            <a:endParaRPr lang="en-GB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accent3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84379" y="454686"/>
            <a:ext cx="6518033" cy="9722242"/>
            <a:chOff x="-21158" y="-41957"/>
            <a:chExt cx="2335916" cy="3484232"/>
          </a:xfrm>
        </p:grpSpPr>
        <p:sp>
          <p:nvSpPr>
            <p:cNvPr id="3" name="Freeform 3"/>
            <p:cNvSpPr/>
            <p:nvPr/>
          </p:nvSpPr>
          <p:spPr>
            <a:xfrm>
              <a:off x="-21158" y="-41957"/>
              <a:ext cx="2314758" cy="3442275"/>
            </a:xfrm>
            <a:custGeom>
              <a:avLst/>
              <a:gdLst/>
              <a:ahLst/>
              <a:cxnLst/>
              <a:rect l="l" t="t" r="r" b="b"/>
              <a:pathLst>
                <a:path w="2314758" h="3442275">
                  <a:moveTo>
                    <a:pt x="0" y="0"/>
                  </a:moveTo>
                  <a:lnTo>
                    <a:pt x="2314758" y="0"/>
                  </a:lnTo>
                  <a:lnTo>
                    <a:pt x="2314758" y="3442275"/>
                  </a:lnTo>
                  <a:lnTo>
                    <a:pt x="0" y="34422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14758" cy="3470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TextBox 28"/>
          <p:cNvSpPr txBox="1"/>
          <p:nvPr/>
        </p:nvSpPr>
        <p:spPr>
          <a:xfrm>
            <a:off x="1139293" y="3197610"/>
            <a:ext cx="5149169" cy="6962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45"/>
              </a:lnSpc>
            </a:pPr>
            <a:endParaRPr lang="en-US" sz="2117" dirty="0">
              <a:solidFill>
                <a:srgbClr val="061D78"/>
              </a:solidFill>
              <a:latin typeface="Genty Sans"/>
              <a:ea typeface="Genty Sans"/>
              <a:cs typeface="Genty Sans"/>
              <a:sym typeface="Genty Sans"/>
            </a:endParaRPr>
          </a:p>
          <a:p>
            <a:pPr marL="0" lvl="0" indent="0" algn="ctr">
              <a:lnSpc>
                <a:spcPts val="2845"/>
              </a:lnSpc>
              <a:spcBef>
                <a:spcPct val="0"/>
              </a:spcBef>
            </a:pPr>
            <a:endParaRPr lang="en-US" sz="2117" dirty="0">
              <a:solidFill>
                <a:srgbClr val="061D78"/>
              </a:solidFill>
              <a:latin typeface="Genty Sans"/>
              <a:ea typeface="Genty Sans"/>
              <a:cs typeface="Genty Sans"/>
              <a:sym typeface="Genty San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9579545-34AA-44CF-A1A2-55B529D2C74C}"/>
              </a:ext>
            </a:extLst>
          </p:cNvPr>
          <p:cNvSpPr txBox="1"/>
          <p:nvPr/>
        </p:nvSpPr>
        <p:spPr>
          <a:xfrm>
            <a:off x="1416050" y="8242300"/>
            <a:ext cx="4872412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E95B149-561F-429A-BFF2-F7A2372E5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527" y="8851900"/>
            <a:ext cx="2551007" cy="108015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F1DE554C-DA06-4678-A777-74C68258D172}"/>
              </a:ext>
            </a:extLst>
          </p:cNvPr>
          <p:cNvSpPr txBox="1"/>
          <p:nvPr/>
        </p:nvSpPr>
        <p:spPr>
          <a:xfrm>
            <a:off x="806450" y="927100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/>
              <a:t>Census Day Menu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F5B0FBD-A430-4CDC-A0B8-C5D6ECD4F1F3}"/>
              </a:ext>
            </a:extLst>
          </p:cNvPr>
          <p:cNvSpPr txBox="1"/>
          <p:nvPr/>
        </p:nvSpPr>
        <p:spPr>
          <a:xfrm>
            <a:off x="824742" y="2025615"/>
            <a:ext cx="59436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Rockwell" panose="02060603020205020403" pitchFamily="18" charset="0"/>
            </a:endParaRPr>
          </a:p>
          <a:p>
            <a:pPr algn="ctr"/>
            <a:r>
              <a:rPr lang="en-GB" sz="1800" b="0" i="0" u="none" strike="noStrike" baseline="0" dirty="0">
                <a:solidFill>
                  <a:srgbClr val="000000"/>
                </a:solidFill>
                <a:latin typeface="Rockwell" panose="02060603020205020403" pitchFamily="18" charset="0"/>
              </a:rPr>
              <a:t> </a:t>
            </a:r>
            <a:r>
              <a:rPr lang="en-GB" sz="3600" b="0" i="0" u="none" strike="noStrike" baseline="0" dirty="0">
                <a:solidFill>
                  <a:srgbClr val="000000"/>
                </a:solidFill>
              </a:rPr>
              <a:t>Beef Burger B1 in a Bun SD17 with French Fries</a:t>
            </a: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or </a:t>
            </a: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Veggie Sausages V238 with French Fries </a:t>
            </a:r>
          </a:p>
          <a:p>
            <a:pPr algn="ctr"/>
            <a:endParaRPr lang="en-GB" sz="3600" b="0" i="0" u="none" strike="noStrike" baseline="0" dirty="0">
              <a:solidFill>
                <a:srgbClr val="000000"/>
              </a:solidFill>
            </a:endParaRPr>
          </a:p>
          <a:p>
            <a:pPr algn="ctr"/>
            <a:r>
              <a:rPr lang="en-GB" sz="3600" dirty="0">
                <a:solidFill>
                  <a:srgbClr val="000000"/>
                </a:solidFill>
              </a:rPr>
              <a:t>Served with</a:t>
            </a:r>
            <a:endParaRPr lang="en-GB" sz="3600" b="0" i="0" u="none" strike="noStrike" baseline="0" dirty="0">
              <a:solidFill>
                <a:srgbClr val="000000"/>
              </a:solidFill>
            </a:endParaRP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 Beans SD22</a:t>
            </a: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Sweetcorn SD5</a:t>
            </a:r>
          </a:p>
          <a:p>
            <a:pPr algn="ctr"/>
            <a:endParaRPr lang="en-GB" sz="3600" b="0" i="0" u="none" strike="noStrike" baseline="0" dirty="0">
              <a:solidFill>
                <a:srgbClr val="000000"/>
              </a:solidFill>
            </a:endParaRP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Dessert</a:t>
            </a:r>
          </a:p>
          <a:p>
            <a:pPr algn="ctr"/>
            <a:r>
              <a:rPr lang="en-GB" sz="3600" b="0" i="0" u="none" strike="noStrike" baseline="0" dirty="0">
                <a:solidFill>
                  <a:srgbClr val="000000"/>
                </a:solidFill>
              </a:rPr>
              <a:t>Chocolate Cookie D40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58612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f3155e-21a4-4b1e-a7df-22ad4d040e7d">
      <Terms xmlns="http://schemas.microsoft.com/office/infopath/2007/PartnerControls"/>
    </lcf76f155ced4ddcb4097134ff3c332f>
    <TaxCatchAll xmlns="3fb6669d-47a8-49bc-93c1-f2d06068632e" xsi:nil="true"/>
    <SharedWithUsers xmlns="3fb6669d-47a8-49bc-93c1-f2d06068632e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8C17DB7C97B540AFC182F10FF85DD2" ma:contentTypeVersion="16" ma:contentTypeDescription="Create a new document." ma:contentTypeScope="" ma:versionID="637bf2029cdb120e8889cd77f998b0e9">
  <xsd:schema xmlns:xsd="http://www.w3.org/2001/XMLSchema" xmlns:xs="http://www.w3.org/2001/XMLSchema" xmlns:p="http://schemas.microsoft.com/office/2006/metadata/properties" xmlns:ns2="2cf3155e-21a4-4b1e-a7df-22ad4d040e7d" xmlns:ns3="3fb6669d-47a8-49bc-93c1-f2d06068632e" targetNamespace="http://schemas.microsoft.com/office/2006/metadata/properties" ma:root="true" ma:fieldsID="7e9641ef0fae2edc0d04aa6f872d9203" ns2:_="" ns3:_="">
    <xsd:import namespace="2cf3155e-21a4-4b1e-a7df-22ad4d040e7d"/>
    <xsd:import namespace="3fb6669d-47a8-49bc-93c1-f2d0606863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f3155e-21a4-4b1e-a7df-22ad4d040e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46dcdf8-7a79-49d3-b65a-4ec6d3b637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b6669d-47a8-49bc-93c1-f2d06068632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99c1381-93bf-4f5c-96f1-952d0c141300}" ma:internalName="TaxCatchAll" ma:showField="CatchAllData" ma:web="3fb6669d-47a8-49bc-93c1-f2d0606863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BDEF8C-DFEB-48CA-948D-D7782BA25E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990212-E45E-4046-AD9F-884E0CE76131}">
  <ds:schemaRefs>
    <ds:schemaRef ds:uri="http://schemas.microsoft.com/office/2006/metadata/properties"/>
    <ds:schemaRef ds:uri="http://schemas.microsoft.com/office/infopath/2007/PartnerControls"/>
    <ds:schemaRef ds:uri="cc315347-6dc2-4f31-871c-4fac13c8e90b"/>
    <ds:schemaRef ds:uri="abd9c013-afd4-4605-a7aa-45ecbe72d026"/>
    <ds:schemaRef ds:uri="2cf3155e-21a4-4b1e-a7df-22ad4d040e7d"/>
    <ds:schemaRef ds:uri="3fb6669d-47a8-49bc-93c1-f2d06068632e"/>
  </ds:schemaRefs>
</ds:datastoreItem>
</file>

<file path=customXml/itemProps3.xml><?xml version="1.0" encoding="utf-8"?>
<ds:datastoreItem xmlns:ds="http://schemas.openxmlformats.org/officeDocument/2006/customXml" ds:itemID="{35E41AE1-FA3F-48AE-85E3-8D6662BB48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f3155e-21a4-4b1e-a7df-22ad4d040e7d"/>
    <ds:schemaRef ds:uri="3fb6669d-47a8-49bc-93c1-f2d0606863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60</Words>
  <Application>Microsoft Office PowerPoint</Application>
  <PresentationFormat>Custom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Genty Sans</vt:lpstr>
      <vt:lpstr>Rockwell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Leia Fordham</dc:creator>
  <cp:lastModifiedBy>Hayley Pugh</cp:lastModifiedBy>
  <cp:revision>8</cp:revision>
  <dcterms:created xsi:type="dcterms:W3CDTF">2006-08-16T00:00:00Z</dcterms:created>
  <dcterms:modified xsi:type="dcterms:W3CDTF">2025-03-18T15:06:41Z</dcterms:modified>
  <dc:identifier>DAGVOLo9U7o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0x010100508C17DB7C97B540AFC182F10FF85DD2</vt:lpwstr>
  </property>
  <property fmtid="{D5CDD505-2E9C-101B-9397-08002B2CF9AE}" pid="3" name="Order">
    <vt:r8>8462200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