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76" r:id="rId5"/>
    <p:sldId id="273" r:id="rId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FFB"/>
    <a:srgbClr val="FFD3CC"/>
    <a:srgbClr val="FFF0D2"/>
    <a:srgbClr val="FF4343"/>
    <a:srgbClr val="54BCEB"/>
    <a:srgbClr val="C9FFFB"/>
    <a:srgbClr val="00C8BA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545" autoAdjust="0"/>
    <p:restoredTop sz="93410" autoAdjust="0"/>
  </p:normalViewPr>
  <p:slideViewPr>
    <p:cSldViewPr snapToGrid="0">
      <p:cViewPr varScale="1">
        <p:scale>
          <a:sx n="114" d="100"/>
          <a:sy n="114" d="100"/>
        </p:scale>
        <p:origin x="1890" y="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yley Pugh" userId="d6ea7382-3d65-42f3-a742-7e4cc6a2102b" providerId="ADAL" clId="{1DAAAC39-724A-4BE9-AF00-99AA8DF5F2AD}"/>
    <pc:docChg chg="modSld">
      <pc:chgData name="Hayley Pugh" userId="d6ea7382-3d65-42f3-a742-7e4cc6a2102b" providerId="ADAL" clId="{1DAAAC39-724A-4BE9-AF00-99AA8DF5F2AD}" dt="2025-03-19T10:27:03.467" v="153" actId="20577"/>
      <pc:docMkLst>
        <pc:docMk/>
      </pc:docMkLst>
      <pc:sldChg chg="modSp mod">
        <pc:chgData name="Hayley Pugh" userId="d6ea7382-3d65-42f3-a742-7e4cc6a2102b" providerId="ADAL" clId="{1DAAAC39-724A-4BE9-AF00-99AA8DF5F2AD}" dt="2025-03-04T10:09:53.439" v="124" actId="20577"/>
        <pc:sldMkLst>
          <pc:docMk/>
          <pc:sldMk cId="73735384" sldId="273"/>
        </pc:sldMkLst>
        <pc:spChg chg="mod">
          <ac:chgData name="Hayley Pugh" userId="d6ea7382-3d65-42f3-a742-7e4cc6a2102b" providerId="ADAL" clId="{1DAAAC39-724A-4BE9-AF00-99AA8DF5F2AD}" dt="2025-03-04T10:09:08.776" v="113" actId="6549"/>
          <ac:spMkLst>
            <pc:docMk/>
            <pc:sldMk cId="73735384" sldId="273"/>
            <ac:spMk id="3" creationId="{5D999946-9B0E-CF17-3CF0-66961C3ACE2E}"/>
          </ac:spMkLst>
        </pc:spChg>
        <pc:spChg chg="mod">
          <ac:chgData name="Hayley Pugh" userId="d6ea7382-3d65-42f3-a742-7e4cc6a2102b" providerId="ADAL" clId="{1DAAAC39-724A-4BE9-AF00-99AA8DF5F2AD}" dt="2025-03-04T10:09:31.891" v="119" actId="20577"/>
          <ac:spMkLst>
            <pc:docMk/>
            <pc:sldMk cId="73735384" sldId="273"/>
            <ac:spMk id="5" creationId="{4B69008E-A544-DC03-D5CB-DD6DA01BD33D}"/>
          </ac:spMkLst>
        </pc:spChg>
        <pc:spChg chg="mod">
          <ac:chgData name="Hayley Pugh" userId="d6ea7382-3d65-42f3-a742-7e4cc6a2102b" providerId="ADAL" clId="{1DAAAC39-724A-4BE9-AF00-99AA8DF5F2AD}" dt="2025-03-04T10:09:53.439" v="124" actId="20577"/>
          <ac:spMkLst>
            <pc:docMk/>
            <pc:sldMk cId="73735384" sldId="273"/>
            <ac:spMk id="7" creationId="{58413A73-8B90-E322-7BD2-0F2226F17914}"/>
          </ac:spMkLst>
        </pc:spChg>
        <pc:graphicFrameChg chg="modGraphic">
          <ac:chgData name="Hayley Pugh" userId="d6ea7382-3d65-42f3-a742-7e4cc6a2102b" providerId="ADAL" clId="{1DAAAC39-724A-4BE9-AF00-99AA8DF5F2AD}" dt="2025-03-04T10:09:01.587" v="110" actId="14734"/>
          <ac:graphicFrameMkLst>
            <pc:docMk/>
            <pc:sldMk cId="73735384" sldId="273"/>
            <ac:graphicFrameMk id="2" creationId="{C1DFA2EE-5D5A-59A1-9E07-BAD2F55C26D5}"/>
          </ac:graphicFrameMkLst>
        </pc:graphicFrameChg>
        <pc:graphicFrameChg chg="modGraphic">
          <ac:chgData name="Hayley Pugh" userId="d6ea7382-3d65-42f3-a742-7e4cc6a2102b" providerId="ADAL" clId="{1DAAAC39-724A-4BE9-AF00-99AA8DF5F2AD}" dt="2025-03-04T10:09:29.468" v="118" actId="14100"/>
          <ac:graphicFrameMkLst>
            <pc:docMk/>
            <pc:sldMk cId="73735384" sldId="273"/>
            <ac:graphicFrameMk id="4" creationId="{C9673E03-E356-7FD0-82CA-2B1F2E3111C0}"/>
          </ac:graphicFrameMkLst>
        </pc:graphicFrameChg>
        <pc:graphicFrameChg chg="mod modGraphic">
          <ac:chgData name="Hayley Pugh" userId="d6ea7382-3d65-42f3-a742-7e4cc6a2102b" providerId="ADAL" clId="{1DAAAC39-724A-4BE9-AF00-99AA8DF5F2AD}" dt="2025-03-04T10:09:49.028" v="123" actId="14100"/>
          <ac:graphicFrameMkLst>
            <pc:docMk/>
            <pc:sldMk cId="73735384" sldId="273"/>
            <ac:graphicFrameMk id="6" creationId="{9A6F2A6B-026A-4C9D-6FC4-13E1BB00321D}"/>
          </ac:graphicFrameMkLst>
        </pc:graphicFrameChg>
      </pc:sldChg>
      <pc:sldChg chg="modSp mod">
        <pc:chgData name="Hayley Pugh" userId="d6ea7382-3d65-42f3-a742-7e4cc6a2102b" providerId="ADAL" clId="{1DAAAC39-724A-4BE9-AF00-99AA8DF5F2AD}" dt="2025-03-19T10:27:03.467" v="153" actId="20577"/>
        <pc:sldMkLst>
          <pc:docMk/>
          <pc:sldMk cId="720952081" sldId="276"/>
        </pc:sldMkLst>
        <pc:spChg chg="mod">
          <ac:chgData name="Hayley Pugh" userId="d6ea7382-3d65-42f3-a742-7e4cc6a2102b" providerId="ADAL" clId="{1DAAAC39-724A-4BE9-AF00-99AA8DF5F2AD}" dt="2025-03-04T09:45:51.250" v="48" actId="1076"/>
          <ac:spMkLst>
            <pc:docMk/>
            <pc:sldMk cId="720952081" sldId="276"/>
            <ac:spMk id="7" creationId="{14402EF6-628F-E4DF-0610-C01E8EFABB44}"/>
          </ac:spMkLst>
        </pc:spChg>
        <pc:spChg chg="mod">
          <ac:chgData name="Hayley Pugh" userId="d6ea7382-3d65-42f3-a742-7e4cc6a2102b" providerId="ADAL" clId="{1DAAAC39-724A-4BE9-AF00-99AA8DF5F2AD}" dt="2025-03-04T09:44:45.555" v="37" actId="6549"/>
          <ac:spMkLst>
            <pc:docMk/>
            <pc:sldMk cId="720952081" sldId="276"/>
            <ac:spMk id="8" creationId="{AB698DE4-0F33-D954-EFC6-A4741E5F479B}"/>
          </ac:spMkLst>
        </pc:spChg>
        <pc:spChg chg="mod">
          <ac:chgData name="Hayley Pugh" userId="d6ea7382-3d65-42f3-a742-7e4cc6a2102b" providerId="ADAL" clId="{1DAAAC39-724A-4BE9-AF00-99AA8DF5F2AD}" dt="2025-03-04T09:47:46.869" v="72" actId="1076"/>
          <ac:spMkLst>
            <pc:docMk/>
            <pc:sldMk cId="720952081" sldId="276"/>
            <ac:spMk id="11" creationId="{9356C313-C768-151F-CBBA-C199266EEEFF}"/>
          </ac:spMkLst>
        </pc:spChg>
        <pc:spChg chg="mod">
          <ac:chgData name="Hayley Pugh" userId="d6ea7382-3d65-42f3-a742-7e4cc6a2102b" providerId="ADAL" clId="{1DAAAC39-724A-4BE9-AF00-99AA8DF5F2AD}" dt="2025-03-04T09:47:22.216" v="66" actId="1076"/>
          <ac:spMkLst>
            <pc:docMk/>
            <pc:sldMk cId="720952081" sldId="276"/>
            <ac:spMk id="12" creationId="{486ED8E1-9B69-CB1F-2F93-D703FF13AF3F}"/>
          </ac:spMkLst>
        </pc:spChg>
        <pc:spChg chg="mod">
          <ac:chgData name="Hayley Pugh" userId="d6ea7382-3d65-42f3-a742-7e4cc6a2102b" providerId="ADAL" clId="{1DAAAC39-724A-4BE9-AF00-99AA8DF5F2AD}" dt="2025-03-04T09:46:13.967" v="51" actId="6549"/>
          <ac:spMkLst>
            <pc:docMk/>
            <pc:sldMk cId="720952081" sldId="276"/>
            <ac:spMk id="15" creationId="{CDDD0706-C230-FB5F-8E0B-DC299321112A}"/>
          </ac:spMkLst>
        </pc:spChg>
        <pc:spChg chg="mod">
          <ac:chgData name="Hayley Pugh" userId="d6ea7382-3d65-42f3-a742-7e4cc6a2102b" providerId="ADAL" clId="{1DAAAC39-724A-4BE9-AF00-99AA8DF5F2AD}" dt="2025-03-04T09:46:31.070" v="54" actId="6549"/>
          <ac:spMkLst>
            <pc:docMk/>
            <pc:sldMk cId="720952081" sldId="276"/>
            <ac:spMk id="16" creationId="{3D7E6719-36AE-A91A-CFC0-E09D835A06B4}"/>
          </ac:spMkLst>
        </pc:spChg>
        <pc:spChg chg="mod">
          <ac:chgData name="Hayley Pugh" userId="d6ea7382-3d65-42f3-a742-7e4cc6a2102b" providerId="ADAL" clId="{1DAAAC39-724A-4BE9-AF00-99AA8DF5F2AD}" dt="2025-03-04T09:42:22.078" v="13" actId="1076"/>
          <ac:spMkLst>
            <pc:docMk/>
            <pc:sldMk cId="720952081" sldId="276"/>
            <ac:spMk id="51" creationId="{A7515060-18AB-BD0F-5915-CE7E6E0D49EA}"/>
          </ac:spMkLst>
        </pc:spChg>
        <pc:spChg chg="mod">
          <ac:chgData name="Hayley Pugh" userId="d6ea7382-3d65-42f3-a742-7e4cc6a2102b" providerId="ADAL" clId="{1DAAAC39-724A-4BE9-AF00-99AA8DF5F2AD}" dt="2025-03-04T09:42:24.101" v="14" actId="1076"/>
          <ac:spMkLst>
            <pc:docMk/>
            <pc:sldMk cId="720952081" sldId="276"/>
            <ac:spMk id="163" creationId="{004BEF53-2975-6222-00D7-18B5F6E0E0EE}"/>
          </ac:spMkLst>
        </pc:spChg>
        <pc:spChg chg="mod">
          <ac:chgData name="Hayley Pugh" userId="d6ea7382-3d65-42f3-a742-7e4cc6a2102b" providerId="ADAL" clId="{1DAAAC39-724A-4BE9-AF00-99AA8DF5F2AD}" dt="2025-03-04T09:42:19.903" v="12" actId="1076"/>
          <ac:spMkLst>
            <pc:docMk/>
            <pc:sldMk cId="720952081" sldId="276"/>
            <ac:spMk id="164" creationId="{3A9EE19A-1C80-527D-C59D-3D3072803258}"/>
          </ac:spMkLst>
        </pc:spChg>
        <pc:spChg chg="mod">
          <ac:chgData name="Hayley Pugh" userId="d6ea7382-3d65-42f3-a742-7e4cc6a2102b" providerId="ADAL" clId="{1DAAAC39-724A-4BE9-AF00-99AA8DF5F2AD}" dt="2025-03-04T09:44:00.800" v="29" actId="1076"/>
          <ac:spMkLst>
            <pc:docMk/>
            <pc:sldMk cId="720952081" sldId="276"/>
            <ac:spMk id="165" creationId="{E812E90C-BAF1-1A43-621F-2E59BD3DD506}"/>
          </ac:spMkLst>
        </pc:spChg>
        <pc:spChg chg="mod">
          <ac:chgData name="Hayley Pugh" userId="d6ea7382-3d65-42f3-a742-7e4cc6a2102b" providerId="ADAL" clId="{1DAAAC39-724A-4BE9-AF00-99AA8DF5F2AD}" dt="2025-03-19T10:19:06.788" v="125" actId="1076"/>
          <ac:spMkLst>
            <pc:docMk/>
            <pc:sldMk cId="720952081" sldId="276"/>
            <ac:spMk id="166" creationId="{C194DF6B-03BC-A8BC-7709-59BA972F3F27}"/>
          </ac:spMkLst>
        </pc:spChg>
        <pc:spChg chg="mod">
          <ac:chgData name="Hayley Pugh" userId="d6ea7382-3d65-42f3-a742-7e4cc6a2102b" providerId="ADAL" clId="{1DAAAC39-724A-4BE9-AF00-99AA8DF5F2AD}" dt="2025-03-04T09:44:13.405" v="32" actId="1076"/>
          <ac:spMkLst>
            <pc:docMk/>
            <pc:sldMk cId="720952081" sldId="276"/>
            <ac:spMk id="167" creationId="{03CC55DC-8BE7-881A-63E9-56628C0C1FDA}"/>
          </ac:spMkLst>
        </pc:spChg>
        <pc:spChg chg="mod">
          <ac:chgData name="Hayley Pugh" userId="d6ea7382-3d65-42f3-a742-7e4cc6a2102b" providerId="ADAL" clId="{1DAAAC39-724A-4BE9-AF00-99AA8DF5F2AD}" dt="2025-03-04T09:44:11.432" v="31" actId="1076"/>
          <ac:spMkLst>
            <pc:docMk/>
            <pc:sldMk cId="720952081" sldId="276"/>
            <ac:spMk id="168" creationId="{E060628F-8638-A5B5-C0FB-CB3BBA188C3F}"/>
          </ac:spMkLst>
        </pc:spChg>
        <pc:spChg chg="mod">
          <ac:chgData name="Hayley Pugh" userId="d6ea7382-3d65-42f3-a742-7e4cc6a2102b" providerId="ADAL" clId="{1DAAAC39-724A-4BE9-AF00-99AA8DF5F2AD}" dt="2025-03-04T09:44:09.262" v="30" actId="1076"/>
          <ac:spMkLst>
            <pc:docMk/>
            <pc:sldMk cId="720952081" sldId="276"/>
            <ac:spMk id="172" creationId="{90495926-8D7E-B5C6-04C5-B91AC5B03897}"/>
          </ac:spMkLst>
        </pc:spChg>
        <pc:spChg chg="mod">
          <ac:chgData name="Hayley Pugh" userId="d6ea7382-3d65-42f3-a742-7e4cc6a2102b" providerId="ADAL" clId="{1DAAAC39-724A-4BE9-AF00-99AA8DF5F2AD}" dt="2025-03-04T09:48:32.459" v="79" actId="1076"/>
          <ac:spMkLst>
            <pc:docMk/>
            <pc:sldMk cId="720952081" sldId="276"/>
            <ac:spMk id="173" creationId="{FAE9E92E-2339-2254-D739-39CF8C846B6A}"/>
          </ac:spMkLst>
        </pc:spChg>
        <pc:spChg chg="mod">
          <ac:chgData name="Hayley Pugh" userId="d6ea7382-3d65-42f3-a742-7e4cc6a2102b" providerId="ADAL" clId="{1DAAAC39-724A-4BE9-AF00-99AA8DF5F2AD}" dt="2025-03-04T09:43:45.950" v="28" actId="1076"/>
          <ac:spMkLst>
            <pc:docMk/>
            <pc:sldMk cId="720952081" sldId="276"/>
            <ac:spMk id="174" creationId="{AFF20EC9-9055-EC17-80B0-572F0ADEC582}"/>
          </ac:spMkLst>
        </pc:spChg>
        <pc:spChg chg="mod">
          <ac:chgData name="Hayley Pugh" userId="d6ea7382-3d65-42f3-a742-7e4cc6a2102b" providerId="ADAL" clId="{1DAAAC39-724A-4BE9-AF00-99AA8DF5F2AD}" dt="2025-03-04T09:44:58.472" v="38" actId="1076"/>
          <ac:spMkLst>
            <pc:docMk/>
            <pc:sldMk cId="720952081" sldId="276"/>
            <ac:spMk id="175" creationId="{A05F191F-E12E-7AFE-CF60-A248F08E940E}"/>
          </ac:spMkLst>
        </pc:spChg>
        <pc:spChg chg="mod">
          <ac:chgData name="Hayley Pugh" userId="d6ea7382-3d65-42f3-a742-7e4cc6a2102b" providerId="ADAL" clId="{1DAAAC39-724A-4BE9-AF00-99AA8DF5F2AD}" dt="2025-03-04T09:45:01.295" v="39" actId="1076"/>
          <ac:spMkLst>
            <pc:docMk/>
            <pc:sldMk cId="720952081" sldId="276"/>
            <ac:spMk id="185" creationId="{696A9CDF-40FA-7DC7-C56B-713B7CA72C5C}"/>
          </ac:spMkLst>
        </pc:spChg>
        <pc:spChg chg="mod">
          <ac:chgData name="Hayley Pugh" userId="d6ea7382-3d65-42f3-a742-7e4cc6a2102b" providerId="ADAL" clId="{1DAAAC39-724A-4BE9-AF00-99AA8DF5F2AD}" dt="2025-03-04T09:45:35.099" v="45" actId="1076"/>
          <ac:spMkLst>
            <pc:docMk/>
            <pc:sldMk cId="720952081" sldId="276"/>
            <ac:spMk id="187" creationId="{980D241E-D6D2-0002-A02C-8C493F2DC1DA}"/>
          </ac:spMkLst>
        </pc:spChg>
        <pc:spChg chg="mod">
          <ac:chgData name="Hayley Pugh" userId="d6ea7382-3d65-42f3-a742-7e4cc6a2102b" providerId="ADAL" clId="{1DAAAC39-724A-4BE9-AF00-99AA8DF5F2AD}" dt="2025-03-04T09:45:44.795" v="47" actId="1076"/>
          <ac:spMkLst>
            <pc:docMk/>
            <pc:sldMk cId="720952081" sldId="276"/>
            <ac:spMk id="188" creationId="{79ADEB28-0462-72E3-7DF6-794DA452239E}"/>
          </ac:spMkLst>
        </pc:spChg>
        <pc:spChg chg="mod">
          <ac:chgData name="Hayley Pugh" userId="d6ea7382-3d65-42f3-a742-7e4cc6a2102b" providerId="ADAL" clId="{1DAAAC39-724A-4BE9-AF00-99AA8DF5F2AD}" dt="2025-03-04T09:46:02.848" v="49" actId="1076"/>
          <ac:spMkLst>
            <pc:docMk/>
            <pc:sldMk cId="720952081" sldId="276"/>
            <ac:spMk id="190" creationId="{92ED706E-E2C9-6C3E-D82E-D13DE537C03F}"/>
          </ac:spMkLst>
        </pc:spChg>
        <pc:spChg chg="mod">
          <ac:chgData name="Hayley Pugh" userId="d6ea7382-3d65-42f3-a742-7e4cc6a2102b" providerId="ADAL" clId="{1DAAAC39-724A-4BE9-AF00-99AA8DF5F2AD}" dt="2025-03-04T09:45:21.179" v="44" actId="1076"/>
          <ac:spMkLst>
            <pc:docMk/>
            <pc:sldMk cId="720952081" sldId="276"/>
            <ac:spMk id="191" creationId="{3F1039FE-69FB-95D2-B66B-806C2594CBB3}"/>
          </ac:spMkLst>
        </pc:spChg>
        <pc:spChg chg="mod">
          <ac:chgData name="Hayley Pugh" userId="d6ea7382-3d65-42f3-a742-7e4cc6a2102b" providerId="ADAL" clId="{1DAAAC39-724A-4BE9-AF00-99AA8DF5F2AD}" dt="2025-03-04T09:47:19.386" v="65" actId="1076"/>
          <ac:spMkLst>
            <pc:docMk/>
            <pc:sldMk cId="720952081" sldId="276"/>
            <ac:spMk id="203" creationId="{463B93C2-66C2-8ECE-99CD-71578AB52A8A}"/>
          </ac:spMkLst>
        </pc:spChg>
        <pc:spChg chg="mod">
          <ac:chgData name="Hayley Pugh" userId="d6ea7382-3d65-42f3-a742-7e4cc6a2102b" providerId="ADAL" clId="{1DAAAC39-724A-4BE9-AF00-99AA8DF5F2AD}" dt="2025-03-04T09:47:24.139" v="67" actId="1076"/>
          <ac:spMkLst>
            <pc:docMk/>
            <pc:sldMk cId="720952081" sldId="276"/>
            <ac:spMk id="206" creationId="{31D13E98-4BFF-2F27-C043-9001D9E5E971}"/>
          </ac:spMkLst>
        </pc:spChg>
        <pc:spChg chg="mod">
          <ac:chgData name="Hayley Pugh" userId="d6ea7382-3d65-42f3-a742-7e4cc6a2102b" providerId="ADAL" clId="{1DAAAC39-724A-4BE9-AF00-99AA8DF5F2AD}" dt="2025-03-04T09:47:12.705" v="63" actId="688"/>
          <ac:spMkLst>
            <pc:docMk/>
            <pc:sldMk cId="720952081" sldId="276"/>
            <ac:spMk id="207" creationId="{F6AF2F65-2DCB-EE89-C172-BC9877977C9E}"/>
          </ac:spMkLst>
        </pc:spChg>
        <pc:spChg chg="mod">
          <ac:chgData name="Hayley Pugh" userId="d6ea7382-3d65-42f3-a742-7e4cc6a2102b" providerId="ADAL" clId="{1DAAAC39-724A-4BE9-AF00-99AA8DF5F2AD}" dt="2025-03-04T09:47:15.597" v="64" actId="1076"/>
          <ac:spMkLst>
            <pc:docMk/>
            <pc:sldMk cId="720952081" sldId="276"/>
            <ac:spMk id="208" creationId="{869482E4-DB39-2782-A819-7F4FD76ED304}"/>
          </ac:spMkLst>
        </pc:spChg>
        <pc:spChg chg="mod">
          <ac:chgData name="Hayley Pugh" userId="d6ea7382-3d65-42f3-a742-7e4cc6a2102b" providerId="ADAL" clId="{1DAAAC39-724A-4BE9-AF00-99AA8DF5F2AD}" dt="2025-03-04T09:46:51.843" v="58" actId="1076"/>
          <ac:spMkLst>
            <pc:docMk/>
            <pc:sldMk cId="720952081" sldId="276"/>
            <ac:spMk id="209" creationId="{F91A587A-DA1A-7AA8-5D8F-3D45FC4E3D6E}"/>
          </ac:spMkLst>
        </pc:spChg>
        <pc:spChg chg="mod">
          <ac:chgData name="Hayley Pugh" userId="d6ea7382-3d65-42f3-a742-7e4cc6a2102b" providerId="ADAL" clId="{1DAAAC39-724A-4BE9-AF00-99AA8DF5F2AD}" dt="2025-03-04T09:46:48.296" v="57" actId="1076"/>
          <ac:spMkLst>
            <pc:docMk/>
            <pc:sldMk cId="720952081" sldId="276"/>
            <ac:spMk id="211" creationId="{AA5EA849-2C61-98B9-6649-4828D39C75F5}"/>
          </ac:spMkLst>
        </pc:spChg>
        <pc:spChg chg="mod">
          <ac:chgData name="Hayley Pugh" userId="d6ea7382-3d65-42f3-a742-7e4cc6a2102b" providerId="ADAL" clId="{1DAAAC39-724A-4BE9-AF00-99AA8DF5F2AD}" dt="2025-03-04T09:47:43.427" v="71" actId="1076"/>
          <ac:spMkLst>
            <pc:docMk/>
            <pc:sldMk cId="720952081" sldId="276"/>
            <ac:spMk id="221" creationId="{EF729F8F-A1B1-3AFA-8674-A0C5FF021387}"/>
          </ac:spMkLst>
        </pc:spChg>
        <pc:grpChg chg="mod">
          <ac:chgData name="Hayley Pugh" userId="d6ea7382-3d65-42f3-a742-7e4cc6a2102b" providerId="ADAL" clId="{1DAAAC39-724A-4BE9-AF00-99AA8DF5F2AD}" dt="2025-03-04T09:47:38.666" v="70" actId="1076"/>
          <ac:grpSpMkLst>
            <pc:docMk/>
            <pc:sldMk cId="720952081" sldId="276"/>
            <ac:grpSpMk id="212" creationId="{BFBC5A0D-A0FC-10F9-D702-F799828EF72B}"/>
          </ac:grpSpMkLst>
        </pc:grpChg>
        <pc:graphicFrameChg chg="mod modGraphic">
          <ac:chgData name="Hayley Pugh" userId="d6ea7382-3d65-42f3-a742-7e4cc6a2102b" providerId="ADAL" clId="{1DAAAC39-724A-4BE9-AF00-99AA8DF5F2AD}" dt="2025-03-19T10:25:38.135" v="138" actId="20577"/>
          <ac:graphicFrameMkLst>
            <pc:docMk/>
            <pc:sldMk cId="720952081" sldId="276"/>
            <ac:graphicFrameMk id="2" creationId="{7F6DDBF5-09C1-4F8F-6605-51C2B6D13DCE}"/>
          </ac:graphicFrameMkLst>
        </pc:graphicFrameChg>
        <pc:graphicFrameChg chg="mod modGraphic">
          <ac:chgData name="Hayley Pugh" userId="d6ea7382-3d65-42f3-a742-7e4cc6a2102b" providerId="ADAL" clId="{1DAAAC39-724A-4BE9-AF00-99AA8DF5F2AD}" dt="2025-03-19T10:27:03.467" v="153" actId="20577"/>
          <ac:graphicFrameMkLst>
            <pc:docMk/>
            <pc:sldMk cId="720952081" sldId="276"/>
            <ac:graphicFrameMk id="4" creationId="{445E4234-6F23-D24C-5679-42F0D8131BCF}"/>
          </ac:graphicFrameMkLst>
        </pc:graphicFrameChg>
        <pc:graphicFrameChg chg="mod modGraphic">
          <ac:chgData name="Hayley Pugh" userId="d6ea7382-3d65-42f3-a742-7e4cc6a2102b" providerId="ADAL" clId="{1DAAAC39-724A-4BE9-AF00-99AA8DF5F2AD}" dt="2025-03-04T09:47:06.986" v="61" actId="14100"/>
          <ac:graphicFrameMkLst>
            <pc:docMk/>
            <pc:sldMk cId="720952081" sldId="276"/>
            <ac:graphicFrameMk id="6" creationId="{EC4EF94F-C1F2-8C63-53DE-63551766BF7B}"/>
          </ac:graphicFrameMkLst>
        </pc:graphicFrameChg>
        <pc:picChg chg="mod">
          <ac:chgData name="Hayley Pugh" userId="d6ea7382-3d65-42f3-a742-7e4cc6a2102b" providerId="ADAL" clId="{1DAAAC39-724A-4BE9-AF00-99AA8DF5F2AD}" dt="2025-03-04T09:50:06.451" v="82" actId="1076"/>
          <ac:picMkLst>
            <pc:docMk/>
            <pc:sldMk cId="720952081" sldId="276"/>
            <ac:picMk id="5" creationId="{12457A05-D0B6-0DC5-D07C-59F34BF36FEA}"/>
          </ac:picMkLst>
        </pc:picChg>
        <pc:picChg chg="mod">
          <ac:chgData name="Hayley Pugh" userId="d6ea7382-3d65-42f3-a742-7e4cc6a2102b" providerId="ADAL" clId="{1DAAAC39-724A-4BE9-AF00-99AA8DF5F2AD}" dt="2025-03-04T09:47:35.736" v="69" actId="688"/>
          <ac:picMkLst>
            <pc:docMk/>
            <pc:sldMk cId="720952081" sldId="276"/>
            <ac:picMk id="9" creationId="{14352050-8946-0368-D2A4-47AEB0A87323}"/>
          </ac:picMkLst>
        </pc:picChg>
        <pc:picChg chg="mod">
          <ac:chgData name="Hayley Pugh" userId="d6ea7382-3d65-42f3-a742-7e4cc6a2102b" providerId="ADAL" clId="{1DAAAC39-724A-4BE9-AF00-99AA8DF5F2AD}" dt="2025-03-04T09:48:28.313" v="78" actId="1076"/>
          <ac:picMkLst>
            <pc:docMk/>
            <pc:sldMk cId="720952081" sldId="276"/>
            <ac:picMk id="10" creationId="{A8DB8418-44E0-9C26-E0E1-721638B1D390}"/>
          </ac:picMkLst>
        </pc:picChg>
        <pc:picChg chg="mod">
          <ac:chgData name="Hayley Pugh" userId="d6ea7382-3d65-42f3-a742-7e4cc6a2102b" providerId="ADAL" clId="{1DAAAC39-724A-4BE9-AF00-99AA8DF5F2AD}" dt="2025-03-04T09:49:55.672" v="80" actId="1076"/>
          <ac:picMkLst>
            <pc:docMk/>
            <pc:sldMk cId="720952081" sldId="276"/>
            <ac:picMk id="13" creationId="{FFB45422-1780-440D-1B74-740B0C448D7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A3A39-A7D1-A76C-97D4-11CD26625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C48E51-EA42-391C-2AAF-ED1C544885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6EE59B-5E1B-7785-5B27-53BF45664A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0C855-A97F-7F98-9096-D8237FBA06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154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105F5-D45B-5030-D854-95DD538B4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70F6EC6F-C1B5-570F-8B14-5F09395C70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698DE4-0F33-D954-EFC6-A4741E5F479B}"/>
              </a:ext>
            </a:extLst>
          </p:cNvPr>
          <p:cNvSpPr txBox="1"/>
          <p:nvPr/>
        </p:nvSpPr>
        <p:spPr>
          <a:xfrm>
            <a:off x="1552536" y="505140"/>
            <a:ext cx="92589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076ED871-5998-CA8F-B349-3F26BF295AB6}"/>
              </a:ext>
            </a:extLst>
          </p:cNvPr>
          <p:cNvSpPr txBox="1"/>
          <p:nvPr/>
        </p:nvSpPr>
        <p:spPr>
          <a:xfrm>
            <a:off x="299447" y="5691966"/>
            <a:ext cx="6371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 – Fresh Fruit and Yoghurt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12C76341-D98E-8935-869B-13EE822FABC7}"/>
              </a:ext>
            </a:extLst>
          </p:cNvPr>
          <p:cNvSpPr txBox="1"/>
          <p:nvPr/>
        </p:nvSpPr>
        <p:spPr>
          <a:xfrm>
            <a:off x="4184711" y="5445811"/>
            <a:ext cx="7281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6ADFBE25-DB19-085A-F1A2-E64458261E41}"/>
              </a:ext>
            </a:extLst>
          </p:cNvPr>
          <p:cNvSpPr txBox="1"/>
          <p:nvPr/>
        </p:nvSpPr>
        <p:spPr>
          <a:xfrm>
            <a:off x="5041154" y="5450745"/>
            <a:ext cx="110309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61BBD0D8-99C8-78B9-815A-61520B10A6A8}"/>
              </a:ext>
            </a:extLst>
          </p:cNvPr>
          <p:cNvSpPr txBox="1"/>
          <p:nvPr/>
        </p:nvSpPr>
        <p:spPr>
          <a:xfrm>
            <a:off x="3199248" y="5450745"/>
            <a:ext cx="8571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6F0BE66-5787-8AB6-ED1C-F0E82B7610F4}"/>
              </a:ext>
            </a:extLst>
          </p:cNvPr>
          <p:cNvSpPr txBox="1"/>
          <p:nvPr/>
        </p:nvSpPr>
        <p:spPr>
          <a:xfrm>
            <a:off x="1923298" y="5450745"/>
            <a:ext cx="12069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Protein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71DAB-30B3-E836-9AE7-E71413D76A34}"/>
              </a:ext>
            </a:extLst>
          </p:cNvPr>
          <p:cNvSpPr txBox="1"/>
          <p:nvPr/>
        </p:nvSpPr>
        <p:spPr>
          <a:xfrm>
            <a:off x="299447" y="75762"/>
            <a:ext cx="13612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Spring Summer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2025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F6DDBF5-09C1-4F8F-6605-51C2B6D13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795575"/>
              </p:ext>
            </p:extLst>
          </p:nvPr>
        </p:nvGraphicFramePr>
        <p:xfrm>
          <a:off x="2474520" y="488070"/>
          <a:ext cx="7138390" cy="1686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102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93137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329729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64654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59768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4766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       Macaroni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   Cheese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BBQ Chicken Pizza </a:t>
                      </a:r>
                    </a:p>
                    <a:p>
                      <a:pPr algn="ctr"/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Salads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Sausage, Roast Potatoes &amp; Gravy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Salmon Fishfingers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Chips &amp; Tomato Sauce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477444">
                <a:tc>
                  <a:txBody>
                    <a:bodyPr/>
                    <a:lstStyle/>
                    <a:p>
                      <a:pPr algn="r"/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Tomato and </a:t>
                      </a:r>
                    </a:p>
                    <a:p>
                      <a:pPr algn="ctr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Lentil Pasta</a:t>
                      </a:r>
                      <a:r>
                        <a:rPr kumimoji="0" lang="en-GB" sz="7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Mild Mexican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Chilli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latin typeface="Century Gothic" panose="020B0502020202020204" pitchFamily="34" charset="0"/>
                        </a:rPr>
                        <a:t>Veg Wellington,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i="0" dirty="0">
                          <a:latin typeface="Century Gothic" panose="020B0502020202020204" pitchFamily="34" charset="0"/>
                        </a:rPr>
                        <a:t>Roast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i="0" dirty="0">
                          <a:latin typeface="Century Gothic" panose="020B0502020202020204" pitchFamily="34" charset="0"/>
                        </a:rPr>
                        <a:t>Potatoes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&amp; Gravy</a:t>
                      </a:r>
                      <a:endParaRPr lang="en-US" sz="7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Chefs Special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Chickpea Curry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Chips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681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423585"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Apple Flapjack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Summer Lemon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Fruit Salad</a:t>
                      </a:r>
                    </a:p>
                    <a:p>
                      <a:pPr algn="ctr"/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latin typeface="Century Gothic" panose="020B0502020202020204" pitchFamily="34" charset="0"/>
                        </a:rPr>
                        <a:t>Chocolate Drizzle Cake </a:t>
                      </a:r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    Strawberry Jelly </a:t>
                      </a:r>
                    </a:p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with Mandarins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pic>
        <p:nvPicPr>
          <p:cNvPr id="5" name="Picture 4" descr="A logo with a fork and spoon&#10;&#10;Description automatically generated with low confidence">
            <a:extLst>
              <a:ext uri="{FF2B5EF4-FFF2-40B4-BE49-F238E27FC236}">
                <a16:creationId xmlns:a16="http://schemas.microsoft.com/office/drawing/2014/main" id="{12457A05-D0B6-0DC5-D07C-59F34BF36F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2317">
            <a:off x="2501105" y="454693"/>
            <a:ext cx="578033" cy="57803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45E4234-6F23-D24C-5679-42F0D8131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852802"/>
              </p:ext>
            </p:extLst>
          </p:nvPr>
        </p:nvGraphicFramePr>
        <p:xfrm>
          <a:off x="2458306" y="2149198"/>
          <a:ext cx="7138390" cy="1602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678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16862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357402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98951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37497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4779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Lentil and Sweet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Potato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Hot Dog with Wedges &amp; Tomato Sauce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Chicken, Stuffing, Roast Potatoes, &amp; Gravy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Caribbean Chicken </a:t>
                      </a:r>
                    </a:p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 and Peas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Battered Fish with Chips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&amp; Tomato Sauce</a:t>
                      </a: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4779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and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Pizza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Salads</a:t>
                      </a:r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Hot Dog with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Wedges &amp;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latin typeface="Century Gothic" panose="020B0502020202020204" pitchFamily="34" charset="0"/>
                        </a:rPr>
                        <a:t>Vegetable Soya Roast, Stuffing, Roast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latin typeface="Century Gothic" panose="020B0502020202020204" pitchFamily="34" charset="0"/>
                        </a:rPr>
                        <a:t>Potatoes &amp; Gravy</a:t>
                      </a:r>
                      <a:endParaRPr lang="en-US" sz="7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and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(Plant) Meatballs</a:t>
                      </a:r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>
                          <a:latin typeface="Century Gothic" panose="020B0502020202020204" pitchFamily="34" charset="0"/>
                        </a:rPr>
                        <a:t>Mexican Bean Roll with Chips &amp; Tomato Sauce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301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6621"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Iced Vanilla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Strawberry and Apple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>
                          <a:latin typeface="Century Gothic" panose="020B0502020202020204" pitchFamily="34" charset="0"/>
                        </a:rPr>
                        <a:t>Cinnamon Swirl</a:t>
                      </a:r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Peaches and Ice Cream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Vanilla </a:t>
                      </a:r>
                    </a:p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C4EF94F-C1F2-8C63-53DE-63551766B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716794"/>
              </p:ext>
            </p:extLst>
          </p:nvPr>
        </p:nvGraphicFramePr>
        <p:xfrm>
          <a:off x="2469763" y="3761472"/>
          <a:ext cx="7155840" cy="1605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47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34189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362324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513381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17799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4200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Smokey Bean Burger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Potato Wedges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Green Thai Chicken Curry with Rice </a:t>
                      </a: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Roast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Turkey</a:t>
                      </a: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, Stuffing, Roast Potatoes &amp; Gravy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Macaroni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Pastitsio with Greek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Salad and Tzatziki</a:t>
                      </a:r>
                      <a:endParaRPr lang="en-US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Breaded Fish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 Chips &amp; Tomato Sauce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479910"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Classic Vegan</a:t>
                      </a:r>
                    </a:p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Bolognaise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vegetable Fajitas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with Rice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Roasted Quorn, Stuffing,</a:t>
                      </a:r>
                    </a:p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Roast Potatoes, &amp; Gravy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Spinach and Cheese Whirl with Rice, Greek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Salad and Tzatziki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latin typeface="Century Gothic" panose="020B0502020202020204" pitchFamily="34" charset="0"/>
                        </a:rPr>
                        <a:t>Cheese and Tomato Quiche with Chips &amp; Tomato Sauce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420065"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Pear &amp; Cocoa Upside Down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Cheese and Crackers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>
                          <a:latin typeface="Century Gothic" panose="020B0502020202020204" pitchFamily="34" charset="0"/>
                        </a:rPr>
                        <a:t>Chocolate Orange Brownie </a:t>
                      </a:r>
                      <a:endParaRPr lang="en-GB" sz="70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latin typeface="Century Gothic" panose="020B0502020202020204" pitchFamily="34" charset="0"/>
                        </a:rPr>
                        <a:t>Apple Cinnamon Sponge</a:t>
                      </a:r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Oaty Cookie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pic>
        <p:nvPicPr>
          <p:cNvPr id="9" name="Picture 8" descr="A blue and white striped flag with black letters&#10;&#10;Description automatically generated">
            <a:extLst>
              <a:ext uri="{FF2B5EF4-FFF2-40B4-BE49-F238E27FC236}">
                <a16:creationId xmlns:a16="http://schemas.microsoft.com/office/drawing/2014/main" id="{14352050-8946-0368-D2A4-47AEB0A873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9743">
            <a:off x="6625806" y="3790065"/>
            <a:ext cx="353101" cy="234908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A8DB8418-44E0-9C26-E0E1-721638B1D3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6819436" y="866481"/>
            <a:ext cx="321362" cy="277934"/>
          </a:xfrm>
          <a:prstGeom prst="rect">
            <a:avLst/>
          </a:prstGeom>
        </p:spPr>
      </p:pic>
      <p:sp>
        <p:nvSpPr>
          <p:cNvPr id="50" name="TextBox 42">
            <a:extLst>
              <a:ext uri="{FF2B5EF4-FFF2-40B4-BE49-F238E27FC236}">
                <a16:creationId xmlns:a16="http://schemas.microsoft.com/office/drawing/2014/main" id="{4588215C-1EB7-1510-3E86-23DE65FA8C5D}"/>
              </a:ext>
            </a:extLst>
          </p:cNvPr>
          <p:cNvSpPr txBox="1"/>
          <p:nvPr/>
        </p:nvSpPr>
        <p:spPr>
          <a:xfrm>
            <a:off x="3872698" y="5557949"/>
            <a:ext cx="440521" cy="209345"/>
          </a:xfrm>
          <a:prstGeom prst="rect">
            <a:avLst/>
          </a:prstGeom>
        </p:spPr>
        <p:txBody>
          <a:bodyPr lIns="27376" tIns="27376" rIns="27376" bIns="27376" rtlCol="0" anchor="ctr"/>
          <a:lstStyle/>
          <a:p>
            <a:pPr algn="ctr">
              <a:lnSpc>
                <a:spcPts val="1959"/>
              </a:lnSpc>
            </a:pPr>
            <a:endParaRPr/>
          </a:p>
        </p:txBody>
      </p:sp>
      <p:sp>
        <p:nvSpPr>
          <p:cNvPr id="48" name="Freeform 44">
            <a:extLst>
              <a:ext uri="{FF2B5EF4-FFF2-40B4-BE49-F238E27FC236}">
                <a16:creationId xmlns:a16="http://schemas.microsoft.com/office/drawing/2014/main" id="{2007DC4B-57BB-4658-02C0-6824BD99E975}"/>
              </a:ext>
            </a:extLst>
          </p:cNvPr>
          <p:cNvSpPr/>
          <p:nvPr/>
        </p:nvSpPr>
        <p:spPr>
          <a:xfrm>
            <a:off x="4071937" y="5447333"/>
            <a:ext cx="298341" cy="202038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2" name="Group 7">
            <a:extLst>
              <a:ext uri="{FF2B5EF4-FFF2-40B4-BE49-F238E27FC236}">
                <a16:creationId xmlns:a16="http://schemas.microsoft.com/office/drawing/2014/main" id="{BF8F2FAB-F3CA-68D5-3741-C9A18F0CBADA}"/>
              </a:ext>
            </a:extLst>
          </p:cNvPr>
          <p:cNvGrpSpPr/>
          <p:nvPr/>
        </p:nvGrpSpPr>
        <p:grpSpPr>
          <a:xfrm>
            <a:off x="7726414" y="520715"/>
            <a:ext cx="284684" cy="271660"/>
            <a:chOff x="0" y="0"/>
            <a:chExt cx="3741232" cy="3821539"/>
          </a:xfrm>
        </p:grpSpPr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23C78C76-DAE8-889A-7FD5-65EFF9428A89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7BCEE285-9A91-1402-439C-1355FF78CEA9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5" name="Group 10">
              <a:extLst>
                <a:ext uri="{FF2B5EF4-FFF2-40B4-BE49-F238E27FC236}">
                  <a16:creationId xmlns:a16="http://schemas.microsoft.com/office/drawing/2014/main" id="{15F25D72-D9AA-4DC4-193C-3F1D0F34208A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59" name="Freeform 11">
                <a:extLst>
                  <a:ext uri="{FF2B5EF4-FFF2-40B4-BE49-F238E27FC236}">
                    <a16:creationId xmlns:a16="http://schemas.microsoft.com/office/drawing/2014/main" id="{D2234998-FBB5-9D07-8727-3DF2711DA92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TextBox 12">
                <a:extLst>
                  <a:ext uri="{FF2B5EF4-FFF2-40B4-BE49-F238E27FC236}">
                    <a16:creationId xmlns:a16="http://schemas.microsoft.com/office/drawing/2014/main" id="{6850773B-F8AA-8101-C8B4-9B5B720ADA12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6" name="Group 13">
              <a:extLst>
                <a:ext uri="{FF2B5EF4-FFF2-40B4-BE49-F238E27FC236}">
                  <a16:creationId xmlns:a16="http://schemas.microsoft.com/office/drawing/2014/main" id="{A3EB5C4B-2AE2-4561-1A27-E81928E0B2FF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57" name="Freeform 14">
                <a:extLst>
                  <a:ext uri="{FF2B5EF4-FFF2-40B4-BE49-F238E27FC236}">
                    <a16:creationId xmlns:a16="http://schemas.microsoft.com/office/drawing/2014/main" id="{9BC508FB-75A3-0C22-E56D-2EC3140CFCB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" name="TextBox 15">
                <a:extLst>
                  <a:ext uri="{FF2B5EF4-FFF2-40B4-BE49-F238E27FC236}">
                    <a16:creationId xmlns:a16="http://schemas.microsoft.com/office/drawing/2014/main" id="{EF18C4BB-BD34-6819-380C-3424AC4137BC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163" name="Freeform 44">
            <a:extLst>
              <a:ext uri="{FF2B5EF4-FFF2-40B4-BE49-F238E27FC236}">
                <a16:creationId xmlns:a16="http://schemas.microsoft.com/office/drawing/2014/main" id="{004BEF53-2975-6222-00D7-18B5F6E0E0EE}"/>
              </a:ext>
            </a:extLst>
          </p:cNvPr>
          <p:cNvSpPr/>
          <p:nvPr/>
        </p:nvSpPr>
        <p:spPr>
          <a:xfrm>
            <a:off x="2494416" y="1741908"/>
            <a:ext cx="298341" cy="202038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A7515060-18AB-BD0F-5915-CE7E6E0D49EA}"/>
              </a:ext>
            </a:extLst>
          </p:cNvPr>
          <p:cNvSpPr/>
          <p:nvPr/>
        </p:nvSpPr>
        <p:spPr>
          <a:xfrm flipH="1">
            <a:off x="3568008" y="1692260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4" name="Freeform 44">
            <a:extLst>
              <a:ext uri="{FF2B5EF4-FFF2-40B4-BE49-F238E27FC236}">
                <a16:creationId xmlns:a16="http://schemas.microsoft.com/office/drawing/2014/main" id="{3A9EE19A-1C80-527D-C59D-3D3072803258}"/>
              </a:ext>
            </a:extLst>
          </p:cNvPr>
          <p:cNvSpPr/>
          <p:nvPr/>
        </p:nvSpPr>
        <p:spPr>
          <a:xfrm>
            <a:off x="5443679" y="1752178"/>
            <a:ext cx="298341" cy="202038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5" name="Freeform 44">
            <a:extLst>
              <a:ext uri="{FF2B5EF4-FFF2-40B4-BE49-F238E27FC236}">
                <a16:creationId xmlns:a16="http://schemas.microsoft.com/office/drawing/2014/main" id="{E812E90C-BAF1-1A43-621F-2E59BD3DD506}"/>
              </a:ext>
            </a:extLst>
          </p:cNvPr>
          <p:cNvSpPr/>
          <p:nvPr/>
        </p:nvSpPr>
        <p:spPr>
          <a:xfrm>
            <a:off x="8227797" y="1769511"/>
            <a:ext cx="298341" cy="202038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6" name="Freeform 44">
            <a:extLst>
              <a:ext uri="{FF2B5EF4-FFF2-40B4-BE49-F238E27FC236}">
                <a16:creationId xmlns:a16="http://schemas.microsoft.com/office/drawing/2014/main" id="{C194DF6B-03BC-A8BC-7709-59BA972F3F27}"/>
              </a:ext>
            </a:extLst>
          </p:cNvPr>
          <p:cNvSpPr/>
          <p:nvPr/>
        </p:nvSpPr>
        <p:spPr>
          <a:xfrm>
            <a:off x="2548008" y="1110434"/>
            <a:ext cx="298341" cy="202038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7" name="Freeform 44">
            <a:extLst>
              <a:ext uri="{FF2B5EF4-FFF2-40B4-BE49-F238E27FC236}">
                <a16:creationId xmlns:a16="http://schemas.microsoft.com/office/drawing/2014/main" id="{03CC55DC-8BE7-881A-63E9-56628C0C1FDA}"/>
              </a:ext>
            </a:extLst>
          </p:cNvPr>
          <p:cNvSpPr/>
          <p:nvPr/>
        </p:nvSpPr>
        <p:spPr>
          <a:xfrm>
            <a:off x="3943787" y="1155397"/>
            <a:ext cx="298341" cy="202038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8" name="Freeform 23">
            <a:extLst>
              <a:ext uri="{FF2B5EF4-FFF2-40B4-BE49-F238E27FC236}">
                <a16:creationId xmlns:a16="http://schemas.microsoft.com/office/drawing/2014/main" id="{E060628F-8638-A5B5-C0FB-CB3BBA188C3F}"/>
              </a:ext>
            </a:extLst>
          </p:cNvPr>
          <p:cNvSpPr/>
          <p:nvPr/>
        </p:nvSpPr>
        <p:spPr>
          <a:xfrm flipH="1">
            <a:off x="5007790" y="1093302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9" name="Freeform 23">
            <a:extLst>
              <a:ext uri="{FF2B5EF4-FFF2-40B4-BE49-F238E27FC236}">
                <a16:creationId xmlns:a16="http://schemas.microsoft.com/office/drawing/2014/main" id="{D23B0F08-8094-70D1-F85D-51DFD2B4E662}"/>
              </a:ext>
            </a:extLst>
          </p:cNvPr>
          <p:cNvSpPr/>
          <p:nvPr/>
        </p:nvSpPr>
        <p:spPr>
          <a:xfrm flipH="1">
            <a:off x="4992113" y="524013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2" name="Freeform 44">
            <a:extLst>
              <a:ext uri="{FF2B5EF4-FFF2-40B4-BE49-F238E27FC236}">
                <a16:creationId xmlns:a16="http://schemas.microsoft.com/office/drawing/2014/main" id="{90495926-8D7E-B5C6-04C5-B91AC5B03897}"/>
              </a:ext>
            </a:extLst>
          </p:cNvPr>
          <p:cNvSpPr/>
          <p:nvPr/>
        </p:nvSpPr>
        <p:spPr>
          <a:xfrm>
            <a:off x="5324029" y="1169921"/>
            <a:ext cx="298341" cy="202038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3" name="Freeform 44">
            <a:extLst>
              <a:ext uri="{FF2B5EF4-FFF2-40B4-BE49-F238E27FC236}">
                <a16:creationId xmlns:a16="http://schemas.microsoft.com/office/drawing/2014/main" id="{FAE9E92E-2339-2254-D739-39CF8C846B6A}"/>
              </a:ext>
            </a:extLst>
          </p:cNvPr>
          <p:cNvSpPr/>
          <p:nvPr/>
        </p:nvSpPr>
        <p:spPr>
          <a:xfrm>
            <a:off x="6710095" y="1200119"/>
            <a:ext cx="298341" cy="202038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4" name="Freeform 23">
            <a:extLst>
              <a:ext uri="{FF2B5EF4-FFF2-40B4-BE49-F238E27FC236}">
                <a16:creationId xmlns:a16="http://schemas.microsoft.com/office/drawing/2014/main" id="{AFF20EC9-9055-EC17-80B0-572F0ADEC582}"/>
              </a:ext>
            </a:extLst>
          </p:cNvPr>
          <p:cNvSpPr/>
          <p:nvPr/>
        </p:nvSpPr>
        <p:spPr>
          <a:xfrm flipH="1">
            <a:off x="7907693" y="105539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5" name="Freeform 44">
            <a:extLst>
              <a:ext uri="{FF2B5EF4-FFF2-40B4-BE49-F238E27FC236}">
                <a16:creationId xmlns:a16="http://schemas.microsoft.com/office/drawing/2014/main" id="{A05F191F-E12E-7AFE-CF60-A248F08E940E}"/>
              </a:ext>
            </a:extLst>
          </p:cNvPr>
          <p:cNvSpPr/>
          <p:nvPr/>
        </p:nvSpPr>
        <p:spPr>
          <a:xfrm>
            <a:off x="2491781" y="2254994"/>
            <a:ext cx="298341" cy="202038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1" name="Freeform 44">
            <a:extLst>
              <a:ext uri="{FF2B5EF4-FFF2-40B4-BE49-F238E27FC236}">
                <a16:creationId xmlns:a16="http://schemas.microsoft.com/office/drawing/2014/main" id="{842BC54D-E843-8621-12F8-91306B2E0285}"/>
              </a:ext>
            </a:extLst>
          </p:cNvPr>
          <p:cNvSpPr/>
          <p:nvPr/>
        </p:nvSpPr>
        <p:spPr>
          <a:xfrm>
            <a:off x="3891387" y="2774656"/>
            <a:ext cx="298341" cy="202038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2" name="Freeform 44">
            <a:extLst>
              <a:ext uri="{FF2B5EF4-FFF2-40B4-BE49-F238E27FC236}">
                <a16:creationId xmlns:a16="http://schemas.microsoft.com/office/drawing/2014/main" id="{430F7F59-1A55-17D6-33AA-20BA014400F6}"/>
              </a:ext>
            </a:extLst>
          </p:cNvPr>
          <p:cNvSpPr/>
          <p:nvPr/>
        </p:nvSpPr>
        <p:spPr>
          <a:xfrm>
            <a:off x="6726103" y="2714622"/>
            <a:ext cx="298341" cy="202038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5" name="Freeform 23">
            <a:extLst>
              <a:ext uri="{FF2B5EF4-FFF2-40B4-BE49-F238E27FC236}">
                <a16:creationId xmlns:a16="http://schemas.microsoft.com/office/drawing/2014/main" id="{696A9CDF-40FA-7DC7-C56B-713B7CA72C5C}"/>
              </a:ext>
            </a:extLst>
          </p:cNvPr>
          <p:cNvSpPr/>
          <p:nvPr/>
        </p:nvSpPr>
        <p:spPr>
          <a:xfrm flipH="1">
            <a:off x="3548761" y="216447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6" name="Freeform 23">
            <a:extLst>
              <a:ext uri="{FF2B5EF4-FFF2-40B4-BE49-F238E27FC236}">
                <a16:creationId xmlns:a16="http://schemas.microsoft.com/office/drawing/2014/main" id="{60151528-9620-3939-D0EA-E1EDD66A7F2A}"/>
              </a:ext>
            </a:extLst>
          </p:cNvPr>
          <p:cNvSpPr/>
          <p:nvPr/>
        </p:nvSpPr>
        <p:spPr>
          <a:xfrm flipH="1">
            <a:off x="3581767" y="2714622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7" name="Freeform 44">
            <a:extLst>
              <a:ext uri="{FF2B5EF4-FFF2-40B4-BE49-F238E27FC236}">
                <a16:creationId xmlns:a16="http://schemas.microsoft.com/office/drawing/2014/main" id="{980D241E-D6D2-0002-A02C-8C493F2DC1DA}"/>
              </a:ext>
            </a:extLst>
          </p:cNvPr>
          <p:cNvSpPr/>
          <p:nvPr/>
        </p:nvSpPr>
        <p:spPr>
          <a:xfrm>
            <a:off x="5264384" y="3357833"/>
            <a:ext cx="298341" cy="202038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8" name="Freeform 44">
            <a:extLst>
              <a:ext uri="{FF2B5EF4-FFF2-40B4-BE49-F238E27FC236}">
                <a16:creationId xmlns:a16="http://schemas.microsoft.com/office/drawing/2014/main" id="{79ADEB28-0462-72E3-7DF6-794DA452239E}"/>
              </a:ext>
            </a:extLst>
          </p:cNvPr>
          <p:cNvSpPr/>
          <p:nvPr/>
        </p:nvSpPr>
        <p:spPr>
          <a:xfrm>
            <a:off x="8237728" y="3356322"/>
            <a:ext cx="298341" cy="202038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0" name="Freeform 23">
            <a:extLst>
              <a:ext uri="{FF2B5EF4-FFF2-40B4-BE49-F238E27FC236}">
                <a16:creationId xmlns:a16="http://schemas.microsoft.com/office/drawing/2014/main" id="{92ED706E-E2C9-6C3E-D82E-D13DE537C03F}"/>
              </a:ext>
            </a:extLst>
          </p:cNvPr>
          <p:cNvSpPr/>
          <p:nvPr/>
        </p:nvSpPr>
        <p:spPr>
          <a:xfrm flipH="1">
            <a:off x="8011098" y="2225444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1" name="Freeform 23">
            <a:extLst>
              <a:ext uri="{FF2B5EF4-FFF2-40B4-BE49-F238E27FC236}">
                <a16:creationId xmlns:a16="http://schemas.microsoft.com/office/drawing/2014/main" id="{3F1039FE-69FB-95D2-B66B-806C2594CBB3}"/>
              </a:ext>
            </a:extLst>
          </p:cNvPr>
          <p:cNvSpPr/>
          <p:nvPr/>
        </p:nvSpPr>
        <p:spPr>
          <a:xfrm flipH="1">
            <a:off x="3608541" y="3305718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3" name="Freeform 23">
            <a:extLst>
              <a:ext uri="{FF2B5EF4-FFF2-40B4-BE49-F238E27FC236}">
                <a16:creationId xmlns:a16="http://schemas.microsoft.com/office/drawing/2014/main" id="{463B93C2-66C2-8ECE-99CD-71578AB52A8A}"/>
              </a:ext>
            </a:extLst>
          </p:cNvPr>
          <p:cNvSpPr/>
          <p:nvPr/>
        </p:nvSpPr>
        <p:spPr>
          <a:xfrm flipH="1">
            <a:off x="5062148" y="384294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6" name="Freeform 44">
            <a:extLst>
              <a:ext uri="{FF2B5EF4-FFF2-40B4-BE49-F238E27FC236}">
                <a16:creationId xmlns:a16="http://schemas.microsoft.com/office/drawing/2014/main" id="{31D13E98-4BFF-2F27-C043-9001D9E5E971}"/>
              </a:ext>
            </a:extLst>
          </p:cNvPr>
          <p:cNvSpPr/>
          <p:nvPr/>
        </p:nvSpPr>
        <p:spPr>
          <a:xfrm>
            <a:off x="3907221" y="4311754"/>
            <a:ext cx="298341" cy="202038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7" name="Freeform 44">
            <a:extLst>
              <a:ext uri="{FF2B5EF4-FFF2-40B4-BE49-F238E27FC236}">
                <a16:creationId xmlns:a16="http://schemas.microsoft.com/office/drawing/2014/main" id="{F6AF2F65-2DCB-EE89-C172-BC9877977C9E}"/>
              </a:ext>
            </a:extLst>
          </p:cNvPr>
          <p:cNvSpPr/>
          <p:nvPr/>
        </p:nvSpPr>
        <p:spPr>
          <a:xfrm>
            <a:off x="2469219" y="4313631"/>
            <a:ext cx="298341" cy="202038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8" name="Freeform 44">
            <a:extLst>
              <a:ext uri="{FF2B5EF4-FFF2-40B4-BE49-F238E27FC236}">
                <a16:creationId xmlns:a16="http://schemas.microsoft.com/office/drawing/2014/main" id="{869482E4-DB39-2782-A819-7F4FD76ED304}"/>
              </a:ext>
            </a:extLst>
          </p:cNvPr>
          <p:cNvSpPr/>
          <p:nvPr/>
        </p:nvSpPr>
        <p:spPr>
          <a:xfrm>
            <a:off x="2449893" y="3803783"/>
            <a:ext cx="298341" cy="202038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9" name="Freeform 23">
            <a:extLst>
              <a:ext uri="{FF2B5EF4-FFF2-40B4-BE49-F238E27FC236}">
                <a16:creationId xmlns:a16="http://schemas.microsoft.com/office/drawing/2014/main" id="{F91A587A-DA1A-7AA8-5D8F-3D45FC4E3D6E}"/>
              </a:ext>
            </a:extLst>
          </p:cNvPr>
          <p:cNvSpPr/>
          <p:nvPr/>
        </p:nvSpPr>
        <p:spPr>
          <a:xfrm flipH="1">
            <a:off x="9232119" y="4865536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1" name="Freeform 44">
            <a:extLst>
              <a:ext uri="{FF2B5EF4-FFF2-40B4-BE49-F238E27FC236}">
                <a16:creationId xmlns:a16="http://schemas.microsoft.com/office/drawing/2014/main" id="{AA5EA849-2C61-98B9-6649-4828D39C75F5}"/>
              </a:ext>
            </a:extLst>
          </p:cNvPr>
          <p:cNvSpPr/>
          <p:nvPr/>
        </p:nvSpPr>
        <p:spPr>
          <a:xfrm>
            <a:off x="8251153" y="4943132"/>
            <a:ext cx="298341" cy="202038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12" name="Group 7">
            <a:extLst>
              <a:ext uri="{FF2B5EF4-FFF2-40B4-BE49-F238E27FC236}">
                <a16:creationId xmlns:a16="http://schemas.microsoft.com/office/drawing/2014/main" id="{BFBC5A0D-A0FC-10F9-D702-F799828EF72B}"/>
              </a:ext>
            </a:extLst>
          </p:cNvPr>
          <p:cNvGrpSpPr/>
          <p:nvPr/>
        </p:nvGrpSpPr>
        <p:grpSpPr>
          <a:xfrm>
            <a:off x="7883569" y="3806623"/>
            <a:ext cx="284684" cy="271660"/>
            <a:chOff x="0" y="0"/>
            <a:chExt cx="3741232" cy="3821539"/>
          </a:xfrm>
        </p:grpSpPr>
        <p:sp>
          <p:nvSpPr>
            <p:cNvPr id="213" name="Freeform 8">
              <a:extLst>
                <a:ext uri="{FF2B5EF4-FFF2-40B4-BE49-F238E27FC236}">
                  <a16:creationId xmlns:a16="http://schemas.microsoft.com/office/drawing/2014/main" id="{1CE8FE76-F7FC-6D3A-E17F-1C852F30A565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4" name="Freeform 9">
              <a:extLst>
                <a:ext uri="{FF2B5EF4-FFF2-40B4-BE49-F238E27FC236}">
                  <a16:creationId xmlns:a16="http://schemas.microsoft.com/office/drawing/2014/main" id="{08028C14-50A6-C6AE-D199-6C20E9CCCEBD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5" name="Group 10">
              <a:extLst>
                <a:ext uri="{FF2B5EF4-FFF2-40B4-BE49-F238E27FC236}">
                  <a16:creationId xmlns:a16="http://schemas.microsoft.com/office/drawing/2014/main" id="{34D33583-7DD6-1541-B1FA-26806F63ADEA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19" name="Freeform 11">
                <a:extLst>
                  <a:ext uri="{FF2B5EF4-FFF2-40B4-BE49-F238E27FC236}">
                    <a16:creationId xmlns:a16="http://schemas.microsoft.com/office/drawing/2014/main" id="{A9956E3F-19F5-53A9-E4F5-985FFD9D34B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" name="TextBox 12">
                <a:extLst>
                  <a:ext uri="{FF2B5EF4-FFF2-40B4-BE49-F238E27FC236}">
                    <a16:creationId xmlns:a16="http://schemas.microsoft.com/office/drawing/2014/main" id="{58AE3E2A-84B9-885A-B2D2-074A7A047A49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16" name="Group 13">
              <a:extLst>
                <a:ext uri="{FF2B5EF4-FFF2-40B4-BE49-F238E27FC236}">
                  <a16:creationId xmlns:a16="http://schemas.microsoft.com/office/drawing/2014/main" id="{56AE4D0D-BA0E-34CF-7E33-686B25663088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17" name="Freeform 14">
                <a:extLst>
                  <a:ext uri="{FF2B5EF4-FFF2-40B4-BE49-F238E27FC236}">
                    <a16:creationId xmlns:a16="http://schemas.microsoft.com/office/drawing/2014/main" id="{670C4CD4-FA4B-C3A4-A863-77D5708A8F1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" name="TextBox 15">
                <a:extLst>
                  <a:ext uri="{FF2B5EF4-FFF2-40B4-BE49-F238E27FC236}">
                    <a16:creationId xmlns:a16="http://schemas.microsoft.com/office/drawing/2014/main" id="{FF2BE7F2-EB90-02B8-E0E3-689953FC7CB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221" name="Freeform 23">
            <a:extLst>
              <a:ext uri="{FF2B5EF4-FFF2-40B4-BE49-F238E27FC236}">
                <a16:creationId xmlns:a16="http://schemas.microsoft.com/office/drawing/2014/main" id="{EF729F8F-A1B1-3AFA-8674-A0C5FF021387}"/>
              </a:ext>
            </a:extLst>
          </p:cNvPr>
          <p:cNvSpPr/>
          <p:nvPr/>
        </p:nvSpPr>
        <p:spPr>
          <a:xfrm flipH="1">
            <a:off x="7933161" y="4252153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22" name="Picture 221" descr="A picture containing shape&#10;&#10;Description automatically generated">
            <a:extLst>
              <a:ext uri="{FF2B5EF4-FFF2-40B4-BE49-F238E27FC236}">
                <a16:creationId xmlns:a16="http://schemas.microsoft.com/office/drawing/2014/main" id="{9E2C6535-B08D-AFB2-05A3-1D0E867756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4829861" y="5393077"/>
            <a:ext cx="321362" cy="277934"/>
          </a:xfrm>
          <a:prstGeom prst="rect">
            <a:avLst/>
          </a:prstGeom>
        </p:spPr>
      </p:pic>
      <p:sp>
        <p:nvSpPr>
          <p:cNvPr id="223" name="Freeform 23">
            <a:extLst>
              <a:ext uri="{FF2B5EF4-FFF2-40B4-BE49-F238E27FC236}">
                <a16:creationId xmlns:a16="http://schemas.microsoft.com/office/drawing/2014/main" id="{0A2E7A90-599C-AD9C-583F-2932DCBB2E5B}"/>
              </a:ext>
            </a:extLst>
          </p:cNvPr>
          <p:cNvSpPr/>
          <p:nvPr/>
        </p:nvSpPr>
        <p:spPr>
          <a:xfrm flipH="1">
            <a:off x="3085028" y="537897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24" name="Group 7">
            <a:extLst>
              <a:ext uri="{FF2B5EF4-FFF2-40B4-BE49-F238E27FC236}">
                <a16:creationId xmlns:a16="http://schemas.microsoft.com/office/drawing/2014/main" id="{3A66EC58-EE89-EA72-1184-E56AFAFF4CC1}"/>
              </a:ext>
            </a:extLst>
          </p:cNvPr>
          <p:cNvGrpSpPr/>
          <p:nvPr/>
        </p:nvGrpSpPr>
        <p:grpSpPr>
          <a:xfrm>
            <a:off x="1664333" y="5400812"/>
            <a:ext cx="284684" cy="271660"/>
            <a:chOff x="0" y="0"/>
            <a:chExt cx="3741232" cy="3821539"/>
          </a:xfrm>
        </p:grpSpPr>
        <p:sp>
          <p:nvSpPr>
            <p:cNvPr id="225" name="Freeform 8">
              <a:extLst>
                <a:ext uri="{FF2B5EF4-FFF2-40B4-BE49-F238E27FC236}">
                  <a16:creationId xmlns:a16="http://schemas.microsoft.com/office/drawing/2014/main" id="{9ED12B10-D5F8-239A-9D84-9882F6E59707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6" name="Freeform 9">
              <a:extLst>
                <a:ext uri="{FF2B5EF4-FFF2-40B4-BE49-F238E27FC236}">
                  <a16:creationId xmlns:a16="http://schemas.microsoft.com/office/drawing/2014/main" id="{31D0392B-2A93-7777-2441-D1AD629AB9F3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7" name="Group 10">
              <a:extLst>
                <a:ext uri="{FF2B5EF4-FFF2-40B4-BE49-F238E27FC236}">
                  <a16:creationId xmlns:a16="http://schemas.microsoft.com/office/drawing/2014/main" id="{0E4BD1F2-C152-6B6D-08F8-CE5243CCCC79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31" name="Freeform 11">
                <a:extLst>
                  <a:ext uri="{FF2B5EF4-FFF2-40B4-BE49-F238E27FC236}">
                    <a16:creationId xmlns:a16="http://schemas.microsoft.com/office/drawing/2014/main" id="{C92B2DF1-AB04-7B05-1BBA-8CA6C31B4B6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2" name="TextBox 12">
                <a:extLst>
                  <a:ext uri="{FF2B5EF4-FFF2-40B4-BE49-F238E27FC236}">
                    <a16:creationId xmlns:a16="http://schemas.microsoft.com/office/drawing/2014/main" id="{A3BEAC1C-5DD1-35AF-088C-3224AE162ED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8" name="Group 13">
              <a:extLst>
                <a:ext uri="{FF2B5EF4-FFF2-40B4-BE49-F238E27FC236}">
                  <a16:creationId xmlns:a16="http://schemas.microsoft.com/office/drawing/2014/main" id="{525B55F3-F9D0-E98E-835F-ABFC8488834C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29" name="Freeform 14">
                <a:extLst>
                  <a:ext uri="{FF2B5EF4-FFF2-40B4-BE49-F238E27FC236}">
                    <a16:creationId xmlns:a16="http://schemas.microsoft.com/office/drawing/2014/main" id="{EF2B667C-AD70-6E96-53E9-2FDC502139C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0" name="TextBox 15">
                <a:extLst>
                  <a:ext uri="{FF2B5EF4-FFF2-40B4-BE49-F238E27FC236}">
                    <a16:creationId xmlns:a16="http://schemas.microsoft.com/office/drawing/2014/main" id="{9D9D5196-0BDF-90C0-2BAA-47FD0071B70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3" name="Freeform 44">
            <a:extLst>
              <a:ext uri="{FF2B5EF4-FFF2-40B4-BE49-F238E27FC236}">
                <a16:creationId xmlns:a16="http://schemas.microsoft.com/office/drawing/2014/main" id="{5B8D9446-C026-5B8E-EF48-B40223A06282}"/>
              </a:ext>
            </a:extLst>
          </p:cNvPr>
          <p:cNvSpPr/>
          <p:nvPr/>
        </p:nvSpPr>
        <p:spPr>
          <a:xfrm>
            <a:off x="5225026" y="2750403"/>
            <a:ext cx="298341" cy="202038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44">
            <a:extLst>
              <a:ext uri="{FF2B5EF4-FFF2-40B4-BE49-F238E27FC236}">
                <a16:creationId xmlns:a16="http://schemas.microsoft.com/office/drawing/2014/main" id="{14402EF6-628F-E4DF-0610-C01E8EFABB44}"/>
              </a:ext>
            </a:extLst>
          </p:cNvPr>
          <p:cNvSpPr/>
          <p:nvPr/>
        </p:nvSpPr>
        <p:spPr>
          <a:xfrm>
            <a:off x="8085776" y="2692715"/>
            <a:ext cx="298341" cy="202038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9356C313-C768-151F-CBBA-C199266EEEFF}"/>
              </a:ext>
            </a:extLst>
          </p:cNvPr>
          <p:cNvSpPr/>
          <p:nvPr/>
        </p:nvSpPr>
        <p:spPr>
          <a:xfrm flipH="1">
            <a:off x="9475201" y="4282376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DD0706-C230-FB5F-8E0B-DC299321112A}"/>
              </a:ext>
            </a:extLst>
          </p:cNvPr>
          <p:cNvSpPr txBox="1"/>
          <p:nvPr/>
        </p:nvSpPr>
        <p:spPr>
          <a:xfrm>
            <a:off x="1519101" y="2152043"/>
            <a:ext cx="98069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7E6719-36AE-A91A-CFC0-E09D835A06B4}"/>
              </a:ext>
            </a:extLst>
          </p:cNvPr>
          <p:cNvSpPr txBox="1"/>
          <p:nvPr/>
        </p:nvSpPr>
        <p:spPr>
          <a:xfrm>
            <a:off x="1482610" y="3757073"/>
            <a:ext cx="98069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486ED8E1-9B69-CB1F-2F93-D703FF13AF3F}"/>
              </a:ext>
            </a:extLst>
          </p:cNvPr>
          <p:cNvSpPr/>
          <p:nvPr/>
        </p:nvSpPr>
        <p:spPr>
          <a:xfrm flipH="1">
            <a:off x="5007790" y="426713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B45422-1780-440D-1B74-740B0C448D7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26103" y="2242163"/>
            <a:ext cx="414564" cy="2804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07BB15D-2D91-D829-3C7F-6CBD0969A2BF}"/>
              </a:ext>
            </a:extLst>
          </p:cNvPr>
          <p:cNvSpPr txBox="1"/>
          <p:nvPr/>
        </p:nvSpPr>
        <p:spPr>
          <a:xfrm>
            <a:off x="970384" y="12971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7B46DA8-EDB4-7AD3-9A68-00DF0EBB663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5206" y="866797"/>
            <a:ext cx="926672" cy="11888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8A1570-F540-DB6D-EE4E-0C63AAD5EE5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4060" y="2456043"/>
            <a:ext cx="932769" cy="11888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DF962CD-E80F-4AE0-3BF4-077F473A6AA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7367" y="4166683"/>
            <a:ext cx="932769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52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6C122-D2F0-6BC5-5939-73A56A165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F1548477-1ADB-221F-638F-34526FCF3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1DFA2EE-5D5A-59A1-9E07-BAD2F55C2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93467"/>
              </p:ext>
            </p:extLst>
          </p:nvPr>
        </p:nvGraphicFramePr>
        <p:xfrm>
          <a:off x="2520340" y="561208"/>
          <a:ext cx="7086213" cy="1495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715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54727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323916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510612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17243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4462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V160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    Tomato and Lentil Pasta Sauce</a:t>
                      </a:r>
                      <a:r>
                        <a:rPr kumimoji="0" lang="en-GB" sz="65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65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C91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BBQ Chicken Pizza with </a:t>
                      </a: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SD92 SB8 SD126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Salads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C6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and Vegetable Sausage, </a:t>
                      </a: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SD82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Potatoes &amp; </a:t>
                      </a: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Gravy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 </a:t>
                      </a:r>
                      <a:r>
                        <a:rPr lang="en-US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</a:t>
                      </a:r>
                      <a:r>
                        <a:rPr lang="en-US" sz="6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B48 </a:t>
                      </a:r>
                      <a:r>
                        <a:rPr lang="en-US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F1 salmon 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Fishfingers with </a:t>
                      </a: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SD5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Chips &amp; </a:t>
                      </a: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SD14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446277">
                <a:tc>
                  <a:txBody>
                    <a:bodyPr/>
                    <a:lstStyle/>
                    <a:p>
                      <a:pPr algn="ctr"/>
                      <a:r>
                        <a:rPr lang="en-GB" sz="650" b="1" dirty="0">
                          <a:latin typeface="Century Gothic"/>
                        </a:rPr>
                        <a:t>V318 </a:t>
                      </a:r>
                      <a:r>
                        <a:rPr lang="en-GB" sz="650" dirty="0">
                          <a:latin typeface="Century Gothic"/>
                        </a:rPr>
                        <a:t>Macaroni Cheese</a:t>
                      </a:r>
                    </a:p>
                    <a:p>
                      <a:pPr algn="ctr"/>
                      <a:r>
                        <a:rPr lang="en-GB" sz="650" dirty="0">
                          <a:latin typeface="Century Gothic" panose="020B0502020202020204" pitchFamily="34" charset="0"/>
                        </a:rPr>
                        <a:t>Toppings </a:t>
                      </a:r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PK3 PK4 V85 V216</a:t>
                      </a:r>
                    </a:p>
                    <a:p>
                      <a:pPr algn="ctr"/>
                      <a:r>
                        <a:rPr lang="en-GB" sz="650" b="0" dirty="0">
                          <a:latin typeface="Century Gothic" panose="020B0502020202020204" pitchFamily="34" charset="0"/>
                        </a:rPr>
                        <a:t>Pasta: </a:t>
                      </a:r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SD8 SD11 SD9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V309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Mild Mexican Chilli with </a:t>
                      </a: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V232 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Veg Wellington, </a:t>
                      </a:r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SD82 </a:t>
                      </a:r>
                      <a:r>
                        <a:rPr lang="en-GB" sz="650" b="0" dirty="0">
                          <a:latin typeface="Century Gothic" panose="020B0502020202020204" pitchFamily="34" charset="0"/>
                        </a:rPr>
                        <a:t>Roast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 Potatoes &amp; </a:t>
                      </a:r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Gravy</a:t>
                      </a:r>
                      <a:endParaRPr lang="en-US" sz="65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V321 </a:t>
                      </a:r>
                      <a:r>
                        <a:rPr lang="en-US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Chefs Special Chickpea Curry with </a:t>
                      </a:r>
                      <a:r>
                        <a:rPr lang="en-US" sz="6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 </a:t>
                      </a:r>
                      <a:r>
                        <a:rPr lang="en-US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V191 </a:t>
                      </a:r>
                      <a:r>
                        <a:rPr lang="en-GB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</a:t>
                      </a:r>
                      <a:r>
                        <a:rPr lang="en-GB" sz="6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SD5</a:t>
                      </a:r>
                      <a:r>
                        <a:rPr lang="en-GB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Chips &amp; </a:t>
                      </a:r>
                      <a:r>
                        <a:rPr lang="en-GB" sz="6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SD14 </a:t>
                      </a:r>
                      <a:r>
                        <a:rPr lang="en-GB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408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61899">
                <a:tc>
                  <a:txBody>
                    <a:bodyPr/>
                    <a:lstStyle/>
                    <a:p>
                      <a:pPr algn="ctr"/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D171 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Apple Flapjack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D168 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Summer Lemon Cake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D223 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Fruit Salad</a:t>
                      </a:r>
                    </a:p>
                    <a:p>
                      <a:pPr algn="ctr"/>
                      <a:endParaRPr lang="en-GB" sz="65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50" b="1" dirty="0">
                          <a:latin typeface="Century Gothic"/>
                        </a:rPr>
                        <a:t>D198 </a:t>
                      </a:r>
                      <a:r>
                        <a:rPr lang="en-US" sz="650" dirty="0">
                          <a:latin typeface="Century Gothic"/>
                        </a:rPr>
                        <a:t>Chocolate Drizzle Cake </a:t>
                      </a:r>
                      <a:endParaRPr lang="en-GB" sz="65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D235 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Strawberry Jelly with Mandarins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48FAA3D-C1DB-742C-279A-E1CFC193EED2}"/>
              </a:ext>
            </a:extLst>
          </p:cNvPr>
          <p:cNvSpPr txBox="1"/>
          <p:nvPr/>
        </p:nvSpPr>
        <p:spPr>
          <a:xfrm>
            <a:off x="299447" y="75762"/>
            <a:ext cx="13612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Spring Summer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2025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9673E03-E356-7FD0-82CA-2B1F2E311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69658"/>
              </p:ext>
            </p:extLst>
          </p:nvPr>
        </p:nvGraphicFramePr>
        <p:xfrm>
          <a:off x="2424601" y="2118300"/>
          <a:ext cx="7224375" cy="1556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875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395252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12969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526404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44875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4497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V108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Lentil and Sweet Potato Curry with </a:t>
                      </a: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C6 </a:t>
                      </a:r>
                      <a:r>
                        <a:rPr lang="en-US" sz="650" b="1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SD187 </a:t>
                      </a:r>
                      <a:r>
                        <a:rPr lang="en-US" sz="650" b="0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</a:t>
                      </a:r>
                      <a:r>
                        <a:rPr lang="en-US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Hot Dog with </a:t>
                      </a:r>
                      <a:r>
                        <a:rPr lang="en-US" sz="6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SD6 </a:t>
                      </a:r>
                      <a:r>
                        <a:rPr lang="en-US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Wedges &amp; </a:t>
                      </a:r>
                      <a:r>
                        <a:rPr lang="en-US" sz="6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SD14 </a:t>
                      </a:r>
                      <a:r>
                        <a:rPr lang="en-US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C4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of Chicken, </a:t>
                      </a: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SD40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Stuffing, </a:t>
                      </a: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SD82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Roast Potatoes, &amp; </a:t>
                      </a: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SD118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Gravy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C102</a:t>
                      </a:r>
                      <a:r>
                        <a:rPr lang="en-US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Caribbean Chicken with </a:t>
                      </a:r>
                      <a:r>
                        <a:rPr lang="en-US" sz="6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SD188</a:t>
                      </a:r>
                      <a:r>
                        <a:rPr lang="en-US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Rice and Peas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F3 </a:t>
                      </a: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Battered Fish with </a:t>
                      </a:r>
                      <a:r>
                        <a:rPr kumimoji="0" lang="en-GB" sz="6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SD5</a:t>
                      </a: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Chips &amp; </a:t>
                      </a:r>
                      <a:r>
                        <a:rPr kumimoji="0" lang="en-GB" sz="6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SD14</a:t>
                      </a: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Tomato Sauce</a:t>
                      </a:r>
                      <a:endParaRPr kumimoji="0" lang="en-GB" sz="6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4443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V231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and Tomato Pizza with </a:t>
                      </a: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SD92 SB8 SD126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Salads</a:t>
                      </a:r>
                      <a:endParaRPr lang="en-GB" sz="6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V244 SD187 </a:t>
                      </a:r>
                      <a:r>
                        <a:rPr lang="en-GB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Hot Dog with </a:t>
                      </a:r>
                      <a:r>
                        <a:rPr lang="en-GB" sz="6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SD6 </a:t>
                      </a:r>
                      <a:r>
                        <a:rPr lang="en-US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Wedges &amp;</a:t>
                      </a:r>
                      <a:r>
                        <a:rPr lang="en-US" sz="6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SD14 </a:t>
                      </a:r>
                      <a:r>
                        <a:rPr lang="en-US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  <a:endParaRPr lang="en-GB" sz="65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V13 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Lentil and Vegetable Soya Roast with </a:t>
                      </a:r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SD82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 Roast Potatoes &amp; </a:t>
                      </a:r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Gravy</a:t>
                      </a:r>
                      <a:endParaRPr lang="en-US" sz="65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 </a:t>
                      </a:r>
                      <a:r>
                        <a:rPr lang="en-GB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and </a:t>
                      </a:r>
                      <a:r>
                        <a:rPr lang="en-GB" sz="6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V237 V225 </a:t>
                      </a:r>
                      <a:r>
                        <a:rPr lang="en-GB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Meatballs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5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50" b="1" dirty="0">
                          <a:latin typeface="Century Gothic" panose="020B0502020202020204" pitchFamily="34" charset="0"/>
                        </a:rPr>
                        <a:t>V161</a:t>
                      </a:r>
                      <a:r>
                        <a:rPr lang="en-US" sz="650" dirty="0">
                          <a:latin typeface="Century Gothic" panose="020B0502020202020204" pitchFamily="34" charset="0"/>
                        </a:rPr>
                        <a:t> Mexican Bean Roll </a:t>
                      </a:r>
                      <a:endParaRPr lang="en-GB" sz="6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178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444343">
                <a:tc>
                  <a:txBody>
                    <a:bodyPr/>
                    <a:lstStyle/>
                    <a:p>
                      <a:pPr algn="ctr"/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D177 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Iced Vanilla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D259</a:t>
                      </a:r>
                      <a:r>
                        <a:rPr lang="en-GB" sz="65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Strawberry and Apple Crumble with </a:t>
                      </a:r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D2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50" b="1" dirty="0">
                          <a:latin typeface="Century Gothic" panose="020B0502020202020204" pitchFamily="34" charset="0"/>
                        </a:rPr>
                        <a:t>D244</a:t>
                      </a:r>
                      <a:r>
                        <a:rPr lang="en-US" sz="650" dirty="0">
                          <a:latin typeface="Century Gothic" panose="020B0502020202020204" pitchFamily="34" charset="0"/>
                        </a:rPr>
                        <a:t> Cinnamon Swirl </a:t>
                      </a:r>
                      <a:endParaRPr lang="en-GB" sz="6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D166 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Peaches and </a:t>
                      </a:r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D13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 Ice Cream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D57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 Vanilla 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6F2A6B-026A-4C9D-6FC4-13E1BB003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270876"/>
              </p:ext>
            </p:extLst>
          </p:nvPr>
        </p:nvGraphicFramePr>
        <p:xfrm>
          <a:off x="2520340" y="3780480"/>
          <a:ext cx="7020000" cy="1501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333717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74283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4760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V323 </a:t>
                      </a:r>
                      <a:r>
                        <a:rPr lang="en-GB" sz="650" b="1">
                          <a:solidFill>
                            <a:schemeClr val="tx1"/>
                          </a:solidFill>
                          <a:latin typeface="Century Gothic"/>
                        </a:rPr>
                        <a:t>SD17 </a:t>
                      </a:r>
                      <a:r>
                        <a:rPr lang="en-GB" sz="650" b="0">
                          <a:solidFill>
                            <a:schemeClr val="tx1"/>
                          </a:solidFill>
                          <a:latin typeface="Century Gothic"/>
                        </a:rPr>
                        <a:t>Bean Burger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</a:t>
                      </a: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SD6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Potato Wedges</a:t>
                      </a:r>
                    </a:p>
                    <a:p>
                      <a:endParaRPr lang="en-GB" sz="65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NEW C114 </a:t>
                      </a: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Green Thai Chicken Curry with </a:t>
                      </a:r>
                      <a:r>
                        <a:rPr kumimoji="0" lang="en-GB" sz="6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SD84 </a:t>
                      </a: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Rice </a:t>
                      </a:r>
                      <a:endParaRPr lang="en-GB" sz="6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5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T1 </a:t>
                      </a:r>
                      <a:r>
                        <a:rPr lang="en-GB" sz="65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Roast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Turkey</a:t>
                      </a:r>
                      <a:r>
                        <a:rPr lang="en-GB" sz="65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,</a:t>
                      </a:r>
                      <a:r>
                        <a:rPr lang="en-GB" sz="65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 SD40</a:t>
                      </a:r>
                      <a:r>
                        <a:rPr lang="en-GB" sz="65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 Stuffing, </a:t>
                      </a:r>
                      <a:r>
                        <a:rPr lang="en-GB" sz="65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SD82 </a:t>
                      </a:r>
                      <a:r>
                        <a:rPr lang="en-GB" sz="65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Roast Potatoes &amp; </a:t>
                      </a:r>
                      <a:r>
                        <a:rPr lang="en-GB" sz="65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65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Gravy</a:t>
                      </a:r>
                      <a:endParaRPr kumimoji="0" lang="en-GB" sz="6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GR6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Macaroni Pastitsio with </a:t>
                      </a: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GR4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Salad and </a:t>
                      </a: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GR3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Tzatziki</a:t>
                      </a:r>
                      <a:endParaRPr lang="en-US" sz="65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F7 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Breaded Fish and </a:t>
                      </a:r>
                      <a:r>
                        <a:rPr lang="en-GB" sz="6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SD5</a:t>
                      </a:r>
                      <a:r>
                        <a:rPr lang="en-GB" sz="6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Chips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476068">
                <a:tc>
                  <a:txBody>
                    <a:bodyPr/>
                    <a:lstStyle/>
                    <a:p>
                      <a:pPr algn="ctr"/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V233 SD11 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Vegan Bolognaise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V324</a:t>
                      </a:r>
                      <a:r>
                        <a:rPr lang="en-US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Vegetable Fajitas with </a:t>
                      </a:r>
                      <a:r>
                        <a:rPr lang="en-US" sz="6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</a:t>
                      </a:r>
                      <a:r>
                        <a:rPr lang="en-US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Rice </a:t>
                      </a:r>
                      <a:endParaRPr lang="en-GB" sz="65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V204 </a:t>
                      </a:r>
                      <a:r>
                        <a:rPr lang="en-GB" sz="650" b="0" dirty="0"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oast Quorn, </a:t>
                      </a:r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SD40 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Stuffing, </a:t>
                      </a:r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SD82 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Roast Potatoes, &amp; </a:t>
                      </a:r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GR2 </a:t>
                      </a:r>
                      <a:r>
                        <a:rPr lang="en-GB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Spinach and Cheese Whirl with </a:t>
                      </a:r>
                      <a:r>
                        <a:rPr lang="en-GB" sz="6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 </a:t>
                      </a:r>
                      <a:r>
                        <a:rPr lang="en-GB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Rice, </a:t>
                      </a:r>
                      <a:r>
                        <a:rPr lang="en-GB" sz="6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GR4 </a:t>
                      </a:r>
                      <a:r>
                        <a:rPr lang="en-GB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Salad and </a:t>
                      </a:r>
                      <a:r>
                        <a:rPr lang="en-GB" sz="6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GR3 </a:t>
                      </a:r>
                      <a:r>
                        <a:rPr lang="en-GB" sz="6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Tzatziki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V113 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Cheese and Tomato Quiche with </a:t>
                      </a:r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SD5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84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40715">
                <a:tc>
                  <a:txBody>
                    <a:bodyPr/>
                    <a:lstStyle/>
                    <a:p>
                      <a:pPr algn="ctr"/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D207 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Pear &amp; Cocoa Upside Down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D56 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Cheese and Crackers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50" b="1" dirty="0">
                          <a:latin typeface="Century Gothic" panose="020B0502020202020204" pitchFamily="34" charset="0"/>
                        </a:rPr>
                        <a:t>D170</a:t>
                      </a:r>
                      <a:r>
                        <a:rPr lang="en-US" sz="650" dirty="0">
                          <a:latin typeface="Century Gothic" panose="020B0502020202020204" pitchFamily="34" charset="0"/>
                        </a:rPr>
                        <a:t> Chocolate Orange Brownie </a:t>
                      </a:r>
                      <a:endParaRPr lang="en-GB" sz="6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50" b="1" dirty="0">
                          <a:latin typeface="Century Gothic" panose="020B0502020202020204" pitchFamily="34" charset="0"/>
                        </a:rPr>
                        <a:t>D191</a:t>
                      </a:r>
                      <a:r>
                        <a:rPr lang="en-US" sz="650" dirty="0">
                          <a:latin typeface="Century Gothic" panose="020B0502020202020204" pitchFamily="34" charset="0"/>
                        </a:rPr>
                        <a:t> Apple Sponge </a:t>
                      </a:r>
                      <a:endParaRPr lang="en-GB" sz="6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50" b="1" dirty="0">
                          <a:latin typeface="Century Gothic" panose="020B0502020202020204" pitchFamily="34" charset="0"/>
                        </a:rPr>
                        <a:t>D85 </a:t>
                      </a:r>
                      <a:r>
                        <a:rPr lang="en-GB" sz="650" dirty="0">
                          <a:latin typeface="Century Gothic" panose="020B0502020202020204" pitchFamily="34" charset="0"/>
                        </a:rPr>
                        <a:t>Oaty Cookie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D999946-9B0E-CF17-3CF0-66961C3ACE2E}"/>
              </a:ext>
            </a:extLst>
          </p:cNvPr>
          <p:cNvSpPr txBox="1"/>
          <p:nvPr/>
        </p:nvSpPr>
        <p:spPr>
          <a:xfrm>
            <a:off x="1539646" y="528272"/>
            <a:ext cx="98069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69008E-A544-DC03-D5CB-DD6DA01BD33D}"/>
              </a:ext>
            </a:extLst>
          </p:cNvPr>
          <p:cNvSpPr txBox="1"/>
          <p:nvPr/>
        </p:nvSpPr>
        <p:spPr>
          <a:xfrm>
            <a:off x="1546094" y="2135423"/>
            <a:ext cx="9806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413A73-8B90-E322-7BD2-0F2226F17914}"/>
              </a:ext>
            </a:extLst>
          </p:cNvPr>
          <p:cNvSpPr txBox="1"/>
          <p:nvPr/>
        </p:nvSpPr>
        <p:spPr>
          <a:xfrm>
            <a:off x="1546094" y="3775581"/>
            <a:ext cx="98069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489669-3F44-A46D-AC0B-8F390ACAC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78" y="837837"/>
            <a:ext cx="926672" cy="11888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DFC376-25DA-0FE8-2F1C-3522B385D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03" y="2493501"/>
            <a:ext cx="932769" cy="11888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249663-5461-3377-63CA-4A67E725DB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178" y="4092985"/>
            <a:ext cx="932769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5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f3155e-21a4-4b1e-a7df-22ad4d040e7d">
      <Terms xmlns="http://schemas.microsoft.com/office/infopath/2007/PartnerControls"/>
    </lcf76f155ced4ddcb4097134ff3c332f>
    <TaxCatchAll xmlns="3fb6669d-47a8-49bc-93c1-f2d06068632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8C17DB7C97B540AFC182F10FF85DD2" ma:contentTypeVersion="16" ma:contentTypeDescription="Create a new document." ma:contentTypeScope="" ma:versionID="637bf2029cdb120e8889cd77f998b0e9">
  <xsd:schema xmlns:xsd="http://www.w3.org/2001/XMLSchema" xmlns:xs="http://www.w3.org/2001/XMLSchema" xmlns:p="http://schemas.microsoft.com/office/2006/metadata/properties" xmlns:ns2="2cf3155e-21a4-4b1e-a7df-22ad4d040e7d" xmlns:ns3="3fb6669d-47a8-49bc-93c1-f2d06068632e" targetNamespace="http://schemas.microsoft.com/office/2006/metadata/properties" ma:root="true" ma:fieldsID="7e9641ef0fae2edc0d04aa6f872d9203" ns2:_="" ns3:_="">
    <xsd:import namespace="2cf3155e-21a4-4b1e-a7df-22ad4d040e7d"/>
    <xsd:import namespace="3fb6669d-47a8-49bc-93c1-f2d0606863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f3155e-21a4-4b1e-a7df-22ad4d040e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b46dcdf8-7a79-49d3-b65a-4ec6d3b637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6669d-47a8-49bc-93c1-f2d06068632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99c1381-93bf-4f5c-96f1-952d0c141300}" ma:internalName="TaxCatchAll" ma:showField="CatchAllData" ma:web="3fb6669d-47a8-49bc-93c1-f2d0606863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B72B72-EFE2-4371-B500-B2B9B1CA3EDB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6e1e0a47-ab42-4430-94e8-3d4d86c1f956"/>
    <ds:schemaRef ds:uri="http://purl.org/dc/dcmitype/"/>
    <ds:schemaRef ds:uri="4ff6cdd7-f66e-47e1-87c6-2be81c84d476"/>
    <ds:schemaRef ds:uri="http://schemas.microsoft.com/office/2006/metadata/properties"/>
    <ds:schemaRef ds:uri="http://www.w3.org/XML/1998/namespace"/>
    <ds:schemaRef ds:uri="cfcc8f99-6edd-417c-8b08-e4af51aa64dc"/>
    <ds:schemaRef ds:uri="93f07fc0-f3cc-4d0b-9a4f-54b5dee9d132"/>
    <ds:schemaRef ds:uri="2cf3155e-21a4-4b1e-a7df-22ad4d040e7d"/>
    <ds:schemaRef ds:uri="3fb6669d-47a8-49bc-93c1-f2d06068632e"/>
  </ds:schemaRefs>
</ds:datastoreItem>
</file>

<file path=customXml/itemProps2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122C23-B67F-41BB-AE74-B3A3C8CF1E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f3155e-21a4-4b1e-a7df-22ad4d040e7d"/>
    <ds:schemaRef ds:uri="3fb6669d-47a8-49bc-93c1-f2d0606863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15811</TotalTime>
  <Words>810</Words>
  <Application>Microsoft Office PowerPoint</Application>
  <PresentationFormat>A4 Paper (210x297 mm)</PresentationFormat>
  <Paragraphs>232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Hayley Pugh</cp:lastModifiedBy>
  <cp:revision>39</cp:revision>
  <cp:lastPrinted>2020-03-11T16:56:56Z</cp:lastPrinted>
  <dcterms:created xsi:type="dcterms:W3CDTF">2014-08-19T19:35:20Z</dcterms:created>
  <dcterms:modified xsi:type="dcterms:W3CDTF">2025-03-19T10:27:40Z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0x010100508C17DB7C97B540AFC182F10FF85DD2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  <property fmtid="{D5CDD505-2E9C-101B-9397-08002B2CF9AE}" pid="6" name="MediaServiceImageTags">
    <vt:lpwstr/>
  </property>
</Properties>
</file>