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4"/>
  </p:sldMasterIdLst>
  <p:notesMasterIdLst>
    <p:notesMasterId r:id="rId23"/>
  </p:notesMasterIdLst>
  <p:sldIdLst>
    <p:sldId id="355" r:id="rId5"/>
    <p:sldId id="350" r:id="rId6"/>
    <p:sldId id="358" r:id="rId7"/>
    <p:sldId id="359" r:id="rId8"/>
    <p:sldId id="370" r:id="rId9"/>
    <p:sldId id="365" r:id="rId10"/>
    <p:sldId id="364" r:id="rId11"/>
    <p:sldId id="366" r:id="rId12"/>
    <p:sldId id="367" r:id="rId13"/>
    <p:sldId id="368" r:id="rId14"/>
    <p:sldId id="363" r:id="rId15"/>
    <p:sldId id="369" r:id="rId16"/>
    <p:sldId id="357" r:id="rId17"/>
    <p:sldId id="356" r:id="rId18"/>
    <p:sldId id="360" r:id="rId19"/>
    <p:sldId id="361" r:id="rId20"/>
    <p:sldId id="362" r:id="rId21"/>
    <p:sldId id="300" r:id="rId22"/>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CC0000"/>
    <a:srgbClr val="9912BE"/>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A1067C1-1864-46E6-9C7C-D58385F57EA3}" v="18" dt="2024-03-14T14:00:19.42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1254" autoAdjust="0"/>
  </p:normalViewPr>
  <p:slideViewPr>
    <p:cSldViewPr snapToGrid="0">
      <p:cViewPr varScale="1">
        <p:scale>
          <a:sx n="38" d="100"/>
          <a:sy n="38" d="100"/>
        </p:scale>
        <p:origin x="812" y="32"/>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yleigh Atwill" userId="b0f0e7fc-cdea-473d-8532-deae16411a63" providerId="ADAL" clId="{6012E10F-E1D4-41E8-B27A-C7EA23E25193}"/>
    <pc:docChg chg="undo custSel addSld delSld modSld sldOrd">
      <pc:chgData name="Kayleigh Atwill" userId="b0f0e7fc-cdea-473d-8532-deae16411a63" providerId="ADAL" clId="{6012E10F-E1D4-41E8-B27A-C7EA23E25193}" dt="2024-02-22T11:49:30.117" v="889" actId="1076"/>
      <pc:docMkLst>
        <pc:docMk/>
      </pc:docMkLst>
      <pc:sldChg chg="delSp modSp add mod">
        <pc:chgData name="Kayleigh Atwill" userId="b0f0e7fc-cdea-473d-8532-deae16411a63" providerId="ADAL" clId="{6012E10F-E1D4-41E8-B27A-C7EA23E25193}" dt="2024-02-20T10:49:44.302" v="67" actId="122"/>
        <pc:sldMkLst>
          <pc:docMk/>
          <pc:sldMk cId="0" sldId="300"/>
        </pc:sldMkLst>
        <pc:spChg chg="del">
          <ac:chgData name="Kayleigh Atwill" userId="b0f0e7fc-cdea-473d-8532-deae16411a63" providerId="ADAL" clId="{6012E10F-E1D4-41E8-B27A-C7EA23E25193}" dt="2024-02-20T10:49:22.959" v="37" actId="478"/>
          <ac:spMkLst>
            <pc:docMk/>
            <pc:sldMk cId="0" sldId="300"/>
            <ac:spMk id="2" creationId="{0F5E336F-0216-A55A-7E6B-B97E0159BF9B}"/>
          </ac:spMkLst>
        </pc:spChg>
        <pc:spChg chg="del">
          <ac:chgData name="Kayleigh Atwill" userId="b0f0e7fc-cdea-473d-8532-deae16411a63" providerId="ADAL" clId="{6012E10F-E1D4-41E8-B27A-C7EA23E25193}" dt="2024-02-20T10:49:24.359" v="38" actId="478"/>
          <ac:spMkLst>
            <pc:docMk/>
            <pc:sldMk cId="0" sldId="300"/>
            <ac:spMk id="3" creationId="{B0F85D53-E569-D10B-A953-B6D2D1FCBE99}"/>
          </ac:spMkLst>
        </pc:spChg>
        <pc:spChg chg="mod">
          <ac:chgData name="Kayleigh Atwill" userId="b0f0e7fc-cdea-473d-8532-deae16411a63" providerId="ADAL" clId="{6012E10F-E1D4-41E8-B27A-C7EA23E25193}" dt="2024-02-20T10:49:44.302" v="67" actId="122"/>
          <ac:spMkLst>
            <pc:docMk/>
            <pc:sldMk cId="0" sldId="300"/>
            <ac:spMk id="9" creationId="{ADCE6336-6209-F296-E9BC-A0B1D789948B}"/>
          </ac:spMkLst>
        </pc:spChg>
      </pc:sldChg>
      <pc:sldChg chg="modSp mod">
        <pc:chgData name="Kayleigh Atwill" userId="b0f0e7fc-cdea-473d-8532-deae16411a63" providerId="ADAL" clId="{6012E10F-E1D4-41E8-B27A-C7EA23E25193}" dt="2024-02-20T10:49:03.226" v="35" actId="20577"/>
        <pc:sldMkLst>
          <pc:docMk/>
          <pc:sldMk cId="159997041" sldId="350"/>
        </pc:sldMkLst>
        <pc:spChg chg="mod">
          <ac:chgData name="Kayleigh Atwill" userId="b0f0e7fc-cdea-473d-8532-deae16411a63" providerId="ADAL" clId="{6012E10F-E1D4-41E8-B27A-C7EA23E25193}" dt="2024-02-20T10:49:03.226" v="35" actId="20577"/>
          <ac:spMkLst>
            <pc:docMk/>
            <pc:sldMk cId="159997041" sldId="350"/>
            <ac:spMk id="4" creationId="{DE308F5C-756A-8101-2BAD-DDD04E0F608F}"/>
          </ac:spMkLst>
        </pc:spChg>
      </pc:sldChg>
      <pc:sldChg chg="addSp modSp mod">
        <pc:chgData name="Kayleigh Atwill" userId="b0f0e7fc-cdea-473d-8532-deae16411a63" providerId="ADAL" clId="{6012E10F-E1D4-41E8-B27A-C7EA23E25193}" dt="2024-02-22T10:19:05.278" v="93" actId="1076"/>
        <pc:sldMkLst>
          <pc:docMk/>
          <pc:sldMk cId="3294732185" sldId="355"/>
        </pc:sldMkLst>
        <pc:spChg chg="mod">
          <ac:chgData name="Kayleigh Atwill" userId="b0f0e7fc-cdea-473d-8532-deae16411a63" providerId="ADAL" clId="{6012E10F-E1D4-41E8-B27A-C7EA23E25193}" dt="2024-02-22T10:19:02.724" v="92" actId="1076"/>
          <ac:spMkLst>
            <pc:docMk/>
            <pc:sldMk cId="3294732185" sldId="355"/>
            <ac:spMk id="2" creationId="{00000000-0000-0000-0000-000000000000}"/>
          </ac:spMkLst>
        </pc:spChg>
        <pc:picChg chg="add mod">
          <ac:chgData name="Kayleigh Atwill" userId="b0f0e7fc-cdea-473d-8532-deae16411a63" providerId="ADAL" clId="{6012E10F-E1D4-41E8-B27A-C7EA23E25193}" dt="2024-02-22T10:19:05.278" v="93" actId="1076"/>
          <ac:picMkLst>
            <pc:docMk/>
            <pc:sldMk cId="3294732185" sldId="355"/>
            <ac:picMk id="1026" creationId="{FA21F9DE-E4AD-5775-283F-58FC2F35BDA7}"/>
          </ac:picMkLst>
        </pc:picChg>
      </pc:sldChg>
      <pc:sldChg chg="modSp mod">
        <pc:chgData name="Kayleigh Atwill" userId="b0f0e7fc-cdea-473d-8532-deae16411a63" providerId="ADAL" clId="{6012E10F-E1D4-41E8-B27A-C7EA23E25193}" dt="2024-02-20T10:50:19.764" v="83" actId="1076"/>
        <pc:sldMkLst>
          <pc:docMk/>
          <pc:sldMk cId="3995549122" sldId="356"/>
        </pc:sldMkLst>
        <pc:spChg chg="mod">
          <ac:chgData name="Kayleigh Atwill" userId="b0f0e7fc-cdea-473d-8532-deae16411a63" providerId="ADAL" clId="{6012E10F-E1D4-41E8-B27A-C7EA23E25193}" dt="2024-02-20T10:50:19.764" v="83" actId="1076"/>
          <ac:spMkLst>
            <pc:docMk/>
            <pc:sldMk cId="3995549122" sldId="356"/>
            <ac:spMk id="15" creationId="{DD70B8A7-5C50-8739-F0BE-CE93444C4606}"/>
          </ac:spMkLst>
        </pc:spChg>
        <pc:spChg chg="mod">
          <ac:chgData name="Kayleigh Atwill" userId="b0f0e7fc-cdea-473d-8532-deae16411a63" providerId="ADAL" clId="{6012E10F-E1D4-41E8-B27A-C7EA23E25193}" dt="2024-02-20T10:50:06.609" v="76" actId="1076"/>
          <ac:spMkLst>
            <pc:docMk/>
            <pc:sldMk cId="3995549122" sldId="356"/>
            <ac:spMk id="16" creationId="{487E7E56-128C-FA3D-103C-6386237985AF}"/>
          </ac:spMkLst>
        </pc:spChg>
        <pc:picChg chg="mod">
          <ac:chgData name="Kayleigh Atwill" userId="b0f0e7fc-cdea-473d-8532-deae16411a63" providerId="ADAL" clId="{6012E10F-E1D4-41E8-B27A-C7EA23E25193}" dt="2024-02-20T10:49:50.371" v="68" actId="1076"/>
          <ac:picMkLst>
            <pc:docMk/>
            <pc:sldMk cId="3995549122" sldId="356"/>
            <ac:picMk id="9" creationId="{B82948DB-53AB-C114-534A-E15E365766F5}"/>
          </ac:picMkLst>
        </pc:picChg>
        <pc:cxnChg chg="mod">
          <ac:chgData name="Kayleigh Atwill" userId="b0f0e7fc-cdea-473d-8532-deae16411a63" providerId="ADAL" clId="{6012E10F-E1D4-41E8-B27A-C7EA23E25193}" dt="2024-02-20T10:49:54.768" v="69" actId="1076"/>
          <ac:cxnSpMkLst>
            <pc:docMk/>
            <pc:sldMk cId="3995549122" sldId="356"/>
            <ac:cxnSpMk id="11" creationId="{699873A5-52E6-2B75-E5D3-17F800693658}"/>
          </ac:cxnSpMkLst>
        </pc:cxnChg>
        <pc:cxnChg chg="mod">
          <ac:chgData name="Kayleigh Atwill" userId="b0f0e7fc-cdea-473d-8532-deae16411a63" providerId="ADAL" clId="{6012E10F-E1D4-41E8-B27A-C7EA23E25193}" dt="2024-02-20T10:50:09.864" v="77" actId="1076"/>
          <ac:cxnSpMkLst>
            <pc:docMk/>
            <pc:sldMk cId="3995549122" sldId="356"/>
            <ac:cxnSpMk id="14" creationId="{B2E01D94-5CAA-B23A-EDC1-5EA48C0BDA84}"/>
          </ac:cxnSpMkLst>
        </pc:cxnChg>
      </pc:sldChg>
      <pc:sldChg chg="addSp modSp mod modNotesTx">
        <pc:chgData name="Kayleigh Atwill" userId="b0f0e7fc-cdea-473d-8532-deae16411a63" providerId="ADAL" clId="{6012E10F-E1D4-41E8-B27A-C7EA23E25193}" dt="2024-02-22T11:06:21.448" v="714" actId="20577"/>
        <pc:sldMkLst>
          <pc:docMk/>
          <pc:sldMk cId="3926971953" sldId="359"/>
        </pc:sldMkLst>
        <pc:spChg chg="mod">
          <ac:chgData name="Kayleigh Atwill" userId="b0f0e7fc-cdea-473d-8532-deae16411a63" providerId="ADAL" clId="{6012E10F-E1D4-41E8-B27A-C7EA23E25193}" dt="2024-02-22T11:01:43.948" v="698" actId="27636"/>
          <ac:spMkLst>
            <pc:docMk/>
            <pc:sldMk cId="3926971953" sldId="359"/>
            <ac:spMk id="4" creationId="{DE308F5C-756A-8101-2BAD-DDD04E0F608F}"/>
          </ac:spMkLst>
        </pc:spChg>
        <pc:picChg chg="add mod">
          <ac:chgData name="Kayleigh Atwill" userId="b0f0e7fc-cdea-473d-8532-deae16411a63" providerId="ADAL" clId="{6012E10F-E1D4-41E8-B27A-C7EA23E25193}" dt="2024-02-22T11:02:36.974" v="708" actId="1076"/>
          <ac:picMkLst>
            <pc:docMk/>
            <pc:sldMk cId="3926971953" sldId="359"/>
            <ac:picMk id="2050" creationId="{DA031752-CB80-4F6C-95F4-54CBF239D59D}"/>
          </ac:picMkLst>
        </pc:picChg>
      </pc:sldChg>
      <pc:sldChg chg="modSp mod">
        <pc:chgData name="Kayleigh Atwill" userId="b0f0e7fc-cdea-473d-8532-deae16411a63" providerId="ADAL" clId="{6012E10F-E1D4-41E8-B27A-C7EA23E25193}" dt="2024-02-20T10:48:42.485" v="2" actId="20577"/>
        <pc:sldMkLst>
          <pc:docMk/>
          <pc:sldMk cId="2618218888" sldId="361"/>
        </pc:sldMkLst>
        <pc:spChg chg="mod">
          <ac:chgData name="Kayleigh Atwill" userId="b0f0e7fc-cdea-473d-8532-deae16411a63" providerId="ADAL" clId="{6012E10F-E1D4-41E8-B27A-C7EA23E25193}" dt="2024-02-20T10:48:42.485" v="2" actId="20577"/>
          <ac:spMkLst>
            <pc:docMk/>
            <pc:sldMk cId="2618218888" sldId="361"/>
            <ac:spMk id="2" creationId="{DD9D32F8-F5CF-394D-0064-A7B455118237}"/>
          </ac:spMkLst>
        </pc:spChg>
      </pc:sldChg>
      <pc:sldChg chg="add">
        <pc:chgData name="Kayleigh Atwill" userId="b0f0e7fc-cdea-473d-8532-deae16411a63" providerId="ADAL" clId="{6012E10F-E1D4-41E8-B27A-C7EA23E25193}" dt="2024-02-22T10:19:19.549" v="94" actId="2890"/>
        <pc:sldMkLst>
          <pc:docMk/>
          <pc:sldMk cId="3221776718" sldId="362"/>
        </pc:sldMkLst>
      </pc:sldChg>
      <pc:sldChg chg="addSp delSp modSp add mod modNotesTx">
        <pc:chgData name="Kayleigh Atwill" userId="b0f0e7fc-cdea-473d-8532-deae16411a63" providerId="ADAL" clId="{6012E10F-E1D4-41E8-B27A-C7EA23E25193}" dt="2024-02-22T11:36:14.524" v="865" actId="1076"/>
        <pc:sldMkLst>
          <pc:docMk/>
          <pc:sldMk cId="446615544" sldId="363"/>
        </pc:sldMkLst>
        <pc:spChg chg="mod">
          <ac:chgData name="Kayleigh Atwill" userId="b0f0e7fc-cdea-473d-8532-deae16411a63" providerId="ADAL" clId="{6012E10F-E1D4-41E8-B27A-C7EA23E25193}" dt="2024-02-22T10:42:19.359" v="544" actId="27636"/>
          <ac:spMkLst>
            <pc:docMk/>
            <pc:sldMk cId="446615544" sldId="363"/>
            <ac:spMk id="2" creationId="{CFF9DF53-3A5D-23DD-1CE3-9E578D95AC77}"/>
          </ac:spMkLst>
        </pc:spChg>
        <pc:spChg chg="mod">
          <ac:chgData name="Kayleigh Atwill" userId="b0f0e7fc-cdea-473d-8532-deae16411a63" providerId="ADAL" clId="{6012E10F-E1D4-41E8-B27A-C7EA23E25193}" dt="2024-02-22T11:22:49.216" v="753" actId="20577"/>
          <ac:spMkLst>
            <pc:docMk/>
            <pc:sldMk cId="446615544" sldId="363"/>
            <ac:spMk id="4" creationId="{14BCB89C-F672-937B-8162-60478E91DD89}"/>
          </ac:spMkLst>
        </pc:spChg>
        <pc:spChg chg="add del mod">
          <ac:chgData name="Kayleigh Atwill" userId="b0f0e7fc-cdea-473d-8532-deae16411a63" providerId="ADAL" clId="{6012E10F-E1D4-41E8-B27A-C7EA23E25193}" dt="2024-02-22T11:22:29.114" v="735" actId="478"/>
          <ac:spMkLst>
            <pc:docMk/>
            <pc:sldMk cId="446615544" sldId="363"/>
            <ac:spMk id="6" creationId="{9DB748AD-FE65-42BC-9FBD-129D405CB98B}"/>
          </ac:spMkLst>
        </pc:spChg>
        <pc:picChg chg="add del mod">
          <ac:chgData name="Kayleigh Atwill" userId="b0f0e7fc-cdea-473d-8532-deae16411a63" providerId="ADAL" clId="{6012E10F-E1D4-41E8-B27A-C7EA23E25193}" dt="2024-02-22T11:24:43.022" v="759" actId="21"/>
          <ac:picMkLst>
            <pc:docMk/>
            <pc:sldMk cId="446615544" sldId="363"/>
            <ac:picMk id="8" creationId="{D10DFA58-3051-85CC-BFA1-905AD7FA76C0}"/>
          </ac:picMkLst>
        </pc:picChg>
        <pc:picChg chg="add mod">
          <ac:chgData name="Kayleigh Atwill" userId="b0f0e7fc-cdea-473d-8532-deae16411a63" providerId="ADAL" clId="{6012E10F-E1D4-41E8-B27A-C7EA23E25193}" dt="2024-02-22T11:36:14.524" v="865" actId="1076"/>
          <ac:picMkLst>
            <pc:docMk/>
            <pc:sldMk cId="446615544" sldId="363"/>
            <ac:picMk id="10" creationId="{0D12A5B1-B729-D810-2211-13E13D1454B0}"/>
          </ac:picMkLst>
        </pc:picChg>
        <pc:picChg chg="add mod">
          <ac:chgData name="Kayleigh Atwill" userId="b0f0e7fc-cdea-473d-8532-deae16411a63" providerId="ADAL" clId="{6012E10F-E1D4-41E8-B27A-C7EA23E25193}" dt="2024-02-22T11:33:01.950" v="786" actId="1076"/>
          <ac:picMkLst>
            <pc:docMk/>
            <pc:sldMk cId="446615544" sldId="363"/>
            <ac:picMk id="12" creationId="{16CC032C-7138-F413-DD01-643BB0FD92EA}"/>
          </ac:picMkLst>
        </pc:picChg>
        <pc:picChg chg="add mod">
          <ac:chgData name="Kayleigh Atwill" userId="b0f0e7fc-cdea-473d-8532-deae16411a63" providerId="ADAL" clId="{6012E10F-E1D4-41E8-B27A-C7EA23E25193}" dt="2024-02-22T11:26:55.881" v="773" actId="1076"/>
          <ac:picMkLst>
            <pc:docMk/>
            <pc:sldMk cId="446615544" sldId="363"/>
            <ac:picMk id="3074" creationId="{5288718B-4716-EA11-916A-8157CCF84501}"/>
          </ac:picMkLst>
        </pc:picChg>
        <pc:picChg chg="add del">
          <ac:chgData name="Kayleigh Atwill" userId="b0f0e7fc-cdea-473d-8532-deae16411a63" providerId="ADAL" clId="{6012E10F-E1D4-41E8-B27A-C7EA23E25193}" dt="2024-02-22T11:31:07.344" v="775" actId="478"/>
          <ac:picMkLst>
            <pc:docMk/>
            <pc:sldMk cId="446615544" sldId="363"/>
            <ac:picMk id="3076" creationId="{4DCFC647-E081-977C-3EAE-2F2946DFF286}"/>
          </ac:picMkLst>
        </pc:picChg>
      </pc:sldChg>
      <pc:sldChg chg="modSp add mod modNotesTx">
        <pc:chgData name="Kayleigh Atwill" userId="b0f0e7fc-cdea-473d-8532-deae16411a63" providerId="ADAL" clId="{6012E10F-E1D4-41E8-B27A-C7EA23E25193}" dt="2024-02-22T10:48:26.818" v="684" actId="404"/>
        <pc:sldMkLst>
          <pc:docMk/>
          <pc:sldMk cId="1058349647" sldId="364"/>
        </pc:sldMkLst>
        <pc:spChg chg="mod">
          <ac:chgData name="Kayleigh Atwill" userId="b0f0e7fc-cdea-473d-8532-deae16411a63" providerId="ADAL" clId="{6012E10F-E1D4-41E8-B27A-C7EA23E25193}" dt="2024-02-22T10:47:46.971" v="662"/>
          <ac:spMkLst>
            <pc:docMk/>
            <pc:sldMk cId="1058349647" sldId="364"/>
            <ac:spMk id="2" creationId="{47E14723-0605-B953-BC2D-82325D77F6C1}"/>
          </ac:spMkLst>
        </pc:spChg>
        <pc:spChg chg="mod">
          <ac:chgData name="Kayleigh Atwill" userId="b0f0e7fc-cdea-473d-8532-deae16411a63" providerId="ADAL" clId="{6012E10F-E1D4-41E8-B27A-C7EA23E25193}" dt="2024-02-22T10:48:26.818" v="684" actId="404"/>
          <ac:spMkLst>
            <pc:docMk/>
            <pc:sldMk cId="1058349647" sldId="364"/>
            <ac:spMk id="4" creationId="{F3C59CF5-D1BE-0469-54DA-063A0F217D3D}"/>
          </ac:spMkLst>
        </pc:spChg>
      </pc:sldChg>
      <pc:sldChg chg="new del">
        <pc:chgData name="Kayleigh Atwill" userId="b0f0e7fc-cdea-473d-8532-deae16411a63" providerId="ADAL" clId="{6012E10F-E1D4-41E8-B27A-C7EA23E25193}" dt="2024-02-22T10:47:21.020" v="636" actId="2696"/>
        <pc:sldMkLst>
          <pc:docMk/>
          <pc:sldMk cId="2677265318" sldId="364"/>
        </pc:sldMkLst>
      </pc:sldChg>
      <pc:sldChg chg="new del">
        <pc:chgData name="Kayleigh Atwill" userId="b0f0e7fc-cdea-473d-8532-deae16411a63" providerId="ADAL" clId="{6012E10F-E1D4-41E8-B27A-C7EA23E25193}" dt="2024-02-22T10:47:21.020" v="636" actId="2696"/>
        <pc:sldMkLst>
          <pc:docMk/>
          <pc:sldMk cId="447749013" sldId="365"/>
        </pc:sldMkLst>
      </pc:sldChg>
      <pc:sldChg chg="modSp add mod modNotesTx">
        <pc:chgData name="Kayleigh Atwill" userId="b0f0e7fc-cdea-473d-8532-deae16411a63" providerId="ADAL" clId="{6012E10F-E1D4-41E8-B27A-C7EA23E25193}" dt="2024-02-22T11:39:30.430" v="868" actId="20577"/>
        <pc:sldMkLst>
          <pc:docMk/>
          <pc:sldMk cId="3745225917" sldId="365"/>
        </pc:sldMkLst>
        <pc:spChg chg="mod">
          <ac:chgData name="Kayleigh Atwill" userId="b0f0e7fc-cdea-473d-8532-deae16411a63" providerId="ADAL" clId="{6012E10F-E1D4-41E8-B27A-C7EA23E25193}" dt="2024-02-22T10:47:35.689" v="644" actId="20577"/>
          <ac:spMkLst>
            <pc:docMk/>
            <pc:sldMk cId="3745225917" sldId="365"/>
            <ac:spMk id="2" creationId="{6B2ED75C-96E5-D3A8-19C9-91788E1902C1}"/>
          </ac:spMkLst>
        </pc:spChg>
        <pc:spChg chg="mod">
          <ac:chgData name="Kayleigh Atwill" userId="b0f0e7fc-cdea-473d-8532-deae16411a63" providerId="ADAL" clId="{6012E10F-E1D4-41E8-B27A-C7EA23E25193}" dt="2024-02-22T10:48:31.985" v="688" actId="404"/>
          <ac:spMkLst>
            <pc:docMk/>
            <pc:sldMk cId="3745225917" sldId="365"/>
            <ac:spMk id="4" creationId="{4FBE1459-2949-2EEE-C3B8-4D0F4A73911C}"/>
          </ac:spMkLst>
        </pc:spChg>
      </pc:sldChg>
      <pc:sldChg chg="addSp modSp add mod modNotesTx">
        <pc:chgData name="Kayleigh Atwill" userId="b0f0e7fc-cdea-473d-8532-deae16411a63" providerId="ADAL" clId="{6012E10F-E1D4-41E8-B27A-C7EA23E25193}" dt="2024-02-22T11:49:30.117" v="889" actId="1076"/>
        <pc:sldMkLst>
          <pc:docMk/>
          <pc:sldMk cId="1764357248" sldId="366"/>
        </pc:sldMkLst>
        <pc:spChg chg="mod">
          <ac:chgData name="Kayleigh Atwill" userId="b0f0e7fc-cdea-473d-8532-deae16411a63" providerId="ADAL" clId="{6012E10F-E1D4-41E8-B27A-C7EA23E25193}" dt="2024-02-22T10:48:36.473" v="694" actId="403"/>
          <ac:spMkLst>
            <pc:docMk/>
            <pc:sldMk cId="1764357248" sldId="366"/>
            <ac:spMk id="4" creationId="{A022211F-AA89-2AF5-A5E3-0F44C94E02FD}"/>
          </ac:spMkLst>
        </pc:spChg>
        <pc:picChg chg="add mod">
          <ac:chgData name="Kayleigh Atwill" userId="b0f0e7fc-cdea-473d-8532-deae16411a63" providerId="ADAL" clId="{6012E10F-E1D4-41E8-B27A-C7EA23E25193}" dt="2024-02-22T11:48:15.671" v="884" actId="1076"/>
          <ac:picMkLst>
            <pc:docMk/>
            <pc:sldMk cId="1764357248" sldId="366"/>
            <ac:picMk id="7" creationId="{B7CC4994-70CA-C51C-5C71-9F8266A49DD4}"/>
          </ac:picMkLst>
        </pc:picChg>
        <pc:picChg chg="add mod">
          <ac:chgData name="Kayleigh Atwill" userId="b0f0e7fc-cdea-473d-8532-deae16411a63" providerId="ADAL" clId="{6012E10F-E1D4-41E8-B27A-C7EA23E25193}" dt="2024-02-22T11:48:21.550" v="885" actId="1076"/>
          <ac:picMkLst>
            <pc:docMk/>
            <pc:sldMk cId="1764357248" sldId="366"/>
            <ac:picMk id="6146" creationId="{914F7881-729C-FA0F-8900-84A9C2FAD8D8}"/>
          </ac:picMkLst>
        </pc:picChg>
        <pc:picChg chg="add mod">
          <ac:chgData name="Kayleigh Atwill" userId="b0f0e7fc-cdea-473d-8532-deae16411a63" providerId="ADAL" clId="{6012E10F-E1D4-41E8-B27A-C7EA23E25193}" dt="2024-02-22T11:49:30.117" v="889" actId="1076"/>
          <ac:picMkLst>
            <pc:docMk/>
            <pc:sldMk cId="1764357248" sldId="366"/>
            <ac:picMk id="6148" creationId="{26502470-54B2-3BD1-6AAE-B3D62F6D70D9}"/>
          </ac:picMkLst>
        </pc:picChg>
      </pc:sldChg>
      <pc:sldChg chg="add">
        <pc:chgData name="Kayleigh Atwill" userId="b0f0e7fc-cdea-473d-8532-deae16411a63" providerId="ADAL" clId="{6012E10F-E1D4-41E8-B27A-C7EA23E25193}" dt="2024-02-22T11:21:48.582" v="716"/>
        <pc:sldMkLst>
          <pc:docMk/>
          <pc:sldMk cId="2427134688" sldId="367"/>
        </pc:sldMkLst>
      </pc:sldChg>
      <pc:sldChg chg="addSp delSp modSp add mod ord">
        <pc:chgData name="Kayleigh Atwill" userId="b0f0e7fc-cdea-473d-8532-deae16411a63" providerId="ADAL" clId="{6012E10F-E1D4-41E8-B27A-C7EA23E25193}" dt="2024-02-22T11:33:08.174" v="788" actId="1076"/>
        <pc:sldMkLst>
          <pc:docMk/>
          <pc:sldMk cId="1765687329" sldId="368"/>
        </pc:sldMkLst>
        <pc:spChg chg="mod">
          <ac:chgData name="Kayleigh Atwill" userId="b0f0e7fc-cdea-473d-8532-deae16411a63" providerId="ADAL" clId="{6012E10F-E1D4-41E8-B27A-C7EA23E25193}" dt="2024-02-22T11:22:38.250" v="737" actId="5793"/>
          <ac:spMkLst>
            <pc:docMk/>
            <pc:sldMk cId="1765687329" sldId="368"/>
            <ac:spMk id="4" creationId="{C5C999BB-CB7C-D709-BCAE-41A7EBF567EF}"/>
          </ac:spMkLst>
        </pc:spChg>
        <pc:spChg chg="del">
          <ac:chgData name="Kayleigh Atwill" userId="b0f0e7fc-cdea-473d-8532-deae16411a63" providerId="ADAL" clId="{6012E10F-E1D4-41E8-B27A-C7EA23E25193}" dt="2024-02-22T11:22:17.429" v="728" actId="478"/>
          <ac:spMkLst>
            <pc:docMk/>
            <pc:sldMk cId="1765687329" sldId="368"/>
            <ac:spMk id="6" creationId="{BB5E8842-7720-56C4-DBEE-05F9C0C4AA1D}"/>
          </ac:spMkLst>
        </pc:spChg>
        <pc:picChg chg="add mod">
          <ac:chgData name="Kayleigh Atwill" userId="b0f0e7fc-cdea-473d-8532-deae16411a63" providerId="ADAL" clId="{6012E10F-E1D4-41E8-B27A-C7EA23E25193}" dt="2024-02-22T11:25:49.514" v="764" actId="1076"/>
          <ac:picMkLst>
            <pc:docMk/>
            <pc:sldMk cId="1765687329" sldId="368"/>
            <ac:picMk id="7" creationId="{658AAEDA-631B-E68D-704B-9780CAF880C5}"/>
          </ac:picMkLst>
        </pc:picChg>
        <pc:picChg chg="add mod">
          <ac:chgData name="Kayleigh Atwill" userId="b0f0e7fc-cdea-473d-8532-deae16411a63" providerId="ADAL" clId="{6012E10F-E1D4-41E8-B27A-C7EA23E25193}" dt="2024-02-22T11:24:47.820" v="761" actId="14100"/>
          <ac:picMkLst>
            <pc:docMk/>
            <pc:sldMk cId="1765687329" sldId="368"/>
            <ac:picMk id="8" creationId="{D10DFA58-3051-85CC-BFA1-905AD7FA76C0}"/>
          </ac:picMkLst>
        </pc:picChg>
        <pc:picChg chg="add mod">
          <ac:chgData name="Kayleigh Atwill" userId="b0f0e7fc-cdea-473d-8532-deae16411a63" providerId="ADAL" clId="{6012E10F-E1D4-41E8-B27A-C7EA23E25193}" dt="2024-02-22T11:33:08.174" v="788" actId="1076"/>
          <ac:picMkLst>
            <pc:docMk/>
            <pc:sldMk cId="1765687329" sldId="368"/>
            <ac:picMk id="9" creationId="{387B5D4D-767F-0516-BA3F-5F80DF304046}"/>
          </ac:picMkLst>
        </pc:picChg>
      </pc:sldChg>
      <pc:sldChg chg="addSp delSp modSp add mod">
        <pc:chgData name="Kayleigh Atwill" userId="b0f0e7fc-cdea-473d-8532-deae16411a63" providerId="ADAL" clId="{6012E10F-E1D4-41E8-B27A-C7EA23E25193}" dt="2024-02-22T11:36:01.317" v="864" actId="14100"/>
        <pc:sldMkLst>
          <pc:docMk/>
          <pc:sldMk cId="201056737" sldId="369"/>
        </pc:sldMkLst>
        <pc:spChg chg="del">
          <ac:chgData name="Kayleigh Atwill" userId="b0f0e7fc-cdea-473d-8532-deae16411a63" providerId="ADAL" clId="{6012E10F-E1D4-41E8-B27A-C7EA23E25193}" dt="2024-02-22T11:22:01.536" v="719" actId="478"/>
          <ac:spMkLst>
            <pc:docMk/>
            <pc:sldMk cId="201056737" sldId="369"/>
            <ac:spMk id="4" creationId="{A108F29E-07A0-2D7F-0361-6B9DCD1D111D}"/>
          </ac:spMkLst>
        </pc:spChg>
        <pc:spChg chg="mod">
          <ac:chgData name="Kayleigh Atwill" userId="b0f0e7fc-cdea-473d-8532-deae16411a63" providerId="ADAL" clId="{6012E10F-E1D4-41E8-B27A-C7EA23E25193}" dt="2024-02-22T11:35:13.726" v="853" actId="1076"/>
          <ac:spMkLst>
            <pc:docMk/>
            <pc:sldMk cId="201056737" sldId="369"/>
            <ac:spMk id="6" creationId="{7D4BA805-64B3-8830-29A7-EDA5ED0E2668}"/>
          </ac:spMkLst>
        </pc:spChg>
        <pc:spChg chg="add del mod">
          <ac:chgData name="Kayleigh Atwill" userId="b0f0e7fc-cdea-473d-8532-deae16411a63" providerId="ADAL" clId="{6012E10F-E1D4-41E8-B27A-C7EA23E25193}" dt="2024-02-22T11:22:10.135" v="726" actId="478"/>
          <ac:spMkLst>
            <pc:docMk/>
            <pc:sldMk cId="201056737" sldId="369"/>
            <ac:spMk id="8" creationId="{3CC244A9-ED3B-F7AD-DF9E-26B24329053B}"/>
          </ac:spMkLst>
        </pc:spChg>
        <pc:picChg chg="add mod">
          <ac:chgData name="Kayleigh Atwill" userId="b0f0e7fc-cdea-473d-8532-deae16411a63" providerId="ADAL" clId="{6012E10F-E1D4-41E8-B27A-C7EA23E25193}" dt="2024-02-22T11:35:47.796" v="858" actId="1076"/>
          <ac:picMkLst>
            <pc:docMk/>
            <pc:sldMk cId="201056737" sldId="369"/>
            <ac:picMk id="5122" creationId="{656D8235-AFFF-DEB7-DC8F-30361A79AE0C}"/>
          </ac:picMkLst>
        </pc:picChg>
        <pc:picChg chg="add mod">
          <ac:chgData name="Kayleigh Atwill" userId="b0f0e7fc-cdea-473d-8532-deae16411a63" providerId="ADAL" clId="{6012E10F-E1D4-41E8-B27A-C7EA23E25193}" dt="2024-02-22T11:35:51.067" v="859" actId="1076"/>
          <ac:picMkLst>
            <pc:docMk/>
            <pc:sldMk cId="201056737" sldId="369"/>
            <ac:picMk id="5124" creationId="{F9E32FB3-8AC8-5FCC-1E27-467424148669}"/>
          </ac:picMkLst>
        </pc:picChg>
        <pc:picChg chg="add mod">
          <ac:chgData name="Kayleigh Atwill" userId="b0f0e7fc-cdea-473d-8532-deae16411a63" providerId="ADAL" clId="{6012E10F-E1D4-41E8-B27A-C7EA23E25193}" dt="2024-02-22T11:36:01.317" v="864" actId="14100"/>
          <ac:picMkLst>
            <pc:docMk/>
            <pc:sldMk cId="201056737" sldId="369"/>
            <ac:picMk id="5126" creationId="{A6C27AA8-5C92-094C-9D36-4E88F9CD9487}"/>
          </ac:picMkLst>
        </pc:picChg>
      </pc:sldChg>
      <pc:sldChg chg="add del">
        <pc:chgData name="Kayleigh Atwill" userId="b0f0e7fc-cdea-473d-8532-deae16411a63" providerId="ADAL" clId="{6012E10F-E1D4-41E8-B27A-C7EA23E25193}" dt="2024-02-22T11:23:36.211" v="755"/>
        <pc:sldMkLst>
          <pc:docMk/>
          <pc:sldMk cId="2122218176" sldId="370"/>
        </pc:sldMkLst>
      </pc:sldChg>
    </pc:docChg>
  </pc:docChgLst>
  <pc:docChgLst>
    <pc:chgData name="Kayleigh Atwill" userId="b0f0e7fc-cdea-473d-8532-deae16411a63" providerId="ADAL" clId="{2A1067C1-1864-46E6-9C7C-D58385F57EA3}"/>
    <pc:docChg chg="custSel addSld modSld modNotesMaster">
      <pc:chgData name="Kayleigh Atwill" userId="b0f0e7fc-cdea-473d-8532-deae16411a63" providerId="ADAL" clId="{2A1067C1-1864-46E6-9C7C-D58385F57EA3}" dt="2024-03-14T14:00:22.086" v="196" actId="1076"/>
      <pc:docMkLst>
        <pc:docMk/>
      </pc:docMkLst>
      <pc:sldChg chg="addSp delSp modSp mod">
        <pc:chgData name="Kayleigh Atwill" userId="b0f0e7fc-cdea-473d-8532-deae16411a63" providerId="ADAL" clId="{2A1067C1-1864-46E6-9C7C-D58385F57EA3}" dt="2024-03-14T08:25:24.917" v="11" actId="1076"/>
        <pc:sldMkLst>
          <pc:docMk/>
          <pc:sldMk cId="3221776718" sldId="362"/>
        </pc:sldMkLst>
        <pc:spChg chg="mod">
          <ac:chgData name="Kayleigh Atwill" userId="b0f0e7fc-cdea-473d-8532-deae16411a63" providerId="ADAL" clId="{2A1067C1-1864-46E6-9C7C-D58385F57EA3}" dt="2024-03-14T08:23:38.927" v="0" actId="20577"/>
          <ac:spMkLst>
            <pc:docMk/>
            <pc:sldMk cId="3221776718" sldId="362"/>
            <ac:spMk id="4" creationId="{1FBB7F28-003C-60F1-CC74-4266379252F2}"/>
          </ac:spMkLst>
        </pc:spChg>
        <pc:picChg chg="del">
          <ac:chgData name="Kayleigh Atwill" userId="b0f0e7fc-cdea-473d-8532-deae16411a63" providerId="ADAL" clId="{2A1067C1-1864-46E6-9C7C-D58385F57EA3}" dt="2024-03-14T08:25:22.199" v="9" actId="478"/>
          <ac:picMkLst>
            <pc:docMk/>
            <pc:sldMk cId="3221776718" sldId="362"/>
            <ac:picMk id="6" creationId="{99FD5485-EFD4-F8E8-0EFA-3B8F9879F16F}"/>
          </ac:picMkLst>
        </pc:picChg>
        <pc:picChg chg="add mod">
          <ac:chgData name="Kayleigh Atwill" userId="b0f0e7fc-cdea-473d-8532-deae16411a63" providerId="ADAL" clId="{2A1067C1-1864-46E6-9C7C-D58385F57EA3}" dt="2024-03-14T08:25:24.917" v="11" actId="1076"/>
          <ac:picMkLst>
            <pc:docMk/>
            <pc:sldMk cId="3221776718" sldId="362"/>
            <ac:picMk id="7" creationId="{1D15D552-D2D6-EE5F-9795-4A0CDEBBF8F5}"/>
          </ac:picMkLst>
        </pc:picChg>
      </pc:sldChg>
      <pc:sldChg chg="addSp modSp">
        <pc:chgData name="Kayleigh Atwill" userId="b0f0e7fc-cdea-473d-8532-deae16411a63" providerId="ADAL" clId="{2A1067C1-1864-46E6-9C7C-D58385F57EA3}" dt="2024-03-14T12:50:47.606" v="130" actId="1076"/>
        <pc:sldMkLst>
          <pc:docMk/>
          <pc:sldMk cId="1058349647" sldId="364"/>
        </pc:sldMkLst>
        <pc:picChg chg="add mod">
          <ac:chgData name="Kayleigh Atwill" userId="b0f0e7fc-cdea-473d-8532-deae16411a63" providerId="ADAL" clId="{2A1067C1-1864-46E6-9C7C-D58385F57EA3}" dt="2024-03-14T12:50:47.606" v="130" actId="1076"/>
          <ac:picMkLst>
            <pc:docMk/>
            <pc:sldMk cId="1058349647" sldId="364"/>
            <ac:picMk id="2050" creationId="{6E76BDBD-C1B0-D9FF-8F41-427F46EA9F54}"/>
          </ac:picMkLst>
        </pc:picChg>
      </pc:sldChg>
      <pc:sldChg chg="addSp modSp">
        <pc:chgData name="Kayleigh Atwill" userId="b0f0e7fc-cdea-473d-8532-deae16411a63" providerId="ADAL" clId="{2A1067C1-1864-46E6-9C7C-D58385F57EA3}" dt="2024-03-14T12:50:29.381" v="127" actId="1076"/>
        <pc:sldMkLst>
          <pc:docMk/>
          <pc:sldMk cId="3745225917" sldId="365"/>
        </pc:sldMkLst>
        <pc:picChg chg="add mod">
          <ac:chgData name="Kayleigh Atwill" userId="b0f0e7fc-cdea-473d-8532-deae16411a63" providerId="ADAL" clId="{2A1067C1-1864-46E6-9C7C-D58385F57EA3}" dt="2024-03-14T12:50:29.381" v="127" actId="1076"/>
          <ac:picMkLst>
            <pc:docMk/>
            <pc:sldMk cId="3745225917" sldId="365"/>
            <ac:picMk id="1026" creationId="{4CBB2C6B-7221-4E7C-03DC-3D2A876FAECD}"/>
          </ac:picMkLst>
        </pc:picChg>
      </pc:sldChg>
      <pc:sldChg chg="addSp modSp mod modNotesTx">
        <pc:chgData name="Kayleigh Atwill" userId="b0f0e7fc-cdea-473d-8532-deae16411a63" providerId="ADAL" clId="{2A1067C1-1864-46E6-9C7C-D58385F57EA3}" dt="2024-03-14T14:00:22.086" v="196" actId="1076"/>
        <pc:sldMkLst>
          <pc:docMk/>
          <pc:sldMk cId="2427134688" sldId="367"/>
        </pc:sldMkLst>
        <pc:spChg chg="add mod">
          <ac:chgData name="Kayleigh Atwill" userId="b0f0e7fc-cdea-473d-8532-deae16411a63" providerId="ADAL" clId="{2A1067C1-1864-46E6-9C7C-D58385F57EA3}" dt="2024-03-14T13:59:56.670" v="186" actId="1038"/>
          <ac:spMkLst>
            <pc:docMk/>
            <pc:sldMk cId="2427134688" sldId="367"/>
            <ac:spMk id="7" creationId="{EE35F97A-8BF5-4DC2-19B3-AD060EB4E5FB}"/>
          </ac:spMkLst>
        </pc:spChg>
        <pc:spChg chg="add mod">
          <ac:chgData name="Kayleigh Atwill" userId="b0f0e7fc-cdea-473d-8532-deae16411a63" providerId="ADAL" clId="{2A1067C1-1864-46E6-9C7C-D58385F57EA3}" dt="2024-03-14T14:00:02.713" v="188" actId="1076"/>
          <ac:spMkLst>
            <pc:docMk/>
            <pc:sldMk cId="2427134688" sldId="367"/>
            <ac:spMk id="11" creationId="{766BA13F-E3FD-31BC-9FC7-619A9EE88449}"/>
          </ac:spMkLst>
        </pc:spChg>
        <pc:spChg chg="add mod">
          <ac:chgData name="Kayleigh Atwill" userId="b0f0e7fc-cdea-473d-8532-deae16411a63" providerId="ADAL" clId="{2A1067C1-1864-46E6-9C7C-D58385F57EA3}" dt="2024-03-14T14:00:14.080" v="193" actId="1076"/>
          <ac:spMkLst>
            <pc:docMk/>
            <pc:sldMk cId="2427134688" sldId="367"/>
            <ac:spMk id="13" creationId="{C78C6335-6264-B553-3810-D0A7AF9B6308}"/>
          </ac:spMkLst>
        </pc:spChg>
        <pc:spChg chg="add mod">
          <ac:chgData name="Kayleigh Atwill" userId="b0f0e7fc-cdea-473d-8532-deae16411a63" providerId="ADAL" clId="{2A1067C1-1864-46E6-9C7C-D58385F57EA3}" dt="2024-03-14T14:00:22.086" v="196" actId="1076"/>
          <ac:spMkLst>
            <pc:docMk/>
            <pc:sldMk cId="2427134688" sldId="367"/>
            <ac:spMk id="17" creationId="{BB29AAEF-50E9-73D8-C026-E289DC3FAA69}"/>
          </ac:spMkLst>
        </pc:spChg>
        <pc:cxnChg chg="add mod">
          <ac:chgData name="Kayleigh Atwill" userId="b0f0e7fc-cdea-473d-8532-deae16411a63" providerId="ADAL" clId="{2A1067C1-1864-46E6-9C7C-D58385F57EA3}" dt="2024-03-14T13:59:48.304" v="173" actId="14100"/>
          <ac:cxnSpMkLst>
            <pc:docMk/>
            <pc:sldMk cId="2427134688" sldId="367"/>
            <ac:cxnSpMk id="6" creationId="{B78294B3-AF9D-C25C-40D2-E7E15F2D563D}"/>
          </ac:cxnSpMkLst>
        </pc:cxnChg>
        <pc:cxnChg chg="add mod">
          <ac:chgData name="Kayleigh Atwill" userId="b0f0e7fc-cdea-473d-8532-deae16411a63" providerId="ADAL" clId="{2A1067C1-1864-46E6-9C7C-D58385F57EA3}" dt="2024-03-14T14:00:02.713" v="188" actId="1076"/>
          <ac:cxnSpMkLst>
            <pc:docMk/>
            <pc:sldMk cId="2427134688" sldId="367"/>
            <ac:cxnSpMk id="10" creationId="{168BFB98-55BE-AD2B-CBD4-25889B7D5541}"/>
          </ac:cxnSpMkLst>
        </pc:cxnChg>
        <pc:cxnChg chg="add mod">
          <ac:chgData name="Kayleigh Atwill" userId="b0f0e7fc-cdea-473d-8532-deae16411a63" providerId="ADAL" clId="{2A1067C1-1864-46E6-9C7C-D58385F57EA3}" dt="2024-03-14T14:00:17.242" v="194" actId="14100"/>
          <ac:cxnSpMkLst>
            <pc:docMk/>
            <pc:sldMk cId="2427134688" sldId="367"/>
            <ac:cxnSpMk id="12" creationId="{C1FE4445-E647-5FCF-2B22-03ABFF0D90F4}"/>
          </ac:cxnSpMkLst>
        </pc:cxnChg>
        <pc:cxnChg chg="add mod">
          <ac:chgData name="Kayleigh Atwill" userId="b0f0e7fc-cdea-473d-8532-deae16411a63" providerId="ADAL" clId="{2A1067C1-1864-46E6-9C7C-D58385F57EA3}" dt="2024-03-14T14:00:22.086" v="196" actId="1076"/>
          <ac:cxnSpMkLst>
            <pc:docMk/>
            <pc:sldMk cId="2427134688" sldId="367"/>
            <ac:cxnSpMk id="16" creationId="{E077A8C3-EA26-27E9-179B-E4DEDDB088F1}"/>
          </ac:cxnSpMkLst>
        </pc:cxnChg>
      </pc:sldChg>
      <pc:sldChg chg="modNotesTx">
        <pc:chgData name="Kayleigh Atwill" userId="b0f0e7fc-cdea-473d-8532-deae16411a63" providerId="ADAL" clId="{2A1067C1-1864-46E6-9C7C-D58385F57EA3}" dt="2024-03-14T12:25:48.947" v="125" actId="20577"/>
        <pc:sldMkLst>
          <pc:docMk/>
          <pc:sldMk cId="1765687329" sldId="368"/>
        </pc:sldMkLst>
      </pc:sldChg>
      <pc:sldChg chg="addSp modSp add mod">
        <pc:chgData name="Kayleigh Atwill" userId="b0f0e7fc-cdea-473d-8532-deae16411a63" providerId="ADAL" clId="{2A1067C1-1864-46E6-9C7C-D58385F57EA3}" dt="2024-03-14T13:59:22.462" v="168" actId="1076"/>
        <pc:sldMkLst>
          <pc:docMk/>
          <pc:sldMk cId="3619716798" sldId="370"/>
        </pc:sldMkLst>
        <pc:spChg chg="add mod">
          <ac:chgData name="Kayleigh Atwill" userId="b0f0e7fc-cdea-473d-8532-deae16411a63" providerId="ADAL" clId="{2A1067C1-1864-46E6-9C7C-D58385F57EA3}" dt="2024-03-14T13:59:13.540" v="164" actId="20577"/>
          <ac:spMkLst>
            <pc:docMk/>
            <pc:sldMk cId="3619716798" sldId="370"/>
            <ac:spMk id="15" creationId="{BF5EC21D-A832-6C87-6181-6162CB12DE20}"/>
          </ac:spMkLst>
        </pc:spChg>
        <pc:spChg chg="add mod">
          <ac:chgData name="Kayleigh Atwill" userId="b0f0e7fc-cdea-473d-8532-deae16411a63" providerId="ADAL" clId="{2A1067C1-1864-46E6-9C7C-D58385F57EA3}" dt="2024-03-14T13:59:19.327" v="166" actId="1076"/>
          <ac:spMkLst>
            <pc:docMk/>
            <pc:sldMk cId="3619716798" sldId="370"/>
            <ac:spMk id="16" creationId="{043EDB48-7698-D27E-7B73-EBC5F5269F31}"/>
          </ac:spMkLst>
        </pc:spChg>
        <pc:spChg chg="add mod">
          <ac:chgData name="Kayleigh Atwill" userId="b0f0e7fc-cdea-473d-8532-deae16411a63" providerId="ADAL" clId="{2A1067C1-1864-46E6-9C7C-D58385F57EA3}" dt="2024-03-14T13:59:22.462" v="168" actId="1076"/>
          <ac:spMkLst>
            <pc:docMk/>
            <pc:sldMk cId="3619716798" sldId="370"/>
            <ac:spMk id="17" creationId="{63D9C02B-CA6D-8DC6-269D-0D22886B5607}"/>
          </ac:spMkLst>
        </pc:spChg>
        <pc:cxnChg chg="add mod">
          <ac:chgData name="Kayleigh Atwill" userId="b0f0e7fc-cdea-473d-8532-deae16411a63" providerId="ADAL" clId="{2A1067C1-1864-46E6-9C7C-D58385F57EA3}" dt="2024-03-14T13:59:01.012" v="151" actId="208"/>
          <ac:cxnSpMkLst>
            <pc:docMk/>
            <pc:sldMk cId="3619716798" sldId="370"/>
            <ac:cxnSpMk id="7" creationId="{D98CC0CC-F018-DDCD-E11A-E55F3130A4DC}"/>
          </ac:cxnSpMkLst>
        </pc:cxnChg>
        <pc:cxnChg chg="add mod">
          <ac:chgData name="Kayleigh Atwill" userId="b0f0e7fc-cdea-473d-8532-deae16411a63" providerId="ADAL" clId="{2A1067C1-1864-46E6-9C7C-D58385F57EA3}" dt="2024-03-14T13:59:01.012" v="151" actId="208"/>
          <ac:cxnSpMkLst>
            <pc:docMk/>
            <pc:sldMk cId="3619716798" sldId="370"/>
            <ac:cxnSpMk id="8" creationId="{979704D6-4140-78A1-B01C-AF5E10679924}"/>
          </ac:cxnSpMkLst>
        </pc:cxnChg>
        <pc:cxnChg chg="add mod">
          <ac:chgData name="Kayleigh Atwill" userId="b0f0e7fc-cdea-473d-8532-deae16411a63" providerId="ADAL" clId="{2A1067C1-1864-46E6-9C7C-D58385F57EA3}" dt="2024-03-14T13:59:01.012" v="151" actId="208"/>
          <ac:cxnSpMkLst>
            <pc:docMk/>
            <pc:sldMk cId="3619716798" sldId="370"/>
            <ac:cxnSpMk id="12" creationId="{B4372110-4266-4BE7-0434-056568EAB7FE}"/>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900B281A-4146-43E3-9C9B-C035A37124CD}" type="datetimeFigureOut">
              <a:rPr lang="en-GB" smtClean="0"/>
              <a:t>14/03/2024</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ADCF6F7A-7B6F-4A9C-A589-70091F636BB1}" type="slidenum">
              <a:rPr lang="en-GB" smtClean="0"/>
              <a:t>‹#›</a:t>
            </a:fld>
            <a:endParaRPr lang="en-GB"/>
          </a:p>
        </p:txBody>
      </p:sp>
    </p:spTree>
    <p:extLst>
      <p:ext uri="{BB962C8B-B14F-4D97-AF65-F5344CB8AC3E}">
        <p14:creationId xmlns:p14="http://schemas.microsoft.com/office/powerpoint/2010/main" val="17501245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DCF6F7A-7B6F-4A9C-A589-70091F636BB1}" type="slidenum">
              <a:rPr lang="en-GB" smtClean="0"/>
              <a:t>1</a:t>
            </a:fld>
            <a:endParaRPr lang="en-GB" dirty="0"/>
          </a:p>
        </p:txBody>
      </p:sp>
    </p:spTree>
    <p:extLst>
      <p:ext uri="{BB962C8B-B14F-4D97-AF65-F5344CB8AC3E}">
        <p14:creationId xmlns:p14="http://schemas.microsoft.com/office/powerpoint/2010/main" val="34922287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DCF6F7A-7B6F-4A9C-A589-70091F636BB1}" type="slidenum">
              <a:rPr lang="en-GB" smtClean="0"/>
              <a:t>2</a:t>
            </a:fld>
            <a:endParaRPr lang="en-GB" dirty="0"/>
          </a:p>
        </p:txBody>
      </p:sp>
    </p:spTree>
    <p:extLst>
      <p:ext uri="{BB962C8B-B14F-4D97-AF65-F5344CB8AC3E}">
        <p14:creationId xmlns:p14="http://schemas.microsoft.com/office/powerpoint/2010/main" val="22070011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dirty="0">
                <a:solidFill>
                  <a:srgbClr val="333333"/>
                </a:solidFill>
                <a:effectLst/>
                <a:latin typeface="Sassoon Infant Rg" panose="02000503030000020003" pitchFamily="2" charset="0"/>
                <a:ea typeface="Sassoon Infant Rg" panose="02000503030000020003" pitchFamily="2" charset="0"/>
              </a:rPr>
              <a:t>The EYFS sets standards for development, learning and care for all children from birth to 5 years old in England. The Reception curriculum follows the EYFS.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dirty="0">
                <a:solidFill>
                  <a:srgbClr val="333333"/>
                </a:solidFill>
                <a:effectLst/>
                <a:latin typeface="Sassoon Infant Rg" panose="02000503030000020003" pitchFamily="2" charset="0"/>
                <a:ea typeface="Sassoon Infant Rg" panose="02000503030000020003" pitchFamily="2" charset="0"/>
              </a:rPr>
              <a:t>EYFS provides the framework to ensure that children are kept healthy, safe, and given the best start in life.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dirty="0">
              <a:solidFill>
                <a:srgbClr val="333333"/>
              </a:solidFill>
              <a:effectLst/>
              <a:latin typeface="Sassoon Infant Rg" panose="02000503030000020003" pitchFamily="2" charset="0"/>
              <a:ea typeface="Sassoon Infant Rg" panose="02000503030000020003" pitchFamily="2" charset="0"/>
            </a:endParaRPr>
          </a:p>
          <a:p>
            <a:r>
              <a:rPr lang="en-GB" sz="1200" b="0" i="0" dirty="0">
                <a:solidFill>
                  <a:srgbClr val="333333"/>
                </a:solidFill>
                <a:effectLst/>
                <a:latin typeface="Sassoon Infant Rg" panose="02000503030000020003" pitchFamily="2" charset="0"/>
                <a:ea typeface="Sassoon Infant Rg" panose="02000503030000020003" pitchFamily="2" charset="0"/>
              </a:rPr>
              <a:t>At the end of Reception the children are assessed whether they have achieved a good level of development. This is known as GLD. </a:t>
            </a:r>
          </a:p>
          <a:p>
            <a:r>
              <a:rPr lang="en-GB" sz="1200" b="0" i="0" dirty="0">
                <a:solidFill>
                  <a:srgbClr val="333333"/>
                </a:solidFill>
                <a:effectLst/>
                <a:latin typeface="Sassoon Infant Rg" panose="02000503030000020003" pitchFamily="2" charset="0"/>
                <a:ea typeface="Sassoon Infant Rg" panose="02000503030000020003" pitchFamily="2" charset="0"/>
              </a:rPr>
              <a:t>GLD is a measure of attainment, not progress. Achieving a good level of development will help a child to make a good start in Year 1.</a:t>
            </a:r>
          </a:p>
          <a:p>
            <a:r>
              <a:rPr lang="en-GB" sz="1200" b="0" i="0" dirty="0">
                <a:solidFill>
                  <a:srgbClr val="333333"/>
                </a:solidFill>
                <a:effectLst/>
                <a:latin typeface="Sassoon Infant Rg" panose="02000503030000020003" pitchFamily="2" charset="0"/>
                <a:ea typeface="Sassoon Infant Rg" panose="02000503030000020003" pitchFamily="2" charset="0"/>
              </a:rPr>
              <a:t>If a child does not achieve a Good level of development, they continue to work on their targets in Year 1.</a:t>
            </a:r>
          </a:p>
          <a:p>
            <a:endParaRPr lang="en-GB" sz="1200" b="0" i="0" dirty="0">
              <a:solidFill>
                <a:srgbClr val="333333"/>
              </a:solidFill>
              <a:effectLst/>
              <a:latin typeface="Sassoon Infant Rg" panose="02000503030000020003" pitchFamily="2" charset="0"/>
              <a:ea typeface="Sassoon Infant Rg" panose="02000503030000020003" pitchFamily="2" charset="0"/>
            </a:endParaRPr>
          </a:p>
          <a:p>
            <a:endParaRPr lang="en-GB" dirty="0"/>
          </a:p>
        </p:txBody>
      </p:sp>
      <p:sp>
        <p:nvSpPr>
          <p:cNvPr id="4" name="Slide Number Placeholder 3"/>
          <p:cNvSpPr>
            <a:spLocks noGrp="1"/>
          </p:cNvSpPr>
          <p:nvPr>
            <p:ph type="sldNum" sz="quarter" idx="5"/>
          </p:nvPr>
        </p:nvSpPr>
        <p:spPr/>
        <p:txBody>
          <a:bodyPr/>
          <a:lstStyle/>
          <a:p>
            <a:fld id="{ADCF6F7A-7B6F-4A9C-A589-70091F636BB1}" type="slidenum">
              <a:rPr lang="en-GB" smtClean="0"/>
              <a:t>3</a:t>
            </a:fld>
            <a:endParaRPr lang="en-GB" dirty="0"/>
          </a:p>
        </p:txBody>
      </p:sp>
    </p:spTree>
    <p:extLst>
      <p:ext uri="{BB962C8B-B14F-4D97-AF65-F5344CB8AC3E}">
        <p14:creationId xmlns:p14="http://schemas.microsoft.com/office/powerpoint/2010/main" val="6006618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dirty="0">
                <a:solidFill>
                  <a:srgbClr val="333333"/>
                </a:solidFill>
                <a:effectLst/>
                <a:latin typeface="Sassoon Infant Rg" panose="02000503030000020003" pitchFamily="2" charset="0"/>
                <a:ea typeface="Sassoon Infant Rg" panose="02000503030000020003" pitchFamily="2" charset="0"/>
              </a:rPr>
              <a:t>To achieve the Good Level of Development, Children are assessed across 17 Early Learning Goals.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dirty="0">
                <a:solidFill>
                  <a:srgbClr val="333333"/>
                </a:solidFill>
                <a:effectLst/>
                <a:latin typeface="Sassoon Infant Rg" panose="02000503030000020003" pitchFamily="2" charset="0"/>
                <a:ea typeface="Sassoon Infant Rg" panose="02000503030000020003" pitchFamily="2" charset="0"/>
              </a:rPr>
              <a:t>The Early Learning Goals are interconnected, and children display attainment across multiple different ELGs when engaging in a task or an activity.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dirty="0">
                <a:solidFill>
                  <a:srgbClr val="333333"/>
                </a:solidFill>
                <a:effectLst/>
                <a:latin typeface="Sassoon Infant Rg" panose="02000503030000020003" pitchFamily="2" charset="0"/>
                <a:ea typeface="Sassoon Infant Rg" panose="02000503030000020003" pitchFamily="2" charset="0"/>
              </a:rPr>
              <a:t>The areas are split into prime areas and specific.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dirty="0">
                <a:solidFill>
                  <a:srgbClr val="333333"/>
                </a:solidFill>
                <a:effectLst/>
                <a:latin typeface="Sassoon Infant Rg" panose="02000503030000020003" pitchFamily="2" charset="0"/>
                <a:ea typeface="Sassoon Infant Rg" panose="02000503030000020003" pitchFamily="2" charset="0"/>
              </a:rPr>
              <a:t>The </a:t>
            </a:r>
            <a:r>
              <a:rPr lang="en-GB" b="1" i="0" dirty="0">
                <a:solidFill>
                  <a:srgbClr val="444444"/>
                </a:solidFill>
                <a:effectLst/>
                <a:latin typeface="PT Sans" panose="020B0503020203020204" pitchFamily="34" charset="0"/>
              </a:rPr>
              <a:t>Prime areas of development and learning lay vital foundations in the early years. </a:t>
            </a:r>
            <a:r>
              <a:rPr lang="en-GB" b="0" i="0" dirty="0">
                <a:solidFill>
                  <a:srgbClr val="444444"/>
                </a:solidFill>
                <a:effectLst/>
                <a:latin typeface="PT Sans" panose="020B0503020203020204" pitchFamily="34" charset="0"/>
              </a:rPr>
              <a:t>The three Prime areas, </a:t>
            </a:r>
            <a:r>
              <a:rPr lang="en-GB" b="1" i="0" dirty="0">
                <a:solidFill>
                  <a:srgbClr val="444444"/>
                </a:solidFill>
                <a:effectLst/>
                <a:latin typeface="PT Sans" panose="020B0503020203020204" pitchFamily="34" charset="0"/>
              </a:rPr>
              <a:t>Personal, social and emotional development (PSED), Communication and language (CL), and Physical development (PD)</a:t>
            </a:r>
            <a:r>
              <a:rPr lang="en-GB" b="0" i="0" dirty="0">
                <a:solidFill>
                  <a:srgbClr val="444444"/>
                </a:solidFill>
                <a:effectLst/>
                <a:latin typeface="PT Sans" panose="020B0503020203020204" pitchFamily="34" charset="0"/>
              </a:rPr>
              <a:t>, describe universal core aspects of early child development. </a:t>
            </a:r>
            <a:endParaRPr lang="en-GB" dirty="0"/>
          </a:p>
        </p:txBody>
      </p:sp>
      <p:sp>
        <p:nvSpPr>
          <p:cNvPr id="4" name="Slide Number Placeholder 3"/>
          <p:cNvSpPr>
            <a:spLocks noGrp="1"/>
          </p:cNvSpPr>
          <p:nvPr>
            <p:ph type="sldNum" sz="quarter" idx="5"/>
          </p:nvPr>
        </p:nvSpPr>
        <p:spPr/>
        <p:txBody>
          <a:bodyPr/>
          <a:lstStyle/>
          <a:p>
            <a:fld id="{ADCF6F7A-7B6F-4A9C-A589-70091F636BB1}" type="slidenum">
              <a:rPr lang="en-GB" smtClean="0"/>
              <a:t>4</a:t>
            </a:fld>
            <a:endParaRPr lang="en-GB" dirty="0"/>
          </a:p>
        </p:txBody>
      </p:sp>
    </p:spTree>
    <p:extLst>
      <p:ext uri="{BB962C8B-B14F-4D97-AF65-F5344CB8AC3E}">
        <p14:creationId xmlns:p14="http://schemas.microsoft.com/office/powerpoint/2010/main" val="28839290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dirty="0">
                <a:solidFill>
                  <a:srgbClr val="333333"/>
                </a:solidFill>
                <a:effectLst/>
                <a:latin typeface="Sassoon Infant Rg" panose="02000503030000020003" pitchFamily="2" charset="0"/>
                <a:ea typeface="Sassoon Infant Rg" panose="02000503030000020003" pitchFamily="2" charset="0"/>
              </a:rPr>
              <a:t>To achieve the Good Level of Development, Children are assessed across 17 Early Learning Goals.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dirty="0">
                <a:solidFill>
                  <a:srgbClr val="333333"/>
                </a:solidFill>
                <a:effectLst/>
                <a:latin typeface="Sassoon Infant Rg" panose="02000503030000020003" pitchFamily="2" charset="0"/>
                <a:ea typeface="Sassoon Infant Rg" panose="02000503030000020003" pitchFamily="2" charset="0"/>
              </a:rPr>
              <a:t>The Early Learning Goals are interconnected, and children display attainment across multiple different ELGs when engaging in a task or an activity.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dirty="0">
                <a:solidFill>
                  <a:srgbClr val="333333"/>
                </a:solidFill>
                <a:effectLst/>
                <a:latin typeface="Sassoon Infant Rg" panose="02000503030000020003" pitchFamily="2" charset="0"/>
                <a:ea typeface="Sassoon Infant Rg" panose="02000503030000020003" pitchFamily="2" charset="0"/>
              </a:rPr>
              <a:t>The areas are split into prime areas and specific.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dirty="0">
                <a:solidFill>
                  <a:srgbClr val="333333"/>
                </a:solidFill>
                <a:effectLst/>
                <a:latin typeface="Sassoon Infant Rg" panose="02000503030000020003" pitchFamily="2" charset="0"/>
                <a:ea typeface="Sassoon Infant Rg" panose="02000503030000020003" pitchFamily="2" charset="0"/>
              </a:rPr>
              <a:t>The </a:t>
            </a:r>
            <a:r>
              <a:rPr lang="en-GB" b="1" i="0" dirty="0">
                <a:solidFill>
                  <a:srgbClr val="444444"/>
                </a:solidFill>
                <a:effectLst/>
                <a:latin typeface="PT Sans" panose="020B0503020203020204" pitchFamily="34" charset="0"/>
              </a:rPr>
              <a:t>Prime areas of development and learning lay vital foundations in the early years. </a:t>
            </a:r>
            <a:r>
              <a:rPr lang="en-GB" b="0" i="0" dirty="0">
                <a:solidFill>
                  <a:srgbClr val="444444"/>
                </a:solidFill>
                <a:effectLst/>
                <a:latin typeface="PT Sans" panose="020B0503020203020204" pitchFamily="34" charset="0"/>
              </a:rPr>
              <a:t>The three Prime areas, </a:t>
            </a:r>
            <a:r>
              <a:rPr lang="en-GB" b="1" i="0" dirty="0">
                <a:solidFill>
                  <a:srgbClr val="444444"/>
                </a:solidFill>
                <a:effectLst/>
                <a:latin typeface="PT Sans" panose="020B0503020203020204" pitchFamily="34" charset="0"/>
              </a:rPr>
              <a:t>Personal, social and emotional development (PSED), Communication and language (CL), and Physical development (PD)</a:t>
            </a:r>
            <a:r>
              <a:rPr lang="en-GB" b="0" i="0" dirty="0">
                <a:solidFill>
                  <a:srgbClr val="444444"/>
                </a:solidFill>
                <a:effectLst/>
                <a:latin typeface="PT Sans" panose="020B0503020203020204" pitchFamily="34" charset="0"/>
              </a:rPr>
              <a:t>, describe universal core aspects of early child development. </a:t>
            </a:r>
            <a:endParaRPr lang="en-GB" dirty="0"/>
          </a:p>
        </p:txBody>
      </p:sp>
      <p:sp>
        <p:nvSpPr>
          <p:cNvPr id="4" name="Slide Number Placeholder 3"/>
          <p:cNvSpPr>
            <a:spLocks noGrp="1"/>
          </p:cNvSpPr>
          <p:nvPr>
            <p:ph type="sldNum" sz="quarter" idx="5"/>
          </p:nvPr>
        </p:nvSpPr>
        <p:spPr/>
        <p:txBody>
          <a:bodyPr/>
          <a:lstStyle/>
          <a:p>
            <a:fld id="{ADCF6F7A-7B6F-4A9C-A589-70091F636BB1}" type="slidenum">
              <a:rPr lang="en-GB" smtClean="0"/>
              <a:t>5</a:t>
            </a:fld>
            <a:endParaRPr lang="en-GB" dirty="0"/>
          </a:p>
        </p:txBody>
      </p:sp>
    </p:spTree>
    <p:extLst>
      <p:ext uri="{BB962C8B-B14F-4D97-AF65-F5344CB8AC3E}">
        <p14:creationId xmlns:p14="http://schemas.microsoft.com/office/powerpoint/2010/main" val="28650076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048AAC-269B-B818-9CE1-4FCBE511A7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A57E9E-8BAD-B9CF-D176-614E8E88F6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43D07C-1B68-DAAE-1856-4088A6B1A8DA}"/>
              </a:ext>
            </a:extLst>
          </p:cNvPr>
          <p:cNvSpPr>
            <a:spLocks noGrp="1"/>
          </p:cNvSpPr>
          <p:nvPr>
            <p:ph type="body" idx="1"/>
          </p:nvPr>
        </p:nvSpPr>
        <p:spPr/>
        <p:txBody>
          <a:bodyPr/>
          <a:lstStyle/>
          <a:p>
            <a:r>
              <a:rPr lang="en-GB" b="0" i="0" dirty="0">
                <a:solidFill>
                  <a:srgbClr val="333333"/>
                </a:solidFill>
                <a:effectLst/>
                <a:latin typeface="robotoregular"/>
              </a:rPr>
              <a:t>‘</a:t>
            </a:r>
            <a:r>
              <a:rPr lang="en-GB" b="0" i="1" dirty="0">
                <a:solidFill>
                  <a:srgbClr val="333333"/>
                </a:solidFill>
                <a:effectLst/>
                <a:latin typeface="robotoregular"/>
              </a:rPr>
              <a:t>The development of children’s spoken language underpins all seven areas of learning and development.’</a:t>
            </a:r>
          </a:p>
          <a:p>
            <a:endParaRPr lang="en-GB" dirty="0"/>
          </a:p>
        </p:txBody>
      </p:sp>
      <p:sp>
        <p:nvSpPr>
          <p:cNvPr id="4" name="Slide Number Placeholder 3">
            <a:extLst>
              <a:ext uri="{FF2B5EF4-FFF2-40B4-BE49-F238E27FC236}">
                <a16:creationId xmlns:a16="http://schemas.microsoft.com/office/drawing/2014/main" id="{0FBEF510-5CC5-5E92-0253-81092561DC29}"/>
              </a:ext>
            </a:extLst>
          </p:cNvPr>
          <p:cNvSpPr>
            <a:spLocks noGrp="1"/>
          </p:cNvSpPr>
          <p:nvPr>
            <p:ph type="sldNum" sz="quarter" idx="5"/>
          </p:nvPr>
        </p:nvSpPr>
        <p:spPr/>
        <p:txBody>
          <a:bodyPr/>
          <a:lstStyle/>
          <a:p>
            <a:fld id="{ADCF6F7A-7B6F-4A9C-A589-70091F636BB1}" type="slidenum">
              <a:rPr lang="en-GB" smtClean="0"/>
              <a:t>6</a:t>
            </a:fld>
            <a:endParaRPr lang="en-GB" dirty="0"/>
          </a:p>
        </p:txBody>
      </p:sp>
    </p:spTree>
    <p:extLst>
      <p:ext uri="{BB962C8B-B14F-4D97-AF65-F5344CB8AC3E}">
        <p14:creationId xmlns:p14="http://schemas.microsoft.com/office/powerpoint/2010/main" val="41622177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5D84E7-8D79-328B-8179-7D8B31EDBA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6C2362-5742-6005-D7DF-9E94125A83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A1A823-FB73-6D49-6173-24B877F6670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444444"/>
                </a:solidFill>
                <a:effectLst/>
                <a:latin typeface="PT Sans" panose="020F0502020204030204" pitchFamily="34" charset="0"/>
              </a:rPr>
              <a:t>Personal, Social and Emotional Development is fundamental to all other aspects of lifelong development and learning, and is key to children’s wellbeing and resilience.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444444"/>
                </a:solidFill>
                <a:effectLst/>
                <a:latin typeface="PT Sans" panose="020B0503020203020204" pitchFamily="34" charset="0"/>
              </a:rPr>
              <a:t> For young children to flourish, we need to pay attention to how they understand and feel about themselves, and how secure they feel in close relationships: in so doing they develop their capacities to make sense of how they and other people experience the world.</a:t>
            </a:r>
            <a:endParaRPr lang="en-GB" dirty="0"/>
          </a:p>
        </p:txBody>
      </p:sp>
      <p:sp>
        <p:nvSpPr>
          <p:cNvPr id="4" name="Slide Number Placeholder 3">
            <a:extLst>
              <a:ext uri="{FF2B5EF4-FFF2-40B4-BE49-F238E27FC236}">
                <a16:creationId xmlns:a16="http://schemas.microsoft.com/office/drawing/2014/main" id="{DE363301-2416-4393-F7D7-4B108C0057C1}"/>
              </a:ext>
            </a:extLst>
          </p:cNvPr>
          <p:cNvSpPr>
            <a:spLocks noGrp="1"/>
          </p:cNvSpPr>
          <p:nvPr>
            <p:ph type="sldNum" sz="quarter" idx="5"/>
          </p:nvPr>
        </p:nvSpPr>
        <p:spPr/>
        <p:txBody>
          <a:bodyPr/>
          <a:lstStyle/>
          <a:p>
            <a:fld id="{ADCF6F7A-7B6F-4A9C-A589-70091F636BB1}" type="slidenum">
              <a:rPr lang="en-GB" smtClean="0"/>
              <a:t>7</a:t>
            </a:fld>
            <a:endParaRPr lang="en-GB" dirty="0"/>
          </a:p>
        </p:txBody>
      </p:sp>
    </p:spTree>
    <p:extLst>
      <p:ext uri="{BB962C8B-B14F-4D97-AF65-F5344CB8AC3E}">
        <p14:creationId xmlns:p14="http://schemas.microsoft.com/office/powerpoint/2010/main" val="6483997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04ABBF-BE4A-923E-6E97-1C1935E7D7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D6E693-3ECD-3505-4573-2617B14084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D351DB-41B2-BBA0-2649-A3070588EFCC}"/>
              </a:ext>
            </a:extLst>
          </p:cNvPr>
          <p:cNvSpPr>
            <a:spLocks noGrp="1"/>
          </p:cNvSpPr>
          <p:nvPr>
            <p:ph type="body" idx="1"/>
          </p:nvPr>
        </p:nvSpPr>
        <p:spPr/>
        <p:txBody>
          <a:bodyPr/>
          <a:lstStyle/>
          <a:p>
            <a:r>
              <a:rPr lang="en-GB" b="0" i="0" dirty="0">
                <a:solidFill>
                  <a:srgbClr val="333333"/>
                </a:solidFill>
                <a:effectLst/>
                <a:latin typeface="robotoregular"/>
              </a:rPr>
              <a:t>Gross motor movements involve larger scale whole-body movements, such as walking or riding a bicycle. In early years settings, it's important to provide activities that support children's gross motor development, both indoors and out. This will additionally help to develop children's core strength; an important factor to successfully developing effective gross motor skills.</a:t>
            </a:r>
          </a:p>
          <a:p>
            <a:endParaRPr lang="en-GB" b="0" i="0" dirty="0">
              <a:solidFill>
                <a:srgbClr val="333333"/>
              </a:solidFill>
              <a:effectLst/>
              <a:latin typeface="robotoregular"/>
            </a:endParaRPr>
          </a:p>
          <a:p>
            <a:pPr algn="l"/>
            <a:r>
              <a:rPr lang="en-GB" b="0" i="0" dirty="0">
                <a:solidFill>
                  <a:srgbClr val="333333"/>
                </a:solidFill>
                <a:effectLst/>
                <a:latin typeface="robotoregular"/>
              </a:rPr>
              <a:t>Whilst gross motor development involves larger body movements, fine motor development involves the smaller, more precise movements of the hands, wrists, and fingers. Fine motor skills are needed for activities, such as fastening buttons and effectively cutting with scissors.</a:t>
            </a:r>
          </a:p>
          <a:p>
            <a:pPr algn="l"/>
            <a:r>
              <a:rPr lang="en-GB" b="0" i="0" dirty="0">
                <a:solidFill>
                  <a:srgbClr val="333333"/>
                </a:solidFill>
                <a:effectLst/>
                <a:latin typeface="robotoregular"/>
              </a:rPr>
              <a:t>It is important to understand the correlation between gross motor development and fine motor development. Learning in early years is a uniquely individual process, and all children will develop at different rates. However, it is usually the case that those children who have developed effective gross motor skills through frequent and varied activities will find fine motor-related activities easier to accomplish than those who have not. This is because children who have developed effective gross motor skills have, in effect, successfully laid the foundations that will support the development of their fine motor skills.</a:t>
            </a:r>
          </a:p>
          <a:p>
            <a:endParaRPr lang="en-GB" dirty="0"/>
          </a:p>
        </p:txBody>
      </p:sp>
      <p:sp>
        <p:nvSpPr>
          <p:cNvPr id="4" name="Slide Number Placeholder 3">
            <a:extLst>
              <a:ext uri="{FF2B5EF4-FFF2-40B4-BE49-F238E27FC236}">
                <a16:creationId xmlns:a16="http://schemas.microsoft.com/office/drawing/2014/main" id="{7A68D0ED-A8B8-FA76-6DE7-F998160D7A9E}"/>
              </a:ext>
            </a:extLst>
          </p:cNvPr>
          <p:cNvSpPr>
            <a:spLocks noGrp="1"/>
          </p:cNvSpPr>
          <p:nvPr>
            <p:ph type="sldNum" sz="quarter" idx="5"/>
          </p:nvPr>
        </p:nvSpPr>
        <p:spPr/>
        <p:txBody>
          <a:bodyPr/>
          <a:lstStyle/>
          <a:p>
            <a:fld id="{ADCF6F7A-7B6F-4A9C-A589-70091F636BB1}" type="slidenum">
              <a:rPr lang="en-GB" smtClean="0"/>
              <a:t>8</a:t>
            </a:fld>
            <a:endParaRPr lang="en-GB" dirty="0"/>
          </a:p>
        </p:txBody>
      </p:sp>
    </p:spTree>
    <p:extLst>
      <p:ext uri="{BB962C8B-B14F-4D97-AF65-F5344CB8AC3E}">
        <p14:creationId xmlns:p14="http://schemas.microsoft.com/office/powerpoint/2010/main" val="6743863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84E10A-283D-B1F8-5426-B955B9C84B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D87A51-0769-4D10-F3F2-4A4A16B1C7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7C81D9-018B-40DA-4AE0-DF711387389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dirty="0">
                <a:solidFill>
                  <a:srgbClr val="333333"/>
                </a:solidFill>
                <a:effectLst/>
                <a:latin typeface="Sassoon Infant Rg" panose="02000503030000020003" pitchFamily="2" charset="0"/>
                <a:ea typeface="Sassoon Infant Rg" panose="02000503030000020003" pitchFamily="2" charset="0"/>
              </a:rPr>
              <a:t>The </a:t>
            </a:r>
            <a:r>
              <a:rPr lang="en-GB" b="1" i="0" dirty="0">
                <a:solidFill>
                  <a:srgbClr val="444444"/>
                </a:solidFill>
                <a:effectLst/>
                <a:latin typeface="PT Sans" panose="020B0503020203020204" pitchFamily="34" charset="0"/>
              </a:rPr>
              <a:t>Prime areas of development and learning lay vital foundations in the early years. </a:t>
            </a:r>
            <a:r>
              <a:rPr lang="en-GB" b="0" i="0" dirty="0">
                <a:solidFill>
                  <a:srgbClr val="444444"/>
                </a:solidFill>
                <a:effectLst/>
                <a:latin typeface="PT Sans" panose="020B0503020203020204" pitchFamily="34" charset="0"/>
              </a:rPr>
              <a:t>The three Prime areas, </a:t>
            </a:r>
            <a:r>
              <a:rPr lang="en-GB" b="1" i="0" dirty="0">
                <a:solidFill>
                  <a:srgbClr val="444444"/>
                </a:solidFill>
                <a:effectLst/>
                <a:latin typeface="PT Sans" panose="020B0503020203020204" pitchFamily="34" charset="0"/>
              </a:rPr>
              <a:t>Personal, social and emotional development (PSED), Communication and language (CL), and Physical development (PD)</a:t>
            </a:r>
            <a:r>
              <a:rPr lang="en-GB" b="0" i="0" dirty="0">
                <a:solidFill>
                  <a:srgbClr val="444444"/>
                </a:solidFill>
                <a:effectLst/>
                <a:latin typeface="PT Sans" panose="020B0503020203020204" pitchFamily="34" charset="0"/>
              </a:rPr>
              <a:t>, describe universal core aspects of early child development. </a:t>
            </a:r>
            <a:endParaRPr lang="en-GB" dirty="0"/>
          </a:p>
        </p:txBody>
      </p:sp>
      <p:sp>
        <p:nvSpPr>
          <p:cNvPr id="4" name="Slide Number Placeholder 3">
            <a:extLst>
              <a:ext uri="{FF2B5EF4-FFF2-40B4-BE49-F238E27FC236}">
                <a16:creationId xmlns:a16="http://schemas.microsoft.com/office/drawing/2014/main" id="{BB10F3FA-B725-061A-6638-31C5C955C2AA}"/>
              </a:ext>
            </a:extLst>
          </p:cNvPr>
          <p:cNvSpPr>
            <a:spLocks noGrp="1"/>
          </p:cNvSpPr>
          <p:nvPr>
            <p:ph type="sldNum" sz="quarter" idx="5"/>
          </p:nvPr>
        </p:nvSpPr>
        <p:spPr/>
        <p:txBody>
          <a:bodyPr/>
          <a:lstStyle/>
          <a:p>
            <a:fld id="{ADCF6F7A-7B6F-4A9C-A589-70091F636BB1}" type="slidenum">
              <a:rPr lang="en-GB" smtClean="0"/>
              <a:t>9</a:t>
            </a:fld>
            <a:endParaRPr lang="en-GB" dirty="0"/>
          </a:p>
        </p:txBody>
      </p:sp>
    </p:spTree>
    <p:extLst>
      <p:ext uri="{BB962C8B-B14F-4D97-AF65-F5344CB8AC3E}">
        <p14:creationId xmlns:p14="http://schemas.microsoft.com/office/powerpoint/2010/main" val="21158086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ED278-3869-7B71-121B-3265C6AB72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8FED7B-11FB-7160-E32B-8FAAC14CDF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5B035E-2C9A-5B32-1FBA-F5BCB32EBCEF}"/>
              </a:ext>
            </a:extLst>
          </p:cNvPr>
          <p:cNvSpPr>
            <a:spLocks noGrp="1"/>
          </p:cNvSpPr>
          <p:nvPr>
            <p:ph type="body" idx="1"/>
          </p:nvPr>
        </p:nvSpPr>
        <p:spPr/>
        <p:txBody>
          <a:bodyPr/>
          <a:lstStyle/>
          <a:p>
            <a:r>
              <a:rPr lang="en-GB" dirty="0"/>
              <a:t>Writing tends to be the one that stops children from getting the GLD at the end of the year</a:t>
            </a:r>
          </a:p>
        </p:txBody>
      </p:sp>
      <p:sp>
        <p:nvSpPr>
          <p:cNvPr id="4" name="Slide Number Placeholder 3">
            <a:extLst>
              <a:ext uri="{FF2B5EF4-FFF2-40B4-BE49-F238E27FC236}">
                <a16:creationId xmlns:a16="http://schemas.microsoft.com/office/drawing/2014/main" id="{E552BF31-36DF-FA87-6703-89D104C48C07}"/>
              </a:ext>
            </a:extLst>
          </p:cNvPr>
          <p:cNvSpPr>
            <a:spLocks noGrp="1"/>
          </p:cNvSpPr>
          <p:nvPr>
            <p:ph type="sldNum" sz="quarter" idx="5"/>
          </p:nvPr>
        </p:nvSpPr>
        <p:spPr/>
        <p:txBody>
          <a:bodyPr/>
          <a:lstStyle/>
          <a:p>
            <a:fld id="{ADCF6F7A-7B6F-4A9C-A589-70091F636BB1}" type="slidenum">
              <a:rPr lang="en-GB" smtClean="0"/>
              <a:t>10</a:t>
            </a:fld>
            <a:endParaRPr lang="en-GB" dirty="0"/>
          </a:p>
        </p:txBody>
      </p:sp>
    </p:spTree>
    <p:extLst>
      <p:ext uri="{BB962C8B-B14F-4D97-AF65-F5344CB8AC3E}">
        <p14:creationId xmlns:p14="http://schemas.microsoft.com/office/powerpoint/2010/main" val="12448140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4535A0-722D-1E9E-BCF5-6653C71C7F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1A98C8-4B2D-9FAC-FC6D-46D436918B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E380DD-3A64-2D7B-EA14-B8AD556798D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56F0F9D-49FE-2EF9-CCCF-AC5883CCB238}"/>
              </a:ext>
            </a:extLst>
          </p:cNvPr>
          <p:cNvSpPr>
            <a:spLocks noGrp="1"/>
          </p:cNvSpPr>
          <p:nvPr>
            <p:ph type="sldNum" sz="quarter" idx="5"/>
          </p:nvPr>
        </p:nvSpPr>
        <p:spPr/>
        <p:txBody>
          <a:bodyPr/>
          <a:lstStyle/>
          <a:p>
            <a:fld id="{ADCF6F7A-7B6F-4A9C-A589-70091F636BB1}" type="slidenum">
              <a:rPr lang="en-GB" smtClean="0"/>
              <a:t>11</a:t>
            </a:fld>
            <a:endParaRPr lang="en-GB" dirty="0"/>
          </a:p>
        </p:txBody>
      </p:sp>
    </p:spTree>
    <p:extLst>
      <p:ext uri="{BB962C8B-B14F-4D97-AF65-F5344CB8AC3E}">
        <p14:creationId xmlns:p14="http://schemas.microsoft.com/office/powerpoint/2010/main" val="8871808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38F4C8-5DA8-E385-AF1E-88158098D2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C41C11-E21D-384B-F5A5-98542A5022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749BF4-D3F2-88B2-10AB-E86253DFCEE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320E760C-0256-3E22-D721-53C34784376C}"/>
              </a:ext>
            </a:extLst>
          </p:cNvPr>
          <p:cNvSpPr>
            <a:spLocks noGrp="1"/>
          </p:cNvSpPr>
          <p:nvPr>
            <p:ph type="sldNum" sz="quarter" idx="5"/>
          </p:nvPr>
        </p:nvSpPr>
        <p:spPr/>
        <p:txBody>
          <a:bodyPr/>
          <a:lstStyle/>
          <a:p>
            <a:fld id="{ADCF6F7A-7B6F-4A9C-A589-70091F636BB1}" type="slidenum">
              <a:rPr lang="en-GB" smtClean="0"/>
              <a:t>12</a:t>
            </a:fld>
            <a:endParaRPr lang="en-GB" dirty="0"/>
          </a:p>
        </p:txBody>
      </p:sp>
    </p:spTree>
    <p:extLst>
      <p:ext uri="{BB962C8B-B14F-4D97-AF65-F5344CB8AC3E}">
        <p14:creationId xmlns:p14="http://schemas.microsoft.com/office/powerpoint/2010/main" val="28540139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DCF6F7A-7B6F-4A9C-A589-70091F636BB1}" type="slidenum">
              <a:rPr lang="en-GB" smtClean="0"/>
              <a:t>13</a:t>
            </a:fld>
            <a:endParaRPr lang="en-GB" dirty="0"/>
          </a:p>
        </p:txBody>
      </p:sp>
    </p:spTree>
    <p:extLst>
      <p:ext uri="{BB962C8B-B14F-4D97-AF65-F5344CB8AC3E}">
        <p14:creationId xmlns:p14="http://schemas.microsoft.com/office/powerpoint/2010/main" val="7283484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DCF6F7A-7B6F-4A9C-A589-70091F636BB1}" type="slidenum">
              <a:rPr lang="en-GB" smtClean="0"/>
              <a:t>14</a:t>
            </a:fld>
            <a:endParaRPr lang="en-GB" dirty="0"/>
          </a:p>
        </p:txBody>
      </p:sp>
    </p:spTree>
    <p:extLst>
      <p:ext uri="{BB962C8B-B14F-4D97-AF65-F5344CB8AC3E}">
        <p14:creationId xmlns:p14="http://schemas.microsoft.com/office/powerpoint/2010/main" val="16203805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dirty="0">
                <a:solidFill>
                  <a:srgbClr val="333333"/>
                </a:solidFill>
                <a:effectLst/>
                <a:latin typeface="Sassoon Infant Rg" panose="02000503030000020003" pitchFamily="2" charset="0"/>
                <a:ea typeface="Sassoon Infant Rg" panose="02000503030000020003" pitchFamily="2" charset="0"/>
              </a:rPr>
              <a:t>This could be for a variety of reasons for example, children that are born later in the academic year or have been absent from school.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dirty="0">
                <a:solidFill>
                  <a:srgbClr val="333333"/>
                </a:solidFill>
                <a:effectLst/>
                <a:latin typeface="Sassoon Infant Rg" panose="02000503030000020003" pitchFamily="2" charset="0"/>
                <a:ea typeface="Sassoon Infant Rg" panose="02000503030000020003" pitchFamily="2" charset="0"/>
              </a:rPr>
              <a:t>This absolutely does not mean that a child has ‘failed’, but more just provides useful information that can inform the professional dialogue between the practitioner and teacher. This promotes a smooth transition, and informs the teacher of any extra support that can be provided, so every child is nurtured and catered for.</a:t>
            </a:r>
            <a:endParaRPr lang="en-GB" sz="1800" b="0" i="0" dirty="0">
              <a:solidFill>
                <a:srgbClr val="333333"/>
              </a:solidFill>
              <a:effectLst/>
              <a:latin typeface="Sassoon Infant Rg" panose="02000503030000020003" pitchFamily="2" charset="0"/>
              <a:ea typeface="Sassoon Infant Rg" panose="02000503030000020003" pitchFamily="2" charset="0"/>
            </a:endParaRPr>
          </a:p>
          <a:p>
            <a:endParaRPr lang="en-GB" dirty="0"/>
          </a:p>
        </p:txBody>
      </p:sp>
      <p:sp>
        <p:nvSpPr>
          <p:cNvPr id="4" name="Slide Number Placeholder 3"/>
          <p:cNvSpPr>
            <a:spLocks noGrp="1"/>
          </p:cNvSpPr>
          <p:nvPr>
            <p:ph type="sldNum" sz="quarter" idx="5"/>
          </p:nvPr>
        </p:nvSpPr>
        <p:spPr/>
        <p:txBody>
          <a:bodyPr/>
          <a:lstStyle/>
          <a:p>
            <a:fld id="{ADCF6F7A-7B6F-4A9C-A589-70091F636BB1}" type="slidenum">
              <a:rPr lang="en-GB" smtClean="0"/>
              <a:t>15</a:t>
            </a:fld>
            <a:endParaRPr lang="en-GB" dirty="0"/>
          </a:p>
        </p:txBody>
      </p:sp>
    </p:spTree>
    <p:extLst>
      <p:ext uri="{BB962C8B-B14F-4D97-AF65-F5344CB8AC3E}">
        <p14:creationId xmlns:p14="http://schemas.microsoft.com/office/powerpoint/2010/main" val="1858537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E.g. what you did at the weekend, shopping lists, treasure hunt games.</a:t>
            </a:r>
          </a:p>
          <a:p>
            <a:endParaRPr lang="en-GB" dirty="0"/>
          </a:p>
        </p:txBody>
      </p:sp>
      <p:sp>
        <p:nvSpPr>
          <p:cNvPr id="4" name="Slide Number Placeholder 3"/>
          <p:cNvSpPr>
            <a:spLocks noGrp="1"/>
          </p:cNvSpPr>
          <p:nvPr>
            <p:ph type="sldNum" sz="quarter" idx="5"/>
          </p:nvPr>
        </p:nvSpPr>
        <p:spPr/>
        <p:txBody>
          <a:bodyPr/>
          <a:lstStyle/>
          <a:p>
            <a:fld id="{ADCF6F7A-7B6F-4A9C-A589-70091F636BB1}" type="slidenum">
              <a:rPr lang="en-GB" smtClean="0"/>
              <a:t>16</a:t>
            </a:fld>
            <a:endParaRPr lang="en-GB"/>
          </a:p>
        </p:txBody>
      </p:sp>
    </p:spTree>
    <p:extLst>
      <p:ext uri="{BB962C8B-B14F-4D97-AF65-F5344CB8AC3E}">
        <p14:creationId xmlns:p14="http://schemas.microsoft.com/office/powerpoint/2010/main" val="28339456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8E8432-7E6D-564C-2841-DA5F30DA48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A6E15A-D552-72D0-50AE-7EC6004092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1F45CE-E377-6C30-7421-BA4EE7C38B7E}"/>
              </a:ext>
            </a:extLst>
          </p:cNvPr>
          <p:cNvSpPr>
            <a:spLocks noGrp="1"/>
          </p:cNvSpPr>
          <p:nvPr>
            <p:ph type="body" idx="1"/>
          </p:nvPr>
        </p:nvSpPr>
        <p:spPr/>
        <p:txBody>
          <a:bodyPr/>
          <a:lstStyle/>
          <a:p>
            <a:r>
              <a:rPr lang="en-GB" dirty="0"/>
              <a:t>E.g. what you did at the weekend, shopping lists, treasure hunt games.</a:t>
            </a:r>
          </a:p>
          <a:p>
            <a:endParaRPr lang="en-GB" dirty="0"/>
          </a:p>
        </p:txBody>
      </p:sp>
      <p:sp>
        <p:nvSpPr>
          <p:cNvPr id="4" name="Slide Number Placeholder 3">
            <a:extLst>
              <a:ext uri="{FF2B5EF4-FFF2-40B4-BE49-F238E27FC236}">
                <a16:creationId xmlns:a16="http://schemas.microsoft.com/office/drawing/2014/main" id="{7349A530-6881-B885-0064-3B0A91DBB20A}"/>
              </a:ext>
            </a:extLst>
          </p:cNvPr>
          <p:cNvSpPr>
            <a:spLocks noGrp="1"/>
          </p:cNvSpPr>
          <p:nvPr>
            <p:ph type="sldNum" sz="quarter" idx="5"/>
          </p:nvPr>
        </p:nvSpPr>
        <p:spPr/>
        <p:txBody>
          <a:bodyPr/>
          <a:lstStyle/>
          <a:p>
            <a:fld id="{ADCF6F7A-7B6F-4A9C-A589-70091F636BB1}" type="slidenum">
              <a:rPr lang="en-GB" smtClean="0"/>
              <a:t>17</a:t>
            </a:fld>
            <a:endParaRPr lang="en-GB"/>
          </a:p>
        </p:txBody>
      </p:sp>
    </p:spTree>
    <p:extLst>
      <p:ext uri="{BB962C8B-B14F-4D97-AF65-F5344CB8AC3E}">
        <p14:creationId xmlns:p14="http://schemas.microsoft.com/office/powerpoint/2010/main" val="15450003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DCF6F7A-7B6F-4A9C-A589-70091F636BB1}" type="slidenum">
              <a:rPr lang="en-GB" smtClean="0"/>
              <a:t>18</a:t>
            </a:fld>
            <a:endParaRPr lang="en-GB"/>
          </a:p>
        </p:txBody>
      </p:sp>
    </p:spTree>
    <p:extLst>
      <p:ext uri="{BB962C8B-B14F-4D97-AF65-F5344CB8AC3E}">
        <p14:creationId xmlns:p14="http://schemas.microsoft.com/office/powerpoint/2010/main" val="37137656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19D3E-EA86-CFD0-05A9-C27CE19F2E5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EFC312DC-3EB9-CC71-6223-7BA1DE2C60C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52F52B3-1C6E-2207-D669-6BBC484E2B57}"/>
              </a:ext>
            </a:extLst>
          </p:cNvPr>
          <p:cNvSpPr>
            <a:spLocks noGrp="1"/>
          </p:cNvSpPr>
          <p:nvPr>
            <p:ph type="dt" sz="half" idx="10"/>
          </p:nvPr>
        </p:nvSpPr>
        <p:spPr/>
        <p:txBody>
          <a:bodyPr/>
          <a:lstStyle/>
          <a:p>
            <a:fld id="{DF2AE215-C003-4E84-B50C-12D5BAEBB60D}" type="datetimeFigureOut">
              <a:rPr lang="en-GB" smtClean="0"/>
              <a:t>14/03/2024</a:t>
            </a:fld>
            <a:endParaRPr lang="en-GB"/>
          </a:p>
        </p:txBody>
      </p:sp>
      <p:sp>
        <p:nvSpPr>
          <p:cNvPr id="5" name="Footer Placeholder 4">
            <a:extLst>
              <a:ext uri="{FF2B5EF4-FFF2-40B4-BE49-F238E27FC236}">
                <a16:creationId xmlns:a16="http://schemas.microsoft.com/office/drawing/2014/main" id="{E67FF224-34DC-5F27-54B5-7D863783B40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FB7D33A-AD7A-293C-0B23-6BA54F1DBB3D}"/>
              </a:ext>
            </a:extLst>
          </p:cNvPr>
          <p:cNvSpPr>
            <a:spLocks noGrp="1"/>
          </p:cNvSpPr>
          <p:nvPr>
            <p:ph type="sldNum" sz="quarter" idx="12"/>
          </p:nvPr>
        </p:nvSpPr>
        <p:spPr/>
        <p:txBody>
          <a:bodyPr/>
          <a:lstStyle/>
          <a:p>
            <a:fld id="{54BB973E-FDB4-471D-8DDD-F80DFCBB6AB9}" type="slidenum">
              <a:rPr lang="en-GB" smtClean="0"/>
              <a:t>‹#›</a:t>
            </a:fld>
            <a:endParaRPr lang="en-GB"/>
          </a:p>
        </p:txBody>
      </p:sp>
    </p:spTree>
    <p:extLst>
      <p:ext uri="{BB962C8B-B14F-4D97-AF65-F5344CB8AC3E}">
        <p14:creationId xmlns:p14="http://schemas.microsoft.com/office/powerpoint/2010/main" val="29444423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71747-F9DC-4460-170F-31631909C0D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0E69553-3273-24ED-60BF-B08DAB90415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58C11D2-1EBC-639F-9979-16B39D489661}"/>
              </a:ext>
            </a:extLst>
          </p:cNvPr>
          <p:cNvSpPr>
            <a:spLocks noGrp="1"/>
          </p:cNvSpPr>
          <p:nvPr>
            <p:ph type="dt" sz="half" idx="10"/>
          </p:nvPr>
        </p:nvSpPr>
        <p:spPr/>
        <p:txBody>
          <a:bodyPr/>
          <a:lstStyle/>
          <a:p>
            <a:fld id="{DF2AE215-C003-4E84-B50C-12D5BAEBB60D}" type="datetimeFigureOut">
              <a:rPr lang="en-GB" smtClean="0"/>
              <a:t>14/03/2024</a:t>
            </a:fld>
            <a:endParaRPr lang="en-GB"/>
          </a:p>
        </p:txBody>
      </p:sp>
      <p:sp>
        <p:nvSpPr>
          <p:cNvPr id="5" name="Footer Placeholder 4">
            <a:extLst>
              <a:ext uri="{FF2B5EF4-FFF2-40B4-BE49-F238E27FC236}">
                <a16:creationId xmlns:a16="http://schemas.microsoft.com/office/drawing/2014/main" id="{EFBE9CF9-2285-86F0-C0DB-12267FDBD3F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E1718DD-047B-73E3-0FB1-4B553EECCDB4}"/>
              </a:ext>
            </a:extLst>
          </p:cNvPr>
          <p:cNvSpPr>
            <a:spLocks noGrp="1"/>
          </p:cNvSpPr>
          <p:nvPr>
            <p:ph type="sldNum" sz="quarter" idx="12"/>
          </p:nvPr>
        </p:nvSpPr>
        <p:spPr/>
        <p:txBody>
          <a:bodyPr/>
          <a:lstStyle/>
          <a:p>
            <a:fld id="{54BB973E-FDB4-471D-8DDD-F80DFCBB6AB9}" type="slidenum">
              <a:rPr lang="en-GB" smtClean="0"/>
              <a:t>‹#›</a:t>
            </a:fld>
            <a:endParaRPr lang="en-GB"/>
          </a:p>
        </p:txBody>
      </p:sp>
    </p:spTree>
    <p:extLst>
      <p:ext uri="{BB962C8B-B14F-4D97-AF65-F5344CB8AC3E}">
        <p14:creationId xmlns:p14="http://schemas.microsoft.com/office/powerpoint/2010/main" val="12249551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0268E-5379-24C0-0EDE-37A2857E837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859E6B9-B454-FF1E-09D1-BB74EEEA495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B6CA7C5-660C-B354-7505-973DF4AD559D}"/>
              </a:ext>
            </a:extLst>
          </p:cNvPr>
          <p:cNvSpPr>
            <a:spLocks noGrp="1"/>
          </p:cNvSpPr>
          <p:nvPr>
            <p:ph type="dt" sz="half" idx="10"/>
          </p:nvPr>
        </p:nvSpPr>
        <p:spPr/>
        <p:txBody>
          <a:bodyPr/>
          <a:lstStyle/>
          <a:p>
            <a:fld id="{DF2AE215-C003-4E84-B50C-12D5BAEBB60D}" type="datetimeFigureOut">
              <a:rPr lang="en-GB" smtClean="0"/>
              <a:t>14/03/2024</a:t>
            </a:fld>
            <a:endParaRPr lang="en-GB"/>
          </a:p>
        </p:txBody>
      </p:sp>
      <p:sp>
        <p:nvSpPr>
          <p:cNvPr id="5" name="Footer Placeholder 4">
            <a:extLst>
              <a:ext uri="{FF2B5EF4-FFF2-40B4-BE49-F238E27FC236}">
                <a16:creationId xmlns:a16="http://schemas.microsoft.com/office/drawing/2014/main" id="{BDD5E459-40F4-6E53-7B02-863717570B5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7E6BC21-CA65-972A-31A1-88C92144D2DC}"/>
              </a:ext>
            </a:extLst>
          </p:cNvPr>
          <p:cNvSpPr>
            <a:spLocks noGrp="1"/>
          </p:cNvSpPr>
          <p:nvPr>
            <p:ph type="sldNum" sz="quarter" idx="12"/>
          </p:nvPr>
        </p:nvSpPr>
        <p:spPr/>
        <p:txBody>
          <a:bodyPr/>
          <a:lstStyle/>
          <a:p>
            <a:fld id="{54BB973E-FDB4-471D-8DDD-F80DFCBB6AB9}" type="slidenum">
              <a:rPr lang="en-GB" smtClean="0"/>
              <a:t>‹#›</a:t>
            </a:fld>
            <a:endParaRPr lang="en-GB"/>
          </a:p>
        </p:txBody>
      </p:sp>
    </p:spTree>
    <p:extLst>
      <p:ext uri="{BB962C8B-B14F-4D97-AF65-F5344CB8AC3E}">
        <p14:creationId xmlns:p14="http://schemas.microsoft.com/office/powerpoint/2010/main" val="1693182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21172E-EB22-7A27-3F06-9E7A1FCEA0A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FDFEEF9-7043-12B2-3490-B16F773FD05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DF3C8EC-1FB0-EBDD-3342-2AAFAB8B4F8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256C20D-A574-7A4C-D363-B09C6BBC5BE3}"/>
              </a:ext>
            </a:extLst>
          </p:cNvPr>
          <p:cNvSpPr>
            <a:spLocks noGrp="1"/>
          </p:cNvSpPr>
          <p:nvPr>
            <p:ph type="dt" sz="half" idx="10"/>
          </p:nvPr>
        </p:nvSpPr>
        <p:spPr/>
        <p:txBody>
          <a:bodyPr/>
          <a:lstStyle/>
          <a:p>
            <a:fld id="{DF2AE215-C003-4E84-B50C-12D5BAEBB60D}" type="datetimeFigureOut">
              <a:rPr lang="en-GB" smtClean="0"/>
              <a:t>14/03/2024</a:t>
            </a:fld>
            <a:endParaRPr lang="en-GB"/>
          </a:p>
        </p:txBody>
      </p:sp>
      <p:sp>
        <p:nvSpPr>
          <p:cNvPr id="6" name="Footer Placeholder 5">
            <a:extLst>
              <a:ext uri="{FF2B5EF4-FFF2-40B4-BE49-F238E27FC236}">
                <a16:creationId xmlns:a16="http://schemas.microsoft.com/office/drawing/2014/main" id="{4203C003-8C15-2C64-BFE8-3313AA9DB84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4009E80-379E-DAA4-C630-59407FB0AF04}"/>
              </a:ext>
            </a:extLst>
          </p:cNvPr>
          <p:cNvSpPr>
            <a:spLocks noGrp="1"/>
          </p:cNvSpPr>
          <p:nvPr>
            <p:ph type="sldNum" sz="quarter" idx="12"/>
          </p:nvPr>
        </p:nvSpPr>
        <p:spPr/>
        <p:txBody>
          <a:bodyPr/>
          <a:lstStyle/>
          <a:p>
            <a:fld id="{54BB973E-FDB4-471D-8DDD-F80DFCBB6AB9}" type="slidenum">
              <a:rPr lang="en-GB" smtClean="0"/>
              <a:t>‹#›</a:t>
            </a:fld>
            <a:endParaRPr lang="en-GB"/>
          </a:p>
        </p:txBody>
      </p:sp>
    </p:spTree>
    <p:extLst>
      <p:ext uri="{BB962C8B-B14F-4D97-AF65-F5344CB8AC3E}">
        <p14:creationId xmlns:p14="http://schemas.microsoft.com/office/powerpoint/2010/main" val="6363404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C9B5D-0893-B776-4177-80DBA93EAE1C}"/>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9F54337-8AD2-054D-0648-AD5735E008D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4E4BFBC-10C0-77FA-0032-7FCA45C02F5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796ACF3F-9DD9-56F9-8C91-2311DC42E57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509F5AB-912D-8D96-5EA5-D949B89679C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6FC8C18-E485-8AD2-05FB-6083E4956C7F}"/>
              </a:ext>
            </a:extLst>
          </p:cNvPr>
          <p:cNvSpPr>
            <a:spLocks noGrp="1"/>
          </p:cNvSpPr>
          <p:nvPr>
            <p:ph type="dt" sz="half" idx="10"/>
          </p:nvPr>
        </p:nvSpPr>
        <p:spPr/>
        <p:txBody>
          <a:bodyPr/>
          <a:lstStyle/>
          <a:p>
            <a:fld id="{DF2AE215-C003-4E84-B50C-12D5BAEBB60D}" type="datetimeFigureOut">
              <a:rPr lang="en-GB" smtClean="0"/>
              <a:t>14/03/2024</a:t>
            </a:fld>
            <a:endParaRPr lang="en-GB"/>
          </a:p>
        </p:txBody>
      </p:sp>
      <p:sp>
        <p:nvSpPr>
          <p:cNvPr id="8" name="Footer Placeholder 7">
            <a:extLst>
              <a:ext uri="{FF2B5EF4-FFF2-40B4-BE49-F238E27FC236}">
                <a16:creationId xmlns:a16="http://schemas.microsoft.com/office/drawing/2014/main" id="{5CBFE939-D171-703A-0D60-3C52ECF78B2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0E4D9BD-2A26-4D61-FC7E-B722E72D2137}"/>
              </a:ext>
            </a:extLst>
          </p:cNvPr>
          <p:cNvSpPr>
            <a:spLocks noGrp="1"/>
          </p:cNvSpPr>
          <p:nvPr>
            <p:ph type="sldNum" sz="quarter" idx="12"/>
          </p:nvPr>
        </p:nvSpPr>
        <p:spPr/>
        <p:txBody>
          <a:bodyPr/>
          <a:lstStyle/>
          <a:p>
            <a:fld id="{54BB973E-FDB4-471D-8DDD-F80DFCBB6AB9}" type="slidenum">
              <a:rPr lang="en-GB" smtClean="0"/>
              <a:t>‹#›</a:t>
            </a:fld>
            <a:endParaRPr lang="en-GB"/>
          </a:p>
        </p:txBody>
      </p:sp>
    </p:spTree>
    <p:extLst>
      <p:ext uri="{BB962C8B-B14F-4D97-AF65-F5344CB8AC3E}">
        <p14:creationId xmlns:p14="http://schemas.microsoft.com/office/powerpoint/2010/main" val="11055193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711CF-A61B-EC16-0CE2-5E68702EBE4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FAE30C7-A980-3C4C-1F86-D3CE0A580A70}"/>
              </a:ext>
            </a:extLst>
          </p:cNvPr>
          <p:cNvSpPr>
            <a:spLocks noGrp="1"/>
          </p:cNvSpPr>
          <p:nvPr>
            <p:ph type="dt" sz="half" idx="10"/>
          </p:nvPr>
        </p:nvSpPr>
        <p:spPr/>
        <p:txBody>
          <a:bodyPr/>
          <a:lstStyle/>
          <a:p>
            <a:fld id="{DF2AE215-C003-4E84-B50C-12D5BAEBB60D}" type="datetimeFigureOut">
              <a:rPr lang="en-GB" smtClean="0"/>
              <a:t>14/03/2024</a:t>
            </a:fld>
            <a:endParaRPr lang="en-GB"/>
          </a:p>
        </p:txBody>
      </p:sp>
      <p:sp>
        <p:nvSpPr>
          <p:cNvPr id="4" name="Footer Placeholder 3">
            <a:extLst>
              <a:ext uri="{FF2B5EF4-FFF2-40B4-BE49-F238E27FC236}">
                <a16:creationId xmlns:a16="http://schemas.microsoft.com/office/drawing/2014/main" id="{34149B7E-288C-1E2E-0CB3-6E3D4523737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4903156-631A-4C2C-4225-6B72A9531890}"/>
              </a:ext>
            </a:extLst>
          </p:cNvPr>
          <p:cNvSpPr>
            <a:spLocks noGrp="1"/>
          </p:cNvSpPr>
          <p:nvPr>
            <p:ph type="sldNum" sz="quarter" idx="12"/>
          </p:nvPr>
        </p:nvSpPr>
        <p:spPr/>
        <p:txBody>
          <a:bodyPr/>
          <a:lstStyle/>
          <a:p>
            <a:fld id="{54BB973E-FDB4-471D-8DDD-F80DFCBB6AB9}" type="slidenum">
              <a:rPr lang="en-GB" smtClean="0"/>
              <a:t>‹#›</a:t>
            </a:fld>
            <a:endParaRPr lang="en-GB"/>
          </a:p>
        </p:txBody>
      </p:sp>
    </p:spTree>
    <p:extLst>
      <p:ext uri="{BB962C8B-B14F-4D97-AF65-F5344CB8AC3E}">
        <p14:creationId xmlns:p14="http://schemas.microsoft.com/office/powerpoint/2010/main" val="39143289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E4824F7-C7B5-3BC7-0272-B70F6ADFEAE9}"/>
              </a:ext>
            </a:extLst>
          </p:cNvPr>
          <p:cNvSpPr>
            <a:spLocks noGrp="1"/>
          </p:cNvSpPr>
          <p:nvPr>
            <p:ph type="dt" sz="half" idx="10"/>
          </p:nvPr>
        </p:nvSpPr>
        <p:spPr/>
        <p:txBody>
          <a:bodyPr/>
          <a:lstStyle/>
          <a:p>
            <a:fld id="{DF2AE215-C003-4E84-B50C-12D5BAEBB60D}" type="datetimeFigureOut">
              <a:rPr lang="en-GB" smtClean="0"/>
              <a:t>14/03/2024</a:t>
            </a:fld>
            <a:endParaRPr lang="en-GB"/>
          </a:p>
        </p:txBody>
      </p:sp>
      <p:sp>
        <p:nvSpPr>
          <p:cNvPr id="3" name="Footer Placeholder 2">
            <a:extLst>
              <a:ext uri="{FF2B5EF4-FFF2-40B4-BE49-F238E27FC236}">
                <a16:creationId xmlns:a16="http://schemas.microsoft.com/office/drawing/2014/main" id="{A0E3E7BF-CC4B-ADD4-3ECB-00B467AC57A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B4A9642-C5D2-5BDC-7C57-55FB5BA6A074}"/>
              </a:ext>
            </a:extLst>
          </p:cNvPr>
          <p:cNvSpPr>
            <a:spLocks noGrp="1"/>
          </p:cNvSpPr>
          <p:nvPr>
            <p:ph type="sldNum" sz="quarter" idx="12"/>
          </p:nvPr>
        </p:nvSpPr>
        <p:spPr/>
        <p:txBody>
          <a:bodyPr/>
          <a:lstStyle/>
          <a:p>
            <a:fld id="{54BB973E-FDB4-471D-8DDD-F80DFCBB6AB9}" type="slidenum">
              <a:rPr lang="en-GB" smtClean="0"/>
              <a:t>‹#›</a:t>
            </a:fld>
            <a:endParaRPr lang="en-GB"/>
          </a:p>
        </p:txBody>
      </p:sp>
    </p:spTree>
    <p:extLst>
      <p:ext uri="{BB962C8B-B14F-4D97-AF65-F5344CB8AC3E}">
        <p14:creationId xmlns:p14="http://schemas.microsoft.com/office/powerpoint/2010/main" val="2115526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547E5-3FEF-6D8C-E739-872F6E2627E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7846F46-7556-5F4C-2C89-58B9A227762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CF10A3-5A21-24EE-B193-C5A51F86E6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0A92390-C7F4-30B6-0840-8348D4303374}"/>
              </a:ext>
            </a:extLst>
          </p:cNvPr>
          <p:cNvSpPr>
            <a:spLocks noGrp="1"/>
          </p:cNvSpPr>
          <p:nvPr>
            <p:ph type="dt" sz="half" idx="10"/>
          </p:nvPr>
        </p:nvSpPr>
        <p:spPr/>
        <p:txBody>
          <a:bodyPr/>
          <a:lstStyle/>
          <a:p>
            <a:fld id="{DF2AE215-C003-4E84-B50C-12D5BAEBB60D}" type="datetimeFigureOut">
              <a:rPr lang="en-GB" smtClean="0"/>
              <a:t>14/03/2024</a:t>
            </a:fld>
            <a:endParaRPr lang="en-GB"/>
          </a:p>
        </p:txBody>
      </p:sp>
      <p:sp>
        <p:nvSpPr>
          <p:cNvPr id="6" name="Footer Placeholder 5">
            <a:extLst>
              <a:ext uri="{FF2B5EF4-FFF2-40B4-BE49-F238E27FC236}">
                <a16:creationId xmlns:a16="http://schemas.microsoft.com/office/drawing/2014/main" id="{0D2C20B2-C60A-9DC7-5D5B-6AD0F98DEBC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93276CC-A9D1-18A0-6CA7-3639AE90DDB9}"/>
              </a:ext>
            </a:extLst>
          </p:cNvPr>
          <p:cNvSpPr>
            <a:spLocks noGrp="1"/>
          </p:cNvSpPr>
          <p:nvPr>
            <p:ph type="sldNum" sz="quarter" idx="12"/>
          </p:nvPr>
        </p:nvSpPr>
        <p:spPr/>
        <p:txBody>
          <a:bodyPr/>
          <a:lstStyle/>
          <a:p>
            <a:fld id="{54BB973E-FDB4-471D-8DDD-F80DFCBB6AB9}" type="slidenum">
              <a:rPr lang="en-GB" smtClean="0"/>
              <a:t>‹#›</a:t>
            </a:fld>
            <a:endParaRPr lang="en-GB"/>
          </a:p>
        </p:txBody>
      </p:sp>
    </p:spTree>
    <p:extLst>
      <p:ext uri="{BB962C8B-B14F-4D97-AF65-F5344CB8AC3E}">
        <p14:creationId xmlns:p14="http://schemas.microsoft.com/office/powerpoint/2010/main" val="20151323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89765-6E1C-4B95-3E6A-6AB38C238BD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C286FFA-2B1E-1F9B-2612-E88AE2B928B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8C5BCBC-99E1-A306-4936-62FBDD8FE0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CEC797C-A99F-E201-1AE1-95F0EAF673A5}"/>
              </a:ext>
            </a:extLst>
          </p:cNvPr>
          <p:cNvSpPr>
            <a:spLocks noGrp="1"/>
          </p:cNvSpPr>
          <p:nvPr>
            <p:ph type="dt" sz="half" idx="10"/>
          </p:nvPr>
        </p:nvSpPr>
        <p:spPr/>
        <p:txBody>
          <a:bodyPr/>
          <a:lstStyle/>
          <a:p>
            <a:fld id="{DF2AE215-C003-4E84-B50C-12D5BAEBB60D}" type="datetimeFigureOut">
              <a:rPr lang="en-GB" smtClean="0"/>
              <a:t>14/03/2024</a:t>
            </a:fld>
            <a:endParaRPr lang="en-GB"/>
          </a:p>
        </p:txBody>
      </p:sp>
      <p:sp>
        <p:nvSpPr>
          <p:cNvPr id="6" name="Footer Placeholder 5">
            <a:extLst>
              <a:ext uri="{FF2B5EF4-FFF2-40B4-BE49-F238E27FC236}">
                <a16:creationId xmlns:a16="http://schemas.microsoft.com/office/drawing/2014/main" id="{E9156442-F8F2-4732-37D6-6E9438DFA33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B7C2B62-09B7-9DA5-DE84-B133748426D9}"/>
              </a:ext>
            </a:extLst>
          </p:cNvPr>
          <p:cNvSpPr>
            <a:spLocks noGrp="1"/>
          </p:cNvSpPr>
          <p:nvPr>
            <p:ph type="sldNum" sz="quarter" idx="12"/>
          </p:nvPr>
        </p:nvSpPr>
        <p:spPr/>
        <p:txBody>
          <a:bodyPr/>
          <a:lstStyle/>
          <a:p>
            <a:fld id="{54BB973E-FDB4-471D-8DDD-F80DFCBB6AB9}" type="slidenum">
              <a:rPr lang="en-GB" smtClean="0"/>
              <a:t>‹#›</a:t>
            </a:fld>
            <a:endParaRPr lang="en-GB"/>
          </a:p>
        </p:txBody>
      </p:sp>
    </p:spTree>
    <p:extLst>
      <p:ext uri="{BB962C8B-B14F-4D97-AF65-F5344CB8AC3E}">
        <p14:creationId xmlns:p14="http://schemas.microsoft.com/office/powerpoint/2010/main" val="38291383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5196D-CEE2-2C4E-F675-B9489C33BD9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830081B-CA2B-1A27-D69A-59A4AB86589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509E13C-E3FB-BA71-507A-F67C21C5B429}"/>
              </a:ext>
            </a:extLst>
          </p:cNvPr>
          <p:cNvSpPr>
            <a:spLocks noGrp="1"/>
          </p:cNvSpPr>
          <p:nvPr>
            <p:ph type="dt" sz="half" idx="10"/>
          </p:nvPr>
        </p:nvSpPr>
        <p:spPr/>
        <p:txBody>
          <a:bodyPr/>
          <a:lstStyle/>
          <a:p>
            <a:fld id="{DF2AE215-C003-4E84-B50C-12D5BAEBB60D}" type="datetimeFigureOut">
              <a:rPr lang="en-GB" smtClean="0"/>
              <a:t>14/03/2024</a:t>
            </a:fld>
            <a:endParaRPr lang="en-GB"/>
          </a:p>
        </p:txBody>
      </p:sp>
      <p:sp>
        <p:nvSpPr>
          <p:cNvPr id="5" name="Footer Placeholder 4">
            <a:extLst>
              <a:ext uri="{FF2B5EF4-FFF2-40B4-BE49-F238E27FC236}">
                <a16:creationId xmlns:a16="http://schemas.microsoft.com/office/drawing/2014/main" id="{3277F225-CE7D-7B4E-9209-EAD2D28345F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1606913-7E75-A355-C2DA-F6602143D593}"/>
              </a:ext>
            </a:extLst>
          </p:cNvPr>
          <p:cNvSpPr>
            <a:spLocks noGrp="1"/>
          </p:cNvSpPr>
          <p:nvPr>
            <p:ph type="sldNum" sz="quarter" idx="12"/>
          </p:nvPr>
        </p:nvSpPr>
        <p:spPr/>
        <p:txBody>
          <a:bodyPr/>
          <a:lstStyle/>
          <a:p>
            <a:fld id="{54BB973E-FDB4-471D-8DDD-F80DFCBB6AB9}" type="slidenum">
              <a:rPr lang="en-GB" smtClean="0"/>
              <a:t>‹#›</a:t>
            </a:fld>
            <a:endParaRPr lang="en-GB"/>
          </a:p>
        </p:txBody>
      </p:sp>
    </p:spTree>
    <p:extLst>
      <p:ext uri="{BB962C8B-B14F-4D97-AF65-F5344CB8AC3E}">
        <p14:creationId xmlns:p14="http://schemas.microsoft.com/office/powerpoint/2010/main" val="25400408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AF1E82E-2F84-011D-B98D-43E7DF0AAB0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C70EA3-5A39-BB64-8C88-39A6CDD6F8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84ACE67-3321-6F90-BE1B-4A6B449AC9F3}"/>
              </a:ext>
            </a:extLst>
          </p:cNvPr>
          <p:cNvSpPr>
            <a:spLocks noGrp="1"/>
          </p:cNvSpPr>
          <p:nvPr>
            <p:ph type="dt" sz="half" idx="10"/>
          </p:nvPr>
        </p:nvSpPr>
        <p:spPr/>
        <p:txBody>
          <a:bodyPr/>
          <a:lstStyle/>
          <a:p>
            <a:fld id="{DF2AE215-C003-4E84-B50C-12D5BAEBB60D}" type="datetimeFigureOut">
              <a:rPr lang="en-GB" smtClean="0"/>
              <a:t>14/03/2024</a:t>
            </a:fld>
            <a:endParaRPr lang="en-GB"/>
          </a:p>
        </p:txBody>
      </p:sp>
      <p:sp>
        <p:nvSpPr>
          <p:cNvPr id="5" name="Footer Placeholder 4">
            <a:extLst>
              <a:ext uri="{FF2B5EF4-FFF2-40B4-BE49-F238E27FC236}">
                <a16:creationId xmlns:a16="http://schemas.microsoft.com/office/drawing/2014/main" id="{9066302A-41F2-547A-0BEE-E659FB6E5EE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4D88C4A-AA46-F641-5A0E-018B383B2CD4}"/>
              </a:ext>
            </a:extLst>
          </p:cNvPr>
          <p:cNvSpPr>
            <a:spLocks noGrp="1"/>
          </p:cNvSpPr>
          <p:nvPr>
            <p:ph type="sldNum" sz="quarter" idx="12"/>
          </p:nvPr>
        </p:nvSpPr>
        <p:spPr/>
        <p:txBody>
          <a:bodyPr/>
          <a:lstStyle/>
          <a:p>
            <a:fld id="{54BB973E-FDB4-471D-8DDD-F80DFCBB6AB9}" type="slidenum">
              <a:rPr lang="en-GB" smtClean="0"/>
              <a:t>‹#›</a:t>
            </a:fld>
            <a:endParaRPr lang="en-GB"/>
          </a:p>
        </p:txBody>
      </p:sp>
    </p:spTree>
    <p:extLst>
      <p:ext uri="{BB962C8B-B14F-4D97-AF65-F5344CB8AC3E}">
        <p14:creationId xmlns:p14="http://schemas.microsoft.com/office/powerpoint/2010/main" val="8660466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2386D50-B41E-85E1-F387-0F662BA327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9980F1D-C047-C9F2-5F7E-BB9DC1477F0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0FD433D-1E84-49C6-6549-D77CA6B9765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2AE215-C003-4E84-B50C-12D5BAEBB60D}" type="datetimeFigureOut">
              <a:rPr lang="en-GB" smtClean="0"/>
              <a:t>14/03/2024</a:t>
            </a:fld>
            <a:endParaRPr lang="en-GB"/>
          </a:p>
        </p:txBody>
      </p:sp>
      <p:sp>
        <p:nvSpPr>
          <p:cNvPr id="5" name="Footer Placeholder 4">
            <a:extLst>
              <a:ext uri="{FF2B5EF4-FFF2-40B4-BE49-F238E27FC236}">
                <a16:creationId xmlns:a16="http://schemas.microsoft.com/office/drawing/2014/main" id="{9B2E90A6-D0CA-44D7-EE18-7DFA7B3BFFC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BC014A2-191F-5C19-A23B-2782E8ACEB6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BB973E-FDB4-471D-8DDD-F80DFCBB6AB9}" type="slidenum">
              <a:rPr lang="en-GB" smtClean="0"/>
              <a:t>‹#›</a:t>
            </a:fld>
            <a:endParaRPr lang="en-GB"/>
          </a:p>
        </p:txBody>
      </p:sp>
    </p:spTree>
    <p:extLst>
      <p:ext uri="{BB962C8B-B14F-4D97-AF65-F5344CB8AC3E}">
        <p14:creationId xmlns:p14="http://schemas.microsoft.com/office/powerpoint/2010/main" val="3631827251"/>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microsoft.com/office/2007/relationships/hdphoto" Target="../media/hdphoto2.wdp"/><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microsoft.com/office/2007/relationships/hdphoto" Target="../media/hdphoto2.wdp"/><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7.jpe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8.jpe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microsoft.com/office/2007/relationships/hdphoto" Target="../media/hdphoto2.wdp"/><Relationship Id="rId5" Type="http://schemas.openxmlformats.org/officeDocument/2006/relationships/image" Target="../media/image6.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13.jpeg"/><Relationship Id="rId5" Type="http://schemas.openxmlformats.org/officeDocument/2006/relationships/image" Target="../media/image12.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4.png"/><Relationship Id="rId7" Type="http://schemas.microsoft.com/office/2007/relationships/hdphoto" Target="../media/hdphoto3.wdp"/><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5.png"/><Relationship Id="rId9" Type="http://schemas.microsoft.com/office/2007/relationships/hdphoto" Target="../media/hdphoto4.wdp"/></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image" Target="../media/image22.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24.jpg"/></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96759" y="1227429"/>
            <a:ext cx="11444410" cy="2201571"/>
          </a:xfrm>
        </p:spPr>
        <p:txBody>
          <a:bodyPr>
            <a:normAutofit/>
          </a:bodyPr>
          <a:lstStyle/>
          <a:p>
            <a:pPr algn="ctr"/>
            <a:r>
              <a:rPr lang="en-GB" b="1" dirty="0">
                <a:solidFill>
                  <a:srgbClr val="0000FF"/>
                </a:solidFill>
                <a:latin typeface="Sassoon Infant Rg" panose="02000503030000020003" pitchFamily="2" charset="0"/>
                <a:ea typeface="Sassoon Infant Rg" panose="02000503030000020003" pitchFamily="2" charset="0"/>
              </a:rPr>
              <a:t>Reception Assessment</a:t>
            </a:r>
            <a:endParaRPr lang="en-GB" b="1" cap="none" dirty="0">
              <a:solidFill>
                <a:srgbClr val="0000FF"/>
              </a:solidFill>
              <a:latin typeface="Sassoon Infant Rg" panose="02000503030000020003" pitchFamily="2" charset="0"/>
              <a:ea typeface="Sassoon Infant Rg" panose="02000503030000020003" pitchFamily="2" charset="0"/>
            </a:endParaRPr>
          </a:p>
        </p:txBody>
      </p:sp>
      <p:pic>
        <p:nvPicPr>
          <p:cNvPr id="4" name="Picture 3"/>
          <p:cNvPicPr/>
          <p:nvPr/>
        </p:nvPicPr>
        <p:blipFill rotWithShape="1">
          <a:blip r:embed="rId3"/>
          <a:srcRect l="13793" t="10641" r="72912" b="66305"/>
          <a:stretch/>
        </p:blipFill>
        <p:spPr bwMode="auto">
          <a:xfrm>
            <a:off x="473986" y="310004"/>
            <a:ext cx="1633884" cy="1477964"/>
          </a:xfrm>
          <a:prstGeom prst="rect">
            <a:avLst/>
          </a:prstGeom>
          <a:ln>
            <a:noFill/>
          </a:ln>
          <a:extLst>
            <a:ext uri="{53640926-AAD7-44D8-BBD7-CCE9431645EC}">
              <a14:shadowObscured xmlns:a14="http://schemas.microsoft.com/office/drawing/2010/main"/>
            </a:ext>
          </a:extLst>
        </p:spPr>
      </p:pic>
      <p:sp>
        <p:nvSpPr>
          <p:cNvPr id="3" name="Rectangle 2"/>
          <p:cNvSpPr/>
          <p:nvPr/>
        </p:nvSpPr>
        <p:spPr>
          <a:xfrm>
            <a:off x="2940855" y="6054283"/>
            <a:ext cx="6012543" cy="523220"/>
          </a:xfrm>
          <a:prstGeom prst="rect">
            <a:avLst/>
          </a:prstGeom>
        </p:spPr>
        <p:txBody>
          <a:bodyPr wrap="none">
            <a:spAutoFit/>
          </a:bodyPr>
          <a:lstStyle/>
          <a:p>
            <a:pPr algn="ctr">
              <a:defRPr/>
            </a:pPr>
            <a:r>
              <a:rPr lang="en-GB" sz="2800" b="1" dirty="0">
                <a:solidFill>
                  <a:schemeClr val="accent2">
                    <a:lumMod val="50000"/>
                  </a:schemeClr>
                </a:solidFill>
                <a:latin typeface="Sassoon Infant Rg" panose="02000503030000020003" pitchFamily="2" charset="0"/>
                <a:ea typeface="Sassoon Infant Rg" panose="02000503030000020003" pitchFamily="2" charset="0"/>
              </a:rPr>
              <a:t>Every Child, Every Day, Every Possibility</a:t>
            </a:r>
          </a:p>
        </p:txBody>
      </p:sp>
      <p:pic>
        <p:nvPicPr>
          <p:cNvPr id="7" name="Picture 10">
            <a:extLst>
              <a:ext uri="{FF2B5EF4-FFF2-40B4-BE49-F238E27FC236}">
                <a16:creationId xmlns:a16="http://schemas.microsoft.com/office/drawing/2014/main" id="{B1CC5B49-6F16-C13F-9E63-F44D7347C8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57134" y="192314"/>
            <a:ext cx="1484035" cy="141791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026" name="Picture 2" descr="Image result for early years foundation stage">
            <a:extLst>
              <a:ext uri="{FF2B5EF4-FFF2-40B4-BE49-F238E27FC236}">
                <a16:creationId xmlns:a16="http://schemas.microsoft.com/office/drawing/2014/main" id="{FA21F9DE-E4AD-5775-283F-58FC2F35BDA7}"/>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3089728" y="3754977"/>
            <a:ext cx="6012543" cy="18755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4732185"/>
      </p:ext>
    </p:extLst>
  </p:cSld>
  <p:clrMapOvr>
    <a:masterClrMapping/>
  </p:clrMapOvr>
  <mc:AlternateContent xmlns:mc="http://schemas.openxmlformats.org/markup-compatibility/2006" xmlns:p14="http://schemas.microsoft.com/office/powerpoint/2010/main">
    <mc:Choice Requires="p14">
      <p:transition spd="slow" p14:dur="2000" advTm="661992"/>
    </mc:Choice>
    <mc:Fallback xmlns="">
      <p:transition spd="slow" advTm="661992"/>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D32F8-F5CF-394D-0064-A7B455118237}"/>
              </a:ext>
            </a:extLst>
          </p:cNvPr>
          <p:cNvSpPr>
            <a:spLocks noGrp="1"/>
          </p:cNvSpPr>
          <p:nvPr>
            <p:ph type="title"/>
          </p:nvPr>
        </p:nvSpPr>
        <p:spPr>
          <a:xfrm>
            <a:off x="1931709" y="259239"/>
            <a:ext cx="10515600" cy="973481"/>
          </a:xfrm>
        </p:spPr>
        <p:txBody>
          <a:bodyPr/>
          <a:lstStyle/>
          <a:p>
            <a:r>
              <a:rPr lang="en-US" b="1" dirty="0">
                <a:solidFill>
                  <a:srgbClr val="0000FF"/>
                </a:solidFill>
                <a:latin typeface="Sassoon Infant Rg" panose="02000503030000020003" pitchFamily="2" charset="0"/>
                <a:ea typeface="Sassoon Infant Rg" panose="02000503030000020003" pitchFamily="2" charset="0"/>
              </a:rPr>
              <a:t>Todays aims to share:</a:t>
            </a:r>
            <a:endParaRPr lang="en-GB" b="1" dirty="0">
              <a:solidFill>
                <a:srgbClr val="0000FF"/>
              </a:solidFill>
              <a:latin typeface="Sassoon Infant Rg" panose="02000503030000020003" pitchFamily="2" charset="0"/>
              <a:ea typeface="Sassoon Infant Rg" panose="02000503030000020003" pitchFamily="2" charset="0"/>
            </a:endParaRPr>
          </a:p>
        </p:txBody>
      </p:sp>
      <p:sp>
        <p:nvSpPr>
          <p:cNvPr id="4" name="Content Placeholder 3">
            <a:extLst>
              <a:ext uri="{FF2B5EF4-FFF2-40B4-BE49-F238E27FC236}">
                <a16:creationId xmlns:a16="http://schemas.microsoft.com/office/drawing/2014/main" id="{DE308F5C-756A-8101-2BAD-DDD04E0F608F}"/>
              </a:ext>
            </a:extLst>
          </p:cNvPr>
          <p:cNvSpPr>
            <a:spLocks noGrp="1"/>
          </p:cNvSpPr>
          <p:nvPr>
            <p:ph sz="half" idx="1"/>
          </p:nvPr>
        </p:nvSpPr>
        <p:spPr>
          <a:xfrm>
            <a:off x="1039377" y="1489434"/>
            <a:ext cx="9357690" cy="5109327"/>
          </a:xfrm>
        </p:spPr>
        <p:txBody>
          <a:bodyPr>
            <a:normAutofit/>
          </a:bodyPr>
          <a:lstStyle/>
          <a:p>
            <a:r>
              <a:rPr lang="en-US" sz="3600" dirty="0">
                <a:solidFill>
                  <a:schemeClr val="accent2">
                    <a:lumMod val="50000"/>
                  </a:schemeClr>
                </a:solidFill>
                <a:latin typeface="Sassoon Infant Rg" panose="02000503030000020003" pitchFamily="2" charset="0"/>
                <a:ea typeface="Sassoon Infant Rg" panose="02000503030000020003" pitchFamily="2" charset="0"/>
              </a:rPr>
              <a:t>Assessment at the end of Reception</a:t>
            </a:r>
          </a:p>
          <a:p>
            <a:r>
              <a:rPr lang="en-US" sz="3600" dirty="0">
                <a:solidFill>
                  <a:schemeClr val="accent2">
                    <a:lumMod val="50000"/>
                  </a:schemeClr>
                </a:solidFill>
                <a:latin typeface="Sassoon Infant Rg" panose="02000503030000020003" pitchFamily="2" charset="0"/>
                <a:ea typeface="Sassoon Infant Rg" panose="02000503030000020003" pitchFamily="2" charset="0"/>
              </a:rPr>
              <a:t>Early Learning Goals</a:t>
            </a:r>
          </a:p>
          <a:p>
            <a:r>
              <a:rPr lang="en-US" sz="3600" dirty="0">
                <a:solidFill>
                  <a:schemeClr val="accent2">
                    <a:lumMod val="50000"/>
                  </a:schemeClr>
                </a:solidFill>
                <a:latin typeface="Sassoon Infant Rg" panose="02000503030000020003" pitchFamily="2" charset="0"/>
                <a:ea typeface="Sassoon Infant Rg" panose="02000503030000020003" pitchFamily="2" charset="0"/>
              </a:rPr>
              <a:t>Reporting</a:t>
            </a:r>
          </a:p>
          <a:p>
            <a:r>
              <a:rPr lang="en-US" sz="3600" dirty="0">
                <a:solidFill>
                  <a:schemeClr val="accent2">
                    <a:lumMod val="50000"/>
                  </a:schemeClr>
                </a:solidFill>
                <a:latin typeface="Sassoon Infant Rg" panose="02000503030000020003" pitchFamily="2" charset="0"/>
                <a:ea typeface="Sassoon Infant Rg" panose="02000503030000020003" pitchFamily="2" charset="0"/>
              </a:rPr>
              <a:t>Emerging ELGs</a:t>
            </a:r>
          </a:p>
          <a:p>
            <a:r>
              <a:rPr lang="en-US" sz="3600" dirty="0">
                <a:solidFill>
                  <a:schemeClr val="accent2">
                    <a:lumMod val="50000"/>
                  </a:schemeClr>
                </a:solidFill>
                <a:latin typeface="Sassoon Infant Rg" panose="02000503030000020003" pitchFamily="2" charset="0"/>
                <a:ea typeface="Sassoon Infant Rg" panose="02000503030000020003" pitchFamily="2" charset="0"/>
              </a:rPr>
              <a:t>Supporting at home</a:t>
            </a:r>
          </a:p>
          <a:p>
            <a:r>
              <a:rPr lang="en-US" sz="3600" dirty="0">
                <a:solidFill>
                  <a:schemeClr val="accent2">
                    <a:lumMod val="50000"/>
                  </a:schemeClr>
                </a:solidFill>
                <a:latin typeface="Sassoon Infant Rg" panose="02000503030000020003" pitchFamily="2" charset="0"/>
                <a:ea typeface="Sassoon Infant Rg" panose="02000503030000020003" pitchFamily="2" charset="0"/>
              </a:rPr>
              <a:t>Opportunity to ask questions</a:t>
            </a:r>
          </a:p>
          <a:p>
            <a:endParaRPr lang="en-US" dirty="0"/>
          </a:p>
          <a:p>
            <a:endParaRPr lang="en-US" dirty="0"/>
          </a:p>
          <a:p>
            <a:endParaRPr lang="en-US" dirty="0"/>
          </a:p>
          <a:p>
            <a:endParaRPr lang="en-US" dirty="0"/>
          </a:p>
          <a:p>
            <a:endParaRPr lang="en-GB" dirty="0"/>
          </a:p>
        </p:txBody>
      </p:sp>
      <p:pic>
        <p:nvPicPr>
          <p:cNvPr id="3" name="Picture 2">
            <a:extLst>
              <a:ext uri="{FF2B5EF4-FFF2-40B4-BE49-F238E27FC236}">
                <a16:creationId xmlns:a16="http://schemas.microsoft.com/office/drawing/2014/main" id="{18EFCF31-C8AB-68F2-C943-AC1081B036F6}"/>
              </a:ext>
            </a:extLst>
          </p:cNvPr>
          <p:cNvPicPr>
            <a:picLocks noChangeAspect="1"/>
          </p:cNvPicPr>
          <p:nvPr/>
        </p:nvPicPr>
        <p:blipFill>
          <a:blip r:embed="rId3"/>
          <a:stretch>
            <a:fillRect/>
          </a:stretch>
        </p:blipFill>
        <p:spPr>
          <a:xfrm>
            <a:off x="237702" y="174169"/>
            <a:ext cx="1255885" cy="1164437"/>
          </a:xfrm>
          <a:prstGeom prst="rect">
            <a:avLst/>
          </a:prstGeom>
        </p:spPr>
      </p:pic>
      <p:pic>
        <p:nvPicPr>
          <p:cNvPr id="5" name="Picture 4">
            <a:extLst>
              <a:ext uri="{FF2B5EF4-FFF2-40B4-BE49-F238E27FC236}">
                <a16:creationId xmlns:a16="http://schemas.microsoft.com/office/drawing/2014/main" id="{BBB1EA55-009F-2D2E-F344-DA6D328C7633}"/>
              </a:ext>
            </a:extLst>
          </p:cNvPr>
          <p:cNvPicPr>
            <a:picLocks noChangeAspect="1"/>
          </p:cNvPicPr>
          <p:nvPr/>
        </p:nvPicPr>
        <p:blipFill>
          <a:blip r:embed="rId4"/>
          <a:stretch>
            <a:fillRect/>
          </a:stretch>
        </p:blipFill>
        <p:spPr>
          <a:xfrm>
            <a:off x="10613062" y="107107"/>
            <a:ext cx="1341236" cy="1231499"/>
          </a:xfrm>
          <a:prstGeom prst="rect">
            <a:avLst/>
          </a:prstGeom>
        </p:spPr>
      </p:pic>
    </p:spTree>
    <p:extLst>
      <p:ext uri="{BB962C8B-B14F-4D97-AF65-F5344CB8AC3E}">
        <p14:creationId xmlns:p14="http://schemas.microsoft.com/office/powerpoint/2010/main" val="1599970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D32F8-F5CF-394D-0064-A7B455118237}"/>
              </a:ext>
            </a:extLst>
          </p:cNvPr>
          <p:cNvSpPr>
            <a:spLocks noGrp="1"/>
          </p:cNvSpPr>
          <p:nvPr>
            <p:ph type="title"/>
          </p:nvPr>
        </p:nvSpPr>
        <p:spPr>
          <a:xfrm>
            <a:off x="1341187" y="88036"/>
            <a:ext cx="10515600" cy="973481"/>
          </a:xfrm>
        </p:spPr>
        <p:txBody>
          <a:bodyPr/>
          <a:lstStyle/>
          <a:p>
            <a:r>
              <a:rPr lang="en-US" b="1" dirty="0">
                <a:solidFill>
                  <a:srgbClr val="0000FF"/>
                </a:solidFill>
                <a:latin typeface="Sassoon Infant Rg" panose="02000503030000020003" pitchFamily="2" charset="0"/>
                <a:ea typeface="Sassoon Infant Rg" panose="02000503030000020003" pitchFamily="2" charset="0"/>
              </a:rPr>
              <a:t>Assessment at the end of Reception:</a:t>
            </a:r>
            <a:endParaRPr lang="en-GB" b="1" dirty="0">
              <a:solidFill>
                <a:srgbClr val="0000FF"/>
              </a:solidFill>
              <a:latin typeface="Sassoon Infant Rg" panose="02000503030000020003" pitchFamily="2" charset="0"/>
              <a:ea typeface="Sassoon Infant Rg" panose="02000503030000020003" pitchFamily="2" charset="0"/>
            </a:endParaRPr>
          </a:p>
        </p:txBody>
      </p:sp>
      <p:sp>
        <p:nvSpPr>
          <p:cNvPr id="4" name="Content Placeholder 3">
            <a:extLst>
              <a:ext uri="{FF2B5EF4-FFF2-40B4-BE49-F238E27FC236}">
                <a16:creationId xmlns:a16="http://schemas.microsoft.com/office/drawing/2014/main" id="{DE308F5C-756A-8101-2BAD-DDD04E0F608F}"/>
              </a:ext>
            </a:extLst>
          </p:cNvPr>
          <p:cNvSpPr>
            <a:spLocks noGrp="1"/>
          </p:cNvSpPr>
          <p:nvPr>
            <p:ph sz="half" idx="1"/>
          </p:nvPr>
        </p:nvSpPr>
        <p:spPr>
          <a:xfrm>
            <a:off x="293915" y="1232720"/>
            <a:ext cx="11745686" cy="5366041"/>
          </a:xfrm>
        </p:spPr>
        <p:txBody>
          <a:bodyPr>
            <a:normAutofit fontScale="25000" lnSpcReduction="20000"/>
          </a:bodyPr>
          <a:lstStyle/>
          <a:p>
            <a:pPr>
              <a:lnSpc>
                <a:spcPct val="120000"/>
              </a:lnSpc>
            </a:pPr>
            <a:r>
              <a:rPr lang="en-GB" sz="12000" b="1" dirty="0">
                <a:solidFill>
                  <a:schemeClr val="tx2"/>
                </a:solidFill>
                <a:latin typeface="Sassoon Infant Rg" panose="02000503030000020003" pitchFamily="2" charset="0"/>
                <a:ea typeface="Sassoon Infant Rg" panose="02000503030000020003" pitchFamily="2" charset="0"/>
              </a:rPr>
              <a:t>What is the EYFS?</a:t>
            </a:r>
          </a:p>
          <a:p>
            <a:pPr marL="0" indent="0">
              <a:lnSpc>
                <a:spcPct val="120000"/>
              </a:lnSpc>
              <a:buNone/>
            </a:pPr>
            <a:r>
              <a:rPr lang="en-GB" sz="12000" dirty="0">
                <a:solidFill>
                  <a:schemeClr val="tx2"/>
                </a:solidFill>
                <a:latin typeface="Sassoon Infant Rg" panose="02000503030000020003" pitchFamily="2" charset="0"/>
                <a:ea typeface="Sassoon Infant Rg" panose="02000503030000020003" pitchFamily="2" charset="0"/>
              </a:rPr>
              <a:t>The EYFS sets standards for development, learning and care for all children from birth to 5 years old in England. The EYFS provides the framework to ensure that children are kept healthy, safe, and given the best start in life.</a:t>
            </a:r>
          </a:p>
          <a:p>
            <a:pPr marL="0" indent="0">
              <a:lnSpc>
                <a:spcPct val="120000"/>
              </a:lnSpc>
              <a:buNone/>
            </a:pPr>
            <a:endParaRPr lang="en-GB" sz="12000" dirty="0">
              <a:solidFill>
                <a:schemeClr val="tx2"/>
              </a:solidFill>
              <a:latin typeface="Sassoon Infant Rg" panose="02000503030000020003" pitchFamily="2" charset="0"/>
              <a:ea typeface="Sassoon Infant Rg" panose="02000503030000020003" pitchFamily="2" charset="0"/>
            </a:endParaRPr>
          </a:p>
          <a:p>
            <a:pPr>
              <a:lnSpc>
                <a:spcPct val="120000"/>
              </a:lnSpc>
            </a:pPr>
            <a:r>
              <a:rPr lang="en-GB" sz="12000" b="1" i="0" dirty="0">
                <a:solidFill>
                  <a:schemeClr val="tx2"/>
                </a:solidFill>
                <a:effectLst/>
                <a:latin typeface="Sassoon Infant Rg" panose="02000503030000020003" pitchFamily="2" charset="0"/>
                <a:ea typeface="Sassoon Infant Rg" panose="02000503030000020003" pitchFamily="2" charset="0"/>
              </a:rPr>
              <a:t>What is GLD (Good Level of Development)</a:t>
            </a:r>
          </a:p>
          <a:p>
            <a:pPr marL="0" indent="0" algn="l">
              <a:lnSpc>
                <a:spcPct val="120000"/>
              </a:lnSpc>
              <a:buNone/>
            </a:pPr>
            <a:r>
              <a:rPr lang="en-GB" sz="12000" b="0" i="0" dirty="0">
                <a:solidFill>
                  <a:schemeClr val="tx2"/>
                </a:solidFill>
                <a:effectLst/>
                <a:latin typeface="Sassoon Infant Rg" panose="02000503030000020003" pitchFamily="2" charset="0"/>
                <a:ea typeface="Sassoon Infant Rg" panose="02000503030000020003" pitchFamily="2" charset="0"/>
              </a:rPr>
              <a:t>A ‘good level of development’ can be defined as a child reaching the ‘expected’ level of development at the end of their reception year, at the end of Early Years Foundation Stage.</a:t>
            </a:r>
            <a:endParaRPr lang="en-US" sz="12000" dirty="0"/>
          </a:p>
          <a:p>
            <a:endParaRPr lang="en-GB" dirty="0"/>
          </a:p>
        </p:txBody>
      </p:sp>
      <p:pic>
        <p:nvPicPr>
          <p:cNvPr id="3" name="Picture 2">
            <a:extLst>
              <a:ext uri="{FF2B5EF4-FFF2-40B4-BE49-F238E27FC236}">
                <a16:creationId xmlns:a16="http://schemas.microsoft.com/office/drawing/2014/main" id="{18EFCF31-C8AB-68F2-C943-AC1081B036F6}"/>
              </a:ext>
            </a:extLst>
          </p:cNvPr>
          <p:cNvPicPr>
            <a:picLocks noChangeAspect="1"/>
          </p:cNvPicPr>
          <p:nvPr/>
        </p:nvPicPr>
        <p:blipFill>
          <a:blip r:embed="rId3"/>
          <a:stretch>
            <a:fillRect/>
          </a:stretch>
        </p:blipFill>
        <p:spPr>
          <a:xfrm>
            <a:off x="85302" y="68283"/>
            <a:ext cx="1255885" cy="1164437"/>
          </a:xfrm>
          <a:prstGeom prst="rect">
            <a:avLst/>
          </a:prstGeom>
        </p:spPr>
      </p:pic>
      <p:pic>
        <p:nvPicPr>
          <p:cNvPr id="5" name="Picture 4">
            <a:extLst>
              <a:ext uri="{FF2B5EF4-FFF2-40B4-BE49-F238E27FC236}">
                <a16:creationId xmlns:a16="http://schemas.microsoft.com/office/drawing/2014/main" id="{BBB1EA55-009F-2D2E-F344-DA6D328C7633}"/>
              </a:ext>
            </a:extLst>
          </p:cNvPr>
          <p:cNvPicPr>
            <a:picLocks noChangeAspect="1"/>
          </p:cNvPicPr>
          <p:nvPr/>
        </p:nvPicPr>
        <p:blipFill>
          <a:blip r:embed="rId4"/>
          <a:stretch>
            <a:fillRect/>
          </a:stretch>
        </p:blipFill>
        <p:spPr>
          <a:xfrm>
            <a:off x="10698364" y="68283"/>
            <a:ext cx="1341236" cy="1231499"/>
          </a:xfrm>
          <a:prstGeom prst="rect">
            <a:avLst/>
          </a:prstGeom>
        </p:spPr>
      </p:pic>
    </p:spTree>
    <p:extLst>
      <p:ext uri="{BB962C8B-B14F-4D97-AF65-F5344CB8AC3E}">
        <p14:creationId xmlns:p14="http://schemas.microsoft.com/office/powerpoint/2010/main" val="12928197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D32F8-F5CF-394D-0064-A7B455118237}"/>
              </a:ext>
            </a:extLst>
          </p:cNvPr>
          <p:cNvSpPr>
            <a:spLocks noGrp="1"/>
          </p:cNvSpPr>
          <p:nvPr>
            <p:ph type="title"/>
          </p:nvPr>
        </p:nvSpPr>
        <p:spPr>
          <a:xfrm>
            <a:off x="1341187" y="88036"/>
            <a:ext cx="10515600" cy="973481"/>
          </a:xfrm>
        </p:spPr>
        <p:txBody>
          <a:bodyPr/>
          <a:lstStyle/>
          <a:p>
            <a:r>
              <a:rPr lang="en-US" b="1" dirty="0">
                <a:solidFill>
                  <a:srgbClr val="0000FF"/>
                </a:solidFill>
                <a:latin typeface="Sassoon Infant Rg" panose="02000503030000020003" pitchFamily="2" charset="0"/>
                <a:ea typeface="Sassoon Infant Rg" panose="02000503030000020003" pitchFamily="2" charset="0"/>
              </a:rPr>
              <a:t>Early Learning Goals:</a:t>
            </a:r>
            <a:endParaRPr lang="en-GB" b="1" dirty="0">
              <a:solidFill>
                <a:srgbClr val="0000FF"/>
              </a:solidFill>
              <a:latin typeface="Sassoon Infant Rg" panose="02000503030000020003" pitchFamily="2" charset="0"/>
              <a:ea typeface="Sassoon Infant Rg" panose="02000503030000020003" pitchFamily="2" charset="0"/>
            </a:endParaRPr>
          </a:p>
        </p:txBody>
      </p:sp>
      <p:sp>
        <p:nvSpPr>
          <p:cNvPr id="4" name="Content Placeholder 3">
            <a:extLst>
              <a:ext uri="{FF2B5EF4-FFF2-40B4-BE49-F238E27FC236}">
                <a16:creationId xmlns:a16="http://schemas.microsoft.com/office/drawing/2014/main" id="{DE308F5C-756A-8101-2BAD-DDD04E0F608F}"/>
              </a:ext>
            </a:extLst>
          </p:cNvPr>
          <p:cNvSpPr>
            <a:spLocks noGrp="1"/>
          </p:cNvSpPr>
          <p:nvPr>
            <p:ph sz="half" idx="1"/>
          </p:nvPr>
        </p:nvSpPr>
        <p:spPr>
          <a:xfrm>
            <a:off x="1039377" y="1232720"/>
            <a:ext cx="11000223" cy="5366041"/>
          </a:xfrm>
        </p:spPr>
        <p:txBody>
          <a:bodyPr>
            <a:normAutofit/>
          </a:bodyPr>
          <a:lstStyle/>
          <a:p>
            <a:pPr algn="l">
              <a:buFont typeface="Arial" panose="020B0604020202020204" pitchFamily="34" charset="0"/>
              <a:buChar char="•"/>
            </a:pPr>
            <a:endParaRPr lang="en-GB" sz="5600" dirty="0">
              <a:solidFill>
                <a:schemeClr val="tx2"/>
              </a:solidFill>
              <a:latin typeface="Sassoon Infant Rg" panose="02000503030000020003" pitchFamily="2" charset="0"/>
              <a:ea typeface="Sassoon Infant Rg" panose="02000503030000020003" pitchFamily="2" charset="0"/>
            </a:endParaRPr>
          </a:p>
          <a:p>
            <a:pPr marL="0" indent="0" algn="l">
              <a:buNone/>
            </a:pPr>
            <a:endParaRPr lang="en-GB" sz="5600" b="0" i="0" dirty="0">
              <a:solidFill>
                <a:srgbClr val="333333"/>
              </a:solidFill>
              <a:effectLst/>
              <a:latin typeface="Sassoon Infant Rg" panose="02000503030000020003" pitchFamily="2" charset="0"/>
              <a:ea typeface="Sassoon Infant Rg" panose="02000503030000020003" pitchFamily="2" charset="0"/>
            </a:endParaRPr>
          </a:p>
          <a:p>
            <a:endParaRPr lang="en-US" dirty="0"/>
          </a:p>
          <a:p>
            <a:endParaRPr lang="en-US" dirty="0"/>
          </a:p>
          <a:p>
            <a:endParaRPr lang="en-US" dirty="0"/>
          </a:p>
          <a:p>
            <a:endParaRPr lang="en-GB" dirty="0"/>
          </a:p>
        </p:txBody>
      </p:sp>
      <p:pic>
        <p:nvPicPr>
          <p:cNvPr id="3" name="Picture 2">
            <a:extLst>
              <a:ext uri="{FF2B5EF4-FFF2-40B4-BE49-F238E27FC236}">
                <a16:creationId xmlns:a16="http://schemas.microsoft.com/office/drawing/2014/main" id="{18EFCF31-C8AB-68F2-C943-AC1081B036F6}"/>
              </a:ext>
            </a:extLst>
          </p:cNvPr>
          <p:cNvPicPr>
            <a:picLocks noChangeAspect="1"/>
          </p:cNvPicPr>
          <p:nvPr/>
        </p:nvPicPr>
        <p:blipFill>
          <a:blip r:embed="rId3"/>
          <a:stretch>
            <a:fillRect/>
          </a:stretch>
        </p:blipFill>
        <p:spPr>
          <a:xfrm>
            <a:off x="85302" y="68283"/>
            <a:ext cx="1255885" cy="1164437"/>
          </a:xfrm>
          <a:prstGeom prst="rect">
            <a:avLst/>
          </a:prstGeom>
        </p:spPr>
      </p:pic>
      <p:pic>
        <p:nvPicPr>
          <p:cNvPr id="5" name="Picture 4">
            <a:extLst>
              <a:ext uri="{FF2B5EF4-FFF2-40B4-BE49-F238E27FC236}">
                <a16:creationId xmlns:a16="http://schemas.microsoft.com/office/drawing/2014/main" id="{BBB1EA55-009F-2D2E-F344-DA6D328C7633}"/>
              </a:ext>
            </a:extLst>
          </p:cNvPr>
          <p:cNvPicPr>
            <a:picLocks noChangeAspect="1"/>
          </p:cNvPicPr>
          <p:nvPr/>
        </p:nvPicPr>
        <p:blipFill>
          <a:blip r:embed="rId4"/>
          <a:stretch>
            <a:fillRect/>
          </a:stretch>
        </p:blipFill>
        <p:spPr>
          <a:xfrm>
            <a:off x="10698364" y="68283"/>
            <a:ext cx="1341236" cy="1231499"/>
          </a:xfrm>
          <a:prstGeom prst="rect">
            <a:avLst/>
          </a:prstGeom>
        </p:spPr>
      </p:pic>
      <p:pic>
        <p:nvPicPr>
          <p:cNvPr id="2050" name="Picture 2" descr="Our Curriculum – Fairview Under Fives Preschool">
            <a:extLst>
              <a:ext uri="{FF2B5EF4-FFF2-40B4-BE49-F238E27FC236}">
                <a16:creationId xmlns:a16="http://schemas.microsoft.com/office/drawing/2014/main" id="{DA031752-CB80-4F6C-95F4-54CBF239D59D}"/>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2929466" y="1081270"/>
            <a:ext cx="5438730" cy="54387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69719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D32F8-F5CF-394D-0064-A7B455118237}"/>
              </a:ext>
            </a:extLst>
          </p:cNvPr>
          <p:cNvSpPr>
            <a:spLocks noGrp="1"/>
          </p:cNvSpPr>
          <p:nvPr>
            <p:ph type="title"/>
          </p:nvPr>
        </p:nvSpPr>
        <p:spPr>
          <a:xfrm>
            <a:off x="1341187" y="88036"/>
            <a:ext cx="10515600" cy="973481"/>
          </a:xfrm>
        </p:spPr>
        <p:txBody>
          <a:bodyPr/>
          <a:lstStyle/>
          <a:p>
            <a:r>
              <a:rPr lang="en-US" b="1" dirty="0">
                <a:solidFill>
                  <a:srgbClr val="0000FF"/>
                </a:solidFill>
                <a:latin typeface="Sassoon Infant Rg" panose="02000503030000020003" pitchFamily="2" charset="0"/>
                <a:ea typeface="Sassoon Infant Rg" panose="02000503030000020003" pitchFamily="2" charset="0"/>
              </a:rPr>
              <a:t>Early Learning Goals:</a:t>
            </a:r>
            <a:endParaRPr lang="en-GB" b="1" dirty="0">
              <a:solidFill>
                <a:srgbClr val="0000FF"/>
              </a:solidFill>
              <a:latin typeface="Sassoon Infant Rg" panose="02000503030000020003" pitchFamily="2" charset="0"/>
              <a:ea typeface="Sassoon Infant Rg" panose="02000503030000020003" pitchFamily="2" charset="0"/>
            </a:endParaRPr>
          </a:p>
        </p:txBody>
      </p:sp>
      <p:sp>
        <p:nvSpPr>
          <p:cNvPr id="4" name="Content Placeholder 3">
            <a:extLst>
              <a:ext uri="{FF2B5EF4-FFF2-40B4-BE49-F238E27FC236}">
                <a16:creationId xmlns:a16="http://schemas.microsoft.com/office/drawing/2014/main" id="{DE308F5C-756A-8101-2BAD-DDD04E0F608F}"/>
              </a:ext>
            </a:extLst>
          </p:cNvPr>
          <p:cNvSpPr>
            <a:spLocks noGrp="1"/>
          </p:cNvSpPr>
          <p:nvPr>
            <p:ph sz="half" idx="1"/>
          </p:nvPr>
        </p:nvSpPr>
        <p:spPr>
          <a:xfrm>
            <a:off x="1039377" y="1232720"/>
            <a:ext cx="11000223" cy="5366041"/>
          </a:xfrm>
        </p:spPr>
        <p:txBody>
          <a:bodyPr>
            <a:normAutofit/>
          </a:bodyPr>
          <a:lstStyle/>
          <a:p>
            <a:pPr algn="l">
              <a:buFont typeface="Arial" panose="020B0604020202020204" pitchFamily="34" charset="0"/>
              <a:buChar char="•"/>
            </a:pPr>
            <a:endParaRPr lang="en-GB" sz="5600" dirty="0">
              <a:solidFill>
                <a:schemeClr val="tx2"/>
              </a:solidFill>
              <a:latin typeface="Sassoon Infant Rg" panose="02000503030000020003" pitchFamily="2" charset="0"/>
              <a:ea typeface="Sassoon Infant Rg" panose="02000503030000020003" pitchFamily="2" charset="0"/>
            </a:endParaRPr>
          </a:p>
          <a:p>
            <a:pPr marL="0" indent="0" algn="l">
              <a:buNone/>
            </a:pPr>
            <a:endParaRPr lang="en-GB" sz="5600" b="0" i="0" dirty="0">
              <a:solidFill>
                <a:srgbClr val="333333"/>
              </a:solidFill>
              <a:effectLst/>
              <a:latin typeface="Sassoon Infant Rg" panose="02000503030000020003" pitchFamily="2" charset="0"/>
              <a:ea typeface="Sassoon Infant Rg" panose="02000503030000020003" pitchFamily="2" charset="0"/>
            </a:endParaRPr>
          </a:p>
          <a:p>
            <a:endParaRPr lang="en-US" dirty="0"/>
          </a:p>
          <a:p>
            <a:endParaRPr lang="en-US" dirty="0"/>
          </a:p>
          <a:p>
            <a:endParaRPr lang="en-US" dirty="0"/>
          </a:p>
          <a:p>
            <a:endParaRPr lang="en-GB" dirty="0"/>
          </a:p>
        </p:txBody>
      </p:sp>
      <p:pic>
        <p:nvPicPr>
          <p:cNvPr id="3" name="Picture 2">
            <a:extLst>
              <a:ext uri="{FF2B5EF4-FFF2-40B4-BE49-F238E27FC236}">
                <a16:creationId xmlns:a16="http://schemas.microsoft.com/office/drawing/2014/main" id="{18EFCF31-C8AB-68F2-C943-AC1081B036F6}"/>
              </a:ext>
            </a:extLst>
          </p:cNvPr>
          <p:cNvPicPr>
            <a:picLocks noChangeAspect="1"/>
          </p:cNvPicPr>
          <p:nvPr/>
        </p:nvPicPr>
        <p:blipFill>
          <a:blip r:embed="rId3"/>
          <a:stretch>
            <a:fillRect/>
          </a:stretch>
        </p:blipFill>
        <p:spPr>
          <a:xfrm>
            <a:off x="85302" y="68283"/>
            <a:ext cx="1255885" cy="1164437"/>
          </a:xfrm>
          <a:prstGeom prst="rect">
            <a:avLst/>
          </a:prstGeom>
        </p:spPr>
      </p:pic>
      <p:pic>
        <p:nvPicPr>
          <p:cNvPr id="5" name="Picture 4">
            <a:extLst>
              <a:ext uri="{FF2B5EF4-FFF2-40B4-BE49-F238E27FC236}">
                <a16:creationId xmlns:a16="http://schemas.microsoft.com/office/drawing/2014/main" id="{BBB1EA55-009F-2D2E-F344-DA6D328C7633}"/>
              </a:ext>
            </a:extLst>
          </p:cNvPr>
          <p:cNvPicPr>
            <a:picLocks noChangeAspect="1"/>
          </p:cNvPicPr>
          <p:nvPr/>
        </p:nvPicPr>
        <p:blipFill>
          <a:blip r:embed="rId4"/>
          <a:stretch>
            <a:fillRect/>
          </a:stretch>
        </p:blipFill>
        <p:spPr>
          <a:xfrm>
            <a:off x="10698364" y="68283"/>
            <a:ext cx="1341236" cy="1231499"/>
          </a:xfrm>
          <a:prstGeom prst="rect">
            <a:avLst/>
          </a:prstGeom>
        </p:spPr>
      </p:pic>
      <p:pic>
        <p:nvPicPr>
          <p:cNvPr id="2050" name="Picture 2" descr="Our Curriculum – Fairview Under Fives Preschool">
            <a:extLst>
              <a:ext uri="{FF2B5EF4-FFF2-40B4-BE49-F238E27FC236}">
                <a16:creationId xmlns:a16="http://schemas.microsoft.com/office/drawing/2014/main" id="{DA031752-CB80-4F6C-95F4-54CBF239D59D}"/>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2929466" y="1081270"/>
            <a:ext cx="5438730" cy="5438730"/>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Arrow Connector 6">
            <a:extLst>
              <a:ext uri="{FF2B5EF4-FFF2-40B4-BE49-F238E27FC236}">
                <a16:creationId xmlns:a16="http://schemas.microsoft.com/office/drawing/2014/main" id="{D98CC0CC-F018-DDCD-E11A-E55F3130A4DC}"/>
              </a:ext>
            </a:extLst>
          </p:cNvPr>
          <p:cNvCxnSpPr>
            <a:cxnSpLocks/>
          </p:cNvCxnSpPr>
          <p:nvPr/>
        </p:nvCxnSpPr>
        <p:spPr>
          <a:xfrm flipH="1">
            <a:off x="8094133" y="4301067"/>
            <a:ext cx="1981200" cy="0"/>
          </a:xfrm>
          <a:prstGeom prst="straightConnector1">
            <a:avLst/>
          </a:prstGeom>
          <a:ln w="7620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979704D6-4140-78A1-B01C-AF5E10679924}"/>
              </a:ext>
            </a:extLst>
          </p:cNvPr>
          <p:cNvCxnSpPr>
            <a:cxnSpLocks/>
          </p:cNvCxnSpPr>
          <p:nvPr/>
        </p:nvCxnSpPr>
        <p:spPr>
          <a:xfrm>
            <a:off x="1744134" y="5706533"/>
            <a:ext cx="2201333" cy="0"/>
          </a:xfrm>
          <a:prstGeom prst="straightConnector1">
            <a:avLst/>
          </a:prstGeom>
          <a:ln w="7620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B4372110-4266-4BE7-0434-056568EAB7FE}"/>
              </a:ext>
            </a:extLst>
          </p:cNvPr>
          <p:cNvCxnSpPr>
            <a:cxnSpLocks/>
          </p:cNvCxnSpPr>
          <p:nvPr/>
        </p:nvCxnSpPr>
        <p:spPr>
          <a:xfrm flipH="1">
            <a:off x="6096000" y="1557867"/>
            <a:ext cx="3589867" cy="0"/>
          </a:xfrm>
          <a:prstGeom prst="straightConnector1">
            <a:avLst/>
          </a:prstGeom>
          <a:ln w="7620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BF5EC21D-A832-6C87-6181-6162CB12DE20}"/>
              </a:ext>
            </a:extLst>
          </p:cNvPr>
          <p:cNvSpPr txBox="1"/>
          <p:nvPr/>
        </p:nvSpPr>
        <p:spPr>
          <a:xfrm>
            <a:off x="9804400" y="1299782"/>
            <a:ext cx="1730330" cy="707886"/>
          </a:xfrm>
          <a:prstGeom prst="rect">
            <a:avLst/>
          </a:prstGeom>
          <a:noFill/>
        </p:spPr>
        <p:txBody>
          <a:bodyPr wrap="square" rtlCol="0">
            <a:spAutoFit/>
          </a:bodyPr>
          <a:lstStyle/>
          <a:p>
            <a:r>
              <a:rPr lang="en-GB" sz="4000" dirty="0">
                <a:latin typeface="Sassoon Infant Rg" panose="02000503030000020003" pitchFamily="2" charset="0"/>
                <a:ea typeface="Sassoon Infant Rg" panose="02000503030000020003" pitchFamily="2" charset="0"/>
              </a:rPr>
              <a:t>Prime</a:t>
            </a:r>
          </a:p>
        </p:txBody>
      </p:sp>
      <p:sp>
        <p:nvSpPr>
          <p:cNvPr id="16" name="TextBox 15">
            <a:extLst>
              <a:ext uri="{FF2B5EF4-FFF2-40B4-BE49-F238E27FC236}">
                <a16:creationId xmlns:a16="http://schemas.microsoft.com/office/drawing/2014/main" id="{043EDB48-7698-D27E-7B73-EBC5F5269F31}"/>
              </a:ext>
            </a:extLst>
          </p:cNvPr>
          <p:cNvSpPr txBox="1"/>
          <p:nvPr/>
        </p:nvSpPr>
        <p:spPr>
          <a:xfrm>
            <a:off x="10231187" y="3970899"/>
            <a:ext cx="1730330" cy="707886"/>
          </a:xfrm>
          <a:prstGeom prst="rect">
            <a:avLst/>
          </a:prstGeom>
          <a:noFill/>
        </p:spPr>
        <p:txBody>
          <a:bodyPr wrap="square" rtlCol="0">
            <a:spAutoFit/>
          </a:bodyPr>
          <a:lstStyle/>
          <a:p>
            <a:r>
              <a:rPr lang="en-GB" sz="4000" dirty="0">
                <a:latin typeface="Sassoon Infant Rg" panose="02000503030000020003" pitchFamily="2" charset="0"/>
                <a:ea typeface="Sassoon Infant Rg" panose="02000503030000020003" pitchFamily="2" charset="0"/>
              </a:rPr>
              <a:t>Prime</a:t>
            </a:r>
          </a:p>
        </p:txBody>
      </p:sp>
      <p:sp>
        <p:nvSpPr>
          <p:cNvPr id="17" name="TextBox 16">
            <a:extLst>
              <a:ext uri="{FF2B5EF4-FFF2-40B4-BE49-F238E27FC236}">
                <a16:creationId xmlns:a16="http://schemas.microsoft.com/office/drawing/2014/main" id="{63D9C02B-CA6D-8DC6-269D-0D22886B5607}"/>
              </a:ext>
            </a:extLst>
          </p:cNvPr>
          <p:cNvSpPr txBox="1"/>
          <p:nvPr/>
        </p:nvSpPr>
        <p:spPr>
          <a:xfrm>
            <a:off x="254092" y="5352590"/>
            <a:ext cx="1730330" cy="707886"/>
          </a:xfrm>
          <a:prstGeom prst="rect">
            <a:avLst/>
          </a:prstGeom>
          <a:noFill/>
        </p:spPr>
        <p:txBody>
          <a:bodyPr wrap="square" rtlCol="0">
            <a:spAutoFit/>
          </a:bodyPr>
          <a:lstStyle/>
          <a:p>
            <a:r>
              <a:rPr lang="en-GB" sz="4000" dirty="0">
                <a:latin typeface="Sassoon Infant Rg" panose="02000503030000020003" pitchFamily="2" charset="0"/>
                <a:ea typeface="Sassoon Infant Rg" panose="02000503030000020003" pitchFamily="2" charset="0"/>
              </a:rPr>
              <a:t>Prime</a:t>
            </a:r>
          </a:p>
        </p:txBody>
      </p:sp>
    </p:spTree>
    <p:extLst>
      <p:ext uri="{BB962C8B-B14F-4D97-AF65-F5344CB8AC3E}">
        <p14:creationId xmlns:p14="http://schemas.microsoft.com/office/powerpoint/2010/main" val="36197167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38B86A-3C8A-A9D3-1937-127783909B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2ED75C-96E5-D3A8-19C9-91788E1902C1}"/>
              </a:ext>
            </a:extLst>
          </p:cNvPr>
          <p:cNvSpPr>
            <a:spLocks noGrp="1"/>
          </p:cNvSpPr>
          <p:nvPr>
            <p:ph type="title"/>
          </p:nvPr>
        </p:nvSpPr>
        <p:spPr>
          <a:xfrm>
            <a:off x="1341187" y="88036"/>
            <a:ext cx="10515600" cy="973481"/>
          </a:xfrm>
        </p:spPr>
        <p:txBody>
          <a:bodyPr>
            <a:normAutofit fontScale="90000"/>
          </a:bodyPr>
          <a:lstStyle/>
          <a:p>
            <a:r>
              <a:rPr lang="en-US" b="1" dirty="0">
                <a:solidFill>
                  <a:srgbClr val="0000FF"/>
                </a:solidFill>
                <a:latin typeface="Sassoon Infant Rg" panose="02000503030000020003" pitchFamily="2" charset="0"/>
                <a:ea typeface="Sassoon Infant Rg" panose="02000503030000020003" pitchFamily="2" charset="0"/>
              </a:rPr>
              <a:t>Early Learning Goals: </a:t>
            </a:r>
            <a:r>
              <a:rPr lang="en-GB" b="1" dirty="0">
                <a:solidFill>
                  <a:schemeClr val="tx2"/>
                </a:solidFill>
                <a:latin typeface="Sassoon Infant Rg" panose="02000503030000020003" pitchFamily="2" charset="0"/>
                <a:ea typeface="Sassoon Infant Rg" panose="02000503030000020003" pitchFamily="2" charset="0"/>
              </a:rPr>
              <a:t>Prime Areas:</a:t>
            </a:r>
            <a:br>
              <a:rPr lang="en-GB" b="1" dirty="0">
                <a:solidFill>
                  <a:schemeClr val="tx2"/>
                </a:solidFill>
                <a:latin typeface="Sassoon Infant Rg" panose="02000503030000020003" pitchFamily="2" charset="0"/>
                <a:ea typeface="Sassoon Infant Rg" panose="02000503030000020003" pitchFamily="2" charset="0"/>
              </a:rPr>
            </a:br>
            <a:endParaRPr lang="en-GB" b="1" dirty="0">
              <a:solidFill>
                <a:srgbClr val="0000FF"/>
              </a:solidFill>
              <a:latin typeface="Sassoon Infant Rg" panose="02000503030000020003" pitchFamily="2" charset="0"/>
              <a:ea typeface="Sassoon Infant Rg" panose="02000503030000020003" pitchFamily="2" charset="0"/>
            </a:endParaRPr>
          </a:p>
        </p:txBody>
      </p:sp>
      <p:sp>
        <p:nvSpPr>
          <p:cNvPr id="4" name="Content Placeholder 3">
            <a:extLst>
              <a:ext uri="{FF2B5EF4-FFF2-40B4-BE49-F238E27FC236}">
                <a16:creationId xmlns:a16="http://schemas.microsoft.com/office/drawing/2014/main" id="{4FBE1459-2949-2EEE-C3B8-4D0F4A73911C}"/>
              </a:ext>
            </a:extLst>
          </p:cNvPr>
          <p:cNvSpPr>
            <a:spLocks noGrp="1"/>
          </p:cNvSpPr>
          <p:nvPr>
            <p:ph sz="half" idx="1"/>
          </p:nvPr>
        </p:nvSpPr>
        <p:spPr>
          <a:xfrm>
            <a:off x="1039377" y="1232720"/>
            <a:ext cx="11000223" cy="5366041"/>
          </a:xfrm>
        </p:spPr>
        <p:txBody>
          <a:bodyPr>
            <a:normAutofit/>
          </a:bodyPr>
          <a:lstStyle/>
          <a:p>
            <a:pPr marL="0" indent="0" algn="l">
              <a:buNone/>
            </a:pPr>
            <a:r>
              <a:rPr lang="en-GB" sz="4000" b="0" i="0" dirty="0">
                <a:solidFill>
                  <a:schemeClr val="tx2"/>
                </a:solidFill>
                <a:effectLst/>
                <a:latin typeface="Sassoon Infant Rg" panose="02000503030000020003" pitchFamily="2" charset="0"/>
                <a:ea typeface="Sassoon Infant Rg" panose="02000503030000020003" pitchFamily="2" charset="0"/>
              </a:rPr>
              <a:t>Communication and Language</a:t>
            </a:r>
          </a:p>
          <a:p>
            <a:pPr marL="914400" indent="-914400" algn="l">
              <a:buFont typeface="+mj-lt"/>
              <a:buAutoNum type="alphaLcParenR"/>
            </a:pPr>
            <a:r>
              <a:rPr lang="en-GB" sz="4000" dirty="0">
                <a:solidFill>
                  <a:schemeClr val="tx2"/>
                </a:solidFill>
                <a:latin typeface="Sassoon Infant Rg" panose="02000503030000020003" pitchFamily="2" charset="0"/>
                <a:ea typeface="Sassoon Infant Rg" panose="02000503030000020003" pitchFamily="2" charset="0"/>
              </a:rPr>
              <a:t>Listening, attention and understanding </a:t>
            </a:r>
          </a:p>
          <a:p>
            <a:pPr marL="914400" indent="-914400" algn="l">
              <a:buFont typeface="+mj-lt"/>
              <a:buAutoNum type="alphaLcParenR"/>
            </a:pPr>
            <a:r>
              <a:rPr lang="en-GB" sz="4000" b="0" i="0" dirty="0">
                <a:solidFill>
                  <a:schemeClr val="tx2"/>
                </a:solidFill>
                <a:effectLst/>
                <a:latin typeface="Sassoon Infant Rg" panose="02000503030000020003" pitchFamily="2" charset="0"/>
                <a:ea typeface="Sassoon Infant Rg" panose="02000503030000020003" pitchFamily="2" charset="0"/>
              </a:rPr>
              <a:t>Speaking</a:t>
            </a:r>
          </a:p>
          <a:p>
            <a:pPr algn="l">
              <a:buFont typeface="Arial" panose="020B0604020202020204" pitchFamily="34" charset="0"/>
              <a:buChar char="•"/>
            </a:pPr>
            <a:endParaRPr lang="en-GB" sz="5600" dirty="0">
              <a:solidFill>
                <a:schemeClr val="tx2"/>
              </a:solidFill>
              <a:latin typeface="Sassoon Infant Rg" panose="02000503030000020003" pitchFamily="2" charset="0"/>
              <a:ea typeface="Sassoon Infant Rg" panose="02000503030000020003" pitchFamily="2" charset="0"/>
            </a:endParaRPr>
          </a:p>
          <a:p>
            <a:pPr marL="0" indent="0" algn="l">
              <a:buNone/>
            </a:pPr>
            <a:endParaRPr lang="en-GB" sz="5600" b="0" i="0" dirty="0">
              <a:solidFill>
                <a:srgbClr val="333333"/>
              </a:solidFill>
              <a:effectLst/>
              <a:latin typeface="Sassoon Infant Rg" panose="02000503030000020003" pitchFamily="2" charset="0"/>
              <a:ea typeface="Sassoon Infant Rg" panose="02000503030000020003" pitchFamily="2" charset="0"/>
            </a:endParaRPr>
          </a:p>
          <a:p>
            <a:endParaRPr lang="en-US" dirty="0"/>
          </a:p>
          <a:p>
            <a:endParaRPr lang="en-US" dirty="0"/>
          </a:p>
          <a:p>
            <a:endParaRPr lang="en-US" dirty="0"/>
          </a:p>
          <a:p>
            <a:endParaRPr lang="en-GB" dirty="0"/>
          </a:p>
        </p:txBody>
      </p:sp>
      <p:pic>
        <p:nvPicPr>
          <p:cNvPr id="3" name="Picture 2">
            <a:extLst>
              <a:ext uri="{FF2B5EF4-FFF2-40B4-BE49-F238E27FC236}">
                <a16:creationId xmlns:a16="http://schemas.microsoft.com/office/drawing/2014/main" id="{1B90B644-61D7-51DE-ED5A-20838E366713}"/>
              </a:ext>
            </a:extLst>
          </p:cNvPr>
          <p:cNvPicPr>
            <a:picLocks noChangeAspect="1"/>
          </p:cNvPicPr>
          <p:nvPr/>
        </p:nvPicPr>
        <p:blipFill>
          <a:blip r:embed="rId3"/>
          <a:stretch>
            <a:fillRect/>
          </a:stretch>
        </p:blipFill>
        <p:spPr>
          <a:xfrm>
            <a:off x="85302" y="68283"/>
            <a:ext cx="1255885" cy="1164437"/>
          </a:xfrm>
          <a:prstGeom prst="rect">
            <a:avLst/>
          </a:prstGeom>
        </p:spPr>
      </p:pic>
      <p:pic>
        <p:nvPicPr>
          <p:cNvPr id="5" name="Picture 4">
            <a:extLst>
              <a:ext uri="{FF2B5EF4-FFF2-40B4-BE49-F238E27FC236}">
                <a16:creationId xmlns:a16="http://schemas.microsoft.com/office/drawing/2014/main" id="{6BB3477A-456C-E503-DEB3-3DC78F82D518}"/>
              </a:ext>
            </a:extLst>
          </p:cNvPr>
          <p:cNvPicPr>
            <a:picLocks noChangeAspect="1"/>
          </p:cNvPicPr>
          <p:nvPr/>
        </p:nvPicPr>
        <p:blipFill>
          <a:blip r:embed="rId4"/>
          <a:stretch>
            <a:fillRect/>
          </a:stretch>
        </p:blipFill>
        <p:spPr>
          <a:xfrm>
            <a:off x="10698364" y="68283"/>
            <a:ext cx="1341236" cy="1231499"/>
          </a:xfrm>
          <a:prstGeom prst="rect">
            <a:avLst/>
          </a:prstGeom>
        </p:spPr>
      </p:pic>
      <p:pic>
        <p:nvPicPr>
          <p:cNvPr id="1026" name="Picture 2" descr="Image result for talking eyfs">
            <a:extLst>
              <a:ext uri="{FF2B5EF4-FFF2-40B4-BE49-F238E27FC236}">
                <a16:creationId xmlns:a16="http://schemas.microsoft.com/office/drawing/2014/main" id="{4CBB2C6B-7221-4E7C-03DC-3D2A876FAEC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54282" y="3429000"/>
            <a:ext cx="3314700" cy="2571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52259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8BE123-F984-3846-82FF-F8E2316C7E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E14723-0605-B953-BC2D-82325D77F6C1}"/>
              </a:ext>
            </a:extLst>
          </p:cNvPr>
          <p:cNvSpPr>
            <a:spLocks noGrp="1"/>
          </p:cNvSpPr>
          <p:nvPr>
            <p:ph type="title"/>
          </p:nvPr>
        </p:nvSpPr>
        <p:spPr>
          <a:xfrm>
            <a:off x="1341187" y="88036"/>
            <a:ext cx="10515600" cy="973481"/>
          </a:xfrm>
        </p:spPr>
        <p:txBody>
          <a:bodyPr/>
          <a:lstStyle/>
          <a:p>
            <a:r>
              <a:rPr lang="en-US" b="1" dirty="0">
                <a:solidFill>
                  <a:srgbClr val="0000FF"/>
                </a:solidFill>
                <a:latin typeface="Sassoon Infant Rg" panose="02000503030000020003" pitchFamily="2" charset="0"/>
                <a:ea typeface="Sassoon Infant Rg" panose="02000503030000020003" pitchFamily="2" charset="0"/>
              </a:rPr>
              <a:t>Early Learning Goals: </a:t>
            </a:r>
            <a:endParaRPr lang="en-GB" b="1" dirty="0">
              <a:solidFill>
                <a:srgbClr val="0000FF"/>
              </a:solidFill>
              <a:latin typeface="Sassoon Infant Rg" panose="02000503030000020003" pitchFamily="2" charset="0"/>
              <a:ea typeface="Sassoon Infant Rg" panose="02000503030000020003" pitchFamily="2" charset="0"/>
            </a:endParaRPr>
          </a:p>
        </p:txBody>
      </p:sp>
      <p:sp>
        <p:nvSpPr>
          <p:cNvPr id="4" name="Content Placeholder 3">
            <a:extLst>
              <a:ext uri="{FF2B5EF4-FFF2-40B4-BE49-F238E27FC236}">
                <a16:creationId xmlns:a16="http://schemas.microsoft.com/office/drawing/2014/main" id="{F3C59CF5-D1BE-0469-54DA-063A0F217D3D}"/>
              </a:ext>
            </a:extLst>
          </p:cNvPr>
          <p:cNvSpPr>
            <a:spLocks noGrp="1"/>
          </p:cNvSpPr>
          <p:nvPr>
            <p:ph sz="half" idx="1"/>
          </p:nvPr>
        </p:nvSpPr>
        <p:spPr>
          <a:xfrm>
            <a:off x="1039377" y="1232720"/>
            <a:ext cx="11000223" cy="5366041"/>
          </a:xfrm>
        </p:spPr>
        <p:txBody>
          <a:bodyPr>
            <a:normAutofit/>
          </a:bodyPr>
          <a:lstStyle/>
          <a:p>
            <a:pPr marL="0" indent="0" algn="l">
              <a:buNone/>
            </a:pPr>
            <a:r>
              <a:rPr lang="en-GB" sz="4000" b="0" i="0" dirty="0">
                <a:solidFill>
                  <a:schemeClr val="tx2"/>
                </a:solidFill>
                <a:effectLst/>
                <a:latin typeface="Sassoon Infant Rg" panose="02000503030000020003" pitchFamily="2" charset="0"/>
                <a:ea typeface="Sassoon Infant Rg" panose="02000503030000020003" pitchFamily="2" charset="0"/>
              </a:rPr>
              <a:t>Personal, Social and Emotional Development </a:t>
            </a:r>
          </a:p>
          <a:p>
            <a:pPr marL="914400" indent="-914400" algn="l">
              <a:buFont typeface="+mj-lt"/>
              <a:buAutoNum type="alphaLcParenR"/>
            </a:pPr>
            <a:r>
              <a:rPr lang="en-GB" sz="4000" b="0" i="0" dirty="0">
                <a:solidFill>
                  <a:schemeClr val="tx2"/>
                </a:solidFill>
                <a:effectLst/>
                <a:latin typeface="Sassoon Infant Rg" panose="02000503030000020003" pitchFamily="2" charset="0"/>
                <a:ea typeface="Sassoon Infant Rg" panose="02000503030000020003" pitchFamily="2" charset="0"/>
              </a:rPr>
              <a:t>Self-regulation</a:t>
            </a:r>
          </a:p>
          <a:p>
            <a:pPr marL="914400" indent="-914400" algn="l">
              <a:buFont typeface="+mj-lt"/>
              <a:buAutoNum type="alphaLcParenR"/>
            </a:pPr>
            <a:r>
              <a:rPr lang="en-GB" sz="4000" dirty="0">
                <a:solidFill>
                  <a:schemeClr val="tx2"/>
                </a:solidFill>
                <a:latin typeface="Sassoon Infant Rg" panose="02000503030000020003" pitchFamily="2" charset="0"/>
                <a:ea typeface="Sassoon Infant Rg" panose="02000503030000020003" pitchFamily="2" charset="0"/>
              </a:rPr>
              <a:t>Manging self</a:t>
            </a:r>
          </a:p>
          <a:p>
            <a:pPr marL="914400" indent="-914400" algn="l">
              <a:buFont typeface="+mj-lt"/>
              <a:buAutoNum type="alphaLcParenR"/>
            </a:pPr>
            <a:r>
              <a:rPr lang="en-GB" sz="4000" b="0" i="0" dirty="0">
                <a:solidFill>
                  <a:schemeClr val="tx2"/>
                </a:solidFill>
                <a:effectLst/>
                <a:latin typeface="Sassoon Infant Rg" panose="02000503030000020003" pitchFamily="2" charset="0"/>
                <a:ea typeface="Sassoon Infant Rg" panose="02000503030000020003" pitchFamily="2" charset="0"/>
              </a:rPr>
              <a:t>Building Relationships</a:t>
            </a:r>
          </a:p>
          <a:p>
            <a:pPr algn="l">
              <a:buFont typeface="Arial" panose="020B0604020202020204" pitchFamily="34" charset="0"/>
              <a:buChar char="•"/>
            </a:pPr>
            <a:endParaRPr lang="en-GB" sz="5600" dirty="0">
              <a:solidFill>
                <a:schemeClr val="tx2"/>
              </a:solidFill>
              <a:latin typeface="Sassoon Infant Rg" panose="02000503030000020003" pitchFamily="2" charset="0"/>
              <a:ea typeface="Sassoon Infant Rg" panose="02000503030000020003" pitchFamily="2" charset="0"/>
            </a:endParaRPr>
          </a:p>
          <a:p>
            <a:pPr marL="0" indent="0" algn="l">
              <a:buNone/>
            </a:pPr>
            <a:endParaRPr lang="en-GB" sz="5600" b="0" i="0" dirty="0">
              <a:solidFill>
                <a:srgbClr val="333333"/>
              </a:solidFill>
              <a:effectLst/>
              <a:latin typeface="Sassoon Infant Rg" panose="02000503030000020003" pitchFamily="2" charset="0"/>
              <a:ea typeface="Sassoon Infant Rg" panose="02000503030000020003" pitchFamily="2" charset="0"/>
            </a:endParaRPr>
          </a:p>
          <a:p>
            <a:endParaRPr lang="en-US" dirty="0"/>
          </a:p>
          <a:p>
            <a:endParaRPr lang="en-US" dirty="0"/>
          </a:p>
          <a:p>
            <a:endParaRPr lang="en-US" dirty="0"/>
          </a:p>
          <a:p>
            <a:endParaRPr lang="en-GB" dirty="0"/>
          </a:p>
        </p:txBody>
      </p:sp>
      <p:pic>
        <p:nvPicPr>
          <p:cNvPr id="3" name="Picture 2">
            <a:extLst>
              <a:ext uri="{FF2B5EF4-FFF2-40B4-BE49-F238E27FC236}">
                <a16:creationId xmlns:a16="http://schemas.microsoft.com/office/drawing/2014/main" id="{3C9EC29A-2EBF-5BD6-0027-5D3C2CFA7AD6}"/>
              </a:ext>
            </a:extLst>
          </p:cNvPr>
          <p:cNvPicPr>
            <a:picLocks noChangeAspect="1"/>
          </p:cNvPicPr>
          <p:nvPr/>
        </p:nvPicPr>
        <p:blipFill>
          <a:blip r:embed="rId3"/>
          <a:stretch>
            <a:fillRect/>
          </a:stretch>
        </p:blipFill>
        <p:spPr>
          <a:xfrm>
            <a:off x="85302" y="68283"/>
            <a:ext cx="1255885" cy="1164437"/>
          </a:xfrm>
          <a:prstGeom prst="rect">
            <a:avLst/>
          </a:prstGeom>
        </p:spPr>
      </p:pic>
      <p:pic>
        <p:nvPicPr>
          <p:cNvPr id="5" name="Picture 4">
            <a:extLst>
              <a:ext uri="{FF2B5EF4-FFF2-40B4-BE49-F238E27FC236}">
                <a16:creationId xmlns:a16="http://schemas.microsoft.com/office/drawing/2014/main" id="{B07B3420-1283-ACE5-9A7E-76EAE0407760}"/>
              </a:ext>
            </a:extLst>
          </p:cNvPr>
          <p:cNvPicPr>
            <a:picLocks noChangeAspect="1"/>
          </p:cNvPicPr>
          <p:nvPr/>
        </p:nvPicPr>
        <p:blipFill>
          <a:blip r:embed="rId4"/>
          <a:stretch>
            <a:fillRect/>
          </a:stretch>
        </p:blipFill>
        <p:spPr>
          <a:xfrm>
            <a:off x="10698364" y="68283"/>
            <a:ext cx="1341236" cy="1231499"/>
          </a:xfrm>
          <a:prstGeom prst="rect">
            <a:avLst/>
          </a:prstGeom>
        </p:spPr>
      </p:pic>
      <p:pic>
        <p:nvPicPr>
          <p:cNvPr id="2050" name="Picture 2" descr="Image result for making friends eyfs">
            <a:extLst>
              <a:ext uri="{FF2B5EF4-FFF2-40B4-BE49-F238E27FC236}">
                <a16:creationId xmlns:a16="http://schemas.microsoft.com/office/drawing/2014/main" id="{6E76BDBD-C1B0-D9FF-8F41-427F46EA9F5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18753" y="3616854"/>
            <a:ext cx="3950229" cy="2638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83496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A77AD-C9ED-4D42-AE0C-1F379379DD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45C428-4D4A-7D64-DF3C-B7BC1BB60CE8}"/>
              </a:ext>
            </a:extLst>
          </p:cNvPr>
          <p:cNvSpPr>
            <a:spLocks noGrp="1"/>
          </p:cNvSpPr>
          <p:nvPr>
            <p:ph type="title"/>
          </p:nvPr>
        </p:nvSpPr>
        <p:spPr>
          <a:xfrm>
            <a:off x="1341187" y="88036"/>
            <a:ext cx="10515600" cy="973481"/>
          </a:xfrm>
        </p:spPr>
        <p:txBody>
          <a:bodyPr/>
          <a:lstStyle/>
          <a:p>
            <a:r>
              <a:rPr lang="en-US" b="1" dirty="0">
                <a:solidFill>
                  <a:srgbClr val="0000FF"/>
                </a:solidFill>
                <a:latin typeface="Sassoon Infant Rg" panose="02000503030000020003" pitchFamily="2" charset="0"/>
                <a:ea typeface="Sassoon Infant Rg" panose="02000503030000020003" pitchFamily="2" charset="0"/>
              </a:rPr>
              <a:t>Early Learning Goals: </a:t>
            </a:r>
            <a:endParaRPr lang="en-GB" b="1" dirty="0">
              <a:solidFill>
                <a:srgbClr val="0000FF"/>
              </a:solidFill>
              <a:latin typeface="Sassoon Infant Rg" panose="02000503030000020003" pitchFamily="2" charset="0"/>
              <a:ea typeface="Sassoon Infant Rg" panose="02000503030000020003" pitchFamily="2" charset="0"/>
            </a:endParaRPr>
          </a:p>
        </p:txBody>
      </p:sp>
      <p:sp>
        <p:nvSpPr>
          <p:cNvPr id="4" name="Content Placeholder 3">
            <a:extLst>
              <a:ext uri="{FF2B5EF4-FFF2-40B4-BE49-F238E27FC236}">
                <a16:creationId xmlns:a16="http://schemas.microsoft.com/office/drawing/2014/main" id="{A022211F-AA89-2AF5-A5E3-0F44C94E02FD}"/>
              </a:ext>
            </a:extLst>
          </p:cNvPr>
          <p:cNvSpPr>
            <a:spLocks noGrp="1"/>
          </p:cNvSpPr>
          <p:nvPr>
            <p:ph sz="half" idx="1"/>
          </p:nvPr>
        </p:nvSpPr>
        <p:spPr>
          <a:xfrm>
            <a:off x="1039377" y="1232720"/>
            <a:ext cx="11000223" cy="5366041"/>
          </a:xfrm>
        </p:spPr>
        <p:txBody>
          <a:bodyPr>
            <a:normAutofit/>
          </a:bodyPr>
          <a:lstStyle/>
          <a:p>
            <a:pPr marL="0" indent="0" algn="l">
              <a:buNone/>
            </a:pPr>
            <a:r>
              <a:rPr lang="en-GB" sz="4000" b="0" i="0" dirty="0">
                <a:solidFill>
                  <a:schemeClr val="tx2"/>
                </a:solidFill>
                <a:effectLst/>
                <a:latin typeface="Sassoon Infant Rg" panose="02000503030000020003" pitchFamily="2" charset="0"/>
                <a:ea typeface="Sassoon Infant Rg" panose="02000503030000020003" pitchFamily="2" charset="0"/>
              </a:rPr>
              <a:t>Physical Development</a:t>
            </a:r>
          </a:p>
          <a:p>
            <a:pPr marL="914400" indent="-914400" algn="l">
              <a:buFont typeface="+mj-lt"/>
              <a:buAutoNum type="alphaLcParenR"/>
            </a:pPr>
            <a:r>
              <a:rPr lang="en-GB" sz="4000" b="0" i="0" dirty="0">
                <a:solidFill>
                  <a:schemeClr val="tx2"/>
                </a:solidFill>
                <a:effectLst/>
                <a:latin typeface="Sassoon Infant Rg" panose="02000503030000020003" pitchFamily="2" charset="0"/>
                <a:ea typeface="Sassoon Infant Rg" panose="02000503030000020003" pitchFamily="2" charset="0"/>
              </a:rPr>
              <a:t>Gross Motor</a:t>
            </a:r>
          </a:p>
          <a:p>
            <a:pPr marL="914400" indent="-914400" algn="l">
              <a:buFont typeface="+mj-lt"/>
              <a:buAutoNum type="alphaLcParenR"/>
            </a:pPr>
            <a:r>
              <a:rPr lang="en-GB" sz="4000" b="0" i="0" dirty="0">
                <a:solidFill>
                  <a:schemeClr val="tx2"/>
                </a:solidFill>
                <a:effectLst/>
                <a:latin typeface="Sassoon Infant Rg" panose="02000503030000020003" pitchFamily="2" charset="0"/>
                <a:ea typeface="Sassoon Infant Rg" panose="02000503030000020003" pitchFamily="2" charset="0"/>
              </a:rPr>
              <a:t>Fine Motor</a:t>
            </a:r>
            <a:endParaRPr lang="en-GB" sz="4000" dirty="0">
              <a:solidFill>
                <a:schemeClr val="tx2"/>
              </a:solidFill>
              <a:latin typeface="Sassoon Infant Rg" panose="02000503030000020003" pitchFamily="2" charset="0"/>
              <a:ea typeface="Sassoon Infant Rg" panose="02000503030000020003" pitchFamily="2" charset="0"/>
            </a:endParaRPr>
          </a:p>
          <a:p>
            <a:pPr marL="0" indent="0" algn="l">
              <a:buNone/>
            </a:pPr>
            <a:endParaRPr lang="en-GB" sz="5600" b="0" i="0" dirty="0">
              <a:solidFill>
                <a:srgbClr val="333333"/>
              </a:solidFill>
              <a:effectLst/>
              <a:latin typeface="Sassoon Infant Rg" panose="02000503030000020003" pitchFamily="2" charset="0"/>
              <a:ea typeface="Sassoon Infant Rg" panose="02000503030000020003" pitchFamily="2" charset="0"/>
            </a:endParaRPr>
          </a:p>
          <a:p>
            <a:endParaRPr lang="en-US" dirty="0"/>
          </a:p>
          <a:p>
            <a:endParaRPr lang="en-US" dirty="0"/>
          </a:p>
          <a:p>
            <a:endParaRPr lang="en-US" dirty="0"/>
          </a:p>
          <a:p>
            <a:endParaRPr lang="en-GB" dirty="0"/>
          </a:p>
        </p:txBody>
      </p:sp>
      <p:pic>
        <p:nvPicPr>
          <p:cNvPr id="3" name="Picture 2">
            <a:extLst>
              <a:ext uri="{FF2B5EF4-FFF2-40B4-BE49-F238E27FC236}">
                <a16:creationId xmlns:a16="http://schemas.microsoft.com/office/drawing/2014/main" id="{1085DF28-5431-53B9-928A-B6771B6EA5FA}"/>
              </a:ext>
            </a:extLst>
          </p:cNvPr>
          <p:cNvPicPr>
            <a:picLocks noChangeAspect="1"/>
          </p:cNvPicPr>
          <p:nvPr/>
        </p:nvPicPr>
        <p:blipFill>
          <a:blip r:embed="rId3"/>
          <a:stretch>
            <a:fillRect/>
          </a:stretch>
        </p:blipFill>
        <p:spPr>
          <a:xfrm>
            <a:off x="85302" y="68283"/>
            <a:ext cx="1255885" cy="1164437"/>
          </a:xfrm>
          <a:prstGeom prst="rect">
            <a:avLst/>
          </a:prstGeom>
        </p:spPr>
      </p:pic>
      <p:pic>
        <p:nvPicPr>
          <p:cNvPr id="5" name="Picture 4">
            <a:extLst>
              <a:ext uri="{FF2B5EF4-FFF2-40B4-BE49-F238E27FC236}">
                <a16:creationId xmlns:a16="http://schemas.microsoft.com/office/drawing/2014/main" id="{F2274801-751F-2D33-A2CF-E5AFC88DCEB7}"/>
              </a:ext>
            </a:extLst>
          </p:cNvPr>
          <p:cNvPicPr>
            <a:picLocks noChangeAspect="1"/>
          </p:cNvPicPr>
          <p:nvPr/>
        </p:nvPicPr>
        <p:blipFill>
          <a:blip r:embed="rId4"/>
          <a:stretch>
            <a:fillRect/>
          </a:stretch>
        </p:blipFill>
        <p:spPr>
          <a:xfrm>
            <a:off x="10698364" y="68283"/>
            <a:ext cx="1341236" cy="1231499"/>
          </a:xfrm>
          <a:prstGeom prst="rect">
            <a:avLst/>
          </a:prstGeom>
        </p:spPr>
      </p:pic>
      <p:pic>
        <p:nvPicPr>
          <p:cNvPr id="7" name="Picture 6">
            <a:extLst>
              <a:ext uri="{FF2B5EF4-FFF2-40B4-BE49-F238E27FC236}">
                <a16:creationId xmlns:a16="http://schemas.microsoft.com/office/drawing/2014/main" id="{B7CC4994-70CA-C51C-5C71-9F8266A49DD4}"/>
              </a:ext>
            </a:extLst>
          </p:cNvPr>
          <p:cNvPicPr>
            <a:picLocks noChangeAspect="1"/>
          </p:cNvPicPr>
          <p:nvPr/>
        </p:nvPicPr>
        <p:blipFill>
          <a:blip r:embed="rId5"/>
          <a:stretch>
            <a:fillRect/>
          </a:stretch>
        </p:blipFill>
        <p:spPr>
          <a:xfrm>
            <a:off x="7700120" y="4092335"/>
            <a:ext cx="3452503" cy="2480247"/>
          </a:xfrm>
          <a:prstGeom prst="rect">
            <a:avLst/>
          </a:prstGeom>
        </p:spPr>
      </p:pic>
      <p:pic>
        <p:nvPicPr>
          <p:cNvPr id="6146" name="Picture 2" descr="Little Wandle Frieze name letter formation practice cards | Teaching ...">
            <a:extLst>
              <a:ext uri="{FF2B5EF4-FFF2-40B4-BE49-F238E27FC236}">
                <a16:creationId xmlns:a16="http://schemas.microsoft.com/office/drawing/2014/main" id="{914F7881-729C-FA0F-8900-84A9C2FAD8D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06131" y="4066172"/>
            <a:ext cx="4413250" cy="2480247"/>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Throwing and catching. | Carleton Green Community Primary School">
            <a:extLst>
              <a:ext uri="{FF2B5EF4-FFF2-40B4-BE49-F238E27FC236}">
                <a16:creationId xmlns:a16="http://schemas.microsoft.com/office/drawing/2014/main" id="{26502470-54B2-3BD1-6AAE-B3D62F6D70D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54741" y="1007062"/>
            <a:ext cx="3866586" cy="28879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43572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817F2D-0B45-FC83-07C0-731674FAAC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327F1A-497D-8B77-46DD-502ACC1BBA45}"/>
              </a:ext>
            </a:extLst>
          </p:cNvPr>
          <p:cNvSpPr>
            <a:spLocks noGrp="1"/>
          </p:cNvSpPr>
          <p:nvPr>
            <p:ph type="title"/>
          </p:nvPr>
        </p:nvSpPr>
        <p:spPr>
          <a:xfrm>
            <a:off x="1341187" y="88036"/>
            <a:ext cx="10515600" cy="973481"/>
          </a:xfrm>
        </p:spPr>
        <p:txBody>
          <a:bodyPr/>
          <a:lstStyle/>
          <a:p>
            <a:r>
              <a:rPr lang="en-US" b="1" dirty="0">
                <a:solidFill>
                  <a:srgbClr val="0000FF"/>
                </a:solidFill>
                <a:latin typeface="Sassoon Infant Rg" panose="02000503030000020003" pitchFamily="2" charset="0"/>
                <a:ea typeface="Sassoon Infant Rg" panose="02000503030000020003" pitchFamily="2" charset="0"/>
              </a:rPr>
              <a:t>Early Learning Goals:</a:t>
            </a:r>
            <a:endParaRPr lang="en-GB" b="1" dirty="0">
              <a:solidFill>
                <a:srgbClr val="0000FF"/>
              </a:solidFill>
              <a:latin typeface="Sassoon Infant Rg" panose="02000503030000020003" pitchFamily="2" charset="0"/>
              <a:ea typeface="Sassoon Infant Rg" panose="02000503030000020003" pitchFamily="2" charset="0"/>
            </a:endParaRPr>
          </a:p>
        </p:txBody>
      </p:sp>
      <p:sp>
        <p:nvSpPr>
          <p:cNvPr id="4" name="Content Placeholder 3">
            <a:extLst>
              <a:ext uri="{FF2B5EF4-FFF2-40B4-BE49-F238E27FC236}">
                <a16:creationId xmlns:a16="http://schemas.microsoft.com/office/drawing/2014/main" id="{11B253FC-B07D-115D-13A7-2F321A658AF5}"/>
              </a:ext>
            </a:extLst>
          </p:cNvPr>
          <p:cNvSpPr>
            <a:spLocks noGrp="1"/>
          </p:cNvSpPr>
          <p:nvPr>
            <p:ph sz="half" idx="1"/>
          </p:nvPr>
        </p:nvSpPr>
        <p:spPr>
          <a:xfrm>
            <a:off x="1039377" y="1232720"/>
            <a:ext cx="11000223" cy="5366041"/>
          </a:xfrm>
        </p:spPr>
        <p:txBody>
          <a:bodyPr>
            <a:normAutofit/>
          </a:bodyPr>
          <a:lstStyle/>
          <a:p>
            <a:pPr algn="l">
              <a:buFont typeface="Arial" panose="020B0604020202020204" pitchFamily="34" charset="0"/>
              <a:buChar char="•"/>
            </a:pPr>
            <a:endParaRPr lang="en-GB" sz="5600" dirty="0">
              <a:solidFill>
                <a:schemeClr val="tx2"/>
              </a:solidFill>
              <a:latin typeface="Sassoon Infant Rg" panose="02000503030000020003" pitchFamily="2" charset="0"/>
              <a:ea typeface="Sassoon Infant Rg" panose="02000503030000020003" pitchFamily="2" charset="0"/>
            </a:endParaRPr>
          </a:p>
          <a:p>
            <a:pPr marL="0" indent="0" algn="l">
              <a:buNone/>
            </a:pPr>
            <a:endParaRPr lang="en-GB" sz="5600" b="0" i="0" dirty="0">
              <a:solidFill>
                <a:srgbClr val="333333"/>
              </a:solidFill>
              <a:effectLst/>
              <a:latin typeface="Sassoon Infant Rg" panose="02000503030000020003" pitchFamily="2" charset="0"/>
              <a:ea typeface="Sassoon Infant Rg" panose="02000503030000020003" pitchFamily="2" charset="0"/>
            </a:endParaRPr>
          </a:p>
          <a:p>
            <a:endParaRPr lang="en-US" dirty="0"/>
          </a:p>
          <a:p>
            <a:endParaRPr lang="en-US" dirty="0"/>
          </a:p>
          <a:p>
            <a:endParaRPr lang="en-US" dirty="0"/>
          </a:p>
          <a:p>
            <a:endParaRPr lang="en-GB" dirty="0"/>
          </a:p>
        </p:txBody>
      </p:sp>
      <p:pic>
        <p:nvPicPr>
          <p:cNvPr id="3" name="Picture 2">
            <a:extLst>
              <a:ext uri="{FF2B5EF4-FFF2-40B4-BE49-F238E27FC236}">
                <a16:creationId xmlns:a16="http://schemas.microsoft.com/office/drawing/2014/main" id="{84BB3B09-DBAD-0E48-CF84-AF2BC03E156C}"/>
              </a:ext>
            </a:extLst>
          </p:cNvPr>
          <p:cNvPicPr>
            <a:picLocks noChangeAspect="1"/>
          </p:cNvPicPr>
          <p:nvPr/>
        </p:nvPicPr>
        <p:blipFill>
          <a:blip r:embed="rId3"/>
          <a:stretch>
            <a:fillRect/>
          </a:stretch>
        </p:blipFill>
        <p:spPr>
          <a:xfrm>
            <a:off x="85302" y="68283"/>
            <a:ext cx="1255885" cy="1164437"/>
          </a:xfrm>
          <a:prstGeom prst="rect">
            <a:avLst/>
          </a:prstGeom>
        </p:spPr>
      </p:pic>
      <p:pic>
        <p:nvPicPr>
          <p:cNvPr id="5" name="Picture 4">
            <a:extLst>
              <a:ext uri="{FF2B5EF4-FFF2-40B4-BE49-F238E27FC236}">
                <a16:creationId xmlns:a16="http://schemas.microsoft.com/office/drawing/2014/main" id="{D59ADBD8-5A1C-0D59-21C0-06C46B83DCAC}"/>
              </a:ext>
            </a:extLst>
          </p:cNvPr>
          <p:cNvPicPr>
            <a:picLocks noChangeAspect="1"/>
          </p:cNvPicPr>
          <p:nvPr/>
        </p:nvPicPr>
        <p:blipFill>
          <a:blip r:embed="rId4"/>
          <a:stretch>
            <a:fillRect/>
          </a:stretch>
        </p:blipFill>
        <p:spPr>
          <a:xfrm>
            <a:off x="10698364" y="68283"/>
            <a:ext cx="1341236" cy="1231499"/>
          </a:xfrm>
          <a:prstGeom prst="rect">
            <a:avLst/>
          </a:prstGeom>
        </p:spPr>
      </p:pic>
      <p:pic>
        <p:nvPicPr>
          <p:cNvPr id="2050" name="Picture 2" descr="Our Curriculum – Fairview Under Fives Preschool">
            <a:extLst>
              <a:ext uri="{FF2B5EF4-FFF2-40B4-BE49-F238E27FC236}">
                <a16:creationId xmlns:a16="http://schemas.microsoft.com/office/drawing/2014/main" id="{D65DD6D0-8ADE-8CEF-4CB6-166C1AC7DAB1}"/>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2929466" y="1081270"/>
            <a:ext cx="5438730" cy="5438730"/>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Arrow Connector 5">
            <a:extLst>
              <a:ext uri="{FF2B5EF4-FFF2-40B4-BE49-F238E27FC236}">
                <a16:creationId xmlns:a16="http://schemas.microsoft.com/office/drawing/2014/main" id="{B78294B3-AF9D-C25C-40D2-E7E15F2D563D}"/>
              </a:ext>
            </a:extLst>
          </p:cNvPr>
          <p:cNvCxnSpPr>
            <a:cxnSpLocks/>
          </p:cNvCxnSpPr>
          <p:nvPr/>
        </p:nvCxnSpPr>
        <p:spPr>
          <a:xfrm>
            <a:off x="1659467" y="4453466"/>
            <a:ext cx="1662099" cy="0"/>
          </a:xfrm>
          <a:prstGeom prst="straightConnector1">
            <a:avLst/>
          </a:prstGeom>
          <a:ln w="7620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EE35F97A-8BF5-4DC2-19B3-AD060EB4E5FB}"/>
              </a:ext>
            </a:extLst>
          </p:cNvPr>
          <p:cNvSpPr txBox="1"/>
          <p:nvPr/>
        </p:nvSpPr>
        <p:spPr>
          <a:xfrm>
            <a:off x="-26854" y="4099523"/>
            <a:ext cx="1801356" cy="707886"/>
          </a:xfrm>
          <a:prstGeom prst="rect">
            <a:avLst/>
          </a:prstGeom>
          <a:noFill/>
        </p:spPr>
        <p:txBody>
          <a:bodyPr wrap="square" rtlCol="0">
            <a:spAutoFit/>
          </a:bodyPr>
          <a:lstStyle/>
          <a:p>
            <a:r>
              <a:rPr lang="en-GB" sz="4000" dirty="0">
                <a:latin typeface="Sassoon Infant Rg" panose="02000503030000020003" pitchFamily="2" charset="0"/>
                <a:ea typeface="Sassoon Infant Rg" panose="02000503030000020003" pitchFamily="2" charset="0"/>
              </a:rPr>
              <a:t>Specific</a:t>
            </a:r>
          </a:p>
        </p:txBody>
      </p:sp>
      <p:cxnSp>
        <p:nvCxnSpPr>
          <p:cNvPr id="10" name="Straight Arrow Connector 9">
            <a:extLst>
              <a:ext uri="{FF2B5EF4-FFF2-40B4-BE49-F238E27FC236}">
                <a16:creationId xmlns:a16="http://schemas.microsoft.com/office/drawing/2014/main" id="{168BFB98-55BE-AD2B-CBD4-25889B7D5541}"/>
              </a:ext>
            </a:extLst>
          </p:cNvPr>
          <p:cNvCxnSpPr>
            <a:cxnSpLocks/>
          </p:cNvCxnSpPr>
          <p:nvPr/>
        </p:nvCxnSpPr>
        <p:spPr>
          <a:xfrm>
            <a:off x="2285619" y="2308171"/>
            <a:ext cx="1662099" cy="0"/>
          </a:xfrm>
          <a:prstGeom prst="straightConnector1">
            <a:avLst/>
          </a:prstGeom>
          <a:ln w="7620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766BA13F-E3FD-31BC-9FC7-619A9EE88449}"/>
              </a:ext>
            </a:extLst>
          </p:cNvPr>
          <p:cNvSpPr txBox="1"/>
          <p:nvPr/>
        </p:nvSpPr>
        <p:spPr>
          <a:xfrm>
            <a:off x="599298" y="1954228"/>
            <a:ext cx="1801356" cy="707886"/>
          </a:xfrm>
          <a:prstGeom prst="rect">
            <a:avLst/>
          </a:prstGeom>
          <a:noFill/>
        </p:spPr>
        <p:txBody>
          <a:bodyPr wrap="square" rtlCol="0">
            <a:spAutoFit/>
          </a:bodyPr>
          <a:lstStyle/>
          <a:p>
            <a:r>
              <a:rPr lang="en-GB" sz="4000" dirty="0">
                <a:latin typeface="Sassoon Infant Rg" panose="02000503030000020003" pitchFamily="2" charset="0"/>
                <a:ea typeface="Sassoon Infant Rg" panose="02000503030000020003" pitchFamily="2" charset="0"/>
              </a:rPr>
              <a:t>Specific</a:t>
            </a:r>
          </a:p>
        </p:txBody>
      </p:sp>
      <p:cxnSp>
        <p:nvCxnSpPr>
          <p:cNvPr id="12" name="Straight Arrow Connector 11">
            <a:extLst>
              <a:ext uri="{FF2B5EF4-FFF2-40B4-BE49-F238E27FC236}">
                <a16:creationId xmlns:a16="http://schemas.microsoft.com/office/drawing/2014/main" id="{C1FE4445-E647-5FCF-2B22-03ABFF0D90F4}"/>
              </a:ext>
            </a:extLst>
          </p:cNvPr>
          <p:cNvCxnSpPr>
            <a:cxnSpLocks/>
          </p:cNvCxnSpPr>
          <p:nvPr/>
        </p:nvCxnSpPr>
        <p:spPr>
          <a:xfrm flipH="1">
            <a:off x="7027333" y="5676080"/>
            <a:ext cx="1778000" cy="0"/>
          </a:xfrm>
          <a:prstGeom prst="straightConnector1">
            <a:avLst/>
          </a:prstGeom>
          <a:ln w="7620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C78C6335-6264-B553-3810-D0A7AF9B6308}"/>
              </a:ext>
            </a:extLst>
          </p:cNvPr>
          <p:cNvSpPr txBox="1"/>
          <p:nvPr/>
        </p:nvSpPr>
        <p:spPr>
          <a:xfrm>
            <a:off x="9055797" y="5271337"/>
            <a:ext cx="1801356" cy="707886"/>
          </a:xfrm>
          <a:prstGeom prst="rect">
            <a:avLst/>
          </a:prstGeom>
          <a:noFill/>
        </p:spPr>
        <p:txBody>
          <a:bodyPr wrap="square" rtlCol="0">
            <a:spAutoFit/>
          </a:bodyPr>
          <a:lstStyle/>
          <a:p>
            <a:r>
              <a:rPr lang="en-GB" sz="4000" dirty="0">
                <a:latin typeface="Sassoon Infant Rg" panose="02000503030000020003" pitchFamily="2" charset="0"/>
                <a:ea typeface="Sassoon Infant Rg" panose="02000503030000020003" pitchFamily="2" charset="0"/>
              </a:rPr>
              <a:t>Specific</a:t>
            </a:r>
          </a:p>
        </p:txBody>
      </p:sp>
      <p:cxnSp>
        <p:nvCxnSpPr>
          <p:cNvPr id="16" name="Straight Arrow Connector 15">
            <a:extLst>
              <a:ext uri="{FF2B5EF4-FFF2-40B4-BE49-F238E27FC236}">
                <a16:creationId xmlns:a16="http://schemas.microsoft.com/office/drawing/2014/main" id="{E077A8C3-EA26-27E9-179B-E4DEDDB088F1}"/>
              </a:ext>
            </a:extLst>
          </p:cNvPr>
          <p:cNvCxnSpPr>
            <a:cxnSpLocks/>
          </p:cNvCxnSpPr>
          <p:nvPr/>
        </p:nvCxnSpPr>
        <p:spPr>
          <a:xfrm flipH="1">
            <a:off x="7523908" y="2468953"/>
            <a:ext cx="1778000" cy="0"/>
          </a:xfrm>
          <a:prstGeom prst="straightConnector1">
            <a:avLst/>
          </a:prstGeom>
          <a:ln w="7620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BB29AAEF-50E9-73D8-C026-E289DC3FAA69}"/>
              </a:ext>
            </a:extLst>
          </p:cNvPr>
          <p:cNvSpPr txBox="1"/>
          <p:nvPr/>
        </p:nvSpPr>
        <p:spPr>
          <a:xfrm>
            <a:off x="9552372" y="2064210"/>
            <a:ext cx="1801356" cy="707886"/>
          </a:xfrm>
          <a:prstGeom prst="rect">
            <a:avLst/>
          </a:prstGeom>
          <a:noFill/>
        </p:spPr>
        <p:txBody>
          <a:bodyPr wrap="square" rtlCol="0">
            <a:spAutoFit/>
          </a:bodyPr>
          <a:lstStyle/>
          <a:p>
            <a:r>
              <a:rPr lang="en-GB" sz="4000" dirty="0">
                <a:latin typeface="Sassoon Infant Rg" panose="02000503030000020003" pitchFamily="2" charset="0"/>
                <a:ea typeface="Sassoon Infant Rg" panose="02000503030000020003" pitchFamily="2" charset="0"/>
              </a:rPr>
              <a:t>Specific</a:t>
            </a:r>
          </a:p>
        </p:txBody>
      </p:sp>
    </p:spTree>
    <p:extLst>
      <p:ext uri="{BB962C8B-B14F-4D97-AF65-F5344CB8AC3E}">
        <p14:creationId xmlns:p14="http://schemas.microsoft.com/office/powerpoint/2010/main" val="24271346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D1281D-209E-1090-C226-7CAB2E5C4E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F9DF1E-554C-42D8-C74B-401D0DBEFFB1}"/>
              </a:ext>
            </a:extLst>
          </p:cNvPr>
          <p:cNvSpPr>
            <a:spLocks noGrp="1"/>
          </p:cNvSpPr>
          <p:nvPr>
            <p:ph type="title"/>
          </p:nvPr>
        </p:nvSpPr>
        <p:spPr>
          <a:xfrm>
            <a:off x="1341187" y="88036"/>
            <a:ext cx="10515600" cy="973481"/>
          </a:xfrm>
        </p:spPr>
        <p:txBody>
          <a:bodyPr>
            <a:normAutofit/>
          </a:bodyPr>
          <a:lstStyle/>
          <a:p>
            <a:r>
              <a:rPr lang="en-US" b="1" dirty="0">
                <a:solidFill>
                  <a:srgbClr val="0000FF"/>
                </a:solidFill>
                <a:latin typeface="Sassoon Infant Rg" panose="02000503030000020003" pitchFamily="2" charset="0"/>
                <a:ea typeface="Sassoon Infant Rg" panose="02000503030000020003" pitchFamily="2" charset="0"/>
              </a:rPr>
              <a:t>Early Learning Goals: </a:t>
            </a:r>
            <a:r>
              <a:rPr lang="en-GB" sz="4400" b="1" i="0" dirty="0">
                <a:solidFill>
                  <a:schemeClr val="tx2"/>
                </a:solidFill>
                <a:effectLst/>
                <a:latin typeface="Sassoon Infant Rg" panose="02000503030000020003" pitchFamily="2" charset="0"/>
                <a:ea typeface="Sassoon Infant Rg" panose="02000503030000020003" pitchFamily="2" charset="0"/>
              </a:rPr>
              <a:t>Specific Areas: </a:t>
            </a:r>
            <a:endParaRPr lang="en-GB" b="1" dirty="0">
              <a:solidFill>
                <a:srgbClr val="0000FF"/>
              </a:solidFill>
              <a:latin typeface="Sassoon Infant Rg" panose="02000503030000020003" pitchFamily="2" charset="0"/>
              <a:ea typeface="Sassoon Infant Rg" panose="02000503030000020003" pitchFamily="2" charset="0"/>
            </a:endParaRPr>
          </a:p>
        </p:txBody>
      </p:sp>
      <p:sp>
        <p:nvSpPr>
          <p:cNvPr id="4" name="Content Placeholder 3">
            <a:extLst>
              <a:ext uri="{FF2B5EF4-FFF2-40B4-BE49-F238E27FC236}">
                <a16:creationId xmlns:a16="http://schemas.microsoft.com/office/drawing/2014/main" id="{C5C999BB-CB7C-D709-BCAE-41A7EBF567EF}"/>
              </a:ext>
            </a:extLst>
          </p:cNvPr>
          <p:cNvSpPr>
            <a:spLocks noGrp="1"/>
          </p:cNvSpPr>
          <p:nvPr>
            <p:ph sz="half" idx="1"/>
          </p:nvPr>
        </p:nvSpPr>
        <p:spPr>
          <a:xfrm>
            <a:off x="1039378" y="1232720"/>
            <a:ext cx="5852489" cy="5100347"/>
          </a:xfrm>
        </p:spPr>
        <p:txBody>
          <a:bodyPr>
            <a:normAutofit/>
          </a:bodyPr>
          <a:lstStyle/>
          <a:p>
            <a:pPr marL="0" indent="0">
              <a:buNone/>
            </a:pPr>
            <a:r>
              <a:rPr lang="en-GB" sz="3600" b="1" i="0" dirty="0">
                <a:solidFill>
                  <a:schemeClr val="tx2"/>
                </a:solidFill>
                <a:effectLst/>
                <a:latin typeface="Sassoon Infant Rg" panose="02000503030000020003" pitchFamily="2" charset="0"/>
                <a:ea typeface="Sassoon Infant Rg" panose="02000503030000020003" pitchFamily="2" charset="0"/>
              </a:rPr>
              <a:t>Literacy</a:t>
            </a:r>
          </a:p>
          <a:p>
            <a:pPr marL="914400" indent="-914400" algn="l">
              <a:buFont typeface="+mj-lt"/>
              <a:buAutoNum type="alphaLcParenR"/>
            </a:pPr>
            <a:r>
              <a:rPr lang="en-GB" sz="3600" dirty="0">
                <a:solidFill>
                  <a:schemeClr val="tx2"/>
                </a:solidFill>
                <a:latin typeface="Sassoon Infant Rg" panose="02000503030000020003" pitchFamily="2" charset="0"/>
                <a:ea typeface="Sassoon Infant Rg" panose="02000503030000020003" pitchFamily="2" charset="0"/>
              </a:rPr>
              <a:t>Comprehension</a:t>
            </a:r>
          </a:p>
          <a:p>
            <a:pPr marL="914400" indent="-914400" algn="l">
              <a:buFont typeface="+mj-lt"/>
              <a:buAutoNum type="alphaLcParenR"/>
            </a:pPr>
            <a:r>
              <a:rPr lang="en-GB" sz="3600" b="0" i="0" dirty="0">
                <a:solidFill>
                  <a:schemeClr val="tx2"/>
                </a:solidFill>
                <a:effectLst/>
                <a:latin typeface="Sassoon Infant Rg" panose="02000503030000020003" pitchFamily="2" charset="0"/>
                <a:ea typeface="Sassoon Infant Rg" panose="02000503030000020003" pitchFamily="2" charset="0"/>
              </a:rPr>
              <a:t>Word reading</a:t>
            </a:r>
          </a:p>
          <a:p>
            <a:pPr marL="914400" indent="-914400" algn="l">
              <a:buFont typeface="+mj-lt"/>
              <a:buAutoNum type="alphaLcParenR"/>
            </a:pPr>
            <a:r>
              <a:rPr lang="en-GB" sz="3600" b="0" i="0" dirty="0">
                <a:solidFill>
                  <a:schemeClr val="tx2"/>
                </a:solidFill>
                <a:effectLst/>
                <a:latin typeface="Sassoon Infant Rg" panose="02000503030000020003" pitchFamily="2" charset="0"/>
                <a:ea typeface="Sassoon Infant Rg" panose="02000503030000020003" pitchFamily="2" charset="0"/>
              </a:rPr>
              <a:t>Writing</a:t>
            </a:r>
          </a:p>
          <a:p>
            <a:pPr marL="0" indent="0" algn="l">
              <a:buNone/>
            </a:pPr>
            <a:endParaRPr lang="en-GB" sz="5600" b="0" i="0" dirty="0">
              <a:solidFill>
                <a:srgbClr val="333333"/>
              </a:solidFill>
              <a:effectLst/>
              <a:latin typeface="Sassoon Infant Rg" panose="02000503030000020003" pitchFamily="2" charset="0"/>
              <a:ea typeface="Sassoon Infant Rg" panose="02000503030000020003" pitchFamily="2" charset="0"/>
            </a:endParaRPr>
          </a:p>
          <a:p>
            <a:endParaRPr lang="en-US" dirty="0"/>
          </a:p>
          <a:p>
            <a:endParaRPr lang="en-US" dirty="0"/>
          </a:p>
          <a:p>
            <a:endParaRPr lang="en-US" dirty="0"/>
          </a:p>
          <a:p>
            <a:endParaRPr lang="en-GB" dirty="0"/>
          </a:p>
        </p:txBody>
      </p:sp>
      <p:pic>
        <p:nvPicPr>
          <p:cNvPr id="3" name="Picture 2">
            <a:extLst>
              <a:ext uri="{FF2B5EF4-FFF2-40B4-BE49-F238E27FC236}">
                <a16:creationId xmlns:a16="http://schemas.microsoft.com/office/drawing/2014/main" id="{2C6C3DDA-CC37-CB48-A9AC-A50DB96C599A}"/>
              </a:ext>
            </a:extLst>
          </p:cNvPr>
          <p:cNvPicPr>
            <a:picLocks noChangeAspect="1"/>
          </p:cNvPicPr>
          <p:nvPr/>
        </p:nvPicPr>
        <p:blipFill>
          <a:blip r:embed="rId3"/>
          <a:stretch>
            <a:fillRect/>
          </a:stretch>
        </p:blipFill>
        <p:spPr>
          <a:xfrm>
            <a:off x="85302" y="68283"/>
            <a:ext cx="1255885" cy="1164437"/>
          </a:xfrm>
          <a:prstGeom prst="rect">
            <a:avLst/>
          </a:prstGeom>
        </p:spPr>
      </p:pic>
      <p:pic>
        <p:nvPicPr>
          <p:cNvPr id="5" name="Picture 4">
            <a:extLst>
              <a:ext uri="{FF2B5EF4-FFF2-40B4-BE49-F238E27FC236}">
                <a16:creationId xmlns:a16="http://schemas.microsoft.com/office/drawing/2014/main" id="{FB09F208-DBC0-91D2-1322-13FC7B7BE9F7}"/>
              </a:ext>
            </a:extLst>
          </p:cNvPr>
          <p:cNvPicPr>
            <a:picLocks noChangeAspect="1"/>
          </p:cNvPicPr>
          <p:nvPr/>
        </p:nvPicPr>
        <p:blipFill>
          <a:blip r:embed="rId4"/>
          <a:stretch>
            <a:fillRect/>
          </a:stretch>
        </p:blipFill>
        <p:spPr>
          <a:xfrm>
            <a:off x="10698364" y="68283"/>
            <a:ext cx="1341236" cy="1231499"/>
          </a:xfrm>
          <a:prstGeom prst="rect">
            <a:avLst/>
          </a:prstGeom>
        </p:spPr>
      </p:pic>
      <p:pic>
        <p:nvPicPr>
          <p:cNvPr id="8" name="Picture 7">
            <a:extLst>
              <a:ext uri="{FF2B5EF4-FFF2-40B4-BE49-F238E27FC236}">
                <a16:creationId xmlns:a16="http://schemas.microsoft.com/office/drawing/2014/main" id="{D10DFA58-3051-85CC-BFA1-905AD7FA76C0}"/>
              </a:ext>
            </a:extLst>
          </p:cNvPr>
          <p:cNvPicPr>
            <a:picLocks noChangeAspect="1"/>
          </p:cNvPicPr>
          <p:nvPr/>
        </p:nvPicPr>
        <p:blipFill>
          <a:blip r:embed="rId5"/>
          <a:stretch>
            <a:fillRect/>
          </a:stretch>
        </p:blipFill>
        <p:spPr>
          <a:xfrm>
            <a:off x="8669867" y="1457221"/>
            <a:ext cx="2836825" cy="2754661"/>
          </a:xfrm>
          <a:prstGeom prst="rect">
            <a:avLst/>
          </a:prstGeom>
        </p:spPr>
      </p:pic>
      <p:pic>
        <p:nvPicPr>
          <p:cNvPr id="7" name="Picture 2" descr="Image preview">
            <a:extLst>
              <a:ext uri="{FF2B5EF4-FFF2-40B4-BE49-F238E27FC236}">
                <a16:creationId xmlns:a16="http://schemas.microsoft.com/office/drawing/2014/main" id="{658AAEDA-631B-E68D-704B-9780CAF880C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34934" y="3782893"/>
            <a:ext cx="3328105" cy="2496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a:extLst>
              <a:ext uri="{FF2B5EF4-FFF2-40B4-BE49-F238E27FC236}">
                <a16:creationId xmlns:a16="http://schemas.microsoft.com/office/drawing/2014/main" id="{387B5D4D-767F-0516-BA3F-5F80DF304046}"/>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3678" t="1117" r="54780" b="49473"/>
          <a:stretch/>
        </p:blipFill>
        <p:spPr bwMode="auto">
          <a:xfrm>
            <a:off x="8836957" y="4369321"/>
            <a:ext cx="2532025" cy="221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56873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E638D0-CA9C-FB30-990C-333852CD00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F9DF53-3A5D-23DD-1CE3-9E578D95AC77}"/>
              </a:ext>
            </a:extLst>
          </p:cNvPr>
          <p:cNvSpPr>
            <a:spLocks noGrp="1"/>
          </p:cNvSpPr>
          <p:nvPr>
            <p:ph type="title"/>
          </p:nvPr>
        </p:nvSpPr>
        <p:spPr>
          <a:xfrm>
            <a:off x="1341187" y="88036"/>
            <a:ext cx="10515600" cy="973481"/>
          </a:xfrm>
        </p:spPr>
        <p:txBody>
          <a:bodyPr>
            <a:normAutofit/>
          </a:bodyPr>
          <a:lstStyle/>
          <a:p>
            <a:r>
              <a:rPr lang="en-US" b="1" dirty="0">
                <a:solidFill>
                  <a:srgbClr val="0000FF"/>
                </a:solidFill>
                <a:latin typeface="Sassoon Infant Rg" panose="02000503030000020003" pitchFamily="2" charset="0"/>
                <a:ea typeface="Sassoon Infant Rg" panose="02000503030000020003" pitchFamily="2" charset="0"/>
              </a:rPr>
              <a:t>Early Learning Goals: </a:t>
            </a:r>
            <a:r>
              <a:rPr lang="en-GB" sz="4400" b="1" i="0" dirty="0">
                <a:solidFill>
                  <a:schemeClr val="tx2"/>
                </a:solidFill>
                <a:effectLst/>
                <a:latin typeface="Sassoon Infant Rg" panose="02000503030000020003" pitchFamily="2" charset="0"/>
                <a:ea typeface="Sassoon Infant Rg" panose="02000503030000020003" pitchFamily="2" charset="0"/>
              </a:rPr>
              <a:t>Specific Areas: </a:t>
            </a:r>
            <a:endParaRPr lang="en-GB" b="1" dirty="0">
              <a:solidFill>
                <a:srgbClr val="0000FF"/>
              </a:solidFill>
              <a:latin typeface="Sassoon Infant Rg" panose="02000503030000020003" pitchFamily="2" charset="0"/>
              <a:ea typeface="Sassoon Infant Rg" panose="02000503030000020003" pitchFamily="2" charset="0"/>
            </a:endParaRPr>
          </a:p>
        </p:txBody>
      </p:sp>
      <p:sp>
        <p:nvSpPr>
          <p:cNvPr id="4" name="Content Placeholder 3">
            <a:extLst>
              <a:ext uri="{FF2B5EF4-FFF2-40B4-BE49-F238E27FC236}">
                <a16:creationId xmlns:a16="http://schemas.microsoft.com/office/drawing/2014/main" id="{14BCB89C-F672-937B-8162-60478E91DD89}"/>
              </a:ext>
            </a:extLst>
          </p:cNvPr>
          <p:cNvSpPr>
            <a:spLocks noGrp="1"/>
          </p:cNvSpPr>
          <p:nvPr>
            <p:ph sz="half" idx="1"/>
          </p:nvPr>
        </p:nvSpPr>
        <p:spPr>
          <a:xfrm>
            <a:off x="1039378" y="1232720"/>
            <a:ext cx="5852489" cy="5100347"/>
          </a:xfrm>
        </p:spPr>
        <p:txBody>
          <a:bodyPr>
            <a:normAutofit/>
          </a:bodyPr>
          <a:lstStyle/>
          <a:p>
            <a:pPr marL="0" indent="0" algn="l">
              <a:buNone/>
            </a:pPr>
            <a:r>
              <a:rPr lang="en-GB" sz="3600" b="1" i="0" dirty="0">
                <a:solidFill>
                  <a:schemeClr val="tx2"/>
                </a:solidFill>
                <a:effectLst/>
                <a:latin typeface="Sassoon Infant Rg" panose="02000503030000020003" pitchFamily="2" charset="0"/>
                <a:ea typeface="Sassoon Infant Rg" panose="02000503030000020003" pitchFamily="2" charset="0"/>
              </a:rPr>
              <a:t>Maths</a:t>
            </a:r>
          </a:p>
          <a:p>
            <a:pPr marL="914400" indent="-914400" algn="l">
              <a:buFont typeface="+mj-lt"/>
              <a:buAutoNum type="alphaLcParenR"/>
            </a:pPr>
            <a:r>
              <a:rPr lang="en-GB" sz="3600" b="0" i="0" dirty="0">
                <a:solidFill>
                  <a:schemeClr val="tx2"/>
                </a:solidFill>
                <a:effectLst/>
                <a:latin typeface="Sassoon Infant Rg" panose="02000503030000020003" pitchFamily="2" charset="0"/>
                <a:ea typeface="Sassoon Infant Rg" panose="02000503030000020003" pitchFamily="2" charset="0"/>
              </a:rPr>
              <a:t>Numbers</a:t>
            </a:r>
          </a:p>
          <a:p>
            <a:pPr marL="914400" indent="-914400" algn="l">
              <a:buFont typeface="+mj-lt"/>
              <a:buAutoNum type="alphaLcParenR"/>
            </a:pPr>
            <a:r>
              <a:rPr lang="en-GB" sz="3600" b="0" i="0" dirty="0">
                <a:solidFill>
                  <a:schemeClr val="tx2"/>
                </a:solidFill>
                <a:effectLst/>
                <a:latin typeface="Sassoon Infant Rg" panose="02000503030000020003" pitchFamily="2" charset="0"/>
                <a:ea typeface="Sassoon Infant Rg" panose="02000503030000020003" pitchFamily="2" charset="0"/>
              </a:rPr>
              <a:t>Numerical patterns</a:t>
            </a:r>
          </a:p>
          <a:p>
            <a:pPr marL="0" indent="0" algn="l">
              <a:buNone/>
            </a:pPr>
            <a:endParaRPr lang="en-GB" sz="5600" b="0" i="0" dirty="0">
              <a:solidFill>
                <a:srgbClr val="333333"/>
              </a:solidFill>
              <a:effectLst/>
              <a:latin typeface="Sassoon Infant Rg" panose="02000503030000020003" pitchFamily="2" charset="0"/>
              <a:ea typeface="Sassoon Infant Rg" panose="02000503030000020003" pitchFamily="2" charset="0"/>
            </a:endParaRPr>
          </a:p>
          <a:p>
            <a:endParaRPr lang="en-US" dirty="0"/>
          </a:p>
          <a:p>
            <a:endParaRPr lang="en-US" dirty="0"/>
          </a:p>
          <a:p>
            <a:endParaRPr lang="en-US" dirty="0"/>
          </a:p>
          <a:p>
            <a:endParaRPr lang="en-GB" dirty="0"/>
          </a:p>
        </p:txBody>
      </p:sp>
      <p:pic>
        <p:nvPicPr>
          <p:cNvPr id="3" name="Picture 2">
            <a:extLst>
              <a:ext uri="{FF2B5EF4-FFF2-40B4-BE49-F238E27FC236}">
                <a16:creationId xmlns:a16="http://schemas.microsoft.com/office/drawing/2014/main" id="{CA80CF79-0C24-E667-5F60-C081772BE23E}"/>
              </a:ext>
            </a:extLst>
          </p:cNvPr>
          <p:cNvPicPr>
            <a:picLocks noChangeAspect="1"/>
          </p:cNvPicPr>
          <p:nvPr/>
        </p:nvPicPr>
        <p:blipFill>
          <a:blip r:embed="rId3"/>
          <a:stretch>
            <a:fillRect/>
          </a:stretch>
        </p:blipFill>
        <p:spPr>
          <a:xfrm>
            <a:off x="85302" y="68283"/>
            <a:ext cx="1255885" cy="1164437"/>
          </a:xfrm>
          <a:prstGeom prst="rect">
            <a:avLst/>
          </a:prstGeom>
        </p:spPr>
      </p:pic>
      <p:pic>
        <p:nvPicPr>
          <p:cNvPr id="5" name="Picture 4">
            <a:extLst>
              <a:ext uri="{FF2B5EF4-FFF2-40B4-BE49-F238E27FC236}">
                <a16:creationId xmlns:a16="http://schemas.microsoft.com/office/drawing/2014/main" id="{56ACE7DF-3201-8291-2C10-9C596E619789}"/>
              </a:ext>
            </a:extLst>
          </p:cNvPr>
          <p:cNvPicPr>
            <a:picLocks noChangeAspect="1"/>
          </p:cNvPicPr>
          <p:nvPr/>
        </p:nvPicPr>
        <p:blipFill>
          <a:blip r:embed="rId4"/>
          <a:stretch>
            <a:fillRect/>
          </a:stretch>
        </p:blipFill>
        <p:spPr>
          <a:xfrm>
            <a:off x="10698364" y="68283"/>
            <a:ext cx="1341236" cy="1231499"/>
          </a:xfrm>
          <a:prstGeom prst="rect">
            <a:avLst/>
          </a:prstGeom>
        </p:spPr>
      </p:pic>
      <p:pic>
        <p:nvPicPr>
          <p:cNvPr id="3074" name="Picture 2" descr="Number matching numicon activity EYFS #eyfs #mathematics #maths #number ...">
            <a:extLst>
              <a:ext uri="{FF2B5EF4-FFF2-40B4-BE49-F238E27FC236}">
                <a16:creationId xmlns:a16="http://schemas.microsoft.com/office/drawing/2014/main" id="{5288718B-4716-EA11-916A-8157CCF8450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09229" y="3781507"/>
            <a:ext cx="3747558" cy="280671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0D12A5B1-B729-D810-2211-13E13D1454B0}"/>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contrast="20000"/>
                    </a14:imgEffect>
                  </a14:imgLayer>
                </a14:imgProps>
              </a:ext>
            </a:extLst>
          </a:blip>
          <a:stretch>
            <a:fillRect/>
          </a:stretch>
        </p:blipFill>
        <p:spPr>
          <a:xfrm>
            <a:off x="4956643" y="3781507"/>
            <a:ext cx="2889300" cy="2791230"/>
          </a:xfrm>
          <a:prstGeom prst="rect">
            <a:avLst/>
          </a:prstGeom>
        </p:spPr>
      </p:pic>
      <p:pic>
        <p:nvPicPr>
          <p:cNvPr id="12" name="Picture 11">
            <a:extLst>
              <a:ext uri="{FF2B5EF4-FFF2-40B4-BE49-F238E27FC236}">
                <a16:creationId xmlns:a16="http://schemas.microsoft.com/office/drawing/2014/main" id="{16CC032C-7138-F413-DD01-643BB0FD92EA}"/>
              </a:ext>
            </a:extLst>
          </p:cNvPr>
          <p:cNvPicPr>
            <a:picLocks noChangeAspect="1"/>
          </p:cNvPicPr>
          <p:nvPr/>
        </p:nvPicPr>
        <p:blipFill>
          <a:blip r:embed="rId8">
            <a:extLst>
              <a:ext uri="{BEBA8EAE-BF5A-486C-A8C5-ECC9F3942E4B}">
                <a14:imgProps xmlns:a14="http://schemas.microsoft.com/office/drawing/2010/main">
                  <a14:imgLayer r:embed="rId9">
                    <a14:imgEffect>
                      <a14:brightnessContrast bright="40000" contrast="-40000"/>
                    </a14:imgEffect>
                  </a14:imgLayer>
                </a14:imgProps>
              </a:ext>
            </a:extLst>
          </a:blip>
          <a:stretch>
            <a:fillRect/>
          </a:stretch>
        </p:blipFill>
        <p:spPr>
          <a:xfrm>
            <a:off x="8842651" y="1404816"/>
            <a:ext cx="2526331" cy="2048877"/>
          </a:xfrm>
          <a:prstGeom prst="rect">
            <a:avLst/>
          </a:prstGeom>
        </p:spPr>
      </p:pic>
    </p:spTree>
    <p:extLst>
      <p:ext uri="{BB962C8B-B14F-4D97-AF65-F5344CB8AC3E}">
        <p14:creationId xmlns:p14="http://schemas.microsoft.com/office/powerpoint/2010/main" val="4466155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834D11-0346-EF8C-6280-3B70F863F1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058C4D-DF3D-6AF3-58D5-A3432D5EFF9A}"/>
              </a:ext>
            </a:extLst>
          </p:cNvPr>
          <p:cNvSpPr>
            <a:spLocks noGrp="1"/>
          </p:cNvSpPr>
          <p:nvPr>
            <p:ph type="title"/>
          </p:nvPr>
        </p:nvSpPr>
        <p:spPr>
          <a:xfrm>
            <a:off x="1341187" y="88036"/>
            <a:ext cx="10515600" cy="973481"/>
          </a:xfrm>
        </p:spPr>
        <p:txBody>
          <a:bodyPr>
            <a:normAutofit/>
          </a:bodyPr>
          <a:lstStyle/>
          <a:p>
            <a:r>
              <a:rPr lang="en-US" b="1" dirty="0">
                <a:solidFill>
                  <a:srgbClr val="0000FF"/>
                </a:solidFill>
                <a:latin typeface="Sassoon Infant Rg" panose="02000503030000020003" pitchFamily="2" charset="0"/>
                <a:ea typeface="Sassoon Infant Rg" panose="02000503030000020003" pitchFamily="2" charset="0"/>
              </a:rPr>
              <a:t>Early Learning Goals: </a:t>
            </a:r>
            <a:r>
              <a:rPr lang="en-GB" sz="4400" b="1" i="0" dirty="0">
                <a:solidFill>
                  <a:schemeClr val="tx2"/>
                </a:solidFill>
                <a:effectLst/>
                <a:latin typeface="Sassoon Infant Rg" panose="02000503030000020003" pitchFamily="2" charset="0"/>
                <a:ea typeface="Sassoon Infant Rg" panose="02000503030000020003" pitchFamily="2" charset="0"/>
              </a:rPr>
              <a:t>Specific Areas: </a:t>
            </a:r>
            <a:endParaRPr lang="en-GB" b="1" dirty="0">
              <a:solidFill>
                <a:srgbClr val="0000FF"/>
              </a:solidFill>
              <a:latin typeface="Sassoon Infant Rg" panose="02000503030000020003" pitchFamily="2" charset="0"/>
              <a:ea typeface="Sassoon Infant Rg" panose="02000503030000020003" pitchFamily="2" charset="0"/>
            </a:endParaRPr>
          </a:p>
        </p:txBody>
      </p:sp>
      <p:pic>
        <p:nvPicPr>
          <p:cNvPr id="3" name="Picture 2">
            <a:extLst>
              <a:ext uri="{FF2B5EF4-FFF2-40B4-BE49-F238E27FC236}">
                <a16:creationId xmlns:a16="http://schemas.microsoft.com/office/drawing/2014/main" id="{0F05045E-481E-A6E8-FD0D-F2C932A1CE6A}"/>
              </a:ext>
            </a:extLst>
          </p:cNvPr>
          <p:cNvPicPr>
            <a:picLocks noChangeAspect="1"/>
          </p:cNvPicPr>
          <p:nvPr/>
        </p:nvPicPr>
        <p:blipFill>
          <a:blip r:embed="rId3"/>
          <a:stretch>
            <a:fillRect/>
          </a:stretch>
        </p:blipFill>
        <p:spPr>
          <a:xfrm>
            <a:off x="85302" y="68283"/>
            <a:ext cx="1255885" cy="1164437"/>
          </a:xfrm>
          <a:prstGeom prst="rect">
            <a:avLst/>
          </a:prstGeom>
        </p:spPr>
      </p:pic>
      <p:pic>
        <p:nvPicPr>
          <p:cNvPr id="5" name="Picture 4">
            <a:extLst>
              <a:ext uri="{FF2B5EF4-FFF2-40B4-BE49-F238E27FC236}">
                <a16:creationId xmlns:a16="http://schemas.microsoft.com/office/drawing/2014/main" id="{E131EBCB-AD48-D364-E3FA-D1892509CDA3}"/>
              </a:ext>
            </a:extLst>
          </p:cNvPr>
          <p:cNvPicPr>
            <a:picLocks noChangeAspect="1"/>
          </p:cNvPicPr>
          <p:nvPr/>
        </p:nvPicPr>
        <p:blipFill>
          <a:blip r:embed="rId4"/>
          <a:stretch>
            <a:fillRect/>
          </a:stretch>
        </p:blipFill>
        <p:spPr>
          <a:xfrm>
            <a:off x="10698364" y="68283"/>
            <a:ext cx="1341236" cy="1231499"/>
          </a:xfrm>
          <a:prstGeom prst="rect">
            <a:avLst/>
          </a:prstGeom>
        </p:spPr>
      </p:pic>
      <p:sp>
        <p:nvSpPr>
          <p:cNvPr id="6" name="Content Placeholder 3">
            <a:extLst>
              <a:ext uri="{FF2B5EF4-FFF2-40B4-BE49-F238E27FC236}">
                <a16:creationId xmlns:a16="http://schemas.microsoft.com/office/drawing/2014/main" id="{7D4BA805-64B3-8830-29A7-EDA5ED0E2668}"/>
              </a:ext>
            </a:extLst>
          </p:cNvPr>
          <p:cNvSpPr txBox="1">
            <a:spLocks/>
          </p:cNvSpPr>
          <p:nvPr/>
        </p:nvSpPr>
        <p:spPr>
          <a:xfrm>
            <a:off x="321732" y="1515532"/>
            <a:ext cx="11311468" cy="4927600"/>
          </a:xfrm>
          <a:prstGeom prst="rect">
            <a:avLst/>
          </a:prstGeom>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6500" b="1" dirty="0">
                <a:solidFill>
                  <a:schemeClr val="tx2"/>
                </a:solidFill>
                <a:latin typeface="Sassoon Infant Rg" panose="02000503030000020003" pitchFamily="2" charset="0"/>
                <a:ea typeface="Sassoon Infant Rg" panose="02000503030000020003" pitchFamily="2" charset="0"/>
              </a:rPr>
              <a:t>Understanding the World</a:t>
            </a:r>
          </a:p>
          <a:p>
            <a:pPr marL="914400" indent="-914400">
              <a:buFont typeface="+mj-lt"/>
              <a:buAutoNum type="alphaLcParenR"/>
            </a:pPr>
            <a:r>
              <a:rPr lang="en-GB" sz="6500" dirty="0">
                <a:solidFill>
                  <a:schemeClr val="tx2"/>
                </a:solidFill>
                <a:latin typeface="Sassoon Infant Rg" panose="02000503030000020003" pitchFamily="2" charset="0"/>
                <a:ea typeface="Sassoon Infant Rg" panose="02000503030000020003" pitchFamily="2" charset="0"/>
              </a:rPr>
              <a:t>Past and present</a:t>
            </a:r>
          </a:p>
          <a:p>
            <a:pPr marL="914400" indent="-914400">
              <a:buFont typeface="+mj-lt"/>
              <a:buAutoNum type="alphaLcParenR"/>
            </a:pPr>
            <a:r>
              <a:rPr lang="en-GB" sz="6500" dirty="0">
                <a:solidFill>
                  <a:schemeClr val="tx2"/>
                </a:solidFill>
                <a:latin typeface="Sassoon Infant Rg" panose="02000503030000020003" pitchFamily="2" charset="0"/>
                <a:ea typeface="Sassoon Infant Rg" panose="02000503030000020003" pitchFamily="2" charset="0"/>
              </a:rPr>
              <a:t>People, cultures and                                                      communities</a:t>
            </a:r>
          </a:p>
          <a:p>
            <a:pPr marL="914400" indent="-914400">
              <a:buFont typeface="+mj-lt"/>
              <a:buAutoNum type="alphaLcParenR"/>
            </a:pPr>
            <a:r>
              <a:rPr lang="en-GB" sz="6500" dirty="0">
                <a:solidFill>
                  <a:schemeClr val="tx2"/>
                </a:solidFill>
                <a:latin typeface="Sassoon Infant Rg" panose="02000503030000020003" pitchFamily="2" charset="0"/>
                <a:ea typeface="Sassoon Infant Rg" panose="02000503030000020003" pitchFamily="2" charset="0"/>
              </a:rPr>
              <a:t>The natural world</a:t>
            </a:r>
          </a:p>
          <a:p>
            <a:pPr marL="0" indent="0">
              <a:buNone/>
            </a:pPr>
            <a:endParaRPr lang="en-GB" sz="6500" dirty="0">
              <a:solidFill>
                <a:schemeClr val="tx2"/>
              </a:solidFill>
              <a:latin typeface="Sassoon Infant Rg" panose="02000503030000020003" pitchFamily="2" charset="0"/>
              <a:ea typeface="Sassoon Infant Rg" panose="02000503030000020003" pitchFamily="2" charset="0"/>
            </a:endParaRPr>
          </a:p>
          <a:p>
            <a:r>
              <a:rPr lang="en-GB" sz="6500" dirty="0">
                <a:solidFill>
                  <a:schemeClr val="tx2"/>
                </a:solidFill>
                <a:latin typeface="Sassoon Infant Rg" panose="02000503030000020003" pitchFamily="2" charset="0"/>
                <a:ea typeface="Sassoon Infant Rg" panose="02000503030000020003" pitchFamily="2" charset="0"/>
              </a:rPr>
              <a:t> </a:t>
            </a:r>
            <a:r>
              <a:rPr lang="en-GB" sz="6500" b="1" dirty="0">
                <a:solidFill>
                  <a:schemeClr val="tx2"/>
                </a:solidFill>
                <a:latin typeface="Sassoon Infant Rg" panose="02000503030000020003" pitchFamily="2" charset="0"/>
                <a:ea typeface="Sassoon Infant Rg" panose="02000503030000020003" pitchFamily="2" charset="0"/>
              </a:rPr>
              <a:t>Expressive Arts and Design</a:t>
            </a:r>
          </a:p>
          <a:p>
            <a:pPr marL="914400" indent="-914400">
              <a:buFont typeface="+mj-lt"/>
              <a:buAutoNum type="alphaLcParenR"/>
            </a:pPr>
            <a:r>
              <a:rPr lang="en-GB" sz="6500" dirty="0">
                <a:solidFill>
                  <a:schemeClr val="tx2"/>
                </a:solidFill>
                <a:latin typeface="Sassoon Infant Rg" panose="02000503030000020003" pitchFamily="2" charset="0"/>
                <a:ea typeface="Sassoon Infant Rg" panose="02000503030000020003" pitchFamily="2" charset="0"/>
              </a:rPr>
              <a:t>Creating with materials</a:t>
            </a:r>
          </a:p>
          <a:p>
            <a:pPr marL="914400" indent="-914400">
              <a:buFont typeface="+mj-lt"/>
              <a:buAutoNum type="alphaLcParenR"/>
            </a:pPr>
            <a:r>
              <a:rPr lang="en-GB" sz="6500" dirty="0">
                <a:solidFill>
                  <a:schemeClr val="tx2"/>
                </a:solidFill>
                <a:latin typeface="Sassoon Infant Rg" panose="02000503030000020003" pitchFamily="2" charset="0"/>
                <a:ea typeface="Sassoon Infant Rg" panose="02000503030000020003" pitchFamily="2" charset="0"/>
              </a:rPr>
              <a:t>Being imaginative and expressive</a:t>
            </a:r>
          </a:p>
          <a:p>
            <a:pPr marL="914400" indent="-914400">
              <a:buFont typeface="+mj-lt"/>
              <a:buAutoNum type="alphaLcParenR"/>
            </a:pPr>
            <a:endParaRPr lang="en-GB" sz="5600" dirty="0">
              <a:solidFill>
                <a:schemeClr val="tx2"/>
              </a:solidFill>
              <a:latin typeface="Sassoon Infant Rg" panose="02000503030000020003" pitchFamily="2" charset="0"/>
              <a:ea typeface="Sassoon Infant Rg" panose="02000503030000020003" pitchFamily="2" charset="0"/>
            </a:endParaRPr>
          </a:p>
          <a:p>
            <a:pPr marL="0" indent="0">
              <a:buFont typeface="Arial" panose="020B0604020202020204" pitchFamily="34" charset="0"/>
              <a:buNone/>
            </a:pPr>
            <a:endParaRPr lang="en-GB" sz="5600" dirty="0">
              <a:solidFill>
                <a:srgbClr val="333333"/>
              </a:solidFill>
              <a:latin typeface="Sassoon Infant Rg" panose="02000503030000020003" pitchFamily="2" charset="0"/>
              <a:ea typeface="Sassoon Infant Rg" panose="02000503030000020003" pitchFamily="2" charset="0"/>
            </a:endParaRPr>
          </a:p>
          <a:p>
            <a:endParaRPr lang="en-US" dirty="0"/>
          </a:p>
          <a:p>
            <a:endParaRPr lang="en-US" dirty="0"/>
          </a:p>
          <a:p>
            <a:endParaRPr lang="en-US" dirty="0"/>
          </a:p>
          <a:p>
            <a:endParaRPr lang="en-GB" dirty="0"/>
          </a:p>
        </p:txBody>
      </p:sp>
      <p:pic>
        <p:nvPicPr>
          <p:cNvPr id="5122" name="Picture 2" descr="Where do seeds come from investigation | Eyfs activities, Nursery ...">
            <a:extLst>
              <a:ext uri="{FF2B5EF4-FFF2-40B4-BE49-F238E27FC236}">
                <a16:creationId xmlns:a16="http://schemas.microsoft.com/office/drawing/2014/main" id="{656D8235-AFFF-DEB7-DC8F-30361A79AE0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98337" y="1664434"/>
            <a:ext cx="2800054" cy="2097087"/>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Outdoor Learning: Early Years Garden Area, great for teaching children ...">
            <a:extLst>
              <a:ext uri="{FF2B5EF4-FFF2-40B4-BE49-F238E27FC236}">
                <a16:creationId xmlns:a16="http://schemas.microsoft.com/office/drawing/2014/main" id="{F9E32FB3-8AC8-5FCC-1E27-46742414866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68533" y="1336085"/>
            <a:ext cx="2629958" cy="2629958"/>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Ozden Ozer Ozkanoglu (@ozdeno) / Twitter">
            <a:extLst>
              <a:ext uri="{FF2B5EF4-FFF2-40B4-BE49-F238E27FC236}">
                <a16:creationId xmlns:a16="http://schemas.microsoft.com/office/drawing/2014/main" id="{A6C27AA8-5C92-094C-9D36-4E88F9CD948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150048" y="4284134"/>
            <a:ext cx="2025952" cy="23384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0567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D8AD959-4BA6-A953-BBF8-CC9BDBA7E4C6}"/>
              </a:ext>
            </a:extLst>
          </p:cNvPr>
          <p:cNvPicPr>
            <a:picLocks noChangeAspect="1"/>
          </p:cNvPicPr>
          <p:nvPr/>
        </p:nvPicPr>
        <p:blipFill>
          <a:blip r:embed="rId3"/>
          <a:stretch>
            <a:fillRect/>
          </a:stretch>
        </p:blipFill>
        <p:spPr>
          <a:xfrm>
            <a:off x="1022961" y="83234"/>
            <a:ext cx="10146077" cy="6691532"/>
          </a:xfrm>
          <a:prstGeom prst="rect">
            <a:avLst/>
          </a:prstGeom>
        </p:spPr>
      </p:pic>
    </p:spTree>
    <p:extLst>
      <p:ext uri="{BB962C8B-B14F-4D97-AF65-F5344CB8AC3E}">
        <p14:creationId xmlns:p14="http://schemas.microsoft.com/office/powerpoint/2010/main" val="8032745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D32F8-F5CF-394D-0064-A7B455118237}"/>
              </a:ext>
            </a:extLst>
          </p:cNvPr>
          <p:cNvSpPr>
            <a:spLocks noGrp="1"/>
          </p:cNvSpPr>
          <p:nvPr>
            <p:ph type="title"/>
          </p:nvPr>
        </p:nvSpPr>
        <p:spPr>
          <a:xfrm>
            <a:off x="1931709" y="259239"/>
            <a:ext cx="10515600" cy="973481"/>
          </a:xfrm>
        </p:spPr>
        <p:txBody>
          <a:bodyPr/>
          <a:lstStyle/>
          <a:p>
            <a:r>
              <a:rPr lang="en-US" b="1" dirty="0">
                <a:solidFill>
                  <a:srgbClr val="0000FF"/>
                </a:solidFill>
                <a:latin typeface="Sassoon Infant Rg" panose="02000503030000020003" pitchFamily="2" charset="0"/>
                <a:ea typeface="Sassoon Infant Rg" panose="02000503030000020003" pitchFamily="2" charset="0"/>
              </a:rPr>
              <a:t>Reporting</a:t>
            </a:r>
            <a:endParaRPr lang="en-GB" b="1" dirty="0">
              <a:solidFill>
                <a:srgbClr val="0000FF"/>
              </a:solidFill>
              <a:latin typeface="Sassoon Infant Rg" panose="02000503030000020003" pitchFamily="2" charset="0"/>
              <a:ea typeface="Sassoon Infant Rg" panose="02000503030000020003" pitchFamily="2" charset="0"/>
            </a:endParaRPr>
          </a:p>
        </p:txBody>
      </p:sp>
      <p:pic>
        <p:nvPicPr>
          <p:cNvPr id="3" name="Picture 2">
            <a:extLst>
              <a:ext uri="{FF2B5EF4-FFF2-40B4-BE49-F238E27FC236}">
                <a16:creationId xmlns:a16="http://schemas.microsoft.com/office/drawing/2014/main" id="{18EFCF31-C8AB-68F2-C943-AC1081B036F6}"/>
              </a:ext>
            </a:extLst>
          </p:cNvPr>
          <p:cNvPicPr>
            <a:picLocks noChangeAspect="1"/>
          </p:cNvPicPr>
          <p:nvPr/>
        </p:nvPicPr>
        <p:blipFill>
          <a:blip r:embed="rId3"/>
          <a:stretch>
            <a:fillRect/>
          </a:stretch>
        </p:blipFill>
        <p:spPr>
          <a:xfrm>
            <a:off x="237702" y="174169"/>
            <a:ext cx="1255885" cy="1164437"/>
          </a:xfrm>
          <a:prstGeom prst="rect">
            <a:avLst/>
          </a:prstGeom>
        </p:spPr>
      </p:pic>
      <p:pic>
        <p:nvPicPr>
          <p:cNvPr id="5" name="Picture 4">
            <a:extLst>
              <a:ext uri="{FF2B5EF4-FFF2-40B4-BE49-F238E27FC236}">
                <a16:creationId xmlns:a16="http://schemas.microsoft.com/office/drawing/2014/main" id="{BBB1EA55-009F-2D2E-F344-DA6D328C7633}"/>
              </a:ext>
            </a:extLst>
          </p:cNvPr>
          <p:cNvPicPr>
            <a:picLocks noChangeAspect="1"/>
          </p:cNvPicPr>
          <p:nvPr/>
        </p:nvPicPr>
        <p:blipFill>
          <a:blip r:embed="rId4"/>
          <a:stretch>
            <a:fillRect/>
          </a:stretch>
        </p:blipFill>
        <p:spPr>
          <a:xfrm>
            <a:off x="10613062" y="107107"/>
            <a:ext cx="1341236" cy="1231499"/>
          </a:xfrm>
          <a:prstGeom prst="rect">
            <a:avLst/>
          </a:prstGeom>
        </p:spPr>
      </p:pic>
      <p:pic>
        <p:nvPicPr>
          <p:cNvPr id="9" name="Picture 8">
            <a:extLst>
              <a:ext uri="{FF2B5EF4-FFF2-40B4-BE49-F238E27FC236}">
                <a16:creationId xmlns:a16="http://schemas.microsoft.com/office/drawing/2014/main" id="{B82948DB-53AB-C114-534A-E15E365766F5}"/>
              </a:ext>
            </a:extLst>
          </p:cNvPr>
          <p:cNvPicPr>
            <a:picLocks noChangeAspect="1"/>
          </p:cNvPicPr>
          <p:nvPr/>
        </p:nvPicPr>
        <p:blipFill rotWithShape="1">
          <a:blip r:embed="rId5"/>
          <a:srcRect l="1115"/>
          <a:stretch/>
        </p:blipFill>
        <p:spPr>
          <a:xfrm>
            <a:off x="1220184" y="1232720"/>
            <a:ext cx="7320413" cy="5239670"/>
          </a:xfrm>
          <a:prstGeom prst="rect">
            <a:avLst/>
          </a:prstGeom>
        </p:spPr>
      </p:pic>
      <p:cxnSp>
        <p:nvCxnSpPr>
          <p:cNvPr id="11" name="Straight Arrow Connector 10">
            <a:extLst>
              <a:ext uri="{FF2B5EF4-FFF2-40B4-BE49-F238E27FC236}">
                <a16:creationId xmlns:a16="http://schemas.microsoft.com/office/drawing/2014/main" id="{699873A5-52E6-2B75-E5D3-17F800693658}"/>
              </a:ext>
            </a:extLst>
          </p:cNvPr>
          <p:cNvCxnSpPr>
            <a:cxnSpLocks/>
          </p:cNvCxnSpPr>
          <p:nvPr/>
        </p:nvCxnSpPr>
        <p:spPr>
          <a:xfrm flipH="1">
            <a:off x="8156623" y="2671856"/>
            <a:ext cx="1360940" cy="195943"/>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B2E01D94-5CAA-B23A-EDC1-5EA48C0BDA84}"/>
              </a:ext>
            </a:extLst>
          </p:cNvPr>
          <p:cNvCxnSpPr>
            <a:cxnSpLocks/>
          </p:cNvCxnSpPr>
          <p:nvPr/>
        </p:nvCxnSpPr>
        <p:spPr>
          <a:xfrm flipH="1">
            <a:off x="8348610" y="4972744"/>
            <a:ext cx="1360940" cy="195943"/>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DD70B8A7-5C50-8739-F0BE-CE93444C4606}"/>
              </a:ext>
            </a:extLst>
          </p:cNvPr>
          <p:cNvSpPr txBox="1"/>
          <p:nvPr/>
        </p:nvSpPr>
        <p:spPr>
          <a:xfrm>
            <a:off x="9793581" y="4737278"/>
            <a:ext cx="1832938" cy="1200329"/>
          </a:xfrm>
          <a:prstGeom prst="rect">
            <a:avLst/>
          </a:prstGeom>
          <a:noFill/>
        </p:spPr>
        <p:txBody>
          <a:bodyPr wrap="square" rtlCol="0">
            <a:spAutoFit/>
          </a:bodyPr>
          <a:lstStyle/>
          <a:p>
            <a:r>
              <a:rPr lang="en-GB" sz="3600" dirty="0">
                <a:latin typeface="Sassoon Infant Rg" panose="02000503030000020003" pitchFamily="2" charset="0"/>
                <a:ea typeface="Sassoon Infant Rg" panose="02000503030000020003" pitchFamily="2" charset="0"/>
              </a:rPr>
              <a:t>GLD achieved </a:t>
            </a:r>
          </a:p>
        </p:txBody>
      </p:sp>
      <p:sp>
        <p:nvSpPr>
          <p:cNvPr id="16" name="TextBox 15">
            <a:extLst>
              <a:ext uri="{FF2B5EF4-FFF2-40B4-BE49-F238E27FC236}">
                <a16:creationId xmlns:a16="http://schemas.microsoft.com/office/drawing/2014/main" id="{487E7E56-128C-FA3D-103C-6386237985AF}"/>
              </a:ext>
            </a:extLst>
          </p:cNvPr>
          <p:cNvSpPr txBox="1"/>
          <p:nvPr/>
        </p:nvSpPr>
        <p:spPr>
          <a:xfrm>
            <a:off x="9669329" y="1887026"/>
            <a:ext cx="2284969" cy="1569660"/>
          </a:xfrm>
          <a:prstGeom prst="rect">
            <a:avLst/>
          </a:prstGeom>
          <a:noFill/>
        </p:spPr>
        <p:txBody>
          <a:bodyPr wrap="square" rtlCol="0">
            <a:spAutoFit/>
          </a:bodyPr>
          <a:lstStyle/>
          <a:p>
            <a:r>
              <a:rPr lang="en-GB" sz="3200" dirty="0">
                <a:latin typeface="Sassoon Infant Rg" panose="02000503030000020003" pitchFamily="2" charset="0"/>
                <a:ea typeface="Sassoon Infant Rg" panose="02000503030000020003" pitchFamily="2" charset="0"/>
              </a:rPr>
              <a:t>Working towards or ELG met</a:t>
            </a:r>
          </a:p>
        </p:txBody>
      </p:sp>
    </p:spTree>
    <p:extLst>
      <p:ext uri="{BB962C8B-B14F-4D97-AF65-F5344CB8AC3E}">
        <p14:creationId xmlns:p14="http://schemas.microsoft.com/office/powerpoint/2010/main" val="39955491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D32F8-F5CF-394D-0064-A7B455118237}"/>
              </a:ext>
            </a:extLst>
          </p:cNvPr>
          <p:cNvSpPr>
            <a:spLocks noGrp="1"/>
          </p:cNvSpPr>
          <p:nvPr>
            <p:ph type="title"/>
          </p:nvPr>
        </p:nvSpPr>
        <p:spPr>
          <a:xfrm>
            <a:off x="1341187" y="88036"/>
            <a:ext cx="10515600" cy="973481"/>
          </a:xfrm>
        </p:spPr>
        <p:txBody>
          <a:bodyPr/>
          <a:lstStyle/>
          <a:p>
            <a:r>
              <a:rPr lang="en-US" b="1" dirty="0">
                <a:solidFill>
                  <a:srgbClr val="0000FF"/>
                </a:solidFill>
                <a:latin typeface="Sassoon Infant Rg" panose="02000503030000020003" pitchFamily="2" charset="0"/>
                <a:ea typeface="Sassoon Infant Rg" panose="02000503030000020003" pitchFamily="2" charset="0"/>
              </a:rPr>
              <a:t>Emerging outcomes</a:t>
            </a:r>
            <a:endParaRPr lang="en-GB" b="1" dirty="0">
              <a:solidFill>
                <a:srgbClr val="0000FF"/>
              </a:solidFill>
              <a:latin typeface="Sassoon Infant Rg" panose="02000503030000020003" pitchFamily="2" charset="0"/>
              <a:ea typeface="Sassoon Infant Rg" panose="02000503030000020003" pitchFamily="2" charset="0"/>
            </a:endParaRPr>
          </a:p>
        </p:txBody>
      </p:sp>
      <p:sp>
        <p:nvSpPr>
          <p:cNvPr id="4" name="Content Placeholder 3">
            <a:extLst>
              <a:ext uri="{FF2B5EF4-FFF2-40B4-BE49-F238E27FC236}">
                <a16:creationId xmlns:a16="http://schemas.microsoft.com/office/drawing/2014/main" id="{DE308F5C-756A-8101-2BAD-DDD04E0F608F}"/>
              </a:ext>
            </a:extLst>
          </p:cNvPr>
          <p:cNvSpPr>
            <a:spLocks noGrp="1"/>
          </p:cNvSpPr>
          <p:nvPr>
            <p:ph sz="half" idx="1"/>
          </p:nvPr>
        </p:nvSpPr>
        <p:spPr>
          <a:xfrm>
            <a:off x="1039377" y="1319535"/>
            <a:ext cx="11000223" cy="5279226"/>
          </a:xfrm>
        </p:spPr>
        <p:txBody>
          <a:bodyPr>
            <a:normAutofit/>
          </a:bodyPr>
          <a:lstStyle/>
          <a:p>
            <a:pPr marL="0" indent="0" algn="l">
              <a:lnSpc>
                <a:spcPct val="120000"/>
              </a:lnSpc>
              <a:buNone/>
            </a:pPr>
            <a:r>
              <a:rPr lang="en-GB" sz="3600" b="0" i="0" dirty="0">
                <a:solidFill>
                  <a:schemeClr val="tx2"/>
                </a:solidFill>
                <a:effectLst/>
                <a:latin typeface="Sassoon Infant Rg" panose="02000503030000020003" pitchFamily="2" charset="0"/>
                <a:ea typeface="Sassoon Infant Rg" panose="02000503030000020003" pitchFamily="2" charset="0"/>
              </a:rPr>
              <a:t>Some children may have an outcome of ‘emerging’ for some, or all, of the ELGs. </a:t>
            </a:r>
          </a:p>
          <a:p>
            <a:pPr marL="0" indent="0" algn="l">
              <a:lnSpc>
                <a:spcPct val="120000"/>
              </a:lnSpc>
              <a:buNone/>
            </a:pPr>
            <a:endParaRPr lang="en-GB" sz="3600" dirty="0">
              <a:solidFill>
                <a:schemeClr val="tx2"/>
              </a:solidFill>
              <a:latin typeface="Sassoon Infant Rg" panose="02000503030000020003" pitchFamily="2" charset="0"/>
              <a:ea typeface="Sassoon Infant Rg" panose="02000503030000020003" pitchFamily="2" charset="0"/>
            </a:endParaRPr>
          </a:p>
          <a:p>
            <a:pPr marL="0" indent="0">
              <a:lnSpc>
                <a:spcPct val="120000"/>
              </a:lnSpc>
              <a:buNone/>
            </a:pPr>
            <a:r>
              <a:rPr lang="en-GB" sz="3600" dirty="0">
                <a:solidFill>
                  <a:schemeClr val="tx2"/>
                </a:solidFill>
                <a:latin typeface="Sassoon Infant Rg" panose="02000503030000020003" pitchFamily="2" charset="0"/>
                <a:ea typeface="Sassoon Infant Rg" panose="02000503030000020003" pitchFamily="2" charset="0"/>
              </a:rPr>
              <a:t>Promotes a smooth </a:t>
            </a:r>
            <a:r>
              <a:rPr lang="en-GB" sz="3600" b="0" i="0" dirty="0">
                <a:solidFill>
                  <a:srgbClr val="333333"/>
                </a:solidFill>
                <a:effectLst/>
                <a:latin typeface="Sassoon Infant Rg" panose="02000503030000020003" pitchFamily="2" charset="0"/>
                <a:ea typeface="Sassoon Infant Rg" panose="02000503030000020003" pitchFamily="2" charset="0"/>
              </a:rPr>
              <a:t>transition, and informs the teacher of any extra support that can be provided, so every child is nurtured and catered for.</a:t>
            </a:r>
            <a:endParaRPr lang="en-GB" sz="4800" b="0" i="0" dirty="0">
              <a:solidFill>
                <a:srgbClr val="333333"/>
              </a:solidFill>
              <a:effectLst/>
              <a:latin typeface="Sassoon Infant Rg" panose="02000503030000020003" pitchFamily="2" charset="0"/>
              <a:ea typeface="Sassoon Infant Rg" panose="02000503030000020003" pitchFamily="2" charset="0"/>
            </a:endParaRPr>
          </a:p>
          <a:p>
            <a:pPr marL="0" indent="0" algn="l">
              <a:lnSpc>
                <a:spcPct val="120000"/>
              </a:lnSpc>
              <a:buNone/>
            </a:pPr>
            <a:endParaRPr lang="en-GB" sz="3600" b="0" i="0" dirty="0">
              <a:solidFill>
                <a:schemeClr val="tx2"/>
              </a:solidFill>
              <a:effectLst/>
              <a:latin typeface="Sassoon Infant Rg" panose="02000503030000020003" pitchFamily="2" charset="0"/>
              <a:ea typeface="Sassoon Infant Rg" panose="02000503030000020003" pitchFamily="2" charset="0"/>
            </a:endParaRPr>
          </a:p>
          <a:p>
            <a:pPr marL="0" indent="0">
              <a:buNone/>
            </a:pPr>
            <a:endParaRPr lang="en-US" dirty="0"/>
          </a:p>
          <a:p>
            <a:endParaRPr lang="en-US" dirty="0"/>
          </a:p>
          <a:p>
            <a:endParaRPr lang="en-GB" dirty="0"/>
          </a:p>
        </p:txBody>
      </p:sp>
      <p:pic>
        <p:nvPicPr>
          <p:cNvPr id="3" name="Picture 2">
            <a:extLst>
              <a:ext uri="{FF2B5EF4-FFF2-40B4-BE49-F238E27FC236}">
                <a16:creationId xmlns:a16="http://schemas.microsoft.com/office/drawing/2014/main" id="{18EFCF31-C8AB-68F2-C943-AC1081B036F6}"/>
              </a:ext>
            </a:extLst>
          </p:cNvPr>
          <p:cNvPicPr>
            <a:picLocks noChangeAspect="1"/>
          </p:cNvPicPr>
          <p:nvPr/>
        </p:nvPicPr>
        <p:blipFill>
          <a:blip r:embed="rId3"/>
          <a:stretch>
            <a:fillRect/>
          </a:stretch>
        </p:blipFill>
        <p:spPr>
          <a:xfrm>
            <a:off x="85302" y="68283"/>
            <a:ext cx="1255885" cy="1164437"/>
          </a:xfrm>
          <a:prstGeom prst="rect">
            <a:avLst/>
          </a:prstGeom>
        </p:spPr>
      </p:pic>
      <p:pic>
        <p:nvPicPr>
          <p:cNvPr id="5" name="Picture 4">
            <a:extLst>
              <a:ext uri="{FF2B5EF4-FFF2-40B4-BE49-F238E27FC236}">
                <a16:creationId xmlns:a16="http://schemas.microsoft.com/office/drawing/2014/main" id="{BBB1EA55-009F-2D2E-F344-DA6D328C7633}"/>
              </a:ext>
            </a:extLst>
          </p:cNvPr>
          <p:cNvPicPr>
            <a:picLocks noChangeAspect="1"/>
          </p:cNvPicPr>
          <p:nvPr/>
        </p:nvPicPr>
        <p:blipFill>
          <a:blip r:embed="rId4"/>
          <a:stretch>
            <a:fillRect/>
          </a:stretch>
        </p:blipFill>
        <p:spPr>
          <a:xfrm>
            <a:off x="10698364" y="68283"/>
            <a:ext cx="1341236" cy="1231499"/>
          </a:xfrm>
          <a:prstGeom prst="rect">
            <a:avLst/>
          </a:prstGeom>
        </p:spPr>
      </p:pic>
    </p:spTree>
    <p:extLst>
      <p:ext uri="{BB962C8B-B14F-4D97-AF65-F5344CB8AC3E}">
        <p14:creationId xmlns:p14="http://schemas.microsoft.com/office/powerpoint/2010/main" val="21531175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D32F8-F5CF-394D-0064-A7B455118237}"/>
              </a:ext>
            </a:extLst>
          </p:cNvPr>
          <p:cNvSpPr>
            <a:spLocks noGrp="1"/>
          </p:cNvSpPr>
          <p:nvPr>
            <p:ph type="title"/>
          </p:nvPr>
        </p:nvSpPr>
        <p:spPr>
          <a:xfrm>
            <a:off x="1341187" y="88036"/>
            <a:ext cx="10515600" cy="973481"/>
          </a:xfrm>
        </p:spPr>
        <p:txBody>
          <a:bodyPr/>
          <a:lstStyle/>
          <a:p>
            <a:r>
              <a:rPr lang="en-US" b="1" dirty="0">
                <a:solidFill>
                  <a:srgbClr val="0000FF"/>
                </a:solidFill>
                <a:latin typeface="Sassoon Infant Rg" panose="02000503030000020003" pitchFamily="2" charset="0"/>
                <a:ea typeface="Sassoon Infant Rg" panose="02000503030000020003" pitchFamily="2" charset="0"/>
              </a:rPr>
              <a:t>Supporting at home</a:t>
            </a:r>
            <a:endParaRPr lang="en-GB" b="1" dirty="0">
              <a:solidFill>
                <a:srgbClr val="0000FF"/>
              </a:solidFill>
              <a:latin typeface="Sassoon Infant Rg" panose="02000503030000020003" pitchFamily="2" charset="0"/>
              <a:ea typeface="Sassoon Infant Rg" panose="02000503030000020003" pitchFamily="2" charset="0"/>
            </a:endParaRPr>
          </a:p>
        </p:txBody>
      </p:sp>
      <p:sp>
        <p:nvSpPr>
          <p:cNvPr id="4" name="Content Placeholder 3">
            <a:extLst>
              <a:ext uri="{FF2B5EF4-FFF2-40B4-BE49-F238E27FC236}">
                <a16:creationId xmlns:a16="http://schemas.microsoft.com/office/drawing/2014/main" id="{DE308F5C-756A-8101-2BAD-DDD04E0F608F}"/>
              </a:ext>
            </a:extLst>
          </p:cNvPr>
          <p:cNvSpPr>
            <a:spLocks noGrp="1"/>
          </p:cNvSpPr>
          <p:nvPr>
            <p:ph sz="half" idx="1"/>
          </p:nvPr>
        </p:nvSpPr>
        <p:spPr>
          <a:xfrm>
            <a:off x="1039377" y="1319535"/>
            <a:ext cx="11000223" cy="5279226"/>
          </a:xfrm>
        </p:spPr>
        <p:txBody>
          <a:bodyPr>
            <a:normAutofit/>
          </a:bodyPr>
          <a:lstStyle/>
          <a:p>
            <a:pPr>
              <a:defRPr/>
            </a:pPr>
            <a:r>
              <a:rPr lang="en-GB" sz="3600" dirty="0">
                <a:solidFill>
                  <a:schemeClr val="tx2"/>
                </a:solidFill>
                <a:latin typeface="Sassoon Infant Rg" panose="02000503030000020003" pitchFamily="2" charset="0"/>
                <a:ea typeface="Sassoon Infant Rg" panose="02000503030000020003" pitchFamily="2" charset="0"/>
              </a:rPr>
              <a:t>Encourage your child to </a:t>
            </a:r>
            <a:r>
              <a:rPr lang="en-GB" sz="3600" b="0" i="0" dirty="0">
                <a:solidFill>
                  <a:schemeClr val="tx2"/>
                </a:solidFill>
                <a:effectLst/>
                <a:latin typeface="Sassoon Infant Rg" panose="02000503030000020003" pitchFamily="2" charset="0"/>
                <a:ea typeface="Sassoon Infant Rg" panose="02000503030000020003" pitchFamily="2" charset="0"/>
              </a:rPr>
              <a:t>read the books provided/Collins </a:t>
            </a:r>
            <a:r>
              <a:rPr lang="en-GB" sz="3600" b="0" i="0" dirty="0" err="1">
                <a:solidFill>
                  <a:schemeClr val="tx2"/>
                </a:solidFill>
                <a:effectLst/>
                <a:latin typeface="Sassoon Infant Rg" panose="02000503030000020003" pitchFamily="2" charset="0"/>
                <a:ea typeface="Sassoon Infant Rg" panose="02000503030000020003" pitchFamily="2" charset="0"/>
              </a:rPr>
              <a:t>Ebooks</a:t>
            </a:r>
            <a:r>
              <a:rPr lang="en-GB" sz="3600" b="0" i="0" dirty="0">
                <a:solidFill>
                  <a:schemeClr val="tx2"/>
                </a:solidFill>
                <a:effectLst/>
                <a:latin typeface="Sassoon Infant Rg" panose="02000503030000020003" pitchFamily="2" charset="0"/>
                <a:ea typeface="Sassoon Infant Rg" panose="02000503030000020003" pitchFamily="2" charset="0"/>
              </a:rPr>
              <a:t> app. </a:t>
            </a:r>
            <a:r>
              <a:rPr lang="en-GB" sz="3600" dirty="0">
                <a:solidFill>
                  <a:schemeClr val="tx2"/>
                </a:solidFill>
                <a:effectLst/>
                <a:latin typeface="Sassoon Infant Rg" panose="02000503030000020003" pitchFamily="2" charset="0"/>
                <a:ea typeface="Sassoon Infant Rg" panose="02000503030000020003" pitchFamily="2" charset="0"/>
              </a:rPr>
              <a:t>Share and enjoy books together </a:t>
            </a:r>
            <a:r>
              <a:rPr lang="en-GB" sz="3600" dirty="0">
                <a:solidFill>
                  <a:schemeClr val="tx2"/>
                </a:solidFill>
                <a:latin typeface="Sassoon Infant Rg" panose="02000503030000020003" pitchFamily="2" charset="0"/>
                <a:ea typeface="Sassoon Infant Rg" panose="02000503030000020003" pitchFamily="2" charset="0"/>
              </a:rPr>
              <a:t>- i</a:t>
            </a:r>
            <a:r>
              <a:rPr lang="en-GB" sz="3600" dirty="0">
                <a:solidFill>
                  <a:schemeClr val="tx2"/>
                </a:solidFill>
                <a:effectLst/>
                <a:latin typeface="Sassoon Infant Rg" panose="02000503030000020003" pitchFamily="2" charset="0"/>
                <a:ea typeface="Sassoon Infant Rg" panose="02000503030000020003" pitchFamily="2" charset="0"/>
              </a:rPr>
              <a:t>ntroduce new and exciting language and promote a love of reading.</a:t>
            </a:r>
          </a:p>
          <a:p>
            <a:pPr>
              <a:lnSpc>
                <a:spcPct val="120000"/>
              </a:lnSpc>
            </a:pPr>
            <a:r>
              <a:rPr lang="en-GB" sz="3600" b="0" i="0" dirty="0">
                <a:solidFill>
                  <a:schemeClr val="tx2"/>
                </a:solidFill>
                <a:effectLst/>
                <a:latin typeface="Sassoon Infant Rg" panose="02000503030000020003" pitchFamily="2" charset="0"/>
                <a:ea typeface="Sassoon Infant Rg" panose="02000503030000020003" pitchFamily="2" charset="0"/>
              </a:rPr>
              <a:t>Practise writing at home using the whiteboard/sound mats provided. </a:t>
            </a:r>
            <a:endParaRPr lang="en-GB" sz="3600" dirty="0">
              <a:solidFill>
                <a:schemeClr val="tx2"/>
              </a:solidFill>
              <a:latin typeface="Sassoon Infant Rg" panose="02000503030000020003" pitchFamily="2" charset="0"/>
              <a:ea typeface="Sassoon Infant Rg" panose="02000503030000020003" pitchFamily="2" charset="0"/>
            </a:endParaRPr>
          </a:p>
          <a:p>
            <a:pPr>
              <a:lnSpc>
                <a:spcPct val="120000"/>
              </a:lnSpc>
            </a:pPr>
            <a:r>
              <a:rPr lang="en-GB" sz="3600" dirty="0">
                <a:solidFill>
                  <a:schemeClr val="tx2"/>
                </a:solidFill>
                <a:latin typeface="Sassoon Infant Rg" panose="02000503030000020003" pitchFamily="2" charset="0"/>
                <a:ea typeface="Sassoon Infant Rg" panose="02000503030000020003" pitchFamily="2" charset="0"/>
              </a:rPr>
              <a:t>Ordering and working with numbers to 10 using the maths packs.</a:t>
            </a:r>
          </a:p>
          <a:p>
            <a:pPr marL="0" indent="0">
              <a:lnSpc>
                <a:spcPct val="120000"/>
              </a:lnSpc>
              <a:buNone/>
            </a:pPr>
            <a:endParaRPr lang="en-GB" sz="3600" dirty="0">
              <a:solidFill>
                <a:schemeClr val="tx2"/>
              </a:solidFill>
              <a:latin typeface="Sassoon Infant Rg" panose="02000503030000020003" pitchFamily="2" charset="0"/>
              <a:ea typeface="Sassoon Infant Rg" panose="02000503030000020003" pitchFamily="2" charset="0"/>
            </a:endParaRPr>
          </a:p>
          <a:p>
            <a:pPr marL="0" indent="0">
              <a:lnSpc>
                <a:spcPct val="120000"/>
              </a:lnSpc>
              <a:buNone/>
            </a:pPr>
            <a:endParaRPr lang="en-GB" sz="3600" dirty="0">
              <a:solidFill>
                <a:schemeClr val="tx2"/>
              </a:solidFill>
              <a:latin typeface="Sassoon Infant Rg" panose="02000503030000020003" pitchFamily="2" charset="0"/>
              <a:ea typeface="Sassoon Infant Rg" panose="02000503030000020003" pitchFamily="2" charset="0"/>
            </a:endParaRPr>
          </a:p>
          <a:p>
            <a:pPr>
              <a:lnSpc>
                <a:spcPct val="120000"/>
              </a:lnSpc>
            </a:pPr>
            <a:endParaRPr lang="en-GB" sz="3600" dirty="0">
              <a:solidFill>
                <a:schemeClr val="tx2"/>
              </a:solidFill>
              <a:latin typeface="Sassoon Infant Rg" panose="02000503030000020003" pitchFamily="2" charset="0"/>
              <a:ea typeface="Sassoon Infant Rg" panose="02000503030000020003" pitchFamily="2" charset="0"/>
            </a:endParaRPr>
          </a:p>
          <a:p>
            <a:pPr>
              <a:lnSpc>
                <a:spcPct val="120000"/>
              </a:lnSpc>
            </a:pPr>
            <a:endParaRPr lang="en-US" dirty="0"/>
          </a:p>
          <a:p>
            <a:endParaRPr lang="en-US" dirty="0"/>
          </a:p>
          <a:p>
            <a:endParaRPr lang="en-GB" dirty="0"/>
          </a:p>
        </p:txBody>
      </p:sp>
      <p:pic>
        <p:nvPicPr>
          <p:cNvPr id="3" name="Picture 2">
            <a:extLst>
              <a:ext uri="{FF2B5EF4-FFF2-40B4-BE49-F238E27FC236}">
                <a16:creationId xmlns:a16="http://schemas.microsoft.com/office/drawing/2014/main" id="{18EFCF31-C8AB-68F2-C943-AC1081B036F6}"/>
              </a:ext>
            </a:extLst>
          </p:cNvPr>
          <p:cNvPicPr>
            <a:picLocks noChangeAspect="1"/>
          </p:cNvPicPr>
          <p:nvPr/>
        </p:nvPicPr>
        <p:blipFill>
          <a:blip r:embed="rId3"/>
          <a:stretch>
            <a:fillRect/>
          </a:stretch>
        </p:blipFill>
        <p:spPr>
          <a:xfrm>
            <a:off x="85302" y="68283"/>
            <a:ext cx="1255885" cy="1164437"/>
          </a:xfrm>
          <a:prstGeom prst="rect">
            <a:avLst/>
          </a:prstGeom>
        </p:spPr>
      </p:pic>
      <p:pic>
        <p:nvPicPr>
          <p:cNvPr id="6" name="Picture 4">
            <a:extLst>
              <a:ext uri="{FF2B5EF4-FFF2-40B4-BE49-F238E27FC236}">
                <a16:creationId xmlns:a16="http://schemas.microsoft.com/office/drawing/2014/main" id="{21E3065E-DF7C-831F-9D9C-22D6C3922FD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360044" y="111874"/>
            <a:ext cx="2641600" cy="1120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82188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ACEF26-7A6D-1070-0C39-AE68171813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E7CF02-2529-809B-408D-8D5102ADE592}"/>
              </a:ext>
            </a:extLst>
          </p:cNvPr>
          <p:cNvSpPr>
            <a:spLocks noGrp="1"/>
          </p:cNvSpPr>
          <p:nvPr>
            <p:ph type="title"/>
          </p:nvPr>
        </p:nvSpPr>
        <p:spPr>
          <a:xfrm>
            <a:off x="1341187" y="88036"/>
            <a:ext cx="10515600" cy="973481"/>
          </a:xfrm>
        </p:spPr>
        <p:txBody>
          <a:bodyPr/>
          <a:lstStyle/>
          <a:p>
            <a:r>
              <a:rPr lang="en-US" b="1" dirty="0">
                <a:solidFill>
                  <a:srgbClr val="0000FF"/>
                </a:solidFill>
                <a:latin typeface="Sassoon Infant Rg" panose="02000503030000020003" pitchFamily="2" charset="0"/>
                <a:ea typeface="Sassoon Infant Rg" panose="02000503030000020003" pitchFamily="2" charset="0"/>
              </a:rPr>
              <a:t>Supporting at home</a:t>
            </a:r>
            <a:endParaRPr lang="en-GB" b="1" dirty="0">
              <a:solidFill>
                <a:srgbClr val="0000FF"/>
              </a:solidFill>
              <a:latin typeface="Sassoon Infant Rg" panose="02000503030000020003" pitchFamily="2" charset="0"/>
              <a:ea typeface="Sassoon Infant Rg" panose="02000503030000020003" pitchFamily="2" charset="0"/>
            </a:endParaRPr>
          </a:p>
        </p:txBody>
      </p:sp>
      <p:sp>
        <p:nvSpPr>
          <p:cNvPr id="4" name="Content Placeholder 3">
            <a:extLst>
              <a:ext uri="{FF2B5EF4-FFF2-40B4-BE49-F238E27FC236}">
                <a16:creationId xmlns:a16="http://schemas.microsoft.com/office/drawing/2014/main" id="{1FBB7F28-003C-60F1-CC74-4266379252F2}"/>
              </a:ext>
            </a:extLst>
          </p:cNvPr>
          <p:cNvSpPr>
            <a:spLocks noGrp="1"/>
          </p:cNvSpPr>
          <p:nvPr>
            <p:ph sz="half" idx="1"/>
          </p:nvPr>
        </p:nvSpPr>
        <p:spPr>
          <a:xfrm>
            <a:off x="1039377" y="1319535"/>
            <a:ext cx="11000223" cy="5279226"/>
          </a:xfrm>
        </p:spPr>
        <p:txBody>
          <a:bodyPr>
            <a:normAutofit/>
          </a:bodyPr>
          <a:lstStyle/>
          <a:p>
            <a:pPr marL="0" indent="0">
              <a:lnSpc>
                <a:spcPct val="120000"/>
              </a:lnSpc>
              <a:buNone/>
            </a:pPr>
            <a:endParaRPr lang="en-GB" sz="3600" dirty="0">
              <a:solidFill>
                <a:schemeClr val="tx2"/>
              </a:solidFill>
              <a:latin typeface="Sassoon Infant Rg" panose="02000503030000020003" pitchFamily="2" charset="0"/>
              <a:ea typeface="Sassoon Infant Rg" panose="02000503030000020003" pitchFamily="2" charset="0"/>
            </a:endParaRPr>
          </a:p>
          <a:p>
            <a:pPr marL="0" indent="0">
              <a:lnSpc>
                <a:spcPct val="120000"/>
              </a:lnSpc>
              <a:buNone/>
            </a:pPr>
            <a:endParaRPr lang="en-GB" sz="3600" dirty="0">
              <a:solidFill>
                <a:schemeClr val="tx2"/>
              </a:solidFill>
              <a:latin typeface="Sassoon Infant Rg" panose="02000503030000020003" pitchFamily="2" charset="0"/>
              <a:ea typeface="Sassoon Infant Rg" panose="02000503030000020003" pitchFamily="2" charset="0"/>
            </a:endParaRPr>
          </a:p>
          <a:p>
            <a:pPr>
              <a:lnSpc>
                <a:spcPct val="120000"/>
              </a:lnSpc>
            </a:pPr>
            <a:endParaRPr lang="en-GB" sz="3600" dirty="0">
              <a:solidFill>
                <a:schemeClr val="tx2"/>
              </a:solidFill>
              <a:latin typeface="Sassoon Infant Rg" panose="02000503030000020003" pitchFamily="2" charset="0"/>
              <a:ea typeface="Sassoon Infant Rg" panose="02000503030000020003" pitchFamily="2" charset="0"/>
            </a:endParaRPr>
          </a:p>
          <a:p>
            <a:pPr>
              <a:lnSpc>
                <a:spcPct val="120000"/>
              </a:lnSpc>
            </a:pPr>
            <a:endParaRPr lang="en-US" dirty="0"/>
          </a:p>
          <a:p>
            <a:endParaRPr lang="en-US" dirty="0"/>
          </a:p>
          <a:p>
            <a:endParaRPr lang="en-GB" dirty="0"/>
          </a:p>
        </p:txBody>
      </p:sp>
      <p:pic>
        <p:nvPicPr>
          <p:cNvPr id="3" name="Picture 2">
            <a:extLst>
              <a:ext uri="{FF2B5EF4-FFF2-40B4-BE49-F238E27FC236}">
                <a16:creationId xmlns:a16="http://schemas.microsoft.com/office/drawing/2014/main" id="{25618995-7BF8-8E16-14A9-372A60D84B3E}"/>
              </a:ext>
            </a:extLst>
          </p:cNvPr>
          <p:cNvPicPr>
            <a:picLocks noChangeAspect="1"/>
          </p:cNvPicPr>
          <p:nvPr/>
        </p:nvPicPr>
        <p:blipFill>
          <a:blip r:embed="rId3"/>
          <a:stretch>
            <a:fillRect/>
          </a:stretch>
        </p:blipFill>
        <p:spPr>
          <a:xfrm>
            <a:off x="85302" y="68283"/>
            <a:ext cx="1255885" cy="1164437"/>
          </a:xfrm>
          <a:prstGeom prst="rect">
            <a:avLst/>
          </a:prstGeom>
        </p:spPr>
      </p:pic>
      <p:pic>
        <p:nvPicPr>
          <p:cNvPr id="7" name="Picture 6" descr="A close-up of a book&#10;&#10;Description automatically generated">
            <a:extLst>
              <a:ext uri="{FF2B5EF4-FFF2-40B4-BE49-F238E27FC236}">
                <a16:creationId xmlns:a16="http://schemas.microsoft.com/office/drawing/2014/main" id="{1D15D552-D2D6-EE5F-9795-4A0CDEBBF8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58945" y="1148332"/>
            <a:ext cx="7467550" cy="5279226"/>
          </a:xfrm>
          <a:prstGeom prst="rect">
            <a:avLst/>
          </a:prstGeom>
        </p:spPr>
      </p:pic>
    </p:spTree>
    <p:extLst>
      <p:ext uri="{BB962C8B-B14F-4D97-AF65-F5344CB8AC3E}">
        <p14:creationId xmlns:p14="http://schemas.microsoft.com/office/powerpoint/2010/main" val="32217767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6" name="Picture 2" descr="Image preview">
            <a:extLst>
              <a:ext uri="{FF2B5EF4-FFF2-40B4-BE49-F238E27FC236}">
                <a16:creationId xmlns:a16="http://schemas.microsoft.com/office/drawing/2014/main" id="{F426C5BB-8486-9EEB-A101-8FF5834696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18251" y="3657600"/>
            <a:ext cx="4149725" cy="311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7" name="Picture 4" descr="Image preview">
            <a:extLst>
              <a:ext uri="{FF2B5EF4-FFF2-40B4-BE49-F238E27FC236}">
                <a16:creationId xmlns:a16="http://schemas.microsoft.com/office/drawing/2014/main" id="{0710B9A3-E3B0-2EF5-B7CE-BDBBC7CD708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8878" r="8807" b="8142"/>
          <a:stretch>
            <a:fillRect/>
          </a:stretch>
        </p:blipFill>
        <p:spPr bwMode="auto">
          <a:xfrm>
            <a:off x="1724026" y="114300"/>
            <a:ext cx="493077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8" name="Picture 3">
            <a:extLst>
              <a:ext uri="{FF2B5EF4-FFF2-40B4-BE49-F238E27FC236}">
                <a16:creationId xmlns:a16="http://schemas.microsoft.com/office/drawing/2014/main" id="{20952BFA-E26B-73A4-2F0A-9C369F6B6CD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45300" y="114300"/>
            <a:ext cx="36068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a:extLst>
              <a:ext uri="{FF2B5EF4-FFF2-40B4-BE49-F238E27FC236}">
                <a16:creationId xmlns:a16="http://schemas.microsoft.com/office/drawing/2014/main" id="{ADCE6336-6209-F296-E9BC-A0B1D789948B}"/>
              </a:ext>
            </a:extLst>
          </p:cNvPr>
          <p:cNvSpPr txBox="1">
            <a:spLocks noChangeArrowheads="1"/>
          </p:cNvSpPr>
          <p:nvPr/>
        </p:nvSpPr>
        <p:spPr bwMode="auto">
          <a:xfrm>
            <a:off x="220134" y="2636839"/>
            <a:ext cx="5856818" cy="4681537"/>
          </a:xfrm>
          <a:prstGeom prst="rect">
            <a:avLst/>
          </a:prstGeom>
          <a:noFill/>
          <a:ln w="9525">
            <a:noFill/>
            <a:miter lim="800000"/>
            <a:headEnd/>
            <a:tailEnd/>
          </a:ln>
          <a:effectLst/>
        </p:spPr>
        <p:txBody>
          <a:bodyPr anchor="ctr"/>
          <a:lstStyle>
            <a:lvl1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2pPr>
            <a:lvl3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3pPr>
            <a:lvl4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4pPr>
            <a:lvl5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5pPr>
            <a:lvl6pPr marL="4572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6pPr>
            <a:lvl7pPr marL="9144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7pPr>
            <a:lvl8pPr marL="13716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8pPr>
            <a:lvl9pPr marL="18288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9pPr>
          </a:lstStyle>
          <a:p>
            <a:pPr algn="ctr" eaLnBrk="1" hangingPunct="1">
              <a:defRPr/>
            </a:pPr>
            <a:br>
              <a:rPr lang="en-GB" sz="4800" kern="0" dirty="0">
                <a:solidFill>
                  <a:schemeClr val="bg2">
                    <a:lumMod val="50000"/>
                  </a:schemeClr>
                </a:solidFill>
                <a:effectLst/>
              </a:rPr>
            </a:br>
            <a:r>
              <a:rPr lang="en-GB" sz="4800" kern="0" dirty="0">
                <a:solidFill>
                  <a:schemeClr val="bg2">
                    <a:lumMod val="50000"/>
                  </a:schemeClr>
                </a:solidFill>
                <a:effectLst/>
                <a:latin typeface="Sassoon Infant Rg" panose="02000503030000020003" pitchFamily="2" charset="0"/>
                <a:ea typeface="Sassoon Infant Rg" panose="02000503030000020003" pitchFamily="2" charset="0"/>
              </a:rPr>
              <a:t>Thank you so much for coming today. </a:t>
            </a:r>
          </a:p>
          <a:p>
            <a:pPr algn="ctr" eaLnBrk="1" hangingPunct="1">
              <a:defRPr/>
            </a:pPr>
            <a:br>
              <a:rPr lang="en-GB" sz="4800" kern="0" dirty="0">
                <a:solidFill>
                  <a:schemeClr val="bg2"/>
                </a:solidFill>
                <a:effectLst/>
                <a:latin typeface="Sassoon Infant Rg" panose="02000503030000020003" pitchFamily="2" charset="0"/>
                <a:ea typeface="Sassoon Infant Rg" panose="02000503030000020003" pitchFamily="2" charset="0"/>
              </a:rPr>
            </a:br>
            <a:endParaRPr lang="en-US" sz="6000" kern="0" dirty="0">
              <a:solidFill>
                <a:schemeClr val="bg2"/>
              </a:solidFill>
              <a:effectLst/>
              <a:latin typeface="Sassoon Infant Rg" panose="02000503030000020003" pitchFamily="2" charset="0"/>
              <a:ea typeface="Sassoon Infant Rg" panose="02000503030000020003" pitchFamily="2" charset="0"/>
            </a:endParaRPr>
          </a:p>
        </p:txBody>
      </p:sp>
    </p:spTree>
  </p:cSld>
  <p:clrMapOvr>
    <a:masterClrMapping/>
  </p:clrMapOvr>
</p:sld>
</file>

<file path=ppt/theme/theme1.xml><?xml version="1.0" encoding="utf-8"?>
<a:theme xmlns:a="http://schemas.openxmlformats.org/drawingml/2006/main" name="Office Theme">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ED2482497847B48ABD92985BAE3FF3E" ma:contentTypeVersion="18" ma:contentTypeDescription="Create a new document." ma:contentTypeScope="" ma:versionID="cb4e1addcc0b5c2fde4aef27c70fac5b">
  <xsd:schema xmlns:xsd="http://www.w3.org/2001/XMLSchema" xmlns:xs="http://www.w3.org/2001/XMLSchema" xmlns:p="http://schemas.microsoft.com/office/2006/metadata/properties" xmlns:ns2="6203901c-4365-4b63-a5de-207a6022fe20" xmlns:ns3="671c3dbd-f6b9-45a9-acf1-b19a65427ecc" targetNamespace="http://schemas.microsoft.com/office/2006/metadata/properties" ma:root="true" ma:fieldsID="0e23f7f3eab652c6cbd7b1edc3f07cad" ns2:_="" ns3:_="">
    <xsd:import namespace="6203901c-4365-4b63-a5de-207a6022fe20"/>
    <xsd:import namespace="671c3dbd-f6b9-45a9-acf1-b19a65427ecc"/>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CR" minOccurs="0"/>
                <xsd:element ref="ns2:MediaServiceDateTaken" minOccurs="0"/>
                <xsd:element ref="ns2:MediaServiceLocation"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203901c-4365-4b63-a5de-207a6022fe2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1d540af1-d68f-467e-ace9-7cc47904e879"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DateTaken" ma:index="20" nillable="true" ma:displayName="MediaServiceDateTaken" ma:hidden="true" ma:internalName="MediaServiceDateTaken" ma:readOnly="true">
      <xsd:simpleType>
        <xsd:restriction base="dms:Text"/>
      </xsd:simpleType>
    </xsd:element>
    <xsd:element name="MediaServiceLocation" ma:index="21" nillable="true" ma:displayName="Location"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71c3dbd-f6b9-45a9-acf1-b19a65427ecc"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544f533b-f56b-49db-8975-3bfeaa9e23b8}" ma:internalName="TaxCatchAll" ma:showField="CatchAllData" ma:web="671c3dbd-f6b9-45a9-acf1-b19a65427ecc">
      <xsd:complexType>
        <xsd:complexContent>
          <xsd:extension base="dms:MultiChoiceLookup">
            <xsd:sequence>
              <xsd:element name="Value" type="dms:Lookup" maxOccurs="unbounded" minOccurs="0" nillable="true"/>
            </xsd:sequence>
          </xsd:extension>
        </xsd:complexContent>
      </xsd:complexType>
    </xsd:element>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203901c-4365-4b63-a5de-207a6022fe20">
      <Terms xmlns="http://schemas.microsoft.com/office/infopath/2007/PartnerControls"/>
    </lcf76f155ced4ddcb4097134ff3c332f>
    <TaxCatchAll xmlns="671c3dbd-f6b9-45a9-acf1-b19a65427ecc" xsi:nil="true"/>
    <SharedWithUsers xmlns="671c3dbd-f6b9-45a9-acf1-b19a65427ecc">
      <UserInfo>
        <DisplayName>Andrea Williams</DisplayName>
        <AccountId>32</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06E4EB0-0E4C-43CD-96C5-6EEDB99A356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203901c-4365-4b63-a5de-207a6022fe20"/>
    <ds:schemaRef ds:uri="671c3dbd-f6b9-45a9-acf1-b19a65427e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A79A962-B6F6-44F1-B796-D45BC50AE3CD}">
  <ds:schemaRefs>
    <ds:schemaRef ds:uri="http://schemas.microsoft.com/office/2006/metadata/properties"/>
    <ds:schemaRef ds:uri="6203901c-4365-4b63-a5de-207a6022fe20"/>
    <ds:schemaRef ds:uri="http://schemas.microsoft.com/office/2006/documentManagement/types"/>
    <ds:schemaRef ds:uri="http://schemas.openxmlformats.org/package/2006/metadata/core-properties"/>
    <ds:schemaRef ds:uri="http://schemas.microsoft.com/office/infopath/2007/PartnerControls"/>
    <ds:schemaRef ds:uri="http://purl.org/dc/elements/1.1/"/>
    <ds:schemaRef ds:uri="http://www.w3.org/XML/1998/namespace"/>
    <ds:schemaRef ds:uri="671c3dbd-f6b9-45a9-acf1-b19a65427ecc"/>
    <ds:schemaRef ds:uri="http://purl.org/dc/dcmitype/"/>
    <ds:schemaRef ds:uri="http://purl.org/dc/terms/"/>
  </ds:schemaRefs>
</ds:datastoreItem>
</file>

<file path=customXml/itemProps3.xml><?xml version="1.0" encoding="utf-8"?>
<ds:datastoreItem xmlns:ds="http://schemas.openxmlformats.org/officeDocument/2006/customXml" ds:itemID="{2CD7B43A-6C4F-4C90-A1F0-EE63F7B7EF0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308</TotalTime>
  <Words>1222</Words>
  <Application>Microsoft Office PowerPoint</Application>
  <PresentationFormat>Widescreen</PresentationFormat>
  <Paragraphs>162</Paragraphs>
  <Slides>18</Slides>
  <Notes>18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Calibri</vt:lpstr>
      <vt:lpstr>Calibri Light</vt:lpstr>
      <vt:lpstr>PT Sans</vt:lpstr>
      <vt:lpstr>robotoregular</vt:lpstr>
      <vt:lpstr>Sassoon Infant Rg</vt:lpstr>
      <vt:lpstr>Office Theme</vt:lpstr>
      <vt:lpstr>Reception Assessment</vt:lpstr>
      <vt:lpstr>Todays aims to share:</vt:lpstr>
      <vt:lpstr>Assessment at the end of Reception:</vt:lpstr>
      <vt:lpstr>Early Learning Goals:</vt:lpstr>
      <vt:lpstr>Early Learning Goals:</vt:lpstr>
      <vt:lpstr>Early Learning Goals: Prime Areas: </vt:lpstr>
      <vt:lpstr>Early Learning Goals: </vt:lpstr>
      <vt:lpstr>Early Learning Goals: </vt:lpstr>
      <vt:lpstr>Early Learning Goals:</vt:lpstr>
      <vt:lpstr>Early Learning Goals: Specific Areas: </vt:lpstr>
      <vt:lpstr>Early Learning Goals: Specific Areas: </vt:lpstr>
      <vt:lpstr>Early Learning Goals: Specific Areas: </vt:lpstr>
      <vt:lpstr>PowerPoint Presentation</vt:lpstr>
      <vt:lpstr>Reporting</vt:lpstr>
      <vt:lpstr>Emerging outcomes</vt:lpstr>
      <vt:lpstr>Supporting at home</vt:lpstr>
      <vt:lpstr>Supporting at home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Reception</dc:title>
  <dc:creator>Tony Rogers</dc:creator>
  <cp:lastModifiedBy>Kayleigh Atwill</cp:lastModifiedBy>
  <cp:revision>2</cp:revision>
  <cp:lastPrinted>2024-03-14T13:32:50Z</cp:lastPrinted>
  <dcterms:created xsi:type="dcterms:W3CDTF">2020-06-02T08:42:29Z</dcterms:created>
  <dcterms:modified xsi:type="dcterms:W3CDTF">2024-03-14T14:00:49Z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0x0101003ED2482497847B48ABD92985BAE3FF3E</vt:lpwstr>
  </property>
</Properties>
</file>