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 varScale="1">
        <p:scale>
          <a:sx n="83" d="100"/>
          <a:sy n="83" d="100"/>
        </p:scale>
        <p:origin x="14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10/10/2023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tmp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1703459" y="953764"/>
            <a:ext cx="9528954" cy="58477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32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Year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2 – Baptism </a:t>
            </a:r>
            <a:r>
              <a:rPr lang="en-GB" sz="3200" b="1" dirty="0" smtClean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– Belonging- Signs and Symbols</a:t>
            </a:r>
            <a:endParaRPr lang="en-GB" sz="36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3734875" y="290892"/>
            <a:ext cx="5624553" cy="523220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8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RE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2708324"/>
              </p:ext>
            </p:extLst>
          </p:nvPr>
        </p:nvGraphicFramePr>
        <p:xfrm>
          <a:off x="418296" y="1723205"/>
          <a:ext cx="3992676" cy="536185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7233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280544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8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Word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Definition</a:t>
                      </a:r>
                      <a:r>
                        <a:rPr lang="en-GB" sz="1400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Garment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piece of clothing.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Easter Candle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Paschal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Candle used in Catholic churches to help remember Jesus Resurrection.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Font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Where Holy water is stored before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 Baptism.</a:t>
                      </a:r>
                      <a:endParaRPr lang="en-GB" sz="1400" dirty="0" smtClean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Chrism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Special oil used to make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the sign of the cross.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Good News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Important information to tell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others.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Symbols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picture that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represents something.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Baptism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When a baby is welcomed into the Church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family.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Belonging</a:t>
                      </a:r>
                      <a:endParaRPr lang="en-GB" sz="1400" b="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Feelin</a:t>
                      </a:r>
                      <a:r>
                        <a:rPr lang="en-GB" sz="1400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 a part of something.</a:t>
                      </a:r>
                      <a:endParaRPr lang="en-GB" sz="1400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9670791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3410665"/>
              </p:ext>
            </p:extLst>
          </p:nvPr>
        </p:nvGraphicFramePr>
        <p:xfrm>
          <a:off x="8415337" y="7223381"/>
          <a:ext cx="3849515" cy="15562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849515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354596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Gill Sans MT" panose="020B0502020104020203" pitchFamily="34" charset="77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Gill Sans MT" panose="020B0502020104020203" pitchFamily="34" charset="77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1099084"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EYFS –Myself 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/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Year</a:t>
                      </a:r>
                      <a:r>
                        <a:rPr lang="en-GB" sz="1800" b="1" baseline="0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1</a:t>
                      </a:r>
                      <a:r>
                        <a:rPr lang="en-GB" sz="1800" b="1" dirty="0" smtClean="0"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– Families</a:t>
                      </a:r>
                      <a:endParaRPr lang="en-GB" sz="1800" b="1" dirty="0"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608875"/>
              </p:ext>
            </p:extLst>
          </p:nvPr>
        </p:nvGraphicFramePr>
        <p:xfrm>
          <a:off x="4700991" y="3856765"/>
          <a:ext cx="3190485" cy="15897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04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1125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</a:t>
                      </a:r>
                      <a:r>
                        <a:rPr lang="en-GB" sz="1800" b="1" baseline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GB" sz="1800" b="1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question: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23973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2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 signs and symbols important?</a:t>
                      </a:r>
                      <a:endParaRPr lang="en-US" sz="2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857235"/>
              </p:ext>
            </p:extLst>
          </p:nvPr>
        </p:nvGraphicFramePr>
        <p:xfrm>
          <a:off x="8076629" y="2240530"/>
          <a:ext cx="4220879" cy="44705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208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1878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 CURRICULUM DIRECTORY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8719">
                <a:tc>
                  <a:txBody>
                    <a:bodyPr/>
                    <a:lstStyle/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2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1: </a:t>
                      </a:r>
                      <a:r>
                        <a:rPr lang="en-GB" sz="2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Knowing and loving God,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2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Scriptures, Creation, the Trinity, Jesus Christ,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2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Son of God, the Holy Spirit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2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2: </a:t>
                      </a:r>
                      <a:r>
                        <a:rPr lang="en-GB" sz="2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the Church? Catholic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algn="l">
                        <a:spcAft>
                          <a:spcPts val="0"/>
                        </a:spcAft>
                      </a:pPr>
                      <a:r>
                        <a:rPr lang="en-GB" sz="2400" b="1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Area of Study 3: </a:t>
                      </a:r>
                      <a:r>
                        <a:rPr lang="en-GB" sz="2400" spc="-1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Liturgy, Sacraments, Baptism, prayer</a:t>
                      </a:r>
                      <a:endParaRPr lang="en-GB" sz="4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542043"/>
              </p:ext>
            </p:extLst>
          </p:nvPr>
        </p:nvGraphicFramePr>
        <p:xfrm>
          <a:off x="4700991" y="5638755"/>
          <a:ext cx="3170585" cy="1147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5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530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Reveal 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6278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GB" sz="16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Gods love and care for every family.</a:t>
                      </a:r>
                      <a:endParaRPr lang="en-GB" sz="16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944" y="261769"/>
            <a:ext cx="945296" cy="120131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10327" y="206083"/>
            <a:ext cx="985198" cy="1249741"/>
          </a:xfrm>
          <a:prstGeom prst="rect">
            <a:avLst/>
          </a:prstGeom>
        </p:spPr>
      </p:pic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AC1AB97-3678-A047-997E-FD46179F33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105763"/>
              </p:ext>
            </p:extLst>
          </p:nvPr>
        </p:nvGraphicFramePr>
        <p:xfrm>
          <a:off x="4667222" y="2240530"/>
          <a:ext cx="3189356" cy="9175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9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Baptism - Belonging</a:t>
                      </a:r>
                      <a:endParaRPr lang="en-GB" sz="1800" b="1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1802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Come and see for yourself</a:t>
                      </a:r>
                      <a:endParaRPr lang="en-US" sz="1800" b="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8" name="Picture 17" descr="A candle with a cross and numbers on it&#10;&#10;Description automatically generated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580" y="7318337"/>
            <a:ext cx="1637187" cy="1875123"/>
          </a:xfrm>
          <a:prstGeom prst="rect">
            <a:avLst/>
          </a:prstGeom>
        </p:spPr>
      </p:pic>
      <p:pic>
        <p:nvPicPr>
          <p:cNvPr id="19" name="Picture 18" descr="A wooden pedestal with a silver bowl&#10;&#10;Description automatically generated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301" y="7492396"/>
            <a:ext cx="1337310" cy="1654810"/>
          </a:xfrm>
          <a:prstGeom prst="rect">
            <a:avLst/>
          </a:prstGeom>
        </p:spPr>
      </p:pic>
      <p:pic>
        <p:nvPicPr>
          <p:cNvPr id="20" name="Picture 19" descr="A group of bottles with yellow liquid&#10;&#10;Description automatically generated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931" y="7160945"/>
            <a:ext cx="1905000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984</TotalTime>
  <Words>199</Words>
  <Application>Microsoft Office PowerPoint</Application>
  <PresentationFormat>A3 Paper (297x420 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Gill Sans MT</vt:lpstr>
      <vt:lpstr>Phosphate Inline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RParmley</cp:lastModifiedBy>
  <cp:revision>55</cp:revision>
  <cp:lastPrinted>2023-10-10T07:10:57Z</cp:lastPrinted>
  <dcterms:created xsi:type="dcterms:W3CDTF">2020-09-22T12:40:30Z</dcterms:created>
  <dcterms:modified xsi:type="dcterms:W3CDTF">2023-10-10T07:45:00Z</dcterms:modified>
</cp:coreProperties>
</file>